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43"/>
  </p:notesMasterIdLst>
  <p:sldIdLst>
    <p:sldId id="256" r:id="rId2"/>
    <p:sldId id="294" r:id="rId3"/>
    <p:sldId id="261" r:id="rId4"/>
    <p:sldId id="18880" r:id="rId5"/>
    <p:sldId id="2029" r:id="rId6"/>
    <p:sldId id="2031" r:id="rId7"/>
    <p:sldId id="2030" r:id="rId8"/>
    <p:sldId id="299" r:id="rId9"/>
    <p:sldId id="271" r:id="rId10"/>
    <p:sldId id="329" r:id="rId11"/>
    <p:sldId id="2059" r:id="rId12"/>
    <p:sldId id="2060" r:id="rId13"/>
    <p:sldId id="2061" r:id="rId14"/>
    <p:sldId id="2062" r:id="rId15"/>
    <p:sldId id="2074" r:id="rId16"/>
    <p:sldId id="300" r:id="rId17"/>
    <p:sldId id="2054" r:id="rId18"/>
    <p:sldId id="2035" r:id="rId19"/>
    <p:sldId id="302" r:id="rId20"/>
    <p:sldId id="298" r:id="rId21"/>
    <p:sldId id="2075" r:id="rId22"/>
    <p:sldId id="2067" r:id="rId23"/>
    <p:sldId id="2047" r:id="rId24"/>
    <p:sldId id="18844" r:id="rId25"/>
    <p:sldId id="2092" r:id="rId26"/>
    <p:sldId id="18845" r:id="rId27"/>
    <p:sldId id="18868" r:id="rId28"/>
    <p:sldId id="2087" r:id="rId29"/>
    <p:sldId id="2088" r:id="rId30"/>
    <p:sldId id="18719" r:id="rId31"/>
    <p:sldId id="18869" r:id="rId32"/>
    <p:sldId id="2068" r:id="rId33"/>
    <p:sldId id="18870" r:id="rId34"/>
    <p:sldId id="18871" r:id="rId35"/>
    <p:sldId id="2089" r:id="rId36"/>
    <p:sldId id="279" r:id="rId37"/>
    <p:sldId id="18881" r:id="rId38"/>
    <p:sldId id="18882" r:id="rId39"/>
    <p:sldId id="2024" r:id="rId40"/>
    <p:sldId id="18878" r:id="rId41"/>
    <p:sldId id="304" r:id="rId42"/>
  </p:sldIdLst>
  <p:sldSz cx="9144000" cy="5143500" type="screen16x9"/>
  <p:notesSz cx="6858000" cy="9144000"/>
  <p:embeddedFontLst>
    <p:embeddedFont>
      <p:font typeface="#9Slide07 SVNA Love Of Thunder" panose="02040603050506020204" charset="0"/>
      <p:regular r:id="rId44"/>
    </p:embeddedFont>
    <p:embeddedFont>
      <p:font typeface="#9Slide05 SVNTaiga" charset="0"/>
      <p:regular r:id="rId45"/>
    </p:embeddedFont>
    <p:embeddedFont>
      <p:font typeface="#9Slide07 SVNBeachwood Sans" charset="0"/>
      <p:bold r:id="rId46"/>
    </p:embeddedFont>
    <p:embeddedFont>
      <p:font typeface="#9Slide06 SVNHello Sunshine Mar" panose="020B0604020202020204" charset="0"/>
      <p:regular r:id="rId47"/>
    </p:embeddedFont>
    <p:embeddedFont>
      <p:font typeface="Archivo" panose="020B0604020202020204" charset="0"/>
      <p:regular r:id="rId48"/>
      <p:bold r:id="rId49"/>
      <p:italic r:id="rId50"/>
      <p:boldItalic r:id="rId51"/>
    </p:embeddedFont>
    <p:embeddedFont>
      <p:font typeface="VNI-Times" panose="020B0604020202020204"/>
      <p:regular r:id="rId52"/>
      <p:bold r:id="rId53"/>
      <p:italic r:id="rId54"/>
      <p:boldItalic r:id="rId55"/>
    </p:embeddedFont>
    <p:embeddedFont>
      <p:font typeface="#9Slide07 SVNAppleberry" panose="02040603050506020204" charset="0"/>
      <p:regular r:id="rId56"/>
    </p:embeddedFont>
    <p:embeddedFont>
      <p:font typeface="SimSun" panose="02010600030101010101" pitchFamily="2" charset="-122"/>
      <p:regular r:id="rId57"/>
    </p:embeddedFont>
    <p:embeddedFont>
      <p:font typeface="#9Slide05 Braxton Regular" panose="020B0604020202020204" charset="0"/>
      <p:regular r:id="rId58"/>
    </p:embeddedFont>
    <p:embeddedFont>
      <p:font typeface="#9Slide03 Arima Madurai" panose="020B0604020202020204" charset="0"/>
      <p:regular r:id="rId59"/>
    </p:embeddedFont>
    <p:embeddedFont>
      <p:font typeface="#9Slide05 Gullever Font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#9Slide07 IcielCadena" panose="020B0604020202020204" charset="0"/>
      <p:bold r:id="rId65"/>
    </p:embeddedFont>
    <p:embeddedFont>
      <p:font typeface="#9Slide05 Harman Script Inline" panose="020B0604020202020204" charset="0"/>
      <p:regular r:id="rId66"/>
    </p:embeddedFont>
    <p:embeddedFont>
      <p:font typeface="#9Slide03 IcielUni Sans Heavy" panose="020B0604020202020204" charset="0"/>
      <p:bold r:id="rId67"/>
    </p:embeddedFont>
    <p:embeddedFont>
      <p:font typeface="微软雅黑" panose="020B0503020204020204" pitchFamily="34" charset="-122"/>
      <p:regular r:id="rId68"/>
      <p:bold r:id="rId69"/>
    </p:embeddedFont>
    <p:embeddedFont>
      <p:font typeface="Titan One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E"/>
    <a:srgbClr val="E5F4D4"/>
    <a:srgbClr val="EBDFF5"/>
    <a:srgbClr val="EFE5F7"/>
    <a:srgbClr val="AFD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F4D3A3-B4B2-44EF-9360-8B86C39EDBE3}">
  <a:tblStyle styleId="{4EF4D3A3-B4B2-44EF-9360-8B86C39EDB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69986" autoAdjust="0"/>
  </p:normalViewPr>
  <p:slideViewPr>
    <p:cSldViewPr snapToGrid="0">
      <p:cViewPr varScale="1">
        <p:scale>
          <a:sx n="91" d="100"/>
          <a:sy n="91" d="100"/>
        </p:scale>
        <p:origin x="1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9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72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8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Nta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hay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cồn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, ở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01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92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81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17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-Mon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băn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khoăn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bão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67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116b07d0f07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116b07d0f07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415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7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50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Ăng-toan</a:t>
            </a:r>
            <a:r>
              <a:rPr lang="en-US" dirty="0"/>
              <a:t> </a:t>
            </a:r>
            <a:r>
              <a:rPr lang="en-US" dirty="0" err="1"/>
              <a:t>đơ</a:t>
            </a:r>
            <a:r>
              <a:rPr lang="en-US" dirty="0"/>
              <a:t> </a:t>
            </a:r>
            <a:r>
              <a:rPr lang="en-US" dirty="0" err="1"/>
              <a:t>Xanh-tơ</a:t>
            </a:r>
            <a:r>
              <a:rPr lang="en-US" dirty="0"/>
              <a:t> Ê-xu-pe-</a:t>
            </a:r>
            <a:r>
              <a:rPr lang="en-US" dirty="0" err="1"/>
              <a:t>ri</a:t>
            </a:r>
            <a:r>
              <a:rPr lang="en-US" dirty="0"/>
              <a:t>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con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thuần</a:t>
            </a:r>
            <a:r>
              <a:rPr lang="en-US" dirty="0"/>
              <a:t> </a:t>
            </a:r>
            <a:r>
              <a:rPr lang="en-US" dirty="0" err="1"/>
              <a:t>khiết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phú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“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”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</a:t>
            </a:r>
          </a:p>
          <a:p>
            <a:pPr marL="44450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“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gỡ</a:t>
            </a:r>
            <a:r>
              <a:rPr lang="en-US" dirty="0"/>
              <a:t>”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con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ta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song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mát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chặng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.</a:t>
            </a:r>
          </a:p>
          <a:p>
            <a:pPr marL="44450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4450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444500" indent="-285750" algn="just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Giacomo Leopardi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là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nhà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thơ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triết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gia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người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Ý) – Nghe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gì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phi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lí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đối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lập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nhưng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cũng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lí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.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Thế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giới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trẻ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em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kì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diệu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mà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con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người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không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cảm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nhận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hoặc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đã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từng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cảm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nhận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nhưng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đã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bị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mai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dần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. Do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chính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nhưng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chúng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ta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tưởng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chừng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như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không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gì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là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trẻ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em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được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thỏa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sức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đam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mê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sáng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tạo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phát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triển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…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Cũng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ở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nơi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đó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em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đã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phát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hiện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ra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những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vẻ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đẹp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chân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thật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những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điều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quý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giá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sơ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,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những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điều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phi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lí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cuộc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11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đời</a:t>
            </a:r>
            <a:r>
              <a:rPr lang="en-US" sz="11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…</a:t>
            </a:r>
          </a:p>
          <a:p>
            <a:pPr marL="444500" indent="-285750" algn="just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70C0"/>
              </a:solidFill>
              <a:latin typeface="#9Slide07 SVNAppleberry" panose="02040603050506020204" pitchFamily="18" charset="0"/>
            </a:endParaRPr>
          </a:p>
          <a:p>
            <a:pPr marL="444500" indent="-285750" algn="just">
              <a:buFont typeface="Arial" panose="020B0604020202020204" pitchFamily="34" charset="0"/>
              <a:buChar char="•"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44450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52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3 – 5 – 6 – 1 – 2 - 4</a:t>
            </a:r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23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mạch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lạc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chẽ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dễ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nắm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chuyện</a:t>
            </a:r>
            <a:endParaRPr lang="en-US" dirty="0"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việc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khéo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kéo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thiệu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phát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triển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tăng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kịch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rồi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thúc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Cốt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truyện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hấp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dẫn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74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1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161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, </a:t>
            </a:r>
            <a:r>
              <a:rPr lang="en-US" dirty="0" err="1"/>
              <a:t>khoảng</a:t>
            </a:r>
            <a:r>
              <a:rPr lang="en-US" dirty="0"/>
              <a:t> 2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cuộn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chăn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lành</a:t>
            </a:r>
            <a:r>
              <a:rPr lang="en-US" dirty="0"/>
              <a:t>, </a:t>
            </a:r>
            <a:r>
              <a:rPr lang="en-US" dirty="0" err="1"/>
              <a:t>hoặc</a:t>
            </a:r>
            <a:r>
              <a:rPr lang="en-US" dirty="0"/>
              <a:t> co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lo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Mon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k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lo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.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Mon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: “Anh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to </a:t>
            </a:r>
            <a:r>
              <a:rPr lang="en-US" dirty="0" err="1"/>
              <a:t>không</a:t>
            </a:r>
            <a:r>
              <a:rPr lang="en-US" dirty="0"/>
              <a:t>?” “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to </a:t>
            </a:r>
            <a:r>
              <a:rPr lang="en-US" dirty="0" err="1"/>
              <a:t>không</a:t>
            </a:r>
            <a:r>
              <a:rPr lang="en-US" dirty="0"/>
              <a:t>?” “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non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chết</a:t>
            </a:r>
            <a:r>
              <a:rPr lang="en-US" dirty="0"/>
              <a:t> </a:t>
            </a:r>
            <a:r>
              <a:rPr lang="en-US" dirty="0" err="1"/>
              <a:t>đuối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.” “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?” …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Mon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như</a:t>
            </a:r>
            <a:r>
              <a:rPr lang="en-US" dirty="0"/>
              <a:t> 1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hót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vu </a:t>
            </a:r>
            <a:r>
              <a:rPr lang="en-US" dirty="0" err="1"/>
              <a:t>vơ</a:t>
            </a:r>
            <a:r>
              <a:rPr lang="en-US" dirty="0"/>
              <a:t>,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xôi</a:t>
            </a:r>
            <a:r>
              <a:rPr lang="en-US" dirty="0"/>
              <a:t>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bãi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non –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2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lo </a:t>
            </a:r>
            <a:r>
              <a:rPr lang="en-US" dirty="0" err="1"/>
              <a:t>lắng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  <a:tabLst/>
              <a:defRPr/>
            </a:pPr>
            <a:r>
              <a:rPr lang="en-US" dirty="0"/>
              <a:t>Hai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nhãng</a:t>
            </a:r>
            <a:r>
              <a:rPr lang="en-US" dirty="0"/>
              <a:t> sang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k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ngây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hậu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Mon.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r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.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băn</a:t>
            </a:r>
            <a:r>
              <a:rPr lang="en-US" dirty="0"/>
              <a:t> </a:t>
            </a:r>
            <a:r>
              <a:rPr lang="en-US" dirty="0" err="1"/>
              <a:t>khoăn</a:t>
            </a:r>
            <a:r>
              <a:rPr lang="en-US" dirty="0"/>
              <a:t>, lo </a:t>
            </a:r>
            <a:r>
              <a:rPr lang="en-US" dirty="0" err="1"/>
              <a:t>lắng</a:t>
            </a:r>
            <a:r>
              <a:rPr lang="en-US" dirty="0"/>
              <a:t>, </a:t>
            </a:r>
            <a:r>
              <a:rPr lang="en-US" dirty="0" err="1"/>
              <a:t>rụt</a:t>
            </a:r>
            <a:r>
              <a:rPr lang="en-US" dirty="0"/>
              <a:t> </a:t>
            </a:r>
            <a:r>
              <a:rPr lang="en-US" dirty="0" err="1"/>
              <a:t>rè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“Hay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”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dứt</a:t>
            </a:r>
            <a:r>
              <a:rPr lang="en-US" dirty="0"/>
              <a:t> </a:t>
            </a:r>
            <a:r>
              <a:rPr lang="en-US" dirty="0" err="1"/>
              <a:t>khoát</a:t>
            </a:r>
            <a:r>
              <a:rPr lang="en-US" dirty="0"/>
              <a:t> “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”.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Mon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chắn</a:t>
            </a:r>
            <a:r>
              <a:rPr lang="en-US" dirty="0"/>
              <a:t> “</a:t>
            </a:r>
            <a:r>
              <a:rPr lang="en-US" dirty="0" err="1"/>
              <a:t>Vâng</a:t>
            </a:r>
            <a:r>
              <a:rPr lang="en-US" dirty="0"/>
              <a:t>,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Hảo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.”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hâu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tin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bến</a:t>
            </a:r>
            <a:r>
              <a:rPr lang="en-US" dirty="0"/>
              <a:t>. Mon sung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thoát</a:t>
            </a:r>
            <a:r>
              <a:rPr lang="en-US" dirty="0"/>
              <a:t> </a:t>
            </a:r>
            <a:r>
              <a:rPr lang="en-US" dirty="0" err="1"/>
              <a:t>nạn</a:t>
            </a:r>
            <a:r>
              <a:rPr lang="en-US" dirty="0"/>
              <a:t> (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 </a:t>
            </a:r>
            <a:r>
              <a:rPr lang="en-US" dirty="0" err="1"/>
              <a:t>đò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xiết</a:t>
            </a:r>
            <a:r>
              <a:rPr lang="en-US" dirty="0"/>
              <a:t>,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1 </a:t>
            </a:r>
            <a:r>
              <a:rPr lang="en-US" dirty="0" err="1"/>
              <a:t>tgian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đò</a:t>
            </a:r>
            <a:r>
              <a:rPr lang="en-US" dirty="0"/>
              <a:t> 1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Mệt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mỏi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hãi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Đứng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nhìn</a:t>
            </a:r>
            <a:r>
              <a:rPr lang="en-US" dirty="0">
                <a:sym typeface="Wingdings" panose="05000000000000000000" pitchFamily="2" charset="2"/>
              </a:rPr>
              <a:t> sang </a:t>
            </a:r>
            <a:r>
              <a:rPr lang="en-US" dirty="0" err="1">
                <a:sym typeface="Wingdings" panose="05000000000000000000" pitchFamily="2" charset="2"/>
              </a:rPr>
              <a:t>bầy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chim</a:t>
            </a:r>
            <a:r>
              <a:rPr lang="en-US" dirty="0">
                <a:sym typeface="Wingdings" panose="05000000000000000000" pitchFamily="2" charset="2"/>
              </a:rPr>
              <a:t>), Mon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đứa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hồn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nhiên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ngây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thơ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liên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tiếp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hỏi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đò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đây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Cái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chìm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nhỉ</a:t>
            </a:r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Thế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ngập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chưa</a:t>
            </a:r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Ướt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chim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bay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k?</a:t>
            </a:r>
            <a:endParaRPr lang="en-US" dirty="0"/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Mon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1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=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mũ</a:t>
            </a:r>
            <a:r>
              <a:rPr lang="en-US" dirty="0"/>
              <a:t>,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khổng</a:t>
            </a:r>
            <a:r>
              <a:rPr lang="en-US" dirty="0"/>
              <a:t> </a:t>
            </a:r>
            <a:r>
              <a:rPr lang="en-US" dirty="0" err="1"/>
              <a:t>lồ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nuốt</a:t>
            </a:r>
            <a:r>
              <a:rPr lang="en-US" dirty="0"/>
              <a:t> </a:t>
            </a:r>
            <a:r>
              <a:rPr lang="en-US" dirty="0" err="1"/>
              <a:t>chửng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. Mon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1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bỏng</a:t>
            </a:r>
            <a:r>
              <a:rPr lang="en-US" dirty="0"/>
              <a:t>, </a:t>
            </a:r>
            <a:r>
              <a:rPr lang="en-US" dirty="0" err="1"/>
              <a:t>ướt</a:t>
            </a:r>
            <a:r>
              <a:rPr lang="en-US" dirty="0"/>
              <a:t> </a:t>
            </a:r>
            <a:r>
              <a:rPr lang="en-US" dirty="0" err="1"/>
              <a:t>át</a:t>
            </a:r>
            <a:r>
              <a:rPr lang="en-US" dirty="0"/>
              <a:t> </a:t>
            </a:r>
            <a:r>
              <a:rPr lang="en-US" dirty="0" err="1"/>
              <a:t>đột</a:t>
            </a:r>
            <a:r>
              <a:rPr lang="en-US" dirty="0"/>
              <a:t> </a:t>
            </a:r>
            <a:r>
              <a:rPr lang="en-US" dirty="0" err="1"/>
              <a:t>ngột</a:t>
            </a:r>
            <a:r>
              <a:rPr lang="en-US" dirty="0"/>
              <a:t> </a:t>
            </a:r>
            <a:r>
              <a:rPr lang="en-US" dirty="0" err="1"/>
              <a:t>bứt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bay </a:t>
            </a:r>
            <a:r>
              <a:rPr lang="en-US" dirty="0" err="1"/>
              <a:t>lên</a:t>
            </a:r>
            <a:endParaRPr lang="en-US" dirty="0"/>
          </a:p>
          <a:p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khoảnh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 </a:t>
            </a:r>
            <a:r>
              <a:rPr lang="en-US" dirty="0" err="1"/>
              <a:t>đuối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chạm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“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1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”, </a:t>
            </a:r>
            <a:r>
              <a:rPr lang="en-US" dirty="0" err="1"/>
              <a:t>bứt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 Hai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“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hối</a:t>
            </a:r>
            <a:r>
              <a:rPr lang="en-US" dirty="0"/>
              <a:t> </a:t>
            </a:r>
            <a:r>
              <a:rPr lang="en-US" dirty="0" err="1"/>
              <a:t>hả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đặn</a:t>
            </a:r>
            <a:r>
              <a:rPr lang="en-US" dirty="0"/>
              <a:t>.”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97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dậy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nhẫn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gắt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Mon.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gắt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Mon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nghê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Mon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lo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non.</a:t>
            </a:r>
          </a:p>
          <a:p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thảng</a:t>
            </a:r>
            <a:r>
              <a:rPr lang="en-US" dirty="0"/>
              <a:t> </a:t>
            </a:r>
            <a:r>
              <a:rPr lang="en-US" dirty="0" err="1"/>
              <a:t>thốt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1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khách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“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bãi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”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“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”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băn</a:t>
            </a:r>
            <a:r>
              <a:rPr lang="en-US" dirty="0"/>
              <a:t> </a:t>
            </a:r>
            <a:r>
              <a:rPr lang="en-US" dirty="0" err="1"/>
              <a:t>khoăn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“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?” ; “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lội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?” “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à?”</a:t>
            </a:r>
          </a:p>
          <a:p>
            <a:r>
              <a:rPr lang="en-US" dirty="0" err="1"/>
              <a:t>Nguyễn</a:t>
            </a:r>
            <a:r>
              <a:rPr lang="en-US" dirty="0"/>
              <a:t> Quang </a:t>
            </a:r>
            <a:r>
              <a:rPr lang="en-US" dirty="0" err="1"/>
              <a:t>thiều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, am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,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  <a:p>
            <a:r>
              <a:rPr lang="en-US" dirty="0"/>
              <a:t>Qua </a:t>
            </a:r>
            <a:r>
              <a:rPr lang="en-US" dirty="0" err="1"/>
              <a:t>đó</a:t>
            </a:r>
            <a:r>
              <a:rPr lang="en-US" dirty="0"/>
              <a:t>,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,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Mon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đứa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thương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bến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Mon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ngây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“</a:t>
            </a:r>
            <a:r>
              <a:rPr lang="en-US" dirty="0" err="1"/>
              <a:t>tỏ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”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dứt</a:t>
            </a:r>
            <a:r>
              <a:rPr lang="en-US" dirty="0"/>
              <a:t> </a:t>
            </a:r>
            <a:r>
              <a:rPr lang="en-US" dirty="0" err="1"/>
              <a:t>khoát</a:t>
            </a:r>
            <a:r>
              <a:rPr lang="en-US" dirty="0"/>
              <a:t>: “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đò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…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, </a:t>
            </a:r>
            <a:r>
              <a:rPr lang="en-US" dirty="0" err="1"/>
              <a:t>mày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.”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 “</a:t>
            </a:r>
            <a:r>
              <a:rPr lang="en-US" dirty="0" err="1"/>
              <a:t>quấn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buộc</a:t>
            </a:r>
            <a:r>
              <a:rPr lang="en-US" dirty="0"/>
              <a:t> </a:t>
            </a:r>
            <a:r>
              <a:rPr lang="en-US" dirty="0" err="1"/>
              <a:t>đò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gò</a:t>
            </a:r>
            <a:r>
              <a:rPr lang="en-US" dirty="0"/>
              <a:t> </a:t>
            </a:r>
            <a:r>
              <a:rPr lang="en-US" dirty="0" err="1"/>
              <a:t>lưng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.”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gọn</a:t>
            </a:r>
            <a:r>
              <a:rPr lang="en-US" dirty="0"/>
              <a:t>,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loạt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Khi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 </a:t>
            </a:r>
            <a:r>
              <a:rPr lang="en-US" dirty="0" err="1"/>
              <a:t>đuối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,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Mên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,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,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cùng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03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74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Khi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, 2 </a:t>
            </a:r>
            <a:r>
              <a:rPr lang="en-US" dirty="0" err="1"/>
              <a:t>đứa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k </a:t>
            </a:r>
            <a:r>
              <a:rPr lang="en-US" dirty="0" err="1"/>
              <a:t>nhúc</a:t>
            </a:r>
            <a:r>
              <a:rPr lang="en-US" dirty="0"/>
              <a:t> </a:t>
            </a:r>
            <a:r>
              <a:rPr lang="en-US" dirty="0" err="1"/>
              <a:t>nhích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nhợt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hừng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: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rạng</a:t>
            </a:r>
            <a:r>
              <a:rPr lang="en-US" dirty="0"/>
              <a:t> </a:t>
            </a:r>
            <a:r>
              <a:rPr lang="en-US" dirty="0" err="1"/>
              <a:t>rỡ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,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hay </a:t>
            </a:r>
            <a:r>
              <a:rPr lang="en-US" dirty="0" err="1"/>
              <a:t>biết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 À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Cả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đứa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ngây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vạn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1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 </a:t>
            </a:r>
            <a:r>
              <a:rPr lang="en-US" dirty="0" err="1"/>
              <a:t>Giọt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niềm</a:t>
            </a:r>
            <a:r>
              <a:rPr lang="en-US" dirty="0"/>
              <a:t> sung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òa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bao </a:t>
            </a:r>
            <a:r>
              <a:rPr lang="en-US" dirty="0" err="1"/>
              <a:t>ngày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</a:t>
            </a:r>
          </a:p>
          <a:p>
            <a:pPr marL="457200" indent="-298450">
              <a:buFontTx/>
              <a:buChar char="-"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01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06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 Bay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3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17f940b03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17f940b03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, YN </a:t>
            </a:r>
            <a:r>
              <a:rPr lang="en-US" dirty="0" err="1"/>
              <a:t>của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?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,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?</a:t>
            </a:r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61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44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74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1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dung: 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vươn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lộn</a:t>
            </a:r>
            <a:r>
              <a:rPr lang="en-US" dirty="0"/>
              <a:t>,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cứng</a:t>
            </a:r>
            <a:r>
              <a:rPr lang="en-US" dirty="0"/>
              <a:t> </a:t>
            </a:r>
            <a:r>
              <a:rPr lang="en-US" dirty="0" err="1"/>
              <a:t>cáp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lộn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, con song…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sz="1100" dirty="0">
                <a:latin typeface="Arial"/>
                <a:cs typeface="Arial"/>
              </a:rPr>
              <a:t>)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1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1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158750" indent="0" algn="just">
              <a:buNone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vừa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đôknjg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cử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marL="457200" indent="-298450" algn="just">
              <a:buFontTx/>
              <a:buChar char="-"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5875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 algn="just">
              <a:buFontTx/>
              <a:buNone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48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661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: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bầy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bãi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: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song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;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cát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khổng</a:t>
            </a:r>
            <a:r>
              <a:rPr lang="en-US" dirty="0"/>
              <a:t> </a:t>
            </a:r>
            <a:r>
              <a:rPr lang="en-US" dirty="0" err="1"/>
              <a:t>lồ</a:t>
            </a:r>
            <a:r>
              <a:rPr lang="en-US" dirty="0"/>
              <a:t> </a:t>
            </a:r>
            <a:r>
              <a:rPr lang="en-US" dirty="0" err="1"/>
              <a:t>nuốt</a:t>
            </a:r>
            <a:r>
              <a:rPr lang="en-US" dirty="0"/>
              <a:t> </a:t>
            </a:r>
            <a:r>
              <a:rPr lang="en-US" dirty="0" err="1"/>
              <a:t>chửng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non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1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đuối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,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 </a:t>
            </a:r>
            <a:r>
              <a:rPr lang="en-US" dirty="0" err="1"/>
              <a:t>bứt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(</a:t>
            </a:r>
            <a:r>
              <a:rPr lang="en-US" dirty="0" err="1"/>
              <a:t>Mên</a:t>
            </a:r>
            <a:r>
              <a:rPr lang="en-US" dirty="0"/>
              <a:t> / Mon)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(</a:t>
            </a:r>
            <a:r>
              <a:rPr lang="en-US" dirty="0" err="1"/>
              <a:t>khóc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bầy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non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thoát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)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04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99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665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Phân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biệt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đề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tài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chủ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đề</a:t>
            </a:r>
            <a:r>
              <a:rPr lang="en-US" sz="11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Đề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tài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&gt;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Chủ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đề</a:t>
            </a:r>
            <a:endParaRPr lang="en-US" sz="1100" b="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VD: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học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đường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đời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đầu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tiên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Cuộc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sống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loài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vật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/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bạn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;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Cô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bé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bán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diêm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Những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mảnh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đời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bất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hạnh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/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Trẻ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em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;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Cây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khế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Gia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đình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/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anh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em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;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Mây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sóng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mẫu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tử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/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Trẻ</a:t>
            </a:r>
            <a:r>
              <a:rPr lang="en-US" sz="1100" b="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1100" b="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em</a:t>
            </a:r>
            <a:endParaRPr lang="en-US" sz="1100" b="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4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.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(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)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VD: Chi </a:t>
            </a:r>
            <a:r>
              <a:rPr lang="en-US" dirty="0" err="1"/>
              <a:t>tiết</a:t>
            </a:r>
            <a:r>
              <a:rPr lang="en-US" dirty="0"/>
              <a:t> “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,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.”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thế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nghĩ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xúc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Dế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Mèn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gây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Dế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Choắt</a:t>
            </a:r>
            <a:r>
              <a:rPr lang="en-US" dirty="0">
                <a:sym typeface="Wingdings" panose="05000000000000000000" pitchFamily="2" charset="2"/>
              </a:rPr>
              <a:t>, qua </a:t>
            </a:r>
            <a:r>
              <a:rPr lang="en-US" dirty="0" err="1">
                <a:sym typeface="Wingdings" panose="05000000000000000000" pitchFamily="2" charset="2"/>
              </a:rPr>
              <a:t>đó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ăn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năn</a:t>
            </a:r>
            <a:r>
              <a:rPr lang="en-US" dirty="0">
                <a:sym typeface="Wingdings" panose="05000000000000000000" pitchFamily="2" charset="2"/>
              </a:rPr>
              <a:t>, day </a:t>
            </a:r>
            <a:r>
              <a:rPr lang="en-US" dirty="0" err="1">
                <a:sym typeface="Wingdings" panose="05000000000000000000" pitchFamily="2" charset="2"/>
              </a:rPr>
              <a:t>dứt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DM </a:t>
            </a:r>
            <a:r>
              <a:rPr lang="en-US" dirty="0" err="1">
                <a:sym typeface="Wingdings" panose="05000000000000000000" pitchFamily="2" charset="2"/>
              </a:rPr>
              <a:t>trước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thấm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thía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sắc</a:t>
            </a:r>
            <a:endParaRPr lang="en-US" dirty="0">
              <a:sym typeface="Wingdings" panose="05000000000000000000" pitchFamily="2" charset="2"/>
            </a:endParaRPr>
          </a:p>
          <a:p>
            <a:pPr marL="15875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6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“Cha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con,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”, </a:t>
            </a:r>
            <a:r>
              <a:rPr lang="en-US" dirty="0" err="1"/>
              <a:t>mỗi</a:t>
            </a:r>
            <a:r>
              <a:rPr lang="en-US" dirty="0"/>
              <a:t> ng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k ai </a:t>
            </a:r>
            <a:r>
              <a:rPr lang="en-US" dirty="0" err="1"/>
              <a:t>giống</a:t>
            </a:r>
            <a:r>
              <a:rPr lang="en-US" dirty="0"/>
              <a:t> ai </a:t>
            </a:r>
            <a:r>
              <a:rPr lang="en-US" dirty="0" err="1"/>
              <a:t>cả</a:t>
            </a:r>
            <a:endParaRPr lang="en-US" dirty="0"/>
          </a:p>
          <a:p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k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, k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hnay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hsau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(kph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hay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)</a:t>
            </a:r>
          </a:p>
          <a:p>
            <a:r>
              <a:rPr lang="en-US" dirty="0"/>
              <a:t>VD: </a:t>
            </a:r>
            <a:r>
              <a:rPr lang="en-US" dirty="0" err="1"/>
              <a:t>Cáo</a:t>
            </a:r>
            <a:r>
              <a:rPr lang="en-US" dirty="0"/>
              <a:t> (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):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,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khát</a:t>
            </a:r>
            <a:r>
              <a:rPr lang="en-US" dirty="0"/>
              <a:t> khao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             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: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ác</a:t>
            </a:r>
            <a:r>
              <a:rPr lang="en-US" dirty="0"/>
              <a:t>, </a:t>
            </a:r>
            <a:r>
              <a:rPr lang="en-US" dirty="0" err="1"/>
              <a:t>tham</a:t>
            </a:r>
            <a:r>
              <a:rPr lang="en-US" dirty="0"/>
              <a:t> lam,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xảo</a:t>
            </a:r>
            <a:r>
              <a:rPr lang="en-US" dirty="0"/>
              <a:t>, </a:t>
            </a:r>
            <a:r>
              <a:rPr lang="en-US" dirty="0" err="1"/>
              <a:t>hèn</a:t>
            </a:r>
            <a:r>
              <a:rPr lang="en-US" dirty="0"/>
              <a:t> </a:t>
            </a:r>
            <a:r>
              <a:rPr lang="en-US" dirty="0" err="1"/>
              <a:t>nhát</a:t>
            </a:r>
            <a:r>
              <a:rPr lang="en-US" dirty="0"/>
              <a:t>, …</a:t>
            </a:r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6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thơ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các</a:t>
            </a:r>
            <a:r>
              <a:rPr lang="en-SG" dirty="0"/>
              <a:t> </a:t>
            </a:r>
            <a:r>
              <a:rPr lang="en-SG" dirty="0" err="1"/>
              <a:t>em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rất</a:t>
            </a:r>
            <a:r>
              <a:rPr lang="en-SG" dirty="0"/>
              <a:t> </a:t>
            </a:r>
            <a:r>
              <a:rPr lang="en-SG" dirty="0" err="1"/>
              <a:t>nhiều</a:t>
            </a:r>
            <a:r>
              <a:rPr lang="en-SG" dirty="0"/>
              <a:t> </a:t>
            </a:r>
            <a:r>
              <a:rPr lang="en-SG" dirty="0" err="1"/>
              <a:t>kỉ</a:t>
            </a:r>
            <a:r>
              <a:rPr lang="en-SG" dirty="0"/>
              <a:t> </a:t>
            </a:r>
            <a:r>
              <a:rPr lang="en-SG" dirty="0" err="1"/>
              <a:t>niệm</a:t>
            </a:r>
            <a:r>
              <a:rPr lang="en-SG" dirty="0"/>
              <a:t> </a:t>
            </a:r>
            <a:r>
              <a:rPr lang="en-SG" dirty="0" err="1"/>
              <a:t>đẹp</a:t>
            </a:r>
            <a:r>
              <a:rPr lang="en-SG" dirty="0"/>
              <a:t>, </a:t>
            </a:r>
            <a:r>
              <a:rPr lang="en-SG" dirty="0" err="1"/>
              <a:t>đáng</a:t>
            </a:r>
            <a:r>
              <a:rPr lang="en-SG" dirty="0"/>
              <a:t> </a:t>
            </a:r>
            <a:r>
              <a:rPr lang="en-SG" dirty="0" err="1"/>
              <a:t>nhớ</a:t>
            </a:r>
            <a:r>
              <a:rPr lang="en-SG" dirty="0"/>
              <a:t>.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thể</a:t>
            </a:r>
            <a:r>
              <a:rPr lang="en-SG" dirty="0"/>
              <a:t>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buổi</a:t>
            </a:r>
            <a:r>
              <a:rPr lang="en-SG" dirty="0"/>
              <a:t> </a:t>
            </a:r>
            <a:r>
              <a:rPr lang="en-SG" dirty="0" err="1"/>
              <a:t>chơi</a:t>
            </a:r>
            <a:r>
              <a:rPr lang="en-SG" dirty="0"/>
              <a:t> </a:t>
            </a:r>
            <a:r>
              <a:rPr lang="en-SG" dirty="0" err="1"/>
              <a:t>lò</a:t>
            </a:r>
            <a:r>
              <a:rPr lang="en-SG" dirty="0"/>
              <a:t> </a:t>
            </a:r>
            <a:r>
              <a:rPr lang="en-SG" dirty="0" err="1"/>
              <a:t>cò</a:t>
            </a:r>
            <a:r>
              <a:rPr lang="en-SG" dirty="0"/>
              <a:t>, ô </a:t>
            </a:r>
            <a:r>
              <a:rPr lang="en-SG" dirty="0" err="1"/>
              <a:t>ăn</a:t>
            </a:r>
            <a:r>
              <a:rPr lang="en-SG" dirty="0"/>
              <a:t> </a:t>
            </a:r>
            <a:r>
              <a:rPr lang="en-SG" dirty="0" err="1"/>
              <a:t>quan</a:t>
            </a:r>
            <a:r>
              <a:rPr lang="en-SG" dirty="0"/>
              <a:t>, </a:t>
            </a:r>
            <a:r>
              <a:rPr lang="en-SG" dirty="0" err="1"/>
              <a:t>thả</a:t>
            </a:r>
            <a:r>
              <a:rPr lang="en-SG" dirty="0"/>
              <a:t> </a:t>
            </a:r>
            <a:r>
              <a:rPr lang="en-SG" dirty="0" err="1"/>
              <a:t>diều</a:t>
            </a:r>
            <a:r>
              <a:rPr lang="en-SG" dirty="0"/>
              <a:t>;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thể</a:t>
            </a:r>
            <a:r>
              <a:rPr lang="en-SG" dirty="0"/>
              <a:t>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buổi</a:t>
            </a:r>
            <a:r>
              <a:rPr lang="en-SG" dirty="0"/>
              <a:t> </a:t>
            </a:r>
            <a:r>
              <a:rPr lang="en-SG" dirty="0" err="1"/>
              <a:t>cùng</a:t>
            </a:r>
            <a:r>
              <a:rPr lang="en-SG" dirty="0"/>
              <a:t> </a:t>
            </a:r>
            <a:r>
              <a:rPr lang="en-SG" dirty="0" err="1"/>
              <a:t>nhau</a:t>
            </a:r>
            <a:r>
              <a:rPr lang="en-SG" dirty="0"/>
              <a:t> </a:t>
            </a:r>
            <a:r>
              <a:rPr lang="en-SG" dirty="0" err="1"/>
              <a:t>đọc</a:t>
            </a:r>
            <a:r>
              <a:rPr lang="en-SG" dirty="0"/>
              <a:t> </a:t>
            </a:r>
            <a:r>
              <a:rPr lang="en-SG" dirty="0" err="1"/>
              <a:t>sách</a:t>
            </a:r>
            <a:r>
              <a:rPr lang="en-SG" dirty="0"/>
              <a:t> hay </a:t>
            </a:r>
            <a:r>
              <a:rPr lang="en-SG" dirty="0" err="1"/>
              <a:t>trốn</a:t>
            </a:r>
            <a:r>
              <a:rPr lang="en-SG" dirty="0"/>
              <a:t> </a:t>
            </a:r>
            <a:r>
              <a:rPr lang="en-SG" dirty="0" err="1"/>
              <a:t>ngủ</a:t>
            </a:r>
            <a:r>
              <a:rPr lang="en-SG" dirty="0"/>
              <a:t> </a:t>
            </a:r>
            <a:r>
              <a:rPr lang="en-SG" dirty="0" err="1"/>
              <a:t>trưa</a:t>
            </a:r>
            <a:r>
              <a:rPr lang="en-SG" dirty="0"/>
              <a:t> </a:t>
            </a:r>
            <a:r>
              <a:rPr lang="en-SG" dirty="0" err="1"/>
              <a:t>đi</a:t>
            </a:r>
            <a:r>
              <a:rPr lang="en-SG" dirty="0"/>
              <a:t> </a:t>
            </a:r>
            <a:r>
              <a:rPr lang="en-SG" dirty="0" err="1"/>
              <a:t>mua</a:t>
            </a:r>
            <a:r>
              <a:rPr lang="en-SG" dirty="0"/>
              <a:t> </a:t>
            </a:r>
            <a:r>
              <a:rPr lang="en-SG" dirty="0" err="1"/>
              <a:t>kẹo</a:t>
            </a:r>
            <a:r>
              <a:rPr lang="en-SG" dirty="0"/>
              <a:t>, </a:t>
            </a:r>
            <a:r>
              <a:rPr lang="en-SG" dirty="0" err="1"/>
              <a:t>bắn</a:t>
            </a:r>
            <a:r>
              <a:rPr lang="en-SG" dirty="0"/>
              <a:t> bi, </a:t>
            </a:r>
            <a:r>
              <a:rPr lang="en-SG" dirty="0" err="1"/>
              <a:t>nghịch</a:t>
            </a:r>
            <a:r>
              <a:rPr lang="en-SG" dirty="0"/>
              <a:t> </a:t>
            </a:r>
            <a:r>
              <a:rPr lang="en-SG" dirty="0" err="1"/>
              <a:t>ngợm</a:t>
            </a:r>
            <a:r>
              <a:rPr lang="en-SG" dirty="0"/>
              <a:t>, </a:t>
            </a:r>
            <a:r>
              <a:rPr lang="en-SG" dirty="0" err="1"/>
              <a:t>phá</a:t>
            </a:r>
            <a:r>
              <a:rPr lang="en-SG" dirty="0"/>
              <a:t> </a:t>
            </a:r>
            <a:r>
              <a:rPr lang="en-SG" dirty="0" err="1"/>
              <a:t>phách</a:t>
            </a:r>
            <a:r>
              <a:rPr lang="en-SG" dirty="0"/>
              <a:t> </a:t>
            </a:r>
            <a:r>
              <a:rPr lang="en-SG" dirty="0" err="1"/>
              <a:t>trên</a:t>
            </a:r>
            <a:r>
              <a:rPr lang="en-SG" dirty="0"/>
              <a:t> con </a:t>
            </a:r>
            <a:r>
              <a:rPr lang="en-SG" dirty="0" err="1"/>
              <a:t>đường</a:t>
            </a:r>
            <a:r>
              <a:rPr lang="en-SG" dirty="0"/>
              <a:t> </a:t>
            </a:r>
            <a:r>
              <a:rPr lang="en-SG" dirty="0" err="1"/>
              <a:t>làng</a:t>
            </a:r>
            <a:r>
              <a:rPr lang="en-SG" dirty="0"/>
              <a:t> </a:t>
            </a:r>
            <a:r>
              <a:rPr lang="en-SG" dirty="0" err="1"/>
              <a:t>bị</a:t>
            </a:r>
            <a:r>
              <a:rPr lang="en-SG" dirty="0"/>
              <a:t> </a:t>
            </a:r>
            <a:r>
              <a:rPr lang="en-SG" dirty="0" err="1"/>
              <a:t>mẹ</a:t>
            </a:r>
            <a:r>
              <a:rPr lang="en-SG" dirty="0"/>
              <a:t> </a:t>
            </a:r>
            <a:r>
              <a:rPr lang="en-SG" dirty="0" err="1"/>
              <a:t>đánh</a:t>
            </a:r>
            <a:r>
              <a:rPr lang="en-SG" dirty="0"/>
              <a:t> </a:t>
            </a:r>
            <a:r>
              <a:rPr lang="en-SG" dirty="0" err="1"/>
              <a:t>đòn</a:t>
            </a:r>
            <a:r>
              <a:rPr lang="en-SG" dirty="0"/>
              <a:t> … Khi </a:t>
            </a:r>
            <a:r>
              <a:rPr lang="en-SG" dirty="0" err="1"/>
              <a:t>nhớ</a:t>
            </a:r>
            <a:r>
              <a:rPr lang="en-SG" dirty="0"/>
              <a:t>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kỉ</a:t>
            </a:r>
            <a:r>
              <a:rPr lang="en-SG" dirty="0"/>
              <a:t> </a:t>
            </a:r>
            <a:r>
              <a:rPr lang="en-SG" dirty="0" err="1"/>
              <a:t>niệm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, </a:t>
            </a:r>
            <a:r>
              <a:rPr lang="en-SG" dirty="0" err="1"/>
              <a:t>hẳn</a:t>
            </a:r>
            <a:r>
              <a:rPr lang="en-SG" dirty="0"/>
              <a:t> </a:t>
            </a:r>
            <a:r>
              <a:rPr lang="en-SG" dirty="0" err="1"/>
              <a:t>chúng</a:t>
            </a:r>
            <a:r>
              <a:rPr lang="en-SG" dirty="0"/>
              <a:t> ta </a:t>
            </a:r>
            <a:r>
              <a:rPr lang="en-SG" dirty="0" err="1"/>
              <a:t>đều</a:t>
            </a:r>
            <a:r>
              <a:rPr lang="en-SG" dirty="0"/>
              <a:t> </a:t>
            </a:r>
            <a:r>
              <a:rPr lang="en-SG" dirty="0" err="1"/>
              <a:t>cảm</a:t>
            </a:r>
            <a:r>
              <a:rPr lang="en-SG" dirty="0"/>
              <a:t> </a:t>
            </a:r>
            <a:r>
              <a:rPr lang="en-SG" dirty="0" err="1"/>
              <a:t>thấy</a:t>
            </a:r>
            <a:r>
              <a:rPr lang="en-SG" dirty="0"/>
              <a:t> </a:t>
            </a:r>
            <a:r>
              <a:rPr lang="en-SG" dirty="0" err="1"/>
              <a:t>lâng</a:t>
            </a:r>
            <a:r>
              <a:rPr lang="en-SG" dirty="0"/>
              <a:t> </a:t>
            </a:r>
            <a:r>
              <a:rPr lang="en-SG" dirty="0" err="1"/>
              <a:t>lâng</a:t>
            </a:r>
            <a:r>
              <a:rPr lang="en-SG" dirty="0"/>
              <a:t>, </a:t>
            </a:r>
            <a:r>
              <a:rPr lang="en-SG" dirty="0" err="1"/>
              <a:t>xúc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, </a:t>
            </a:r>
            <a:r>
              <a:rPr lang="en-SG" dirty="0" err="1"/>
              <a:t>nó</a:t>
            </a:r>
            <a:r>
              <a:rPr lang="en-SG" dirty="0"/>
              <a:t> </a:t>
            </a:r>
            <a:r>
              <a:rPr lang="en-SG" dirty="0" err="1"/>
              <a:t>khiến</a:t>
            </a:r>
            <a:r>
              <a:rPr lang="en-SG" dirty="0"/>
              <a:t> </a:t>
            </a:r>
            <a:r>
              <a:rPr lang="en-SG" dirty="0" err="1"/>
              <a:t>chũng</a:t>
            </a:r>
            <a:r>
              <a:rPr lang="en-SG" dirty="0"/>
              <a:t> ta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giác</a:t>
            </a:r>
            <a:r>
              <a:rPr lang="en-SG" dirty="0"/>
              <a:t> </a:t>
            </a:r>
            <a:r>
              <a:rPr lang="en-SG" dirty="0" err="1"/>
              <a:t>mỉm</a:t>
            </a:r>
            <a:r>
              <a:rPr lang="en-SG" dirty="0"/>
              <a:t> </a:t>
            </a:r>
            <a:r>
              <a:rPr lang="en-SG" dirty="0" err="1"/>
              <a:t>cười</a:t>
            </a:r>
            <a:r>
              <a:rPr lang="en-SG" dirty="0"/>
              <a:t>.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mảnh</a:t>
            </a:r>
            <a:r>
              <a:rPr lang="en-SG" dirty="0"/>
              <a:t> </a:t>
            </a:r>
            <a:r>
              <a:rPr lang="en-SG" dirty="0" err="1"/>
              <a:t>ghép</a:t>
            </a:r>
            <a:r>
              <a:rPr lang="en-SG" dirty="0"/>
              <a:t> </a:t>
            </a:r>
            <a:r>
              <a:rPr lang="en-SG" dirty="0" err="1"/>
              <a:t>đẹp</a:t>
            </a:r>
            <a:r>
              <a:rPr lang="en-SG" dirty="0"/>
              <a:t> </a:t>
            </a:r>
            <a:r>
              <a:rPr lang="en-SG" dirty="0" err="1"/>
              <a:t>nhất</a:t>
            </a:r>
            <a:r>
              <a:rPr lang="en-SG" dirty="0"/>
              <a:t>, </a:t>
            </a:r>
            <a:r>
              <a:rPr lang="en-SG" dirty="0" err="1"/>
              <a:t>đáng</a:t>
            </a:r>
            <a:r>
              <a:rPr lang="en-SG" dirty="0"/>
              <a:t> </a:t>
            </a:r>
            <a:r>
              <a:rPr lang="en-SG" dirty="0" err="1"/>
              <a:t>trân</a:t>
            </a:r>
            <a:r>
              <a:rPr lang="en-SG" dirty="0"/>
              <a:t> </a:t>
            </a:r>
            <a:r>
              <a:rPr lang="en-SG" dirty="0" err="1"/>
              <a:t>quý</a:t>
            </a:r>
            <a:r>
              <a:rPr lang="en-SG" dirty="0"/>
              <a:t> </a:t>
            </a:r>
            <a:r>
              <a:rPr lang="en-SG" dirty="0" err="1"/>
              <a:t>nhất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thơ</a:t>
            </a:r>
            <a:r>
              <a:rPr lang="en-SG" dirty="0"/>
              <a:t>. </a:t>
            </a:r>
            <a:r>
              <a:rPr lang="en-SG" dirty="0" err="1"/>
              <a:t>Ngày</a:t>
            </a:r>
            <a:r>
              <a:rPr lang="en-SG" dirty="0"/>
              <a:t> </a:t>
            </a:r>
            <a:r>
              <a:rPr lang="en-SG" dirty="0" err="1"/>
              <a:t>hôm</a:t>
            </a:r>
            <a:r>
              <a:rPr lang="en-SG" dirty="0"/>
              <a:t> nay, </a:t>
            </a:r>
            <a:r>
              <a:rPr lang="en-SG" dirty="0" err="1"/>
              <a:t>chúng</a:t>
            </a:r>
            <a:r>
              <a:rPr lang="en-SG" dirty="0"/>
              <a:t> ta </a:t>
            </a:r>
            <a:r>
              <a:rPr lang="en-SG" dirty="0" err="1"/>
              <a:t>sẽ</a:t>
            </a:r>
            <a:r>
              <a:rPr lang="en-SG" dirty="0"/>
              <a:t> </a:t>
            </a:r>
            <a:r>
              <a:rPr lang="en-SG" dirty="0" err="1"/>
              <a:t>cùng</a:t>
            </a:r>
            <a:r>
              <a:rPr lang="en-SG" dirty="0"/>
              <a:t> </a:t>
            </a:r>
            <a:r>
              <a:rPr lang="en-SG" dirty="0" err="1"/>
              <a:t>nhau</a:t>
            </a:r>
            <a:r>
              <a:rPr lang="en-SG" dirty="0"/>
              <a:t> </a:t>
            </a:r>
            <a:r>
              <a:rPr lang="en-SG" dirty="0" err="1"/>
              <a:t>đến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1 </a:t>
            </a:r>
            <a:r>
              <a:rPr lang="en-SG" dirty="0" err="1"/>
              <a:t>kỉ</a:t>
            </a:r>
            <a:r>
              <a:rPr lang="en-SG" dirty="0"/>
              <a:t> </a:t>
            </a:r>
            <a:r>
              <a:rPr lang="en-SG" dirty="0" err="1"/>
              <a:t>niệm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thơ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2 </a:t>
            </a:r>
            <a:r>
              <a:rPr lang="en-SG" dirty="0" err="1"/>
              <a:t>anh</a:t>
            </a:r>
            <a:r>
              <a:rPr lang="en-SG" dirty="0"/>
              <a:t> </a:t>
            </a:r>
            <a:r>
              <a:rPr lang="en-SG" dirty="0" err="1"/>
              <a:t>em</a:t>
            </a:r>
            <a:r>
              <a:rPr lang="en-SG" dirty="0"/>
              <a:t> </a:t>
            </a:r>
            <a:r>
              <a:rPr lang="en-SG" dirty="0" err="1"/>
              <a:t>Mên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Mon, </a:t>
            </a:r>
            <a:r>
              <a:rPr lang="en-SG" dirty="0" err="1"/>
              <a:t>kỉ</a:t>
            </a:r>
            <a:r>
              <a:rPr lang="en-SG" dirty="0"/>
              <a:t> </a:t>
            </a:r>
            <a:r>
              <a:rPr lang="en-SG" dirty="0" err="1"/>
              <a:t>niệm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gì</a:t>
            </a:r>
            <a:r>
              <a:rPr lang="en-SG" dirty="0"/>
              <a:t>, </a:t>
            </a:r>
            <a:r>
              <a:rPr lang="en-SG" dirty="0" err="1"/>
              <a:t>nó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thú</a:t>
            </a:r>
            <a:r>
              <a:rPr lang="en-SG" dirty="0"/>
              <a:t> </a:t>
            </a:r>
            <a:r>
              <a:rPr lang="en-SG" dirty="0" err="1"/>
              <a:t>vị</a:t>
            </a:r>
            <a:r>
              <a:rPr lang="en-SG" dirty="0"/>
              <a:t> </a:t>
            </a:r>
            <a:r>
              <a:rPr lang="en-SG" dirty="0" err="1"/>
              <a:t>không</a:t>
            </a:r>
            <a:r>
              <a:rPr lang="en-SG" dirty="0"/>
              <a:t>? </a:t>
            </a:r>
            <a:r>
              <a:rPr lang="en-SG" dirty="0" err="1"/>
              <a:t>Chúng</a:t>
            </a:r>
            <a:r>
              <a:rPr lang="en-SG" dirty="0"/>
              <a:t> ta </a:t>
            </a:r>
            <a:r>
              <a:rPr lang="en-SG" dirty="0" err="1"/>
              <a:t>cùng</a:t>
            </a:r>
            <a:r>
              <a:rPr lang="en-SG" dirty="0"/>
              <a:t> </a:t>
            </a:r>
            <a:r>
              <a:rPr lang="en-SG" dirty="0" err="1"/>
              <a:t>đi</a:t>
            </a:r>
            <a:r>
              <a:rPr lang="en-SG" dirty="0"/>
              <a:t> </a:t>
            </a:r>
            <a:r>
              <a:rPr lang="en-SG" dirty="0" err="1"/>
              <a:t>tìm</a:t>
            </a:r>
            <a:r>
              <a:rPr lang="en-SG" dirty="0"/>
              <a:t> </a:t>
            </a:r>
            <a:r>
              <a:rPr lang="en-SG" dirty="0" err="1"/>
              <a:t>hiểu</a:t>
            </a:r>
            <a:r>
              <a:rPr lang="en-SG" dirty="0"/>
              <a:t> </a:t>
            </a:r>
            <a:r>
              <a:rPr lang="en-SG" dirty="0" err="1"/>
              <a:t>ngay</a:t>
            </a:r>
            <a:r>
              <a:rPr lang="en-SG" dirty="0"/>
              <a:t> </a:t>
            </a:r>
            <a:r>
              <a:rPr lang="en-SG" dirty="0" err="1"/>
              <a:t>bây</a:t>
            </a:r>
            <a:r>
              <a:rPr lang="en-SG" dirty="0"/>
              <a:t> </a:t>
            </a:r>
            <a:r>
              <a:rPr lang="en-SG" dirty="0" err="1"/>
              <a:t>giờ</a:t>
            </a:r>
            <a:r>
              <a:rPr lang="en-SG" dirty="0"/>
              <a:t> </a:t>
            </a:r>
            <a:r>
              <a:rPr lang="en-SG" dirty="0" err="1"/>
              <a:t>nhé</a:t>
            </a:r>
            <a:r>
              <a:rPr lang="en-SG" dirty="0"/>
              <a:t>!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3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116b07d0f07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116b07d0f07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6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443934"/>
            <a:ext cx="7704000" cy="17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28500" y="3384350"/>
            <a:ext cx="3687000" cy="246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6126283" y="-97547"/>
            <a:ext cx="3348216" cy="1599167"/>
          </a:xfrm>
          <a:custGeom>
            <a:avLst/>
            <a:gdLst/>
            <a:ahLst/>
            <a:cxnLst/>
            <a:rect l="l" t="t" r="r" b="b"/>
            <a:pathLst>
              <a:path w="20619" h="9848" extrusionOk="0">
                <a:moveTo>
                  <a:pt x="4788" y="1"/>
                </a:moveTo>
                <a:cubicBezTo>
                  <a:pt x="4765" y="1"/>
                  <a:pt x="4753" y="25"/>
                  <a:pt x="4753" y="36"/>
                </a:cubicBezTo>
                <a:cubicBezTo>
                  <a:pt x="4753" y="60"/>
                  <a:pt x="4765" y="72"/>
                  <a:pt x="4788" y="72"/>
                </a:cubicBezTo>
                <a:lnTo>
                  <a:pt x="5025" y="72"/>
                </a:lnTo>
                <a:cubicBezTo>
                  <a:pt x="5048" y="72"/>
                  <a:pt x="5061" y="48"/>
                  <a:pt x="5061" y="36"/>
                </a:cubicBezTo>
                <a:cubicBezTo>
                  <a:pt x="5061" y="12"/>
                  <a:pt x="5048" y="1"/>
                  <a:pt x="5025" y="1"/>
                </a:cubicBezTo>
                <a:close/>
                <a:moveTo>
                  <a:pt x="5273" y="1"/>
                </a:moveTo>
                <a:cubicBezTo>
                  <a:pt x="5250" y="1"/>
                  <a:pt x="5238" y="12"/>
                  <a:pt x="5238" y="36"/>
                </a:cubicBezTo>
                <a:cubicBezTo>
                  <a:pt x="5238" y="48"/>
                  <a:pt x="5250" y="72"/>
                  <a:pt x="5273" y="72"/>
                </a:cubicBezTo>
                <a:lnTo>
                  <a:pt x="5510" y="72"/>
                </a:lnTo>
                <a:cubicBezTo>
                  <a:pt x="5534" y="72"/>
                  <a:pt x="5545" y="48"/>
                  <a:pt x="5545" y="36"/>
                </a:cubicBezTo>
                <a:cubicBezTo>
                  <a:pt x="5545" y="12"/>
                  <a:pt x="5534" y="1"/>
                  <a:pt x="5510" y="1"/>
                </a:cubicBezTo>
                <a:close/>
                <a:moveTo>
                  <a:pt x="5746" y="1"/>
                </a:moveTo>
                <a:cubicBezTo>
                  <a:pt x="5734" y="1"/>
                  <a:pt x="5710" y="12"/>
                  <a:pt x="5710" y="36"/>
                </a:cubicBezTo>
                <a:cubicBezTo>
                  <a:pt x="5710" y="48"/>
                  <a:pt x="5723" y="72"/>
                  <a:pt x="5746" y="72"/>
                </a:cubicBezTo>
                <a:lnTo>
                  <a:pt x="5983" y="72"/>
                </a:lnTo>
                <a:cubicBezTo>
                  <a:pt x="6006" y="72"/>
                  <a:pt x="6018" y="60"/>
                  <a:pt x="6018" y="36"/>
                </a:cubicBezTo>
                <a:cubicBezTo>
                  <a:pt x="6030" y="25"/>
                  <a:pt x="6006" y="1"/>
                  <a:pt x="5994" y="1"/>
                </a:cubicBezTo>
                <a:close/>
                <a:moveTo>
                  <a:pt x="4552" y="12"/>
                </a:moveTo>
                <a:cubicBezTo>
                  <a:pt x="4470" y="12"/>
                  <a:pt x="4386" y="12"/>
                  <a:pt x="4304" y="25"/>
                </a:cubicBezTo>
                <a:cubicBezTo>
                  <a:pt x="4292" y="25"/>
                  <a:pt x="4268" y="36"/>
                  <a:pt x="4280" y="60"/>
                </a:cubicBezTo>
                <a:cubicBezTo>
                  <a:pt x="4280" y="72"/>
                  <a:pt x="4292" y="96"/>
                  <a:pt x="4315" y="96"/>
                </a:cubicBezTo>
                <a:cubicBezTo>
                  <a:pt x="4386" y="83"/>
                  <a:pt x="4470" y="83"/>
                  <a:pt x="4552" y="83"/>
                </a:cubicBezTo>
                <a:cubicBezTo>
                  <a:pt x="4575" y="83"/>
                  <a:pt x="4588" y="60"/>
                  <a:pt x="4588" y="48"/>
                </a:cubicBezTo>
                <a:cubicBezTo>
                  <a:pt x="4588" y="25"/>
                  <a:pt x="4564" y="12"/>
                  <a:pt x="4552" y="12"/>
                </a:cubicBezTo>
                <a:close/>
                <a:moveTo>
                  <a:pt x="6231" y="12"/>
                </a:moveTo>
                <a:cubicBezTo>
                  <a:pt x="6207" y="12"/>
                  <a:pt x="6196" y="25"/>
                  <a:pt x="6196" y="48"/>
                </a:cubicBezTo>
                <a:cubicBezTo>
                  <a:pt x="6196" y="72"/>
                  <a:pt x="6207" y="83"/>
                  <a:pt x="6231" y="83"/>
                </a:cubicBezTo>
                <a:cubicBezTo>
                  <a:pt x="6301" y="83"/>
                  <a:pt x="6385" y="96"/>
                  <a:pt x="6467" y="96"/>
                </a:cubicBezTo>
                <a:cubicBezTo>
                  <a:pt x="6491" y="96"/>
                  <a:pt x="6503" y="83"/>
                  <a:pt x="6503" y="60"/>
                </a:cubicBezTo>
                <a:cubicBezTo>
                  <a:pt x="6503" y="36"/>
                  <a:pt x="6491" y="25"/>
                  <a:pt x="6467" y="25"/>
                </a:cubicBezTo>
                <a:cubicBezTo>
                  <a:pt x="6385" y="25"/>
                  <a:pt x="6314" y="12"/>
                  <a:pt x="6231" y="12"/>
                </a:cubicBezTo>
                <a:close/>
                <a:moveTo>
                  <a:pt x="4080" y="33"/>
                </a:moveTo>
                <a:cubicBezTo>
                  <a:pt x="4076" y="33"/>
                  <a:pt x="4072" y="34"/>
                  <a:pt x="4068" y="36"/>
                </a:cubicBezTo>
                <a:cubicBezTo>
                  <a:pt x="3984" y="36"/>
                  <a:pt x="3913" y="36"/>
                  <a:pt x="3831" y="48"/>
                </a:cubicBezTo>
                <a:cubicBezTo>
                  <a:pt x="3808" y="48"/>
                  <a:pt x="3795" y="60"/>
                  <a:pt x="3795" y="83"/>
                </a:cubicBezTo>
                <a:cubicBezTo>
                  <a:pt x="3795" y="107"/>
                  <a:pt x="3819" y="119"/>
                  <a:pt x="3831" y="119"/>
                </a:cubicBezTo>
                <a:cubicBezTo>
                  <a:pt x="3913" y="107"/>
                  <a:pt x="3997" y="107"/>
                  <a:pt x="4079" y="107"/>
                </a:cubicBezTo>
                <a:cubicBezTo>
                  <a:pt x="4091" y="107"/>
                  <a:pt x="4103" y="83"/>
                  <a:pt x="4103" y="60"/>
                </a:cubicBezTo>
                <a:cubicBezTo>
                  <a:pt x="4103" y="50"/>
                  <a:pt x="4095" y="33"/>
                  <a:pt x="4080" y="33"/>
                </a:cubicBezTo>
                <a:close/>
                <a:moveTo>
                  <a:pt x="6703" y="36"/>
                </a:moveTo>
                <a:cubicBezTo>
                  <a:pt x="6692" y="36"/>
                  <a:pt x="6668" y="48"/>
                  <a:pt x="6668" y="72"/>
                </a:cubicBezTo>
                <a:cubicBezTo>
                  <a:pt x="6668" y="96"/>
                  <a:pt x="6680" y="107"/>
                  <a:pt x="6703" y="107"/>
                </a:cubicBezTo>
                <a:cubicBezTo>
                  <a:pt x="6787" y="107"/>
                  <a:pt x="6858" y="119"/>
                  <a:pt x="6940" y="119"/>
                </a:cubicBezTo>
                <a:cubicBezTo>
                  <a:pt x="6963" y="119"/>
                  <a:pt x="6976" y="107"/>
                  <a:pt x="6976" y="96"/>
                </a:cubicBezTo>
                <a:cubicBezTo>
                  <a:pt x="6987" y="72"/>
                  <a:pt x="6963" y="48"/>
                  <a:pt x="6952" y="48"/>
                </a:cubicBezTo>
                <a:cubicBezTo>
                  <a:pt x="6869" y="48"/>
                  <a:pt x="6787" y="36"/>
                  <a:pt x="6703" y="36"/>
                </a:cubicBezTo>
                <a:close/>
                <a:moveTo>
                  <a:pt x="3595" y="60"/>
                </a:moveTo>
                <a:cubicBezTo>
                  <a:pt x="3512" y="72"/>
                  <a:pt x="3429" y="72"/>
                  <a:pt x="3346" y="83"/>
                </a:cubicBezTo>
                <a:cubicBezTo>
                  <a:pt x="3335" y="83"/>
                  <a:pt x="3322" y="107"/>
                  <a:pt x="3322" y="119"/>
                </a:cubicBezTo>
                <a:cubicBezTo>
                  <a:pt x="3322" y="143"/>
                  <a:pt x="3335" y="154"/>
                  <a:pt x="3358" y="154"/>
                </a:cubicBezTo>
                <a:cubicBezTo>
                  <a:pt x="3441" y="143"/>
                  <a:pt x="3512" y="143"/>
                  <a:pt x="3595" y="131"/>
                </a:cubicBezTo>
                <a:cubicBezTo>
                  <a:pt x="3618" y="131"/>
                  <a:pt x="3630" y="119"/>
                  <a:pt x="3630" y="96"/>
                </a:cubicBezTo>
                <a:cubicBezTo>
                  <a:pt x="3630" y="72"/>
                  <a:pt x="3606" y="60"/>
                  <a:pt x="3595" y="60"/>
                </a:cubicBezTo>
                <a:close/>
                <a:moveTo>
                  <a:pt x="7189" y="72"/>
                </a:moveTo>
                <a:cubicBezTo>
                  <a:pt x="7165" y="72"/>
                  <a:pt x="7153" y="83"/>
                  <a:pt x="7153" y="107"/>
                </a:cubicBezTo>
                <a:cubicBezTo>
                  <a:pt x="7141" y="119"/>
                  <a:pt x="7165" y="143"/>
                  <a:pt x="7176" y="143"/>
                </a:cubicBezTo>
                <a:cubicBezTo>
                  <a:pt x="7259" y="154"/>
                  <a:pt x="7342" y="154"/>
                  <a:pt x="7425" y="166"/>
                </a:cubicBezTo>
                <a:cubicBezTo>
                  <a:pt x="7436" y="166"/>
                  <a:pt x="7460" y="154"/>
                  <a:pt x="7460" y="131"/>
                </a:cubicBezTo>
                <a:cubicBezTo>
                  <a:pt x="7460" y="107"/>
                  <a:pt x="7449" y="96"/>
                  <a:pt x="7425" y="96"/>
                </a:cubicBezTo>
                <a:cubicBezTo>
                  <a:pt x="7342" y="83"/>
                  <a:pt x="7271" y="83"/>
                  <a:pt x="7189" y="72"/>
                </a:cubicBezTo>
                <a:close/>
                <a:moveTo>
                  <a:pt x="3110" y="107"/>
                </a:moveTo>
                <a:cubicBezTo>
                  <a:pt x="3027" y="107"/>
                  <a:pt x="2956" y="119"/>
                  <a:pt x="2873" y="131"/>
                </a:cubicBezTo>
                <a:cubicBezTo>
                  <a:pt x="2850" y="131"/>
                  <a:pt x="2838" y="154"/>
                  <a:pt x="2838" y="166"/>
                </a:cubicBezTo>
                <a:cubicBezTo>
                  <a:pt x="2838" y="190"/>
                  <a:pt x="2862" y="201"/>
                  <a:pt x="2873" y="201"/>
                </a:cubicBezTo>
                <a:lnTo>
                  <a:pt x="2885" y="201"/>
                </a:lnTo>
                <a:cubicBezTo>
                  <a:pt x="2956" y="190"/>
                  <a:pt x="3039" y="190"/>
                  <a:pt x="3122" y="178"/>
                </a:cubicBezTo>
                <a:cubicBezTo>
                  <a:pt x="3133" y="178"/>
                  <a:pt x="3157" y="154"/>
                  <a:pt x="3157" y="143"/>
                </a:cubicBezTo>
                <a:cubicBezTo>
                  <a:pt x="3146" y="119"/>
                  <a:pt x="3133" y="107"/>
                  <a:pt x="3110" y="107"/>
                </a:cubicBezTo>
                <a:close/>
                <a:moveTo>
                  <a:pt x="7661" y="119"/>
                </a:moveTo>
                <a:cubicBezTo>
                  <a:pt x="7649" y="119"/>
                  <a:pt x="7625" y="131"/>
                  <a:pt x="7625" y="154"/>
                </a:cubicBezTo>
                <a:cubicBezTo>
                  <a:pt x="7625" y="166"/>
                  <a:pt x="7638" y="190"/>
                  <a:pt x="7661" y="190"/>
                </a:cubicBezTo>
                <a:cubicBezTo>
                  <a:pt x="7732" y="201"/>
                  <a:pt x="7815" y="201"/>
                  <a:pt x="7898" y="214"/>
                </a:cubicBezTo>
                <a:cubicBezTo>
                  <a:pt x="7922" y="214"/>
                  <a:pt x="7933" y="201"/>
                  <a:pt x="7933" y="190"/>
                </a:cubicBezTo>
                <a:cubicBezTo>
                  <a:pt x="7933" y="166"/>
                  <a:pt x="7922" y="143"/>
                  <a:pt x="7898" y="143"/>
                </a:cubicBezTo>
                <a:cubicBezTo>
                  <a:pt x="7827" y="131"/>
                  <a:pt x="7744" y="131"/>
                  <a:pt x="7661" y="119"/>
                </a:cubicBezTo>
                <a:close/>
                <a:moveTo>
                  <a:pt x="2637" y="154"/>
                </a:moveTo>
                <a:cubicBezTo>
                  <a:pt x="2554" y="166"/>
                  <a:pt x="2471" y="178"/>
                  <a:pt x="2400" y="190"/>
                </a:cubicBezTo>
                <a:cubicBezTo>
                  <a:pt x="2377" y="190"/>
                  <a:pt x="2365" y="201"/>
                  <a:pt x="2365" y="225"/>
                </a:cubicBezTo>
                <a:cubicBezTo>
                  <a:pt x="2365" y="249"/>
                  <a:pt x="2389" y="261"/>
                  <a:pt x="2400" y="261"/>
                </a:cubicBezTo>
                <a:lnTo>
                  <a:pt x="2649" y="225"/>
                </a:lnTo>
                <a:cubicBezTo>
                  <a:pt x="2660" y="225"/>
                  <a:pt x="2673" y="201"/>
                  <a:pt x="2673" y="190"/>
                </a:cubicBezTo>
                <a:cubicBezTo>
                  <a:pt x="2673" y="166"/>
                  <a:pt x="2649" y="154"/>
                  <a:pt x="2637" y="154"/>
                </a:cubicBezTo>
                <a:close/>
                <a:moveTo>
                  <a:pt x="8146" y="178"/>
                </a:moveTo>
                <a:cubicBezTo>
                  <a:pt x="8122" y="178"/>
                  <a:pt x="8098" y="190"/>
                  <a:pt x="8098" y="201"/>
                </a:cubicBezTo>
                <a:cubicBezTo>
                  <a:pt x="8098" y="225"/>
                  <a:pt x="8111" y="249"/>
                  <a:pt x="8134" y="249"/>
                </a:cubicBezTo>
                <a:cubicBezTo>
                  <a:pt x="8205" y="261"/>
                  <a:pt x="8288" y="272"/>
                  <a:pt x="8371" y="285"/>
                </a:cubicBezTo>
                <a:cubicBezTo>
                  <a:pt x="8394" y="285"/>
                  <a:pt x="8406" y="272"/>
                  <a:pt x="8406" y="249"/>
                </a:cubicBezTo>
                <a:cubicBezTo>
                  <a:pt x="8418" y="225"/>
                  <a:pt x="8394" y="214"/>
                  <a:pt x="8382" y="214"/>
                </a:cubicBezTo>
                <a:cubicBezTo>
                  <a:pt x="8300" y="201"/>
                  <a:pt x="8217" y="190"/>
                  <a:pt x="8146" y="178"/>
                </a:cubicBezTo>
                <a:close/>
                <a:moveTo>
                  <a:pt x="2164" y="214"/>
                </a:moveTo>
                <a:lnTo>
                  <a:pt x="1916" y="249"/>
                </a:lnTo>
                <a:cubicBezTo>
                  <a:pt x="1904" y="249"/>
                  <a:pt x="1892" y="272"/>
                  <a:pt x="1892" y="296"/>
                </a:cubicBezTo>
                <a:cubicBezTo>
                  <a:pt x="1892" y="308"/>
                  <a:pt x="1904" y="320"/>
                  <a:pt x="1927" y="320"/>
                </a:cubicBezTo>
                <a:cubicBezTo>
                  <a:pt x="2011" y="308"/>
                  <a:pt x="2093" y="296"/>
                  <a:pt x="2164" y="285"/>
                </a:cubicBezTo>
                <a:cubicBezTo>
                  <a:pt x="2187" y="285"/>
                  <a:pt x="2200" y="272"/>
                  <a:pt x="2200" y="249"/>
                </a:cubicBezTo>
                <a:cubicBezTo>
                  <a:pt x="2200" y="225"/>
                  <a:pt x="2176" y="214"/>
                  <a:pt x="2164" y="214"/>
                </a:cubicBezTo>
                <a:close/>
                <a:moveTo>
                  <a:pt x="8607" y="246"/>
                </a:moveTo>
                <a:cubicBezTo>
                  <a:pt x="8591" y="246"/>
                  <a:pt x="8581" y="263"/>
                  <a:pt x="8571" y="272"/>
                </a:cubicBezTo>
                <a:cubicBezTo>
                  <a:pt x="8571" y="296"/>
                  <a:pt x="8584" y="308"/>
                  <a:pt x="8607" y="320"/>
                </a:cubicBezTo>
                <a:cubicBezTo>
                  <a:pt x="8689" y="332"/>
                  <a:pt x="8760" y="343"/>
                  <a:pt x="8844" y="356"/>
                </a:cubicBezTo>
                <a:cubicBezTo>
                  <a:pt x="8867" y="356"/>
                  <a:pt x="8879" y="343"/>
                  <a:pt x="8879" y="332"/>
                </a:cubicBezTo>
                <a:cubicBezTo>
                  <a:pt x="8891" y="308"/>
                  <a:pt x="8879" y="285"/>
                  <a:pt x="8855" y="285"/>
                </a:cubicBezTo>
                <a:cubicBezTo>
                  <a:pt x="8773" y="272"/>
                  <a:pt x="8689" y="261"/>
                  <a:pt x="8619" y="249"/>
                </a:cubicBezTo>
                <a:cubicBezTo>
                  <a:pt x="8614" y="247"/>
                  <a:pt x="8610" y="246"/>
                  <a:pt x="8607" y="246"/>
                </a:cubicBezTo>
                <a:close/>
                <a:moveTo>
                  <a:pt x="1680" y="285"/>
                </a:moveTo>
                <a:cubicBezTo>
                  <a:pt x="1596" y="296"/>
                  <a:pt x="1525" y="320"/>
                  <a:pt x="1443" y="332"/>
                </a:cubicBezTo>
                <a:cubicBezTo>
                  <a:pt x="1431" y="332"/>
                  <a:pt x="1420" y="343"/>
                  <a:pt x="1420" y="367"/>
                </a:cubicBezTo>
                <a:cubicBezTo>
                  <a:pt x="1420" y="391"/>
                  <a:pt x="1431" y="403"/>
                  <a:pt x="1455" y="403"/>
                </a:cubicBezTo>
                <a:cubicBezTo>
                  <a:pt x="1538" y="391"/>
                  <a:pt x="1609" y="367"/>
                  <a:pt x="1691" y="356"/>
                </a:cubicBezTo>
                <a:cubicBezTo>
                  <a:pt x="1715" y="356"/>
                  <a:pt x="1727" y="332"/>
                  <a:pt x="1727" y="320"/>
                </a:cubicBezTo>
                <a:cubicBezTo>
                  <a:pt x="1727" y="296"/>
                  <a:pt x="1703" y="285"/>
                  <a:pt x="1680" y="285"/>
                </a:cubicBezTo>
                <a:close/>
                <a:moveTo>
                  <a:pt x="9075" y="327"/>
                </a:moveTo>
                <a:cubicBezTo>
                  <a:pt x="9062" y="327"/>
                  <a:pt x="9053" y="338"/>
                  <a:pt x="9044" y="356"/>
                </a:cubicBezTo>
                <a:cubicBezTo>
                  <a:pt x="9044" y="379"/>
                  <a:pt x="9056" y="391"/>
                  <a:pt x="9080" y="403"/>
                </a:cubicBezTo>
                <a:cubicBezTo>
                  <a:pt x="9151" y="414"/>
                  <a:pt x="9233" y="427"/>
                  <a:pt x="9316" y="438"/>
                </a:cubicBezTo>
                <a:cubicBezTo>
                  <a:pt x="9340" y="438"/>
                  <a:pt x="9351" y="427"/>
                  <a:pt x="9351" y="414"/>
                </a:cubicBezTo>
                <a:cubicBezTo>
                  <a:pt x="9351" y="391"/>
                  <a:pt x="9340" y="379"/>
                  <a:pt x="9328" y="367"/>
                </a:cubicBezTo>
                <a:cubicBezTo>
                  <a:pt x="9246" y="356"/>
                  <a:pt x="9162" y="343"/>
                  <a:pt x="9091" y="332"/>
                </a:cubicBezTo>
                <a:cubicBezTo>
                  <a:pt x="9085" y="329"/>
                  <a:pt x="9080" y="327"/>
                  <a:pt x="9075" y="327"/>
                </a:cubicBezTo>
                <a:close/>
                <a:moveTo>
                  <a:pt x="1207" y="367"/>
                </a:moveTo>
                <a:cubicBezTo>
                  <a:pt x="1124" y="379"/>
                  <a:pt x="1053" y="403"/>
                  <a:pt x="970" y="414"/>
                </a:cubicBezTo>
                <a:cubicBezTo>
                  <a:pt x="958" y="414"/>
                  <a:pt x="947" y="438"/>
                  <a:pt x="947" y="462"/>
                </a:cubicBezTo>
                <a:cubicBezTo>
                  <a:pt x="947" y="474"/>
                  <a:pt x="970" y="485"/>
                  <a:pt x="982" y="485"/>
                </a:cubicBezTo>
                <a:lnTo>
                  <a:pt x="994" y="485"/>
                </a:lnTo>
                <a:cubicBezTo>
                  <a:pt x="1065" y="474"/>
                  <a:pt x="1136" y="450"/>
                  <a:pt x="1218" y="438"/>
                </a:cubicBezTo>
                <a:cubicBezTo>
                  <a:pt x="1242" y="438"/>
                  <a:pt x="1254" y="414"/>
                  <a:pt x="1254" y="403"/>
                </a:cubicBezTo>
                <a:cubicBezTo>
                  <a:pt x="1254" y="379"/>
                  <a:pt x="1230" y="367"/>
                  <a:pt x="1207" y="367"/>
                </a:cubicBezTo>
                <a:close/>
                <a:moveTo>
                  <a:pt x="9546" y="422"/>
                </a:moveTo>
                <a:cubicBezTo>
                  <a:pt x="9530" y="422"/>
                  <a:pt x="9517" y="433"/>
                  <a:pt x="9517" y="450"/>
                </a:cubicBezTo>
                <a:cubicBezTo>
                  <a:pt x="9517" y="462"/>
                  <a:pt x="9529" y="485"/>
                  <a:pt x="9541" y="485"/>
                </a:cubicBezTo>
                <a:cubicBezTo>
                  <a:pt x="9624" y="509"/>
                  <a:pt x="9706" y="521"/>
                  <a:pt x="9777" y="545"/>
                </a:cubicBezTo>
                <a:lnTo>
                  <a:pt x="9789" y="545"/>
                </a:lnTo>
                <a:cubicBezTo>
                  <a:pt x="9801" y="545"/>
                  <a:pt x="9813" y="532"/>
                  <a:pt x="9824" y="521"/>
                </a:cubicBezTo>
                <a:cubicBezTo>
                  <a:pt x="9824" y="497"/>
                  <a:pt x="9813" y="474"/>
                  <a:pt x="9801" y="474"/>
                </a:cubicBezTo>
                <a:cubicBezTo>
                  <a:pt x="9718" y="450"/>
                  <a:pt x="9635" y="438"/>
                  <a:pt x="9564" y="427"/>
                </a:cubicBezTo>
                <a:cubicBezTo>
                  <a:pt x="9558" y="423"/>
                  <a:pt x="9552" y="422"/>
                  <a:pt x="9546" y="422"/>
                </a:cubicBezTo>
                <a:close/>
                <a:moveTo>
                  <a:pt x="734" y="462"/>
                </a:moveTo>
                <a:cubicBezTo>
                  <a:pt x="651" y="485"/>
                  <a:pt x="580" y="497"/>
                  <a:pt x="509" y="509"/>
                </a:cubicBezTo>
                <a:cubicBezTo>
                  <a:pt x="485" y="521"/>
                  <a:pt x="474" y="532"/>
                  <a:pt x="474" y="556"/>
                </a:cubicBezTo>
                <a:cubicBezTo>
                  <a:pt x="485" y="568"/>
                  <a:pt x="497" y="580"/>
                  <a:pt x="509" y="580"/>
                </a:cubicBezTo>
                <a:lnTo>
                  <a:pt x="521" y="580"/>
                </a:lnTo>
                <a:cubicBezTo>
                  <a:pt x="592" y="568"/>
                  <a:pt x="663" y="545"/>
                  <a:pt x="758" y="532"/>
                </a:cubicBezTo>
                <a:cubicBezTo>
                  <a:pt x="769" y="532"/>
                  <a:pt x="781" y="509"/>
                  <a:pt x="781" y="485"/>
                </a:cubicBezTo>
                <a:cubicBezTo>
                  <a:pt x="781" y="474"/>
                  <a:pt x="758" y="462"/>
                  <a:pt x="734" y="462"/>
                </a:cubicBezTo>
                <a:close/>
                <a:moveTo>
                  <a:pt x="10014" y="528"/>
                </a:moveTo>
                <a:cubicBezTo>
                  <a:pt x="10003" y="528"/>
                  <a:pt x="9990" y="539"/>
                  <a:pt x="9990" y="556"/>
                </a:cubicBezTo>
                <a:cubicBezTo>
                  <a:pt x="9978" y="568"/>
                  <a:pt x="9990" y="592"/>
                  <a:pt x="10013" y="592"/>
                </a:cubicBezTo>
                <a:cubicBezTo>
                  <a:pt x="10084" y="616"/>
                  <a:pt x="10168" y="639"/>
                  <a:pt x="10239" y="651"/>
                </a:cubicBezTo>
                <a:lnTo>
                  <a:pt x="10250" y="651"/>
                </a:lnTo>
                <a:cubicBezTo>
                  <a:pt x="10274" y="651"/>
                  <a:pt x="10286" y="639"/>
                  <a:pt x="10286" y="627"/>
                </a:cubicBezTo>
                <a:cubicBezTo>
                  <a:pt x="10297" y="603"/>
                  <a:pt x="10286" y="592"/>
                  <a:pt x="10262" y="580"/>
                </a:cubicBezTo>
                <a:cubicBezTo>
                  <a:pt x="10179" y="568"/>
                  <a:pt x="10108" y="545"/>
                  <a:pt x="10026" y="532"/>
                </a:cubicBezTo>
                <a:cubicBezTo>
                  <a:pt x="10023" y="529"/>
                  <a:pt x="10018" y="528"/>
                  <a:pt x="10014" y="528"/>
                </a:cubicBezTo>
                <a:close/>
                <a:moveTo>
                  <a:pt x="281" y="565"/>
                </a:moveTo>
                <a:cubicBezTo>
                  <a:pt x="278" y="565"/>
                  <a:pt x="275" y="566"/>
                  <a:pt x="272" y="568"/>
                </a:cubicBezTo>
                <a:cubicBezTo>
                  <a:pt x="119" y="603"/>
                  <a:pt x="36" y="627"/>
                  <a:pt x="36" y="627"/>
                </a:cubicBezTo>
                <a:cubicBezTo>
                  <a:pt x="12" y="627"/>
                  <a:pt x="1" y="651"/>
                  <a:pt x="12" y="674"/>
                </a:cubicBezTo>
                <a:cubicBezTo>
                  <a:pt x="12" y="687"/>
                  <a:pt x="25" y="698"/>
                  <a:pt x="48" y="698"/>
                </a:cubicBezTo>
                <a:lnTo>
                  <a:pt x="60" y="698"/>
                </a:lnTo>
                <a:cubicBezTo>
                  <a:pt x="60" y="698"/>
                  <a:pt x="143" y="674"/>
                  <a:pt x="285" y="639"/>
                </a:cubicBezTo>
                <a:cubicBezTo>
                  <a:pt x="308" y="627"/>
                  <a:pt x="320" y="616"/>
                  <a:pt x="308" y="592"/>
                </a:cubicBezTo>
                <a:cubicBezTo>
                  <a:pt x="308" y="582"/>
                  <a:pt x="293" y="565"/>
                  <a:pt x="281" y="565"/>
                </a:cubicBezTo>
                <a:close/>
                <a:moveTo>
                  <a:pt x="10480" y="646"/>
                </a:moveTo>
                <a:cubicBezTo>
                  <a:pt x="10464" y="646"/>
                  <a:pt x="10451" y="657"/>
                  <a:pt x="10451" y="674"/>
                </a:cubicBezTo>
                <a:cubicBezTo>
                  <a:pt x="10439" y="687"/>
                  <a:pt x="10451" y="710"/>
                  <a:pt x="10475" y="710"/>
                </a:cubicBezTo>
                <a:cubicBezTo>
                  <a:pt x="10557" y="734"/>
                  <a:pt x="10628" y="758"/>
                  <a:pt x="10711" y="781"/>
                </a:cubicBezTo>
                <a:cubicBezTo>
                  <a:pt x="10735" y="781"/>
                  <a:pt x="10746" y="769"/>
                  <a:pt x="10746" y="758"/>
                </a:cubicBezTo>
                <a:cubicBezTo>
                  <a:pt x="10759" y="734"/>
                  <a:pt x="10746" y="722"/>
                  <a:pt x="10723" y="710"/>
                </a:cubicBezTo>
                <a:cubicBezTo>
                  <a:pt x="10652" y="687"/>
                  <a:pt x="10570" y="663"/>
                  <a:pt x="10499" y="651"/>
                </a:cubicBezTo>
                <a:cubicBezTo>
                  <a:pt x="10492" y="648"/>
                  <a:pt x="10486" y="646"/>
                  <a:pt x="10480" y="646"/>
                </a:cubicBezTo>
                <a:close/>
                <a:moveTo>
                  <a:pt x="10941" y="776"/>
                </a:moveTo>
                <a:cubicBezTo>
                  <a:pt x="10925" y="776"/>
                  <a:pt x="10912" y="788"/>
                  <a:pt x="10912" y="805"/>
                </a:cubicBezTo>
                <a:cubicBezTo>
                  <a:pt x="10901" y="816"/>
                  <a:pt x="10912" y="840"/>
                  <a:pt x="10936" y="852"/>
                </a:cubicBezTo>
                <a:cubicBezTo>
                  <a:pt x="11007" y="876"/>
                  <a:pt x="11090" y="899"/>
                  <a:pt x="11161" y="923"/>
                </a:cubicBezTo>
                <a:lnTo>
                  <a:pt x="11172" y="923"/>
                </a:lnTo>
                <a:cubicBezTo>
                  <a:pt x="11184" y="923"/>
                  <a:pt x="11208" y="911"/>
                  <a:pt x="11208" y="899"/>
                </a:cubicBezTo>
                <a:cubicBezTo>
                  <a:pt x="11219" y="876"/>
                  <a:pt x="11208" y="852"/>
                  <a:pt x="11184" y="852"/>
                </a:cubicBezTo>
                <a:cubicBezTo>
                  <a:pt x="11113" y="828"/>
                  <a:pt x="11030" y="805"/>
                  <a:pt x="10959" y="781"/>
                </a:cubicBezTo>
                <a:cubicBezTo>
                  <a:pt x="10953" y="778"/>
                  <a:pt x="10946" y="776"/>
                  <a:pt x="10941" y="776"/>
                </a:cubicBezTo>
                <a:close/>
                <a:moveTo>
                  <a:pt x="11408" y="923"/>
                </a:moveTo>
                <a:cubicBezTo>
                  <a:pt x="11397" y="923"/>
                  <a:pt x="11373" y="923"/>
                  <a:pt x="11373" y="947"/>
                </a:cubicBezTo>
                <a:cubicBezTo>
                  <a:pt x="11361" y="970"/>
                  <a:pt x="11373" y="982"/>
                  <a:pt x="11385" y="994"/>
                </a:cubicBezTo>
                <a:cubicBezTo>
                  <a:pt x="11468" y="1018"/>
                  <a:pt x="11539" y="1041"/>
                  <a:pt x="11621" y="1065"/>
                </a:cubicBezTo>
                <a:cubicBezTo>
                  <a:pt x="11621" y="1076"/>
                  <a:pt x="11621" y="1076"/>
                  <a:pt x="11634" y="1076"/>
                </a:cubicBezTo>
                <a:cubicBezTo>
                  <a:pt x="11645" y="1076"/>
                  <a:pt x="11657" y="1065"/>
                  <a:pt x="11657" y="1053"/>
                </a:cubicBezTo>
                <a:cubicBezTo>
                  <a:pt x="11669" y="1029"/>
                  <a:pt x="11657" y="1005"/>
                  <a:pt x="11645" y="1005"/>
                </a:cubicBezTo>
                <a:cubicBezTo>
                  <a:pt x="11563" y="970"/>
                  <a:pt x="11492" y="947"/>
                  <a:pt x="11408" y="923"/>
                </a:cubicBezTo>
                <a:close/>
                <a:moveTo>
                  <a:pt x="11850" y="1083"/>
                </a:moveTo>
                <a:cubicBezTo>
                  <a:pt x="11834" y="1083"/>
                  <a:pt x="11823" y="1092"/>
                  <a:pt x="11823" y="1100"/>
                </a:cubicBezTo>
                <a:cubicBezTo>
                  <a:pt x="11810" y="1124"/>
                  <a:pt x="11823" y="1147"/>
                  <a:pt x="11846" y="1147"/>
                </a:cubicBezTo>
                <a:cubicBezTo>
                  <a:pt x="11917" y="1183"/>
                  <a:pt x="11988" y="1207"/>
                  <a:pt x="12070" y="1230"/>
                </a:cubicBezTo>
                <a:cubicBezTo>
                  <a:pt x="12070" y="1242"/>
                  <a:pt x="12070" y="1242"/>
                  <a:pt x="12083" y="1242"/>
                </a:cubicBezTo>
                <a:cubicBezTo>
                  <a:pt x="12094" y="1242"/>
                  <a:pt x="12106" y="1230"/>
                  <a:pt x="12106" y="1218"/>
                </a:cubicBezTo>
                <a:cubicBezTo>
                  <a:pt x="12118" y="1194"/>
                  <a:pt x="12106" y="1171"/>
                  <a:pt x="12094" y="1171"/>
                </a:cubicBezTo>
                <a:cubicBezTo>
                  <a:pt x="12012" y="1136"/>
                  <a:pt x="11941" y="1112"/>
                  <a:pt x="11870" y="1089"/>
                </a:cubicBezTo>
                <a:cubicBezTo>
                  <a:pt x="11863" y="1085"/>
                  <a:pt x="11856" y="1083"/>
                  <a:pt x="11850" y="1083"/>
                </a:cubicBezTo>
                <a:close/>
                <a:moveTo>
                  <a:pt x="12319" y="1254"/>
                </a:moveTo>
                <a:cubicBezTo>
                  <a:pt x="12296" y="1254"/>
                  <a:pt x="12272" y="1254"/>
                  <a:pt x="12272" y="1278"/>
                </a:cubicBezTo>
                <a:cubicBezTo>
                  <a:pt x="12260" y="1289"/>
                  <a:pt x="12272" y="1313"/>
                  <a:pt x="12283" y="1325"/>
                </a:cubicBezTo>
                <a:cubicBezTo>
                  <a:pt x="12366" y="1349"/>
                  <a:pt x="12437" y="1384"/>
                  <a:pt x="12508" y="1420"/>
                </a:cubicBezTo>
                <a:lnTo>
                  <a:pt x="12520" y="1420"/>
                </a:lnTo>
                <a:cubicBezTo>
                  <a:pt x="12532" y="1420"/>
                  <a:pt x="12543" y="1407"/>
                  <a:pt x="12556" y="1396"/>
                </a:cubicBezTo>
                <a:cubicBezTo>
                  <a:pt x="12567" y="1372"/>
                  <a:pt x="12556" y="1360"/>
                  <a:pt x="12532" y="1349"/>
                </a:cubicBezTo>
                <a:cubicBezTo>
                  <a:pt x="12461" y="1313"/>
                  <a:pt x="12390" y="1289"/>
                  <a:pt x="12319" y="1254"/>
                </a:cubicBezTo>
                <a:close/>
                <a:moveTo>
                  <a:pt x="12739" y="1438"/>
                </a:moveTo>
                <a:cubicBezTo>
                  <a:pt x="12726" y="1438"/>
                  <a:pt x="12718" y="1450"/>
                  <a:pt x="12709" y="1467"/>
                </a:cubicBezTo>
                <a:cubicBezTo>
                  <a:pt x="12698" y="1478"/>
                  <a:pt x="12709" y="1502"/>
                  <a:pt x="12732" y="1514"/>
                </a:cubicBezTo>
                <a:cubicBezTo>
                  <a:pt x="12803" y="1538"/>
                  <a:pt x="12874" y="1573"/>
                  <a:pt x="12945" y="1609"/>
                </a:cubicBezTo>
                <a:lnTo>
                  <a:pt x="12958" y="1609"/>
                </a:lnTo>
                <a:cubicBezTo>
                  <a:pt x="12969" y="1609"/>
                  <a:pt x="12981" y="1609"/>
                  <a:pt x="12993" y="1585"/>
                </a:cubicBezTo>
                <a:cubicBezTo>
                  <a:pt x="13005" y="1573"/>
                  <a:pt x="12993" y="1549"/>
                  <a:pt x="12981" y="1538"/>
                </a:cubicBezTo>
                <a:cubicBezTo>
                  <a:pt x="12898" y="1514"/>
                  <a:pt x="12827" y="1478"/>
                  <a:pt x="12756" y="1443"/>
                </a:cubicBezTo>
                <a:cubicBezTo>
                  <a:pt x="12750" y="1440"/>
                  <a:pt x="12744" y="1438"/>
                  <a:pt x="12739" y="1438"/>
                </a:cubicBezTo>
                <a:close/>
                <a:moveTo>
                  <a:pt x="13176" y="1639"/>
                </a:moveTo>
                <a:cubicBezTo>
                  <a:pt x="13163" y="1639"/>
                  <a:pt x="13155" y="1647"/>
                  <a:pt x="13147" y="1656"/>
                </a:cubicBezTo>
                <a:cubicBezTo>
                  <a:pt x="13134" y="1680"/>
                  <a:pt x="13147" y="1703"/>
                  <a:pt x="13158" y="1715"/>
                </a:cubicBezTo>
                <a:cubicBezTo>
                  <a:pt x="13229" y="1738"/>
                  <a:pt x="13300" y="1774"/>
                  <a:pt x="13371" y="1809"/>
                </a:cubicBezTo>
                <a:cubicBezTo>
                  <a:pt x="13383" y="1821"/>
                  <a:pt x="13383" y="1821"/>
                  <a:pt x="13395" y="1821"/>
                </a:cubicBezTo>
                <a:cubicBezTo>
                  <a:pt x="13407" y="1821"/>
                  <a:pt x="13418" y="1809"/>
                  <a:pt x="13418" y="1798"/>
                </a:cubicBezTo>
                <a:cubicBezTo>
                  <a:pt x="13430" y="1786"/>
                  <a:pt x="13430" y="1762"/>
                  <a:pt x="13407" y="1751"/>
                </a:cubicBezTo>
                <a:lnTo>
                  <a:pt x="13194" y="1644"/>
                </a:lnTo>
                <a:cubicBezTo>
                  <a:pt x="13187" y="1640"/>
                  <a:pt x="13181" y="1639"/>
                  <a:pt x="13176" y="1639"/>
                </a:cubicBezTo>
                <a:close/>
                <a:moveTo>
                  <a:pt x="13608" y="1852"/>
                </a:moveTo>
                <a:cubicBezTo>
                  <a:pt x="13596" y="1852"/>
                  <a:pt x="13581" y="1863"/>
                  <a:pt x="13572" y="1880"/>
                </a:cubicBezTo>
                <a:cubicBezTo>
                  <a:pt x="13560" y="1892"/>
                  <a:pt x="13572" y="1916"/>
                  <a:pt x="13584" y="1927"/>
                </a:cubicBezTo>
                <a:lnTo>
                  <a:pt x="13796" y="2034"/>
                </a:lnTo>
                <a:lnTo>
                  <a:pt x="13820" y="2034"/>
                </a:lnTo>
                <a:cubicBezTo>
                  <a:pt x="13832" y="2034"/>
                  <a:pt x="13844" y="2034"/>
                  <a:pt x="13844" y="2022"/>
                </a:cubicBezTo>
                <a:cubicBezTo>
                  <a:pt x="13856" y="1998"/>
                  <a:pt x="13856" y="1987"/>
                  <a:pt x="13832" y="1975"/>
                </a:cubicBezTo>
                <a:cubicBezTo>
                  <a:pt x="13761" y="1940"/>
                  <a:pt x="13691" y="1892"/>
                  <a:pt x="13620" y="1856"/>
                </a:cubicBezTo>
                <a:cubicBezTo>
                  <a:pt x="13616" y="1853"/>
                  <a:pt x="13612" y="1852"/>
                  <a:pt x="13608" y="1852"/>
                </a:cubicBezTo>
                <a:close/>
                <a:moveTo>
                  <a:pt x="14021" y="2086"/>
                </a:moveTo>
                <a:cubicBezTo>
                  <a:pt x="14012" y="2086"/>
                  <a:pt x="14005" y="2091"/>
                  <a:pt x="13998" y="2105"/>
                </a:cubicBezTo>
                <a:cubicBezTo>
                  <a:pt x="13986" y="2117"/>
                  <a:pt x="13986" y="2140"/>
                  <a:pt x="14009" y="2153"/>
                </a:cubicBezTo>
                <a:cubicBezTo>
                  <a:pt x="14080" y="2187"/>
                  <a:pt x="14151" y="2235"/>
                  <a:pt x="14211" y="2271"/>
                </a:cubicBezTo>
                <a:lnTo>
                  <a:pt x="14234" y="2271"/>
                </a:lnTo>
                <a:cubicBezTo>
                  <a:pt x="14246" y="2271"/>
                  <a:pt x="14258" y="2271"/>
                  <a:pt x="14269" y="2258"/>
                </a:cubicBezTo>
                <a:cubicBezTo>
                  <a:pt x="14269" y="2235"/>
                  <a:pt x="14269" y="2223"/>
                  <a:pt x="14258" y="2211"/>
                </a:cubicBezTo>
                <a:cubicBezTo>
                  <a:pt x="14187" y="2164"/>
                  <a:pt x="14116" y="2129"/>
                  <a:pt x="14045" y="2093"/>
                </a:cubicBezTo>
                <a:cubicBezTo>
                  <a:pt x="14036" y="2088"/>
                  <a:pt x="14028" y="2086"/>
                  <a:pt x="14021" y="2086"/>
                </a:cubicBezTo>
                <a:close/>
                <a:moveTo>
                  <a:pt x="14446" y="2325"/>
                </a:moveTo>
                <a:cubicBezTo>
                  <a:pt x="14434" y="2325"/>
                  <a:pt x="14420" y="2333"/>
                  <a:pt x="14411" y="2342"/>
                </a:cubicBezTo>
                <a:cubicBezTo>
                  <a:pt x="14400" y="2365"/>
                  <a:pt x="14400" y="2377"/>
                  <a:pt x="14423" y="2389"/>
                </a:cubicBezTo>
                <a:cubicBezTo>
                  <a:pt x="14494" y="2436"/>
                  <a:pt x="14553" y="2471"/>
                  <a:pt x="14624" y="2519"/>
                </a:cubicBezTo>
                <a:lnTo>
                  <a:pt x="14648" y="2519"/>
                </a:lnTo>
                <a:cubicBezTo>
                  <a:pt x="14660" y="2519"/>
                  <a:pt x="14671" y="2519"/>
                  <a:pt x="14671" y="2507"/>
                </a:cubicBezTo>
                <a:cubicBezTo>
                  <a:pt x="14684" y="2495"/>
                  <a:pt x="14684" y="2471"/>
                  <a:pt x="14660" y="2460"/>
                </a:cubicBezTo>
                <a:cubicBezTo>
                  <a:pt x="14589" y="2413"/>
                  <a:pt x="14529" y="2377"/>
                  <a:pt x="14458" y="2329"/>
                </a:cubicBezTo>
                <a:cubicBezTo>
                  <a:pt x="14455" y="2326"/>
                  <a:pt x="14451" y="2325"/>
                  <a:pt x="14446" y="2325"/>
                </a:cubicBezTo>
                <a:close/>
                <a:moveTo>
                  <a:pt x="14842" y="2582"/>
                </a:moveTo>
                <a:cubicBezTo>
                  <a:pt x="14832" y="2582"/>
                  <a:pt x="14820" y="2588"/>
                  <a:pt x="14813" y="2602"/>
                </a:cubicBezTo>
                <a:cubicBezTo>
                  <a:pt x="14802" y="2613"/>
                  <a:pt x="14813" y="2637"/>
                  <a:pt x="14825" y="2649"/>
                </a:cubicBezTo>
                <a:cubicBezTo>
                  <a:pt x="14896" y="2696"/>
                  <a:pt x="14955" y="2731"/>
                  <a:pt x="15026" y="2779"/>
                </a:cubicBezTo>
                <a:cubicBezTo>
                  <a:pt x="15026" y="2791"/>
                  <a:pt x="15038" y="2791"/>
                  <a:pt x="15038" y="2791"/>
                </a:cubicBezTo>
                <a:cubicBezTo>
                  <a:pt x="15050" y="2791"/>
                  <a:pt x="15062" y="2779"/>
                  <a:pt x="15073" y="2767"/>
                </a:cubicBezTo>
                <a:cubicBezTo>
                  <a:pt x="15085" y="2755"/>
                  <a:pt x="15085" y="2731"/>
                  <a:pt x="15062" y="2720"/>
                </a:cubicBezTo>
                <a:cubicBezTo>
                  <a:pt x="15002" y="2673"/>
                  <a:pt x="14931" y="2637"/>
                  <a:pt x="14860" y="2589"/>
                </a:cubicBezTo>
                <a:cubicBezTo>
                  <a:pt x="14856" y="2585"/>
                  <a:pt x="14849" y="2582"/>
                  <a:pt x="14842" y="2582"/>
                </a:cubicBezTo>
                <a:close/>
                <a:moveTo>
                  <a:pt x="15239" y="2853"/>
                </a:moveTo>
                <a:cubicBezTo>
                  <a:pt x="15230" y="2853"/>
                  <a:pt x="15221" y="2856"/>
                  <a:pt x="15215" y="2862"/>
                </a:cubicBezTo>
                <a:cubicBezTo>
                  <a:pt x="15204" y="2885"/>
                  <a:pt x="15204" y="2909"/>
                  <a:pt x="15215" y="2920"/>
                </a:cubicBezTo>
                <a:cubicBezTo>
                  <a:pt x="15286" y="2968"/>
                  <a:pt x="15346" y="3015"/>
                  <a:pt x="15417" y="3062"/>
                </a:cubicBezTo>
                <a:lnTo>
                  <a:pt x="15440" y="3062"/>
                </a:lnTo>
                <a:cubicBezTo>
                  <a:pt x="15451" y="3062"/>
                  <a:pt x="15451" y="3062"/>
                  <a:pt x="15464" y="3051"/>
                </a:cubicBezTo>
                <a:cubicBezTo>
                  <a:pt x="15475" y="3027"/>
                  <a:pt x="15475" y="3015"/>
                  <a:pt x="15451" y="3004"/>
                </a:cubicBezTo>
                <a:cubicBezTo>
                  <a:pt x="15393" y="2956"/>
                  <a:pt x="15322" y="2909"/>
                  <a:pt x="15262" y="2862"/>
                </a:cubicBezTo>
                <a:cubicBezTo>
                  <a:pt x="15257" y="2856"/>
                  <a:pt x="15248" y="2853"/>
                  <a:pt x="15239" y="2853"/>
                </a:cubicBezTo>
                <a:close/>
                <a:moveTo>
                  <a:pt x="15619" y="3136"/>
                </a:moveTo>
                <a:cubicBezTo>
                  <a:pt x="15608" y="3136"/>
                  <a:pt x="15600" y="3139"/>
                  <a:pt x="15593" y="3146"/>
                </a:cubicBezTo>
                <a:cubicBezTo>
                  <a:pt x="15582" y="3169"/>
                  <a:pt x="15593" y="3193"/>
                  <a:pt x="15606" y="3204"/>
                </a:cubicBezTo>
                <a:cubicBezTo>
                  <a:pt x="15664" y="3251"/>
                  <a:pt x="15735" y="3299"/>
                  <a:pt x="15795" y="3346"/>
                </a:cubicBezTo>
                <a:cubicBezTo>
                  <a:pt x="15806" y="3346"/>
                  <a:pt x="15806" y="3358"/>
                  <a:pt x="15818" y="3358"/>
                </a:cubicBezTo>
                <a:cubicBezTo>
                  <a:pt x="15830" y="3358"/>
                  <a:pt x="15842" y="3346"/>
                  <a:pt x="15842" y="3335"/>
                </a:cubicBezTo>
                <a:cubicBezTo>
                  <a:pt x="15853" y="3322"/>
                  <a:pt x="15853" y="3299"/>
                  <a:pt x="15842" y="3287"/>
                </a:cubicBezTo>
                <a:cubicBezTo>
                  <a:pt x="15771" y="3240"/>
                  <a:pt x="15712" y="3193"/>
                  <a:pt x="15653" y="3146"/>
                </a:cubicBezTo>
                <a:cubicBezTo>
                  <a:pt x="15641" y="3139"/>
                  <a:pt x="15629" y="3136"/>
                  <a:pt x="15619" y="3136"/>
                </a:cubicBezTo>
                <a:close/>
                <a:moveTo>
                  <a:pt x="15997" y="3432"/>
                </a:moveTo>
                <a:cubicBezTo>
                  <a:pt x="15987" y="3432"/>
                  <a:pt x="15978" y="3435"/>
                  <a:pt x="15972" y="3441"/>
                </a:cubicBezTo>
                <a:cubicBezTo>
                  <a:pt x="15960" y="3464"/>
                  <a:pt x="15960" y="3488"/>
                  <a:pt x="15984" y="3500"/>
                </a:cubicBezTo>
                <a:lnTo>
                  <a:pt x="16161" y="3642"/>
                </a:lnTo>
                <a:cubicBezTo>
                  <a:pt x="16173" y="3653"/>
                  <a:pt x="16184" y="3653"/>
                  <a:pt x="16184" y="3653"/>
                </a:cubicBezTo>
                <a:cubicBezTo>
                  <a:pt x="16197" y="3653"/>
                  <a:pt x="16208" y="3653"/>
                  <a:pt x="16220" y="3642"/>
                </a:cubicBezTo>
                <a:cubicBezTo>
                  <a:pt x="16232" y="3630"/>
                  <a:pt x="16220" y="3606"/>
                  <a:pt x="16208" y="3595"/>
                </a:cubicBezTo>
                <a:cubicBezTo>
                  <a:pt x="16149" y="3535"/>
                  <a:pt x="16090" y="3488"/>
                  <a:pt x="16031" y="3441"/>
                </a:cubicBezTo>
                <a:cubicBezTo>
                  <a:pt x="16019" y="3435"/>
                  <a:pt x="16008" y="3432"/>
                  <a:pt x="15997" y="3432"/>
                </a:cubicBezTo>
                <a:close/>
                <a:moveTo>
                  <a:pt x="16363" y="3739"/>
                </a:moveTo>
                <a:cubicBezTo>
                  <a:pt x="16353" y="3739"/>
                  <a:pt x="16344" y="3742"/>
                  <a:pt x="16339" y="3748"/>
                </a:cubicBezTo>
                <a:cubicBezTo>
                  <a:pt x="16326" y="3772"/>
                  <a:pt x="16326" y="3795"/>
                  <a:pt x="16350" y="3808"/>
                </a:cubicBezTo>
                <a:cubicBezTo>
                  <a:pt x="16410" y="3855"/>
                  <a:pt x="16468" y="3913"/>
                  <a:pt x="16528" y="3961"/>
                </a:cubicBezTo>
                <a:cubicBezTo>
                  <a:pt x="16528" y="3973"/>
                  <a:pt x="16539" y="3973"/>
                  <a:pt x="16551" y="3973"/>
                </a:cubicBezTo>
                <a:cubicBezTo>
                  <a:pt x="16563" y="3973"/>
                  <a:pt x="16563" y="3973"/>
                  <a:pt x="16575" y="3961"/>
                </a:cubicBezTo>
                <a:cubicBezTo>
                  <a:pt x="16586" y="3949"/>
                  <a:pt x="16586" y="3926"/>
                  <a:pt x="16575" y="3913"/>
                </a:cubicBezTo>
                <a:cubicBezTo>
                  <a:pt x="16515" y="3855"/>
                  <a:pt x="16457" y="3808"/>
                  <a:pt x="16397" y="3748"/>
                </a:cubicBezTo>
                <a:cubicBezTo>
                  <a:pt x="16385" y="3742"/>
                  <a:pt x="16374" y="3739"/>
                  <a:pt x="16363" y="3739"/>
                </a:cubicBezTo>
                <a:close/>
                <a:moveTo>
                  <a:pt x="16727" y="4058"/>
                </a:moveTo>
                <a:cubicBezTo>
                  <a:pt x="16717" y="4058"/>
                  <a:pt x="16705" y="4061"/>
                  <a:pt x="16693" y="4068"/>
                </a:cubicBezTo>
                <a:cubicBezTo>
                  <a:pt x="16681" y="4091"/>
                  <a:pt x="16681" y="4115"/>
                  <a:pt x="16705" y="4126"/>
                </a:cubicBezTo>
                <a:cubicBezTo>
                  <a:pt x="16764" y="4174"/>
                  <a:pt x="16811" y="4233"/>
                  <a:pt x="16870" y="4292"/>
                </a:cubicBezTo>
                <a:cubicBezTo>
                  <a:pt x="16882" y="4292"/>
                  <a:pt x="16894" y="4304"/>
                  <a:pt x="16894" y="4304"/>
                </a:cubicBezTo>
                <a:cubicBezTo>
                  <a:pt x="16906" y="4304"/>
                  <a:pt x="16917" y="4292"/>
                  <a:pt x="16930" y="4292"/>
                </a:cubicBezTo>
                <a:cubicBezTo>
                  <a:pt x="16941" y="4268"/>
                  <a:pt x="16941" y="4244"/>
                  <a:pt x="16917" y="4233"/>
                </a:cubicBezTo>
                <a:lnTo>
                  <a:pt x="16752" y="4068"/>
                </a:lnTo>
                <a:cubicBezTo>
                  <a:pt x="16746" y="4061"/>
                  <a:pt x="16737" y="4058"/>
                  <a:pt x="16727" y="4058"/>
                </a:cubicBezTo>
                <a:close/>
                <a:moveTo>
                  <a:pt x="17071" y="4392"/>
                </a:moveTo>
                <a:cubicBezTo>
                  <a:pt x="17062" y="4392"/>
                  <a:pt x="17054" y="4398"/>
                  <a:pt x="17048" y="4410"/>
                </a:cubicBezTo>
                <a:cubicBezTo>
                  <a:pt x="17024" y="4422"/>
                  <a:pt x="17024" y="4446"/>
                  <a:pt x="17048" y="4457"/>
                </a:cubicBezTo>
                <a:cubicBezTo>
                  <a:pt x="17095" y="4517"/>
                  <a:pt x="17154" y="4564"/>
                  <a:pt x="17213" y="4623"/>
                </a:cubicBezTo>
                <a:cubicBezTo>
                  <a:pt x="17213" y="4635"/>
                  <a:pt x="17225" y="4635"/>
                  <a:pt x="17237" y="4635"/>
                </a:cubicBezTo>
                <a:cubicBezTo>
                  <a:pt x="17248" y="4635"/>
                  <a:pt x="17261" y="4635"/>
                  <a:pt x="17261" y="4623"/>
                </a:cubicBezTo>
                <a:cubicBezTo>
                  <a:pt x="17272" y="4611"/>
                  <a:pt x="17272" y="4588"/>
                  <a:pt x="17261" y="4575"/>
                </a:cubicBezTo>
                <a:cubicBezTo>
                  <a:pt x="17201" y="4517"/>
                  <a:pt x="17154" y="4457"/>
                  <a:pt x="17095" y="4410"/>
                </a:cubicBezTo>
                <a:cubicBezTo>
                  <a:pt x="17089" y="4398"/>
                  <a:pt x="17080" y="4392"/>
                  <a:pt x="17071" y="4392"/>
                </a:cubicBezTo>
                <a:close/>
                <a:moveTo>
                  <a:pt x="17398" y="4739"/>
                </a:moveTo>
                <a:cubicBezTo>
                  <a:pt x="17391" y="4739"/>
                  <a:pt x="17384" y="4743"/>
                  <a:pt x="17379" y="4753"/>
                </a:cubicBezTo>
                <a:cubicBezTo>
                  <a:pt x="17367" y="4765"/>
                  <a:pt x="17367" y="4788"/>
                  <a:pt x="17379" y="4801"/>
                </a:cubicBezTo>
                <a:cubicBezTo>
                  <a:pt x="17426" y="4859"/>
                  <a:pt x="17485" y="4919"/>
                  <a:pt x="17532" y="4977"/>
                </a:cubicBezTo>
                <a:cubicBezTo>
                  <a:pt x="17544" y="4977"/>
                  <a:pt x="17556" y="4990"/>
                  <a:pt x="17568" y="4990"/>
                </a:cubicBezTo>
                <a:cubicBezTo>
                  <a:pt x="17568" y="4990"/>
                  <a:pt x="17579" y="4990"/>
                  <a:pt x="17592" y="4977"/>
                </a:cubicBezTo>
                <a:cubicBezTo>
                  <a:pt x="17603" y="4966"/>
                  <a:pt x="17603" y="4942"/>
                  <a:pt x="17592" y="4930"/>
                </a:cubicBezTo>
                <a:cubicBezTo>
                  <a:pt x="17532" y="4872"/>
                  <a:pt x="17485" y="4812"/>
                  <a:pt x="17426" y="4753"/>
                </a:cubicBezTo>
                <a:cubicBezTo>
                  <a:pt x="17419" y="4746"/>
                  <a:pt x="17408" y="4739"/>
                  <a:pt x="17398" y="4739"/>
                </a:cubicBezTo>
                <a:close/>
                <a:moveTo>
                  <a:pt x="17722" y="5099"/>
                </a:moveTo>
                <a:cubicBezTo>
                  <a:pt x="17713" y="5099"/>
                  <a:pt x="17704" y="5102"/>
                  <a:pt x="17698" y="5108"/>
                </a:cubicBezTo>
                <a:cubicBezTo>
                  <a:pt x="17686" y="5119"/>
                  <a:pt x="17686" y="5143"/>
                  <a:pt x="17698" y="5155"/>
                </a:cubicBezTo>
                <a:cubicBezTo>
                  <a:pt x="17745" y="5214"/>
                  <a:pt x="17804" y="5273"/>
                  <a:pt x="17852" y="5332"/>
                </a:cubicBezTo>
                <a:cubicBezTo>
                  <a:pt x="17863" y="5344"/>
                  <a:pt x="17863" y="5344"/>
                  <a:pt x="17875" y="5344"/>
                </a:cubicBezTo>
                <a:lnTo>
                  <a:pt x="17899" y="5344"/>
                </a:lnTo>
                <a:cubicBezTo>
                  <a:pt x="17923" y="5321"/>
                  <a:pt x="17923" y="5308"/>
                  <a:pt x="17910" y="5285"/>
                </a:cubicBezTo>
                <a:cubicBezTo>
                  <a:pt x="17852" y="5226"/>
                  <a:pt x="17804" y="5167"/>
                  <a:pt x="17745" y="5108"/>
                </a:cubicBezTo>
                <a:cubicBezTo>
                  <a:pt x="17739" y="5102"/>
                  <a:pt x="17730" y="5099"/>
                  <a:pt x="17722" y="5099"/>
                </a:cubicBezTo>
                <a:close/>
                <a:moveTo>
                  <a:pt x="18026" y="5457"/>
                </a:moveTo>
                <a:cubicBezTo>
                  <a:pt x="18019" y="5457"/>
                  <a:pt x="18012" y="5459"/>
                  <a:pt x="18005" y="5463"/>
                </a:cubicBezTo>
                <a:cubicBezTo>
                  <a:pt x="17994" y="5486"/>
                  <a:pt x="17994" y="5498"/>
                  <a:pt x="18005" y="5521"/>
                </a:cubicBezTo>
                <a:cubicBezTo>
                  <a:pt x="18052" y="5581"/>
                  <a:pt x="18100" y="5639"/>
                  <a:pt x="18159" y="5699"/>
                </a:cubicBezTo>
                <a:cubicBezTo>
                  <a:pt x="18159" y="5710"/>
                  <a:pt x="18170" y="5723"/>
                  <a:pt x="18183" y="5723"/>
                </a:cubicBezTo>
                <a:cubicBezTo>
                  <a:pt x="18194" y="5723"/>
                  <a:pt x="18194" y="5710"/>
                  <a:pt x="18206" y="5710"/>
                </a:cubicBezTo>
                <a:cubicBezTo>
                  <a:pt x="18218" y="5699"/>
                  <a:pt x="18218" y="5675"/>
                  <a:pt x="18206" y="5663"/>
                </a:cubicBezTo>
                <a:cubicBezTo>
                  <a:pt x="18159" y="5592"/>
                  <a:pt x="18112" y="5534"/>
                  <a:pt x="18065" y="5474"/>
                </a:cubicBezTo>
                <a:cubicBezTo>
                  <a:pt x="18056" y="5466"/>
                  <a:pt x="18042" y="5457"/>
                  <a:pt x="18026" y="5457"/>
                </a:cubicBezTo>
                <a:close/>
                <a:moveTo>
                  <a:pt x="18332" y="5833"/>
                </a:moveTo>
                <a:cubicBezTo>
                  <a:pt x="18325" y="5833"/>
                  <a:pt x="18318" y="5836"/>
                  <a:pt x="18312" y="5841"/>
                </a:cubicBezTo>
                <a:cubicBezTo>
                  <a:pt x="18289" y="5852"/>
                  <a:pt x="18289" y="5876"/>
                  <a:pt x="18301" y="5888"/>
                </a:cubicBezTo>
                <a:cubicBezTo>
                  <a:pt x="18348" y="5959"/>
                  <a:pt x="18396" y="6018"/>
                  <a:pt x="18443" y="6089"/>
                </a:cubicBezTo>
                <a:cubicBezTo>
                  <a:pt x="18454" y="6089"/>
                  <a:pt x="18467" y="6101"/>
                  <a:pt x="18478" y="6101"/>
                </a:cubicBezTo>
                <a:cubicBezTo>
                  <a:pt x="18478" y="6101"/>
                  <a:pt x="18490" y="6101"/>
                  <a:pt x="18490" y="6089"/>
                </a:cubicBezTo>
                <a:cubicBezTo>
                  <a:pt x="18514" y="6077"/>
                  <a:pt x="18514" y="6054"/>
                  <a:pt x="18502" y="6041"/>
                </a:cubicBezTo>
                <a:cubicBezTo>
                  <a:pt x="18454" y="5970"/>
                  <a:pt x="18407" y="5912"/>
                  <a:pt x="18360" y="5852"/>
                </a:cubicBezTo>
                <a:cubicBezTo>
                  <a:pt x="18353" y="5839"/>
                  <a:pt x="18342" y="5833"/>
                  <a:pt x="18332" y="5833"/>
                </a:cubicBezTo>
                <a:close/>
                <a:moveTo>
                  <a:pt x="18620" y="6222"/>
                </a:moveTo>
                <a:cubicBezTo>
                  <a:pt x="18611" y="6222"/>
                  <a:pt x="18602" y="6225"/>
                  <a:pt x="18596" y="6231"/>
                </a:cubicBezTo>
                <a:cubicBezTo>
                  <a:pt x="18572" y="6243"/>
                  <a:pt x="18572" y="6266"/>
                  <a:pt x="18585" y="6278"/>
                </a:cubicBezTo>
                <a:cubicBezTo>
                  <a:pt x="18632" y="6337"/>
                  <a:pt x="18679" y="6408"/>
                  <a:pt x="18727" y="6467"/>
                </a:cubicBezTo>
                <a:cubicBezTo>
                  <a:pt x="18727" y="6479"/>
                  <a:pt x="18738" y="6491"/>
                  <a:pt x="18750" y="6491"/>
                </a:cubicBezTo>
                <a:cubicBezTo>
                  <a:pt x="18762" y="6491"/>
                  <a:pt x="18774" y="6491"/>
                  <a:pt x="18774" y="6479"/>
                </a:cubicBezTo>
                <a:cubicBezTo>
                  <a:pt x="18785" y="6467"/>
                  <a:pt x="18798" y="6443"/>
                  <a:pt x="18785" y="6432"/>
                </a:cubicBezTo>
                <a:cubicBezTo>
                  <a:pt x="18738" y="6361"/>
                  <a:pt x="18691" y="6301"/>
                  <a:pt x="18643" y="6231"/>
                </a:cubicBezTo>
                <a:cubicBezTo>
                  <a:pt x="18638" y="6225"/>
                  <a:pt x="18629" y="6222"/>
                  <a:pt x="18620" y="6222"/>
                </a:cubicBezTo>
                <a:close/>
                <a:moveTo>
                  <a:pt x="18887" y="6613"/>
                </a:moveTo>
                <a:cubicBezTo>
                  <a:pt x="18880" y="6613"/>
                  <a:pt x="18873" y="6616"/>
                  <a:pt x="18868" y="6621"/>
                </a:cubicBezTo>
                <a:cubicBezTo>
                  <a:pt x="18856" y="6632"/>
                  <a:pt x="18845" y="6656"/>
                  <a:pt x="18856" y="6668"/>
                </a:cubicBezTo>
                <a:cubicBezTo>
                  <a:pt x="18903" y="6739"/>
                  <a:pt x="18951" y="6798"/>
                  <a:pt x="18987" y="6869"/>
                </a:cubicBezTo>
                <a:cubicBezTo>
                  <a:pt x="18998" y="6881"/>
                  <a:pt x="19010" y="6881"/>
                  <a:pt x="19022" y="6881"/>
                </a:cubicBezTo>
                <a:lnTo>
                  <a:pt x="19045" y="6881"/>
                </a:lnTo>
                <a:cubicBezTo>
                  <a:pt x="19058" y="6869"/>
                  <a:pt x="19058" y="6845"/>
                  <a:pt x="19045" y="6834"/>
                </a:cubicBezTo>
                <a:cubicBezTo>
                  <a:pt x="19010" y="6763"/>
                  <a:pt x="18963" y="6692"/>
                  <a:pt x="18916" y="6632"/>
                </a:cubicBezTo>
                <a:cubicBezTo>
                  <a:pt x="18909" y="6619"/>
                  <a:pt x="18898" y="6613"/>
                  <a:pt x="18887" y="6613"/>
                </a:cubicBezTo>
                <a:close/>
                <a:moveTo>
                  <a:pt x="19157" y="7015"/>
                </a:moveTo>
                <a:cubicBezTo>
                  <a:pt x="19148" y="7015"/>
                  <a:pt x="19138" y="7018"/>
                  <a:pt x="19129" y="7023"/>
                </a:cubicBezTo>
                <a:cubicBezTo>
                  <a:pt x="19116" y="7034"/>
                  <a:pt x="19105" y="7047"/>
                  <a:pt x="19116" y="7070"/>
                </a:cubicBezTo>
                <a:cubicBezTo>
                  <a:pt x="19164" y="7141"/>
                  <a:pt x="19199" y="7200"/>
                  <a:pt x="19247" y="7271"/>
                </a:cubicBezTo>
                <a:cubicBezTo>
                  <a:pt x="19258" y="7283"/>
                  <a:pt x="19270" y="7295"/>
                  <a:pt x="19282" y="7295"/>
                </a:cubicBezTo>
                <a:lnTo>
                  <a:pt x="19294" y="7283"/>
                </a:lnTo>
                <a:cubicBezTo>
                  <a:pt x="19318" y="7271"/>
                  <a:pt x="19318" y="7247"/>
                  <a:pt x="19305" y="7236"/>
                </a:cubicBezTo>
                <a:cubicBezTo>
                  <a:pt x="19270" y="7165"/>
                  <a:pt x="19223" y="7094"/>
                  <a:pt x="19176" y="7034"/>
                </a:cubicBezTo>
                <a:cubicBezTo>
                  <a:pt x="19176" y="7021"/>
                  <a:pt x="19168" y="7015"/>
                  <a:pt x="19157" y="7015"/>
                </a:cubicBezTo>
                <a:close/>
                <a:moveTo>
                  <a:pt x="19397" y="7420"/>
                </a:moveTo>
                <a:cubicBezTo>
                  <a:pt x="19390" y="7420"/>
                  <a:pt x="19383" y="7421"/>
                  <a:pt x="19376" y="7425"/>
                </a:cubicBezTo>
                <a:cubicBezTo>
                  <a:pt x="19365" y="7436"/>
                  <a:pt x="19365" y="7460"/>
                  <a:pt x="19365" y="7472"/>
                </a:cubicBezTo>
                <a:cubicBezTo>
                  <a:pt x="19412" y="7543"/>
                  <a:pt x="19447" y="7614"/>
                  <a:pt x="19495" y="7685"/>
                </a:cubicBezTo>
                <a:cubicBezTo>
                  <a:pt x="19495" y="7696"/>
                  <a:pt x="19507" y="7696"/>
                  <a:pt x="19518" y="7696"/>
                </a:cubicBezTo>
                <a:lnTo>
                  <a:pt x="19542" y="7696"/>
                </a:lnTo>
                <a:cubicBezTo>
                  <a:pt x="19554" y="7685"/>
                  <a:pt x="19565" y="7661"/>
                  <a:pt x="19554" y="7649"/>
                </a:cubicBezTo>
                <a:cubicBezTo>
                  <a:pt x="19507" y="7578"/>
                  <a:pt x="19471" y="7507"/>
                  <a:pt x="19436" y="7436"/>
                </a:cubicBezTo>
                <a:cubicBezTo>
                  <a:pt x="19427" y="7428"/>
                  <a:pt x="19413" y="7420"/>
                  <a:pt x="19397" y="7420"/>
                </a:cubicBezTo>
                <a:close/>
                <a:moveTo>
                  <a:pt x="19625" y="7838"/>
                </a:moveTo>
                <a:cubicBezTo>
                  <a:pt x="19601" y="7851"/>
                  <a:pt x="19601" y="7874"/>
                  <a:pt x="19613" y="7886"/>
                </a:cubicBezTo>
                <a:lnTo>
                  <a:pt x="19720" y="8098"/>
                </a:lnTo>
                <a:cubicBezTo>
                  <a:pt x="19731" y="8111"/>
                  <a:pt x="19743" y="8122"/>
                  <a:pt x="19755" y="8122"/>
                </a:cubicBezTo>
                <a:cubicBezTo>
                  <a:pt x="19755" y="8122"/>
                  <a:pt x="19767" y="8122"/>
                  <a:pt x="19767" y="8111"/>
                </a:cubicBezTo>
                <a:cubicBezTo>
                  <a:pt x="19791" y="8111"/>
                  <a:pt x="19791" y="8087"/>
                  <a:pt x="19791" y="8063"/>
                </a:cubicBezTo>
                <a:cubicBezTo>
                  <a:pt x="19743" y="7992"/>
                  <a:pt x="19707" y="7922"/>
                  <a:pt x="19672" y="7862"/>
                </a:cubicBezTo>
                <a:cubicBezTo>
                  <a:pt x="19660" y="7838"/>
                  <a:pt x="19636" y="7838"/>
                  <a:pt x="19625" y="7838"/>
                </a:cubicBezTo>
                <a:close/>
                <a:moveTo>
                  <a:pt x="19862" y="8259"/>
                </a:moveTo>
                <a:cubicBezTo>
                  <a:pt x="19857" y="8259"/>
                  <a:pt x="19853" y="8261"/>
                  <a:pt x="19849" y="8264"/>
                </a:cubicBezTo>
                <a:cubicBezTo>
                  <a:pt x="19826" y="8276"/>
                  <a:pt x="19826" y="8300"/>
                  <a:pt x="19838" y="8311"/>
                </a:cubicBezTo>
                <a:lnTo>
                  <a:pt x="19944" y="8524"/>
                </a:lnTo>
                <a:cubicBezTo>
                  <a:pt x="19944" y="8536"/>
                  <a:pt x="19956" y="8548"/>
                  <a:pt x="19980" y="8548"/>
                </a:cubicBezTo>
                <a:cubicBezTo>
                  <a:pt x="19980" y="8548"/>
                  <a:pt x="19991" y="8548"/>
                  <a:pt x="19991" y="8536"/>
                </a:cubicBezTo>
                <a:cubicBezTo>
                  <a:pt x="20003" y="8536"/>
                  <a:pt x="20015" y="8513"/>
                  <a:pt x="20003" y="8489"/>
                </a:cubicBezTo>
                <a:lnTo>
                  <a:pt x="19896" y="8276"/>
                </a:lnTo>
                <a:cubicBezTo>
                  <a:pt x="19888" y="8267"/>
                  <a:pt x="19874" y="8259"/>
                  <a:pt x="19862" y="8259"/>
                </a:cubicBezTo>
                <a:close/>
                <a:moveTo>
                  <a:pt x="20080" y="8685"/>
                </a:moveTo>
                <a:cubicBezTo>
                  <a:pt x="20075" y="8685"/>
                  <a:pt x="20068" y="8686"/>
                  <a:pt x="20062" y="8689"/>
                </a:cubicBezTo>
                <a:cubicBezTo>
                  <a:pt x="20051" y="8702"/>
                  <a:pt x="20038" y="8725"/>
                  <a:pt x="20051" y="8737"/>
                </a:cubicBezTo>
                <a:lnTo>
                  <a:pt x="20157" y="8950"/>
                </a:lnTo>
                <a:cubicBezTo>
                  <a:pt x="20157" y="8973"/>
                  <a:pt x="20169" y="8973"/>
                  <a:pt x="20180" y="8973"/>
                </a:cubicBezTo>
                <a:lnTo>
                  <a:pt x="20204" y="8973"/>
                </a:lnTo>
                <a:cubicBezTo>
                  <a:pt x="20216" y="8962"/>
                  <a:pt x="20227" y="8938"/>
                  <a:pt x="20216" y="8926"/>
                </a:cubicBezTo>
                <a:lnTo>
                  <a:pt x="20109" y="8713"/>
                </a:lnTo>
                <a:cubicBezTo>
                  <a:pt x="20109" y="8696"/>
                  <a:pt x="20097" y="8685"/>
                  <a:pt x="20080" y="8685"/>
                </a:cubicBezTo>
                <a:close/>
                <a:moveTo>
                  <a:pt x="20288" y="9122"/>
                </a:moveTo>
                <a:cubicBezTo>
                  <a:pt x="20283" y="9122"/>
                  <a:pt x="20278" y="9124"/>
                  <a:pt x="20275" y="9127"/>
                </a:cubicBezTo>
                <a:cubicBezTo>
                  <a:pt x="20251" y="9127"/>
                  <a:pt x="20240" y="9151"/>
                  <a:pt x="20251" y="9175"/>
                </a:cubicBezTo>
                <a:cubicBezTo>
                  <a:pt x="20287" y="9246"/>
                  <a:pt x="20322" y="9317"/>
                  <a:pt x="20346" y="9387"/>
                </a:cubicBezTo>
                <a:cubicBezTo>
                  <a:pt x="20358" y="9399"/>
                  <a:pt x="20369" y="9411"/>
                  <a:pt x="20382" y="9411"/>
                </a:cubicBezTo>
                <a:lnTo>
                  <a:pt x="20393" y="9411"/>
                </a:lnTo>
                <a:cubicBezTo>
                  <a:pt x="20417" y="9399"/>
                  <a:pt x="20429" y="9375"/>
                  <a:pt x="20417" y="9364"/>
                </a:cubicBezTo>
                <a:cubicBezTo>
                  <a:pt x="20382" y="9293"/>
                  <a:pt x="20346" y="9210"/>
                  <a:pt x="20322" y="9139"/>
                </a:cubicBezTo>
                <a:cubicBezTo>
                  <a:pt x="20314" y="9131"/>
                  <a:pt x="20300" y="9122"/>
                  <a:pt x="20288" y="9122"/>
                </a:cubicBezTo>
                <a:close/>
                <a:moveTo>
                  <a:pt x="20482" y="9560"/>
                </a:moveTo>
                <a:cubicBezTo>
                  <a:pt x="20477" y="9560"/>
                  <a:pt x="20471" y="9561"/>
                  <a:pt x="20464" y="9564"/>
                </a:cubicBezTo>
                <a:cubicBezTo>
                  <a:pt x="20440" y="9564"/>
                  <a:pt x="20440" y="9588"/>
                  <a:pt x="20440" y="9612"/>
                </a:cubicBezTo>
                <a:cubicBezTo>
                  <a:pt x="20476" y="9683"/>
                  <a:pt x="20511" y="9753"/>
                  <a:pt x="20535" y="9824"/>
                </a:cubicBezTo>
                <a:cubicBezTo>
                  <a:pt x="20547" y="9848"/>
                  <a:pt x="20558" y="9848"/>
                  <a:pt x="20571" y="9848"/>
                </a:cubicBezTo>
                <a:lnTo>
                  <a:pt x="20582" y="9848"/>
                </a:lnTo>
                <a:cubicBezTo>
                  <a:pt x="20606" y="9837"/>
                  <a:pt x="20618" y="9824"/>
                  <a:pt x="20606" y="9801"/>
                </a:cubicBezTo>
                <a:cubicBezTo>
                  <a:pt x="20571" y="9730"/>
                  <a:pt x="20547" y="9659"/>
                  <a:pt x="20511" y="9577"/>
                </a:cubicBezTo>
                <a:cubicBezTo>
                  <a:pt x="20503" y="9568"/>
                  <a:pt x="20495" y="9560"/>
                  <a:pt x="20482" y="9560"/>
                </a:cubicBezTo>
                <a:close/>
              </a:path>
            </a:pathLst>
          </a:custGeom>
          <a:solidFill>
            <a:srgbClr val="C1B9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355163" y="-99348"/>
            <a:ext cx="4069855" cy="2033060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rgbClr val="C1B9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30917" y="3687053"/>
            <a:ext cx="3348216" cy="1599167"/>
          </a:xfrm>
          <a:custGeom>
            <a:avLst/>
            <a:gdLst/>
            <a:ahLst/>
            <a:cxnLst/>
            <a:rect l="l" t="t" r="r" b="b"/>
            <a:pathLst>
              <a:path w="20619" h="9848" extrusionOk="0">
                <a:moveTo>
                  <a:pt x="4788" y="1"/>
                </a:moveTo>
                <a:cubicBezTo>
                  <a:pt x="4765" y="1"/>
                  <a:pt x="4753" y="25"/>
                  <a:pt x="4753" y="36"/>
                </a:cubicBezTo>
                <a:cubicBezTo>
                  <a:pt x="4753" y="60"/>
                  <a:pt x="4765" y="72"/>
                  <a:pt x="4788" y="72"/>
                </a:cubicBezTo>
                <a:lnTo>
                  <a:pt x="5025" y="72"/>
                </a:lnTo>
                <a:cubicBezTo>
                  <a:pt x="5048" y="72"/>
                  <a:pt x="5061" y="48"/>
                  <a:pt x="5061" y="36"/>
                </a:cubicBezTo>
                <a:cubicBezTo>
                  <a:pt x="5061" y="12"/>
                  <a:pt x="5048" y="1"/>
                  <a:pt x="5025" y="1"/>
                </a:cubicBezTo>
                <a:close/>
                <a:moveTo>
                  <a:pt x="5273" y="1"/>
                </a:moveTo>
                <a:cubicBezTo>
                  <a:pt x="5250" y="1"/>
                  <a:pt x="5238" y="12"/>
                  <a:pt x="5238" y="36"/>
                </a:cubicBezTo>
                <a:cubicBezTo>
                  <a:pt x="5238" y="48"/>
                  <a:pt x="5250" y="72"/>
                  <a:pt x="5273" y="72"/>
                </a:cubicBezTo>
                <a:lnTo>
                  <a:pt x="5510" y="72"/>
                </a:lnTo>
                <a:cubicBezTo>
                  <a:pt x="5534" y="72"/>
                  <a:pt x="5545" y="48"/>
                  <a:pt x="5545" y="36"/>
                </a:cubicBezTo>
                <a:cubicBezTo>
                  <a:pt x="5545" y="12"/>
                  <a:pt x="5534" y="1"/>
                  <a:pt x="5510" y="1"/>
                </a:cubicBezTo>
                <a:close/>
                <a:moveTo>
                  <a:pt x="5746" y="1"/>
                </a:moveTo>
                <a:cubicBezTo>
                  <a:pt x="5734" y="1"/>
                  <a:pt x="5710" y="12"/>
                  <a:pt x="5710" y="36"/>
                </a:cubicBezTo>
                <a:cubicBezTo>
                  <a:pt x="5710" y="48"/>
                  <a:pt x="5723" y="72"/>
                  <a:pt x="5746" y="72"/>
                </a:cubicBezTo>
                <a:lnTo>
                  <a:pt x="5983" y="72"/>
                </a:lnTo>
                <a:cubicBezTo>
                  <a:pt x="6006" y="72"/>
                  <a:pt x="6018" y="60"/>
                  <a:pt x="6018" y="36"/>
                </a:cubicBezTo>
                <a:cubicBezTo>
                  <a:pt x="6030" y="25"/>
                  <a:pt x="6006" y="1"/>
                  <a:pt x="5994" y="1"/>
                </a:cubicBezTo>
                <a:close/>
                <a:moveTo>
                  <a:pt x="4552" y="12"/>
                </a:moveTo>
                <a:cubicBezTo>
                  <a:pt x="4470" y="12"/>
                  <a:pt x="4386" y="12"/>
                  <a:pt x="4304" y="25"/>
                </a:cubicBezTo>
                <a:cubicBezTo>
                  <a:pt x="4292" y="25"/>
                  <a:pt x="4268" y="36"/>
                  <a:pt x="4280" y="60"/>
                </a:cubicBezTo>
                <a:cubicBezTo>
                  <a:pt x="4280" y="72"/>
                  <a:pt x="4292" y="96"/>
                  <a:pt x="4315" y="96"/>
                </a:cubicBezTo>
                <a:cubicBezTo>
                  <a:pt x="4386" y="83"/>
                  <a:pt x="4470" y="83"/>
                  <a:pt x="4552" y="83"/>
                </a:cubicBezTo>
                <a:cubicBezTo>
                  <a:pt x="4575" y="83"/>
                  <a:pt x="4588" y="60"/>
                  <a:pt x="4588" y="48"/>
                </a:cubicBezTo>
                <a:cubicBezTo>
                  <a:pt x="4588" y="25"/>
                  <a:pt x="4564" y="12"/>
                  <a:pt x="4552" y="12"/>
                </a:cubicBezTo>
                <a:close/>
                <a:moveTo>
                  <a:pt x="6231" y="12"/>
                </a:moveTo>
                <a:cubicBezTo>
                  <a:pt x="6207" y="12"/>
                  <a:pt x="6196" y="25"/>
                  <a:pt x="6196" y="48"/>
                </a:cubicBezTo>
                <a:cubicBezTo>
                  <a:pt x="6196" y="72"/>
                  <a:pt x="6207" y="83"/>
                  <a:pt x="6231" y="83"/>
                </a:cubicBezTo>
                <a:cubicBezTo>
                  <a:pt x="6301" y="83"/>
                  <a:pt x="6385" y="96"/>
                  <a:pt x="6467" y="96"/>
                </a:cubicBezTo>
                <a:cubicBezTo>
                  <a:pt x="6491" y="96"/>
                  <a:pt x="6503" y="83"/>
                  <a:pt x="6503" y="60"/>
                </a:cubicBezTo>
                <a:cubicBezTo>
                  <a:pt x="6503" y="36"/>
                  <a:pt x="6491" y="25"/>
                  <a:pt x="6467" y="25"/>
                </a:cubicBezTo>
                <a:cubicBezTo>
                  <a:pt x="6385" y="25"/>
                  <a:pt x="6314" y="12"/>
                  <a:pt x="6231" y="12"/>
                </a:cubicBezTo>
                <a:close/>
                <a:moveTo>
                  <a:pt x="4080" y="33"/>
                </a:moveTo>
                <a:cubicBezTo>
                  <a:pt x="4076" y="33"/>
                  <a:pt x="4072" y="34"/>
                  <a:pt x="4068" y="36"/>
                </a:cubicBezTo>
                <a:cubicBezTo>
                  <a:pt x="3984" y="36"/>
                  <a:pt x="3913" y="36"/>
                  <a:pt x="3831" y="48"/>
                </a:cubicBezTo>
                <a:cubicBezTo>
                  <a:pt x="3808" y="48"/>
                  <a:pt x="3795" y="60"/>
                  <a:pt x="3795" y="83"/>
                </a:cubicBezTo>
                <a:cubicBezTo>
                  <a:pt x="3795" y="107"/>
                  <a:pt x="3819" y="119"/>
                  <a:pt x="3831" y="119"/>
                </a:cubicBezTo>
                <a:cubicBezTo>
                  <a:pt x="3913" y="107"/>
                  <a:pt x="3997" y="107"/>
                  <a:pt x="4079" y="107"/>
                </a:cubicBezTo>
                <a:cubicBezTo>
                  <a:pt x="4091" y="107"/>
                  <a:pt x="4103" y="83"/>
                  <a:pt x="4103" y="60"/>
                </a:cubicBezTo>
                <a:cubicBezTo>
                  <a:pt x="4103" y="50"/>
                  <a:pt x="4095" y="33"/>
                  <a:pt x="4080" y="33"/>
                </a:cubicBezTo>
                <a:close/>
                <a:moveTo>
                  <a:pt x="6703" y="36"/>
                </a:moveTo>
                <a:cubicBezTo>
                  <a:pt x="6692" y="36"/>
                  <a:pt x="6668" y="48"/>
                  <a:pt x="6668" y="72"/>
                </a:cubicBezTo>
                <a:cubicBezTo>
                  <a:pt x="6668" y="96"/>
                  <a:pt x="6680" y="107"/>
                  <a:pt x="6703" y="107"/>
                </a:cubicBezTo>
                <a:cubicBezTo>
                  <a:pt x="6787" y="107"/>
                  <a:pt x="6858" y="119"/>
                  <a:pt x="6940" y="119"/>
                </a:cubicBezTo>
                <a:cubicBezTo>
                  <a:pt x="6963" y="119"/>
                  <a:pt x="6976" y="107"/>
                  <a:pt x="6976" y="96"/>
                </a:cubicBezTo>
                <a:cubicBezTo>
                  <a:pt x="6987" y="72"/>
                  <a:pt x="6963" y="48"/>
                  <a:pt x="6952" y="48"/>
                </a:cubicBezTo>
                <a:cubicBezTo>
                  <a:pt x="6869" y="48"/>
                  <a:pt x="6787" y="36"/>
                  <a:pt x="6703" y="36"/>
                </a:cubicBezTo>
                <a:close/>
                <a:moveTo>
                  <a:pt x="3595" y="60"/>
                </a:moveTo>
                <a:cubicBezTo>
                  <a:pt x="3512" y="72"/>
                  <a:pt x="3429" y="72"/>
                  <a:pt x="3346" y="83"/>
                </a:cubicBezTo>
                <a:cubicBezTo>
                  <a:pt x="3335" y="83"/>
                  <a:pt x="3322" y="107"/>
                  <a:pt x="3322" y="119"/>
                </a:cubicBezTo>
                <a:cubicBezTo>
                  <a:pt x="3322" y="143"/>
                  <a:pt x="3335" y="154"/>
                  <a:pt x="3358" y="154"/>
                </a:cubicBezTo>
                <a:cubicBezTo>
                  <a:pt x="3441" y="143"/>
                  <a:pt x="3512" y="143"/>
                  <a:pt x="3595" y="131"/>
                </a:cubicBezTo>
                <a:cubicBezTo>
                  <a:pt x="3618" y="131"/>
                  <a:pt x="3630" y="119"/>
                  <a:pt x="3630" y="96"/>
                </a:cubicBezTo>
                <a:cubicBezTo>
                  <a:pt x="3630" y="72"/>
                  <a:pt x="3606" y="60"/>
                  <a:pt x="3595" y="60"/>
                </a:cubicBezTo>
                <a:close/>
                <a:moveTo>
                  <a:pt x="7189" y="72"/>
                </a:moveTo>
                <a:cubicBezTo>
                  <a:pt x="7165" y="72"/>
                  <a:pt x="7153" y="83"/>
                  <a:pt x="7153" y="107"/>
                </a:cubicBezTo>
                <a:cubicBezTo>
                  <a:pt x="7141" y="119"/>
                  <a:pt x="7165" y="143"/>
                  <a:pt x="7176" y="143"/>
                </a:cubicBezTo>
                <a:cubicBezTo>
                  <a:pt x="7259" y="154"/>
                  <a:pt x="7342" y="154"/>
                  <a:pt x="7425" y="166"/>
                </a:cubicBezTo>
                <a:cubicBezTo>
                  <a:pt x="7436" y="166"/>
                  <a:pt x="7460" y="154"/>
                  <a:pt x="7460" y="131"/>
                </a:cubicBezTo>
                <a:cubicBezTo>
                  <a:pt x="7460" y="107"/>
                  <a:pt x="7449" y="96"/>
                  <a:pt x="7425" y="96"/>
                </a:cubicBezTo>
                <a:cubicBezTo>
                  <a:pt x="7342" y="83"/>
                  <a:pt x="7271" y="83"/>
                  <a:pt x="7189" y="72"/>
                </a:cubicBezTo>
                <a:close/>
                <a:moveTo>
                  <a:pt x="3110" y="107"/>
                </a:moveTo>
                <a:cubicBezTo>
                  <a:pt x="3027" y="107"/>
                  <a:pt x="2956" y="119"/>
                  <a:pt x="2873" y="131"/>
                </a:cubicBezTo>
                <a:cubicBezTo>
                  <a:pt x="2850" y="131"/>
                  <a:pt x="2838" y="154"/>
                  <a:pt x="2838" y="166"/>
                </a:cubicBezTo>
                <a:cubicBezTo>
                  <a:pt x="2838" y="190"/>
                  <a:pt x="2862" y="201"/>
                  <a:pt x="2873" y="201"/>
                </a:cubicBezTo>
                <a:lnTo>
                  <a:pt x="2885" y="201"/>
                </a:lnTo>
                <a:cubicBezTo>
                  <a:pt x="2956" y="190"/>
                  <a:pt x="3039" y="190"/>
                  <a:pt x="3122" y="178"/>
                </a:cubicBezTo>
                <a:cubicBezTo>
                  <a:pt x="3133" y="178"/>
                  <a:pt x="3157" y="154"/>
                  <a:pt x="3157" y="143"/>
                </a:cubicBezTo>
                <a:cubicBezTo>
                  <a:pt x="3146" y="119"/>
                  <a:pt x="3133" y="107"/>
                  <a:pt x="3110" y="107"/>
                </a:cubicBezTo>
                <a:close/>
                <a:moveTo>
                  <a:pt x="7661" y="119"/>
                </a:moveTo>
                <a:cubicBezTo>
                  <a:pt x="7649" y="119"/>
                  <a:pt x="7625" y="131"/>
                  <a:pt x="7625" y="154"/>
                </a:cubicBezTo>
                <a:cubicBezTo>
                  <a:pt x="7625" y="166"/>
                  <a:pt x="7638" y="190"/>
                  <a:pt x="7661" y="190"/>
                </a:cubicBezTo>
                <a:cubicBezTo>
                  <a:pt x="7732" y="201"/>
                  <a:pt x="7815" y="201"/>
                  <a:pt x="7898" y="214"/>
                </a:cubicBezTo>
                <a:cubicBezTo>
                  <a:pt x="7922" y="214"/>
                  <a:pt x="7933" y="201"/>
                  <a:pt x="7933" y="190"/>
                </a:cubicBezTo>
                <a:cubicBezTo>
                  <a:pt x="7933" y="166"/>
                  <a:pt x="7922" y="143"/>
                  <a:pt x="7898" y="143"/>
                </a:cubicBezTo>
                <a:cubicBezTo>
                  <a:pt x="7827" y="131"/>
                  <a:pt x="7744" y="131"/>
                  <a:pt x="7661" y="119"/>
                </a:cubicBezTo>
                <a:close/>
                <a:moveTo>
                  <a:pt x="2637" y="154"/>
                </a:moveTo>
                <a:cubicBezTo>
                  <a:pt x="2554" y="166"/>
                  <a:pt x="2471" y="178"/>
                  <a:pt x="2400" y="190"/>
                </a:cubicBezTo>
                <a:cubicBezTo>
                  <a:pt x="2377" y="190"/>
                  <a:pt x="2365" y="201"/>
                  <a:pt x="2365" y="225"/>
                </a:cubicBezTo>
                <a:cubicBezTo>
                  <a:pt x="2365" y="249"/>
                  <a:pt x="2389" y="261"/>
                  <a:pt x="2400" y="261"/>
                </a:cubicBezTo>
                <a:lnTo>
                  <a:pt x="2649" y="225"/>
                </a:lnTo>
                <a:cubicBezTo>
                  <a:pt x="2660" y="225"/>
                  <a:pt x="2673" y="201"/>
                  <a:pt x="2673" y="190"/>
                </a:cubicBezTo>
                <a:cubicBezTo>
                  <a:pt x="2673" y="166"/>
                  <a:pt x="2649" y="154"/>
                  <a:pt x="2637" y="154"/>
                </a:cubicBezTo>
                <a:close/>
                <a:moveTo>
                  <a:pt x="8146" y="178"/>
                </a:moveTo>
                <a:cubicBezTo>
                  <a:pt x="8122" y="178"/>
                  <a:pt x="8098" y="190"/>
                  <a:pt x="8098" y="201"/>
                </a:cubicBezTo>
                <a:cubicBezTo>
                  <a:pt x="8098" y="225"/>
                  <a:pt x="8111" y="249"/>
                  <a:pt x="8134" y="249"/>
                </a:cubicBezTo>
                <a:cubicBezTo>
                  <a:pt x="8205" y="261"/>
                  <a:pt x="8288" y="272"/>
                  <a:pt x="8371" y="285"/>
                </a:cubicBezTo>
                <a:cubicBezTo>
                  <a:pt x="8394" y="285"/>
                  <a:pt x="8406" y="272"/>
                  <a:pt x="8406" y="249"/>
                </a:cubicBezTo>
                <a:cubicBezTo>
                  <a:pt x="8418" y="225"/>
                  <a:pt x="8394" y="214"/>
                  <a:pt x="8382" y="214"/>
                </a:cubicBezTo>
                <a:cubicBezTo>
                  <a:pt x="8300" y="201"/>
                  <a:pt x="8217" y="190"/>
                  <a:pt x="8146" y="178"/>
                </a:cubicBezTo>
                <a:close/>
                <a:moveTo>
                  <a:pt x="2164" y="214"/>
                </a:moveTo>
                <a:lnTo>
                  <a:pt x="1916" y="249"/>
                </a:lnTo>
                <a:cubicBezTo>
                  <a:pt x="1904" y="249"/>
                  <a:pt x="1892" y="272"/>
                  <a:pt x="1892" y="296"/>
                </a:cubicBezTo>
                <a:cubicBezTo>
                  <a:pt x="1892" y="308"/>
                  <a:pt x="1904" y="320"/>
                  <a:pt x="1927" y="320"/>
                </a:cubicBezTo>
                <a:cubicBezTo>
                  <a:pt x="2011" y="308"/>
                  <a:pt x="2093" y="296"/>
                  <a:pt x="2164" y="285"/>
                </a:cubicBezTo>
                <a:cubicBezTo>
                  <a:pt x="2187" y="285"/>
                  <a:pt x="2200" y="272"/>
                  <a:pt x="2200" y="249"/>
                </a:cubicBezTo>
                <a:cubicBezTo>
                  <a:pt x="2200" y="225"/>
                  <a:pt x="2176" y="214"/>
                  <a:pt x="2164" y="214"/>
                </a:cubicBezTo>
                <a:close/>
                <a:moveTo>
                  <a:pt x="8607" y="246"/>
                </a:moveTo>
                <a:cubicBezTo>
                  <a:pt x="8591" y="246"/>
                  <a:pt x="8581" y="263"/>
                  <a:pt x="8571" y="272"/>
                </a:cubicBezTo>
                <a:cubicBezTo>
                  <a:pt x="8571" y="296"/>
                  <a:pt x="8584" y="308"/>
                  <a:pt x="8607" y="320"/>
                </a:cubicBezTo>
                <a:cubicBezTo>
                  <a:pt x="8689" y="332"/>
                  <a:pt x="8760" y="343"/>
                  <a:pt x="8844" y="356"/>
                </a:cubicBezTo>
                <a:cubicBezTo>
                  <a:pt x="8867" y="356"/>
                  <a:pt x="8879" y="343"/>
                  <a:pt x="8879" y="332"/>
                </a:cubicBezTo>
                <a:cubicBezTo>
                  <a:pt x="8891" y="308"/>
                  <a:pt x="8879" y="285"/>
                  <a:pt x="8855" y="285"/>
                </a:cubicBezTo>
                <a:cubicBezTo>
                  <a:pt x="8773" y="272"/>
                  <a:pt x="8689" y="261"/>
                  <a:pt x="8619" y="249"/>
                </a:cubicBezTo>
                <a:cubicBezTo>
                  <a:pt x="8614" y="247"/>
                  <a:pt x="8610" y="246"/>
                  <a:pt x="8607" y="246"/>
                </a:cubicBezTo>
                <a:close/>
                <a:moveTo>
                  <a:pt x="1680" y="285"/>
                </a:moveTo>
                <a:cubicBezTo>
                  <a:pt x="1596" y="296"/>
                  <a:pt x="1525" y="320"/>
                  <a:pt x="1443" y="332"/>
                </a:cubicBezTo>
                <a:cubicBezTo>
                  <a:pt x="1431" y="332"/>
                  <a:pt x="1420" y="343"/>
                  <a:pt x="1420" y="367"/>
                </a:cubicBezTo>
                <a:cubicBezTo>
                  <a:pt x="1420" y="391"/>
                  <a:pt x="1431" y="403"/>
                  <a:pt x="1455" y="403"/>
                </a:cubicBezTo>
                <a:cubicBezTo>
                  <a:pt x="1538" y="391"/>
                  <a:pt x="1609" y="367"/>
                  <a:pt x="1691" y="356"/>
                </a:cubicBezTo>
                <a:cubicBezTo>
                  <a:pt x="1715" y="356"/>
                  <a:pt x="1727" y="332"/>
                  <a:pt x="1727" y="320"/>
                </a:cubicBezTo>
                <a:cubicBezTo>
                  <a:pt x="1727" y="296"/>
                  <a:pt x="1703" y="285"/>
                  <a:pt x="1680" y="285"/>
                </a:cubicBezTo>
                <a:close/>
                <a:moveTo>
                  <a:pt x="9075" y="327"/>
                </a:moveTo>
                <a:cubicBezTo>
                  <a:pt x="9062" y="327"/>
                  <a:pt x="9053" y="338"/>
                  <a:pt x="9044" y="356"/>
                </a:cubicBezTo>
                <a:cubicBezTo>
                  <a:pt x="9044" y="379"/>
                  <a:pt x="9056" y="391"/>
                  <a:pt x="9080" y="403"/>
                </a:cubicBezTo>
                <a:cubicBezTo>
                  <a:pt x="9151" y="414"/>
                  <a:pt x="9233" y="427"/>
                  <a:pt x="9316" y="438"/>
                </a:cubicBezTo>
                <a:cubicBezTo>
                  <a:pt x="9340" y="438"/>
                  <a:pt x="9351" y="427"/>
                  <a:pt x="9351" y="414"/>
                </a:cubicBezTo>
                <a:cubicBezTo>
                  <a:pt x="9351" y="391"/>
                  <a:pt x="9340" y="379"/>
                  <a:pt x="9328" y="367"/>
                </a:cubicBezTo>
                <a:cubicBezTo>
                  <a:pt x="9246" y="356"/>
                  <a:pt x="9162" y="343"/>
                  <a:pt x="9091" y="332"/>
                </a:cubicBezTo>
                <a:cubicBezTo>
                  <a:pt x="9085" y="329"/>
                  <a:pt x="9080" y="327"/>
                  <a:pt x="9075" y="327"/>
                </a:cubicBezTo>
                <a:close/>
                <a:moveTo>
                  <a:pt x="1207" y="367"/>
                </a:moveTo>
                <a:cubicBezTo>
                  <a:pt x="1124" y="379"/>
                  <a:pt x="1053" y="403"/>
                  <a:pt x="970" y="414"/>
                </a:cubicBezTo>
                <a:cubicBezTo>
                  <a:pt x="958" y="414"/>
                  <a:pt x="947" y="438"/>
                  <a:pt x="947" y="462"/>
                </a:cubicBezTo>
                <a:cubicBezTo>
                  <a:pt x="947" y="474"/>
                  <a:pt x="970" y="485"/>
                  <a:pt x="982" y="485"/>
                </a:cubicBezTo>
                <a:lnTo>
                  <a:pt x="994" y="485"/>
                </a:lnTo>
                <a:cubicBezTo>
                  <a:pt x="1065" y="474"/>
                  <a:pt x="1136" y="450"/>
                  <a:pt x="1218" y="438"/>
                </a:cubicBezTo>
                <a:cubicBezTo>
                  <a:pt x="1242" y="438"/>
                  <a:pt x="1254" y="414"/>
                  <a:pt x="1254" y="403"/>
                </a:cubicBezTo>
                <a:cubicBezTo>
                  <a:pt x="1254" y="379"/>
                  <a:pt x="1230" y="367"/>
                  <a:pt x="1207" y="367"/>
                </a:cubicBezTo>
                <a:close/>
                <a:moveTo>
                  <a:pt x="9546" y="422"/>
                </a:moveTo>
                <a:cubicBezTo>
                  <a:pt x="9530" y="422"/>
                  <a:pt x="9517" y="433"/>
                  <a:pt x="9517" y="450"/>
                </a:cubicBezTo>
                <a:cubicBezTo>
                  <a:pt x="9517" y="462"/>
                  <a:pt x="9529" y="485"/>
                  <a:pt x="9541" y="485"/>
                </a:cubicBezTo>
                <a:cubicBezTo>
                  <a:pt x="9624" y="509"/>
                  <a:pt x="9706" y="521"/>
                  <a:pt x="9777" y="545"/>
                </a:cubicBezTo>
                <a:lnTo>
                  <a:pt x="9789" y="545"/>
                </a:lnTo>
                <a:cubicBezTo>
                  <a:pt x="9801" y="545"/>
                  <a:pt x="9813" y="532"/>
                  <a:pt x="9824" y="521"/>
                </a:cubicBezTo>
                <a:cubicBezTo>
                  <a:pt x="9824" y="497"/>
                  <a:pt x="9813" y="474"/>
                  <a:pt x="9801" y="474"/>
                </a:cubicBezTo>
                <a:cubicBezTo>
                  <a:pt x="9718" y="450"/>
                  <a:pt x="9635" y="438"/>
                  <a:pt x="9564" y="427"/>
                </a:cubicBezTo>
                <a:cubicBezTo>
                  <a:pt x="9558" y="423"/>
                  <a:pt x="9552" y="422"/>
                  <a:pt x="9546" y="422"/>
                </a:cubicBezTo>
                <a:close/>
                <a:moveTo>
                  <a:pt x="734" y="462"/>
                </a:moveTo>
                <a:cubicBezTo>
                  <a:pt x="651" y="485"/>
                  <a:pt x="580" y="497"/>
                  <a:pt x="509" y="509"/>
                </a:cubicBezTo>
                <a:cubicBezTo>
                  <a:pt x="485" y="521"/>
                  <a:pt x="474" y="532"/>
                  <a:pt x="474" y="556"/>
                </a:cubicBezTo>
                <a:cubicBezTo>
                  <a:pt x="485" y="568"/>
                  <a:pt x="497" y="580"/>
                  <a:pt x="509" y="580"/>
                </a:cubicBezTo>
                <a:lnTo>
                  <a:pt x="521" y="580"/>
                </a:lnTo>
                <a:cubicBezTo>
                  <a:pt x="592" y="568"/>
                  <a:pt x="663" y="545"/>
                  <a:pt x="758" y="532"/>
                </a:cubicBezTo>
                <a:cubicBezTo>
                  <a:pt x="769" y="532"/>
                  <a:pt x="781" y="509"/>
                  <a:pt x="781" y="485"/>
                </a:cubicBezTo>
                <a:cubicBezTo>
                  <a:pt x="781" y="474"/>
                  <a:pt x="758" y="462"/>
                  <a:pt x="734" y="462"/>
                </a:cubicBezTo>
                <a:close/>
                <a:moveTo>
                  <a:pt x="10014" y="528"/>
                </a:moveTo>
                <a:cubicBezTo>
                  <a:pt x="10003" y="528"/>
                  <a:pt x="9990" y="539"/>
                  <a:pt x="9990" y="556"/>
                </a:cubicBezTo>
                <a:cubicBezTo>
                  <a:pt x="9978" y="568"/>
                  <a:pt x="9990" y="592"/>
                  <a:pt x="10013" y="592"/>
                </a:cubicBezTo>
                <a:cubicBezTo>
                  <a:pt x="10084" y="616"/>
                  <a:pt x="10168" y="639"/>
                  <a:pt x="10239" y="651"/>
                </a:cubicBezTo>
                <a:lnTo>
                  <a:pt x="10250" y="651"/>
                </a:lnTo>
                <a:cubicBezTo>
                  <a:pt x="10274" y="651"/>
                  <a:pt x="10286" y="639"/>
                  <a:pt x="10286" y="627"/>
                </a:cubicBezTo>
                <a:cubicBezTo>
                  <a:pt x="10297" y="603"/>
                  <a:pt x="10286" y="592"/>
                  <a:pt x="10262" y="580"/>
                </a:cubicBezTo>
                <a:cubicBezTo>
                  <a:pt x="10179" y="568"/>
                  <a:pt x="10108" y="545"/>
                  <a:pt x="10026" y="532"/>
                </a:cubicBezTo>
                <a:cubicBezTo>
                  <a:pt x="10023" y="529"/>
                  <a:pt x="10018" y="528"/>
                  <a:pt x="10014" y="528"/>
                </a:cubicBezTo>
                <a:close/>
                <a:moveTo>
                  <a:pt x="281" y="565"/>
                </a:moveTo>
                <a:cubicBezTo>
                  <a:pt x="278" y="565"/>
                  <a:pt x="275" y="566"/>
                  <a:pt x="272" y="568"/>
                </a:cubicBezTo>
                <a:cubicBezTo>
                  <a:pt x="119" y="603"/>
                  <a:pt x="36" y="627"/>
                  <a:pt x="36" y="627"/>
                </a:cubicBezTo>
                <a:cubicBezTo>
                  <a:pt x="12" y="627"/>
                  <a:pt x="1" y="651"/>
                  <a:pt x="12" y="674"/>
                </a:cubicBezTo>
                <a:cubicBezTo>
                  <a:pt x="12" y="687"/>
                  <a:pt x="25" y="698"/>
                  <a:pt x="48" y="698"/>
                </a:cubicBezTo>
                <a:lnTo>
                  <a:pt x="60" y="698"/>
                </a:lnTo>
                <a:cubicBezTo>
                  <a:pt x="60" y="698"/>
                  <a:pt x="143" y="674"/>
                  <a:pt x="285" y="639"/>
                </a:cubicBezTo>
                <a:cubicBezTo>
                  <a:pt x="308" y="627"/>
                  <a:pt x="320" y="616"/>
                  <a:pt x="308" y="592"/>
                </a:cubicBezTo>
                <a:cubicBezTo>
                  <a:pt x="308" y="582"/>
                  <a:pt x="293" y="565"/>
                  <a:pt x="281" y="565"/>
                </a:cubicBezTo>
                <a:close/>
                <a:moveTo>
                  <a:pt x="10480" y="646"/>
                </a:moveTo>
                <a:cubicBezTo>
                  <a:pt x="10464" y="646"/>
                  <a:pt x="10451" y="657"/>
                  <a:pt x="10451" y="674"/>
                </a:cubicBezTo>
                <a:cubicBezTo>
                  <a:pt x="10439" y="687"/>
                  <a:pt x="10451" y="710"/>
                  <a:pt x="10475" y="710"/>
                </a:cubicBezTo>
                <a:cubicBezTo>
                  <a:pt x="10557" y="734"/>
                  <a:pt x="10628" y="758"/>
                  <a:pt x="10711" y="781"/>
                </a:cubicBezTo>
                <a:cubicBezTo>
                  <a:pt x="10735" y="781"/>
                  <a:pt x="10746" y="769"/>
                  <a:pt x="10746" y="758"/>
                </a:cubicBezTo>
                <a:cubicBezTo>
                  <a:pt x="10759" y="734"/>
                  <a:pt x="10746" y="722"/>
                  <a:pt x="10723" y="710"/>
                </a:cubicBezTo>
                <a:cubicBezTo>
                  <a:pt x="10652" y="687"/>
                  <a:pt x="10570" y="663"/>
                  <a:pt x="10499" y="651"/>
                </a:cubicBezTo>
                <a:cubicBezTo>
                  <a:pt x="10492" y="648"/>
                  <a:pt x="10486" y="646"/>
                  <a:pt x="10480" y="646"/>
                </a:cubicBezTo>
                <a:close/>
                <a:moveTo>
                  <a:pt x="10941" y="776"/>
                </a:moveTo>
                <a:cubicBezTo>
                  <a:pt x="10925" y="776"/>
                  <a:pt x="10912" y="788"/>
                  <a:pt x="10912" y="805"/>
                </a:cubicBezTo>
                <a:cubicBezTo>
                  <a:pt x="10901" y="816"/>
                  <a:pt x="10912" y="840"/>
                  <a:pt x="10936" y="852"/>
                </a:cubicBezTo>
                <a:cubicBezTo>
                  <a:pt x="11007" y="876"/>
                  <a:pt x="11090" y="899"/>
                  <a:pt x="11161" y="923"/>
                </a:cubicBezTo>
                <a:lnTo>
                  <a:pt x="11172" y="923"/>
                </a:lnTo>
                <a:cubicBezTo>
                  <a:pt x="11184" y="923"/>
                  <a:pt x="11208" y="911"/>
                  <a:pt x="11208" y="899"/>
                </a:cubicBezTo>
                <a:cubicBezTo>
                  <a:pt x="11219" y="876"/>
                  <a:pt x="11208" y="852"/>
                  <a:pt x="11184" y="852"/>
                </a:cubicBezTo>
                <a:cubicBezTo>
                  <a:pt x="11113" y="828"/>
                  <a:pt x="11030" y="805"/>
                  <a:pt x="10959" y="781"/>
                </a:cubicBezTo>
                <a:cubicBezTo>
                  <a:pt x="10953" y="778"/>
                  <a:pt x="10946" y="776"/>
                  <a:pt x="10941" y="776"/>
                </a:cubicBezTo>
                <a:close/>
                <a:moveTo>
                  <a:pt x="11408" y="923"/>
                </a:moveTo>
                <a:cubicBezTo>
                  <a:pt x="11397" y="923"/>
                  <a:pt x="11373" y="923"/>
                  <a:pt x="11373" y="947"/>
                </a:cubicBezTo>
                <a:cubicBezTo>
                  <a:pt x="11361" y="970"/>
                  <a:pt x="11373" y="982"/>
                  <a:pt x="11385" y="994"/>
                </a:cubicBezTo>
                <a:cubicBezTo>
                  <a:pt x="11468" y="1018"/>
                  <a:pt x="11539" y="1041"/>
                  <a:pt x="11621" y="1065"/>
                </a:cubicBezTo>
                <a:cubicBezTo>
                  <a:pt x="11621" y="1076"/>
                  <a:pt x="11621" y="1076"/>
                  <a:pt x="11634" y="1076"/>
                </a:cubicBezTo>
                <a:cubicBezTo>
                  <a:pt x="11645" y="1076"/>
                  <a:pt x="11657" y="1065"/>
                  <a:pt x="11657" y="1053"/>
                </a:cubicBezTo>
                <a:cubicBezTo>
                  <a:pt x="11669" y="1029"/>
                  <a:pt x="11657" y="1005"/>
                  <a:pt x="11645" y="1005"/>
                </a:cubicBezTo>
                <a:cubicBezTo>
                  <a:pt x="11563" y="970"/>
                  <a:pt x="11492" y="947"/>
                  <a:pt x="11408" y="923"/>
                </a:cubicBezTo>
                <a:close/>
                <a:moveTo>
                  <a:pt x="11850" y="1083"/>
                </a:moveTo>
                <a:cubicBezTo>
                  <a:pt x="11834" y="1083"/>
                  <a:pt x="11823" y="1092"/>
                  <a:pt x="11823" y="1100"/>
                </a:cubicBezTo>
                <a:cubicBezTo>
                  <a:pt x="11810" y="1124"/>
                  <a:pt x="11823" y="1147"/>
                  <a:pt x="11846" y="1147"/>
                </a:cubicBezTo>
                <a:cubicBezTo>
                  <a:pt x="11917" y="1183"/>
                  <a:pt x="11988" y="1207"/>
                  <a:pt x="12070" y="1230"/>
                </a:cubicBezTo>
                <a:cubicBezTo>
                  <a:pt x="12070" y="1242"/>
                  <a:pt x="12070" y="1242"/>
                  <a:pt x="12083" y="1242"/>
                </a:cubicBezTo>
                <a:cubicBezTo>
                  <a:pt x="12094" y="1242"/>
                  <a:pt x="12106" y="1230"/>
                  <a:pt x="12106" y="1218"/>
                </a:cubicBezTo>
                <a:cubicBezTo>
                  <a:pt x="12118" y="1194"/>
                  <a:pt x="12106" y="1171"/>
                  <a:pt x="12094" y="1171"/>
                </a:cubicBezTo>
                <a:cubicBezTo>
                  <a:pt x="12012" y="1136"/>
                  <a:pt x="11941" y="1112"/>
                  <a:pt x="11870" y="1089"/>
                </a:cubicBezTo>
                <a:cubicBezTo>
                  <a:pt x="11863" y="1085"/>
                  <a:pt x="11856" y="1083"/>
                  <a:pt x="11850" y="1083"/>
                </a:cubicBezTo>
                <a:close/>
                <a:moveTo>
                  <a:pt x="12319" y="1254"/>
                </a:moveTo>
                <a:cubicBezTo>
                  <a:pt x="12296" y="1254"/>
                  <a:pt x="12272" y="1254"/>
                  <a:pt x="12272" y="1278"/>
                </a:cubicBezTo>
                <a:cubicBezTo>
                  <a:pt x="12260" y="1289"/>
                  <a:pt x="12272" y="1313"/>
                  <a:pt x="12283" y="1325"/>
                </a:cubicBezTo>
                <a:cubicBezTo>
                  <a:pt x="12366" y="1349"/>
                  <a:pt x="12437" y="1384"/>
                  <a:pt x="12508" y="1420"/>
                </a:cubicBezTo>
                <a:lnTo>
                  <a:pt x="12520" y="1420"/>
                </a:lnTo>
                <a:cubicBezTo>
                  <a:pt x="12532" y="1420"/>
                  <a:pt x="12543" y="1407"/>
                  <a:pt x="12556" y="1396"/>
                </a:cubicBezTo>
                <a:cubicBezTo>
                  <a:pt x="12567" y="1372"/>
                  <a:pt x="12556" y="1360"/>
                  <a:pt x="12532" y="1349"/>
                </a:cubicBezTo>
                <a:cubicBezTo>
                  <a:pt x="12461" y="1313"/>
                  <a:pt x="12390" y="1289"/>
                  <a:pt x="12319" y="1254"/>
                </a:cubicBezTo>
                <a:close/>
                <a:moveTo>
                  <a:pt x="12739" y="1438"/>
                </a:moveTo>
                <a:cubicBezTo>
                  <a:pt x="12726" y="1438"/>
                  <a:pt x="12718" y="1450"/>
                  <a:pt x="12709" y="1467"/>
                </a:cubicBezTo>
                <a:cubicBezTo>
                  <a:pt x="12698" y="1478"/>
                  <a:pt x="12709" y="1502"/>
                  <a:pt x="12732" y="1514"/>
                </a:cubicBezTo>
                <a:cubicBezTo>
                  <a:pt x="12803" y="1538"/>
                  <a:pt x="12874" y="1573"/>
                  <a:pt x="12945" y="1609"/>
                </a:cubicBezTo>
                <a:lnTo>
                  <a:pt x="12958" y="1609"/>
                </a:lnTo>
                <a:cubicBezTo>
                  <a:pt x="12969" y="1609"/>
                  <a:pt x="12981" y="1609"/>
                  <a:pt x="12993" y="1585"/>
                </a:cubicBezTo>
                <a:cubicBezTo>
                  <a:pt x="13005" y="1573"/>
                  <a:pt x="12993" y="1549"/>
                  <a:pt x="12981" y="1538"/>
                </a:cubicBezTo>
                <a:cubicBezTo>
                  <a:pt x="12898" y="1514"/>
                  <a:pt x="12827" y="1478"/>
                  <a:pt x="12756" y="1443"/>
                </a:cubicBezTo>
                <a:cubicBezTo>
                  <a:pt x="12750" y="1440"/>
                  <a:pt x="12744" y="1438"/>
                  <a:pt x="12739" y="1438"/>
                </a:cubicBezTo>
                <a:close/>
                <a:moveTo>
                  <a:pt x="13176" y="1639"/>
                </a:moveTo>
                <a:cubicBezTo>
                  <a:pt x="13163" y="1639"/>
                  <a:pt x="13155" y="1647"/>
                  <a:pt x="13147" y="1656"/>
                </a:cubicBezTo>
                <a:cubicBezTo>
                  <a:pt x="13134" y="1680"/>
                  <a:pt x="13147" y="1703"/>
                  <a:pt x="13158" y="1715"/>
                </a:cubicBezTo>
                <a:cubicBezTo>
                  <a:pt x="13229" y="1738"/>
                  <a:pt x="13300" y="1774"/>
                  <a:pt x="13371" y="1809"/>
                </a:cubicBezTo>
                <a:cubicBezTo>
                  <a:pt x="13383" y="1821"/>
                  <a:pt x="13383" y="1821"/>
                  <a:pt x="13395" y="1821"/>
                </a:cubicBezTo>
                <a:cubicBezTo>
                  <a:pt x="13407" y="1821"/>
                  <a:pt x="13418" y="1809"/>
                  <a:pt x="13418" y="1798"/>
                </a:cubicBezTo>
                <a:cubicBezTo>
                  <a:pt x="13430" y="1786"/>
                  <a:pt x="13430" y="1762"/>
                  <a:pt x="13407" y="1751"/>
                </a:cubicBezTo>
                <a:lnTo>
                  <a:pt x="13194" y="1644"/>
                </a:lnTo>
                <a:cubicBezTo>
                  <a:pt x="13187" y="1640"/>
                  <a:pt x="13181" y="1639"/>
                  <a:pt x="13176" y="1639"/>
                </a:cubicBezTo>
                <a:close/>
                <a:moveTo>
                  <a:pt x="13608" y="1852"/>
                </a:moveTo>
                <a:cubicBezTo>
                  <a:pt x="13596" y="1852"/>
                  <a:pt x="13581" y="1863"/>
                  <a:pt x="13572" y="1880"/>
                </a:cubicBezTo>
                <a:cubicBezTo>
                  <a:pt x="13560" y="1892"/>
                  <a:pt x="13572" y="1916"/>
                  <a:pt x="13584" y="1927"/>
                </a:cubicBezTo>
                <a:lnTo>
                  <a:pt x="13796" y="2034"/>
                </a:lnTo>
                <a:lnTo>
                  <a:pt x="13820" y="2034"/>
                </a:lnTo>
                <a:cubicBezTo>
                  <a:pt x="13832" y="2034"/>
                  <a:pt x="13844" y="2034"/>
                  <a:pt x="13844" y="2022"/>
                </a:cubicBezTo>
                <a:cubicBezTo>
                  <a:pt x="13856" y="1998"/>
                  <a:pt x="13856" y="1987"/>
                  <a:pt x="13832" y="1975"/>
                </a:cubicBezTo>
                <a:cubicBezTo>
                  <a:pt x="13761" y="1940"/>
                  <a:pt x="13691" y="1892"/>
                  <a:pt x="13620" y="1856"/>
                </a:cubicBezTo>
                <a:cubicBezTo>
                  <a:pt x="13616" y="1853"/>
                  <a:pt x="13612" y="1852"/>
                  <a:pt x="13608" y="1852"/>
                </a:cubicBezTo>
                <a:close/>
                <a:moveTo>
                  <a:pt x="14021" y="2086"/>
                </a:moveTo>
                <a:cubicBezTo>
                  <a:pt x="14012" y="2086"/>
                  <a:pt x="14005" y="2091"/>
                  <a:pt x="13998" y="2105"/>
                </a:cubicBezTo>
                <a:cubicBezTo>
                  <a:pt x="13986" y="2117"/>
                  <a:pt x="13986" y="2140"/>
                  <a:pt x="14009" y="2153"/>
                </a:cubicBezTo>
                <a:cubicBezTo>
                  <a:pt x="14080" y="2187"/>
                  <a:pt x="14151" y="2235"/>
                  <a:pt x="14211" y="2271"/>
                </a:cubicBezTo>
                <a:lnTo>
                  <a:pt x="14234" y="2271"/>
                </a:lnTo>
                <a:cubicBezTo>
                  <a:pt x="14246" y="2271"/>
                  <a:pt x="14258" y="2271"/>
                  <a:pt x="14269" y="2258"/>
                </a:cubicBezTo>
                <a:cubicBezTo>
                  <a:pt x="14269" y="2235"/>
                  <a:pt x="14269" y="2223"/>
                  <a:pt x="14258" y="2211"/>
                </a:cubicBezTo>
                <a:cubicBezTo>
                  <a:pt x="14187" y="2164"/>
                  <a:pt x="14116" y="2129"/>
                  <a:pt x="14045" y="2093"/>
                </a:cubicBezTo>
                <a:cubicBezTo>
                  <a:pt x="14036" y="2088"/>
                  <a:pt x="14028" y="2086"/>
                  <a:pt x="14021" y="2086"/>
                </a:cubicBezTo>
                <a:close/>
                <a:moveTo>
                  <a:pt x="14446" y="2325"/>
                </a:moveTo>
                <a:cubicBezTo>
                  <a:pt x="14434" y="2325"/>
                  <a:pt x="14420" y="2333"/>
                  <a:pt x="14411" y="2342"/>
                </a:cubicBezTo>
                <a:cubicBezTo>
                  <a:pt x="14400" y="2365"/>
                  <a:pt x="14400" y="2377"/>
                  <a:pt x="14423" y="2389"/>
                </a:cubicBezTo>
                <a:cubicBezTo>
                  <a:pt x="14494" y="2436"/>
                  <a:pt x="14553" y="2471"/>
                  <a:pt x="14624" y="2519"/>
                </a:cubicBezTo>
                <a:lnTo>
                  <a:pt x="14648" y="2519"/>
                </a:lnTo>
                <a:cubicBezTo>
                  <a:pt x="14660" y="2519"/>
                  <a:pt x="14671" y="2519"/>
                  <a:pt x="14671" y="2507"/>
                </a:cubicBezTo>
                <a:cubicBezTo>
                  <a:pt x="14684" y="2495"/>
                  <a:pt x="14684" y="2471"/>
                  <a:pt x="14660" y="2460"/>
                </a:cubicBezTo>
                <a:cubicBezTo>
                  <a:pt x="14589" y="2413"/>
                  <a:pt x="14529" y="2377"/>
                  <a:pt x="14458" y="2329"/>
                </a:cubicBezTo>
                <a:cubicBezTo>
                  <a:pt x="14455" y="2326"/>
                  <a:pt x="14451" y="2325"/>
                  <a:pt x="14446" y="2325"/>
                </a:cubicBezTo>
                <a:close/>
                <a:moveTo>
                  <a:pt x="14842" y="2582"/>
                </a:moveTo>
                <a:cubicBezTo>
                  <a:pt x="14832" y="2582"/>
                  <a:pt x="14820" y="2588"/>
                  <a:pt x="14813" y="2602"/>
                </a:cubicBezTo>
                <a:cubicBezTo>
                  <a:pt x="14802" y="2613"/>
                  <a:pt x="14813" y="2637"/>
                  <a:pt x="14825" y="2649"/>
                </a:cubicBezTo>
                <a:cubicBezTo>
                  <a:pt x="14896" y="2696"/>
                  <a:pt x="14955" y="2731"/>
                  <a:pt x="15026" y="2779"/>
                </a:cubicBezTo>
                <a:cubicBezTo>
                  <a:pt x="15026" y="2791"/>
                  <a:pt x="15038" y="2791"/>
                  <a:pt x="15038" y="2791"/>
                </a:cubicBezTo>
                <a:cubicBezTo>
                  <a:pt x="15050" y="2791"/>
                  <a:pt x="15062" y="2779"/>
                  <a:pt x="15073" y="2767"/>
                </a:cubicBezTo>
                <a:cubicBezTo>
                  <a:pt x="15085" y="2755"/>
                  <a:pt x="15085" y="2731"/>
                  <a:pt x="15062" y="2720"/>
                </a:cubicBezTo>
                <a:cubicBezTo>
                  <a:pt x="15002" y="2673"/>
                  <a:pt x="14931" y="2637"/>
                  <a:pt x="14860" y="2589"/>
                </a:cubicBezTo>
                <a:cubicBezTo>
                  <a:pt x="14856" y="2585"/>
                  <a:pt x="14849" y="2582"/>
                  <a:pt x="14842" y="2582"/>
                </a:cubicBezTo>
                <a:close/>
                <a:moveTo>
                  <a:pt x="15239" y="2853"/>
                </a:moveTo>
                <a:cubicBezTo>
                  <a:pt x="15230" y="2853"/>
                  <a:pt x="15221" y="2856"/>
                  <a:pt x="15215" y="2862"/>
                </a:cubicBezTo>
                <a:cubicBezTo>
                  <a:pt x="15204" y="2885"/>
                  <a:pt x="15204" y="2909"/>
                  <a:pt x="15215" y="2920"/>
                </a:cubicBezTo>
                <a:cubicBezTo>
                  <a:pt x="15286" y="2968"/>
                  <a:pt x="15346" y="3015"/>
                  <a:pt x="15417" y="3062"/>
                </a:cubicBezTo>
                <a:lnTo>
                  <a:pt x="15440" y="3062"/>
                </a:lnTo>
                <a:cubicBezTo>
                  <a:pt x="15451" y="3062"/>
                  <a:pt x="15451" y="3062"/>
                  <a:pt x="15464" y="3051"/>
                </a:cubicBezTo>
                <a:cubicBezTo>
                  <a:pt x="15475" y="3027"/>
                  <a:pt x="15475" y="3015"/>
                  <a:pt x="15451" y="3004"/>
                </a:cubicBezTo>
                <a:cubicBezTo>
                  <a:pt x="15393" y="2956"/>
                  <a:pt x="15322" y="2909"/>
                  <a:pt x="15262" y="2862"/>
                </a:cubicBezTo>
                <a:cubicBezTo>
                  <a:pt x="15257" y="2856"/>
                  <a:pt x="15248" y="2853"/>
                  <a:pt x="15239" y="2853"/>
                </a:cubicBezTo>
                <a:close/>
                <a:moveTo>
                  <a:pt x="15619" y="3136"/>
                </a:moveTo>
                <a:cubicBezTo>
                  <a:pt x="15608" y="3136"/>
                  <a:pt x="15600" y="3139"/>
                  <a:pt x="15593" y="3146"/>
                </a:cubicBezTo>
                <a:cubicBezTo>
                  <a:pt x="15582" y="3169"/>
                  <a:pt x="15593" y="3193"/>
                  <a:pt x="15606" y="3204"/>
                </a:cubicBezTo>
                <a:cubicBezTo>
                  <a:pt x="15664" y="3251"/>
                  <a:pt x="15735" y="3299"/>
                  <a:pt x="15795" y="3346"/>
                </a:cubicBezTo>
                <a:cubicBezTo>
                  <a:pt x="15806" y="3346"/>
                  <a:pt x="15806" y="3358"/>
                  <a:pt x="15818" y="3358"/>
                </a:cubicBezTo>
                <a:cubicBezTo>
                  <a:pt x="15830" y="3358"/>
                  <a:pt x="15842" y="3346"/>
                  <a:pt x="15842" y="3335"/>
                </a:cubicBezTo>
                <a:cubicBezTo>
                  <a:pt x="15853" y="3322"/>
                  <a:pt x="15853" y="3299"/>
                  <a:pt x="15842" y="3287"/>
                </a:cubicBezTo>
                <a:cubicBezTo>
                  <a:pt x="15771" y="3240"/>
                  <a:pt x="15712" y="3193"/>
                  <a:pt x="15653" y="3146"/>
                </a:cubicBezTo>
                <a:cubicBezTo>
                  <a:pt x="15641" y="3139"/>
                  <a:pt x="15629" y="3136"/>
                  <a:pt x="15619" y="3136"/>
                </a:cubicBezTo>
                <a:close/>
                <a:moveTo>
                  <a:pt x="15997" y="3432"/>
                </a:moveTo>
                <a:cubicBezTo>
                  <a:pt x="15987" y="3432"/>
                  <a:pt x="15978" y="3435"/>
                  <a:pt x="15972" y="3441"/>
                </a:cubicBezTo>
                <a:cubicBezTo>
                  <a:pt x="15960" y="3464"/>
                  <a:pt x="15960" y="3488"/>
                  <a:pt x="15984" y="3500"/>
                </a:cubicBezTo>
                <a:lnTo>
                  <a:pt x="16161" y="3642"/>
                </a:lnTo>
                <a:cubicBezTo>
                  <a:pt x="16173" y="3653"/>
                  <a:pt x="16184" y="3653"/>
                  <a:pt x="16184" y="3653"/>
                </a:cubicBezTo>
                <a:cubicBezTo>
                  <a:pt x="16197" y="3653"/>
                  <a:pt x="16208" y="3653"/>
                  <a:pt x="16220" y="3642"/>
                </a:cubicBezTo>
                <a:cubicBezTo>
                  <a:pt x="16232" y="3630"/>
                  <a:pt x="16220" y="3606"/>
                  <a:pt x="16208" y="3595"/>
                </a:cubicBezTo>
                <a:cubicBezTo>
                  <a:pt x="16149" y="3535"/>
                  <a:pt x="16090" y="3488"/>
                  <a:pt x="16031" y="3441"/>
                </a:cubicBezTo>
                <a:cubicBezTo>
                  <a:pt x="16019" y="3435"/>
                  <a:pt x="16008" y="3432"/>
                  <a:pt x="15997" y="3432"/>
                </a:cubicBezTo>
                <a:close/>
                <a:moveTo>
                  <a:pt x="16363" y="3739"/>
                </a:moveTo>
                <a:cubicBezTo>
                  <a:pt x="16353" y="3739"/>
                  <a:pt x="16344" y="3742"/>
                  <a:pt x="16339" y="3748"/>
                </a:cubicBezTo>
                <a:cubicBezTo>
                  <a:pt x="16326" y="3772"/>
                  <a:pt x="16326" y="3795"/>
                  <a:pt x="16350" y="3808"/>
                </a:cubicBezTo>
                <a:cubicBezTo>
                  <a:pt x="16410" y="3855"/>
                  <a:pt x="16468" y="3913"/>
                  <a:pt x="16528" y="3961"/>
                </a:cubicBezTo>
                <a:cubicBezTo>
                  <a:pt x="16528" y="3973"/>
                  <a:pt x="16539" y="3973"/>
                  <a:pt x="16551" y="3973"/>
                </a:cubicBezTo>
                <a:cubicBezTo>
                  <a:pt x="16563" y="3973"/>
                  <a:pt x="16563" y="3973"/>
                  <a:pt x="16575" y="3961"/>
                </a:cubicBezTo>
                <a:cubicBezTo>
                  <a:pt x="16586" y="3949"/>
                  <a:pt x="16586" y="3926"/>
                  <a:pt x="16575" y="3913"/>
                </a:cubicBezTo>
                <a:cubicBezTo>
                  <a:pt x="16515" y="3855"/>
                  <a:pt x="16457" y="3808"/>
                  <a:pt x="16397" y="3748"/>
                </a:cubicBezTo>
                <a:cubicBezTo>
                  <a:pt x="16385" y="3742"/>
                  <a:pt x="16374" y="3739"/>
                  <a:pt x="16363" y="3739"/>
                </a:cubicBezTo>
                <a:close/>
                <a:moveTo>
                  <a:pt x="16727" y="4058"/>
                </a:moveTo>
                <a:cubicBezTo>
                  <a:pt x="16717" y="4058"/>
                  <a:pt x="16705" y="4061"/>
                  <a:pt x="16693" y="4068"/>
                </a:cubicBezTo>
                <a:cubicBezTo>
                  <a:pt x="16681" y="4091"/>
                  <a:pt x="16681" y="4115"/>
                  <a:pt x="16705" y="4126"/>
                </a:cubicBezTo>
                <a:cubicBezTo>
                  <a:pt x="16764" y="4174"/>
                  <a:pt x="16811" y="4233"/>
                  <a:pt x="16870" y="4292"/>
                </a:cubicBezTo>
                <a:cubicBezTo>
                  <a:pt x="16882" y="4292"/>
                  <a:pt x="16894" y="4304"/>
                  <a:pt x="16894" y="4304"/>
                </a:cubicBezTo>
                <a:cubicBezTo>
                  <a:pt x="16906" y="4304"/>
                  <a:pt x="16917" y="4292"/>
                  <a:pt x="16930" y="4292"/>
                </a:cubicBezTo>
                <a:cubicBezTo>
                  <a:pt x="16941" y="4268"/>
                  <a:pt x="16941" y="4244"/>
                  <a:pt x="16917" y="4233"/>
                </a:cubicBezTo>
                <a:lnTo>
                  <a:pt x="16752" y="4068"/>
                </a:lnTo>
                <a:cubicBezTo>
                  <a:pt x="16746" y="4061"/>
                  <a:pt x="16737" y="4058"/>
                  <a:pt x="16727" y="4058"/>
                </a:cubicBezTo>
                <a:close/>
                <a:moveTo>
                  <a:pt x="17071" y="4392"/>
                </a:moveTo>
                <a:cubicBezTo>
                  <a:pt x="17062" y="4392"/>
                  <a:pt x="17054" y="4398"/>
                  <a:pt x="17048" y="4410"/>
                </a:cubicBezTo>
                <a:cubicBezTo>
                  <a:pt x="17024" y="4422"/>
                  <a:pt x="17024" y="4446"/>
                  <a:pt x="17048" y="4457"/>
                </a:cubicBezTo>
                <a:cubicBezTo>
                  <a:pt x="17095" y="4517"/>
                  <a:pt x="17154" y="4564"/>
                  <a:pt x="17213" y="4623"/>
                </a:cubicBezTo>
                <a:cubicBezTo>
                  <a:pt x="17213" y="4635"/>
                  <a:pt x="17225" y="4635"/>
                  <a:pt x="17237" y="4635"/>
                </a:cubicBezTo>
                <a:cubicBezTo>
                  <a:pt x="17248" y="4635"/>
                  <a:pt x="17261" y="4635"/>
                  <a:pt x="17261" y="4623"/>
                </a:cubicBezTo>
                <a:cubicBezTo>
                  <a:pt x="17272" y="4611"/>
                  <a:pt x="17272" y="4588"/>
                  <a:pt x="17261" y="4575"/>
                </a:cubicBezTo>
                <a:cubicBezTo>
                  <a:pt x="17201" y="4517"/>
                  <a:pt x="17154" y="4457"/>
                  <a:pt x="17095" y="4410"/>
                </a:cubicBezTo>
                <a:cubicBezTo>
                  <a:pt x="17089" y="4398"/>
                  <a:pt x="17080" y="4392"/>
                  <a:pt x="17071" y="4392"/>
                </a:cubicBezTo>
                <a:close/>
                <a:moveTo>
                  <a:pt x="17398" y="4739"/>
                </a:moveTo>
                <a:cubicBezTo>
                  <a:pt x="17391" y="4739"/>
                  <a:pt x="17384" y="4743"/>
                  <a:pt x="17379" y="4753"/>
                </a:cubicBezTo>
                <a:cubicBezTo>
                  <a:pt x="17367" y="4765"/>
                  <a:pt x="17367" y="4788"/>
                  <a:pt x="17379" y="4801"/>
                </a:cubicBezTo>
                <a:cubicBezTo>
                  <a:pt x="17426" y="4859"/>
                  <a:pt x="17485" y="4919"/>
                  <a:pt x="17532" y="4977"/>
                </a:cubicBezTo>
                <a:cubicBezTo>
                  <a:pt x="17544" y="4977"/>
                  <a:pt x="17556" y="4990"/>
                  <a:pt x="17568" y="4990"/>
                </a:cubicBezTo>
                <a:cubicBezTo>
                  <a:pt x="17568" y="4990"/>
                  <a:pt x="17579" y="4990"/>
                  <a:pt x="17592" y="4977"/>
                </a:cubicBezTo>
                <a:cubicBezTo>
                  <a:pt x="17603" y="4966"/>
                  <a:pt x="17603" y="4942"/>
                  <a:pt x="17592" y="4930"/>
                </a:cubicBezTo>
                <a:cubicBezTo>
                  <a:pt x="17532" y="4872"/>
                  <a:pt x="17485" y="4812"/>
                  <a:pt x="17426" y="4753"/>
                </a:cubicBezTo>
                <a:cubicBezTo>
                  <a:pt x="17419" y="4746"/>
                  <a:pt x="17408" y="4739"/>
                  <a:pt x="17398" y="4739"/>
                </a:cubicBezTo>
                <a:close/>
                <a:moveTo>
                  <a:pt x="17722" y="5099"/>
                </a:moveTo>
                <a:cubicBezTo>
                  <a:pt x="17713" y="5099"/>
                  <a:pt x="17704" y="5102"/>
                  <a:pt x="17698" y="5108"/>
                </a:cubicBezTo>
                <a:cubicBezTo>
                  <a:pt x="17686" y="5119"/>
                  <a:pt x="17686" y="5143"/>
                  <a:pt x="17698" y="5155"/>
                </a:cubicBezTo>
                <a:cubicBezTo>
                  <a:pt x="17745" y="5214"/>
                  <a:pt x="17804" y="5273"/>
                  <a:pt x="17852" y="5332"/>
                </a:cubicBezTo>
                <a:cubicBezTo>
                  <a:pt x="17863" y="5344"/>
                  <a:pt x="17863" y="5344"/>
                  <a:pt x="17875" y="5344"/>
                </a:cubicBezTo>
                <a:lnTo>
                  <a:pt x="17899" y="5344"/>
                </a:lnTo>
                <a:cubicBezTo>
                  <a:pt x="17923" y="5321"/>
                  <a:pt x="17923" y="5308"/>
                  <a:pt x="17910" y="5285"/>
                </a:cubicBezTo>
                <a:cubicBezTo>
                  <a:pt x="17852" y="5226"/>
                  <a:pt x="17804" y="5167"/>
                  <a:pt x="17745" y="5108"/>
                </a:cubicBezTo>
                <a:cubicBezTo>
                  <a:pt x="17739" y="5102"/>
                  <a:pt x="17730" y="5099"/>
                  <a:pt x="17722" y="5099"/>
                </a:cubicBezTo>
                <a:close/>
                <a:moveTo>
                  <a:pt x="18026" y="5457"/>
                </a:moveTo>
                <a:cubicBezTo>
                  <a:pt x="18019" y="5457"/>
                  <a:pt x="18012" y="5459"/>
                  <a:pt x="18005" y="5463"/>
                </a:cubicBezTo>
                <a:cubicBezTo>
                  <a:pt x="17994" y="5486"/>
                  <a:pt x="17994" y="5498"/>
                  <a:pt x="18005" y="5521"/>
                </a:cubicBezTo>
                <a:cubicBezTo>
                  <a:pt x="18052" y="5581"/>
                  <a:pt x="18100" y="5639"/>
                  <a:pt x="18159" y="5699"/>
                </a:cubicBezTo>
                <a:cubicBezTo>
                  <a:pt x="18159" y="5710"/>
                  <a:pt x="18170" y="5723"/>
                  <a:pt x="18183" y="5723"/>
                </a:cubicBezTo>
                <a:cubicBezTo>
                  <a:pt x="18194" y="5723"/>
                  <a:pt x="18194" y="5710"/>
                  <a:pt x="18206" y="5710"/>
                </a:cubicBezTo>
                <a:cubicBezTo>
                  <a:pt x="18218" y="5699"/>
                  <a:pt x="18218" y="5675"/>
                  <a:pt x="18206" y="5663"/>
                </a:cubicBezTo>
                <a:cubicBezTo>
                  <a:pt x="18159" y="5592"/>
                  <a:pt x="18112" y="5534"/>
                  <a:pt x="18065" y="5474"/>
                </a:cubicBezTo>
                <a:cubicBezTo>
                  <a:pt x="18056" y="5466"/>
                  <a:pt x="18042" y="5457"/>
                  <a:pt x="18026" y="5457"/>
                </a:cubicBezTo>
                <a:close/>
                <a:moveTo>
                  <a:pt x="18332" y="5833"/>
                </a:moveTo>
                <a:cubicBezTo>
                  <a:pt x="18325" y="5833"/>
                  <a:pt x="18318" y="5836"/>
                  <a:pt x="18312" y="5841"/>
                </a:cubicBezTo>
                <a:cubicBezTo>
                  <a:pt x="18289" y="5852"/>
                  <a:pt x="18289" y="5876"/>
                  <a:pt x="18301" y="5888"/>
                </a:cubicBezTo>
                <a:cubicBezTo>
                  <a:pt x="18348" y="5959"/>
                  <a:pt x="18396" y="6018"/>
                  <a:pt x="18443" y="6089"/>
                </a:cubicBezTo>
                <a:cubicBezTo>
                  <a:pt x="18454" y="6089"/>
                  <a:pt x="18467" y="6101"/>
                  <a:pt x="18478" y="6101"/>
                </a:cubicBezTo>
                <a:cubicBezTo>
                  <a:pt x="18478" y="6101"/>
                  <a:pt x="18490" y="6101"/>
                  <a:pt x="18490" y="6089"/>
                </a:cubicBezTo>
                <a:cubicBezTo>
                  <a:pt x="18514" y="6077"/>
                  <a:pt x="18514" y="6054"/>
                  <a:pt x="18502" y="6041"/>
                </a:cubicBezTo>
                <a:cubicBezTo>
                  <a:pt x="18454" y="5970"/>
                  <a:pt x="18407" y="5912"/>
                  <a:pt x="18360" y="5852"/>
                </a:cubicBezTo>
                <a:cubicBezTo>
                  <a:pt x="18353" y="5839"/>
                  <a:pt x="18342" y="5833"/>
                  <a:pt x="18332" y="5833"/>
                </a:cubicBezTo>
                <a:close/>
                <a:moveTo>
                  <a:pt x="18620" y="6222"/>
                </a:moveTo>
                <a:cubicBezTo>
                  <a:pt x="18611" y="6222"/>
                  <a:pt x="18602" y="6225"/>
                  <a:pt x="18596" y="6231"/>
                </a:cubicBezTo>
                <a:cubicBezTo>
                  <a:pt x="18572" y="6243"/>
                  <a:pt x="18572" y="6266"/>
                  <a:pt x="18585" y="6278"/>
                </a:cubicBezTo>
                <a:cubicBezTo>
                  <a:pt x="18632" y="6337"/>
                  <a:pt x="18679" y="6408"/>
                  <a:pt x="18727" y="6467"/>
                </a:cubicBezTo>
                <a:cubicBezTo>
                  <a:pt x="18727" y="6479"/>
                  <a:pt x="18738" y="6491"/>
                  <a:pt x="18750" y="6491"/>
                </a:cubicBezTo>
                <a:cubicBezTo>
                  <a:pt x="18762" y="6491"/>
                  <a:pt x="18774" y="6491"/>
                  <a:pt x="18774" y="6479"/>
                </a:cubicBezTo>
                <a:cubicBezTo>
                  <a:pt x="18785" y="6467"/>
                  <a:pt x="18798" y="6443"/>
                  <a:pt x="18785" y="6432"/>
                </a:cubicBezTo>
                <a:cubicBezTo>
                  <a:pt x="18738" y="6361"/>
                  <a:pt x="18691" y="6301"/>
                  <a:pt x="18643" y="6231"/>
                </a:cubicBezTo>
                <a:cubicBezTo>
                  <a:pt x="18638" y="6225"/>
                  <a:pt x="18629" y="6222"/>
                  <a:pt x="18620" y="6222"/>
                </a:cubicBezTo>
                <a:close/>
                <a:moveTo>
                  <a:pt x="18887" y="6613"/>
                </a:moveTo>
                <a:cubicBezTo>
                  <a:pt x="18880" y="6613"/>
                  <a:pt x="18873" y="6616"/>
                  <a:pt x="18868" y="6621"/>
                </a:cubicBezTo>
                <a:cubicBezTo>
                  <a:pt x="18856" y="6632"/>
                  <a:pt x="18845" y="6656"/>
                  <a:pt x="18856" y="6668"/>
                </a:cubicBezTo>
                <a:cubicBezTo>
                  <a:pt x="18903" y="6739"/>
                  <a:pt x="18951" y="6798"/>
                  <a:pt x="18987" y="6869"/>
                </a:cubicBezTo>
                <a:cubicBezTo>
                  <a:pt x="18998" y="6881"/>
                  <a:pt x="19010" y="6881"/>
                  <a:pt x="19022" y="6881"/>
                </a:cubicBezTo>
                <a:lnTo>
                  <a:pt x="19045" y="6881"/>
                </a:lnTo>
                <a:cubicBezTo>
                  <a:pt x="19058" y="6869"/>
                  <a:pt x="19058" y="6845"/>
                  <a:pt x="19045" y="6834"/>
                </a:cubicBezTo>
                <a:cubicBezTo>
                  <a:pt x="19010" y="6763"/>
                  <a:pt x="18963" y="6692"/>
                  <a:pt x="18916" y="6632"/>
                </a:cubicBezTo>
                <a:cubicBezTo>
                  <a:pt x="18909" y="6619"/>
                  <a:pt x="18898" y="6613"/>
                  <a:pt x="18887" y="6613"/>
                </a:cubicBezTo>
                <a:close/>
                <a:moveTo>
                  <a:pt x="19157" y="7015"/>
                </a:moveTo>
                <a:cubicBezTo>
                  <a:pt x="19148" y="7015"/>
                  <a:pt x="19138" y="7018"/>
                  <a:pt x="19129" y="7023"/>
                </a:cubicBezTo>
                <a:cubicBezTo>
                  <a:pt x="19116" y="7034"/>
                  <a:pt x="19105" y="7047"/>
                  <a:pt x="19116" y="7070"/>
                </a:cubicBezTo>
                <a:cubicBezTo>
                  <a:pt x="19164" y="7141"/>
                  <a:pt x="19199" y="7200"/>
                  <a:pt x="19247" y="7271"/>
                </a:cubicBezTo>
                <a:cubicBezTo>
                  <a:pt x="19258" y="7283"/>
                  <a:pt x="19270" y="7295"/>
                  <a:pt x="19282" y="7295"/>
                </a:cubicBezTo>
                <a:lnTo>
                  <a:pt x="19294" y="7283"/>
                </a:lnTo>
                <a:cubicBezTo>
                  <a:pt x="19318" y="7271"/>
                  <a:pt x="19318" y="7247"/>
                  <a:pt x="19305" y="7236"/>
                </a:cubicBezTo>
                <a:cubicBezTo>
                  <a:pt x="19270" y="7165"/>
                  <a:pt x="19223" y="7094"/>
                  <a:pt x="19176" y="7034"/>
                </a:cubicBezTo>
                <a:cubicBezTo>
                  <a:pt x="19176" y="7021"/>
                  <a:pt x="19168" y="7015"/>
                  <a:pt x="19157" y="7015"/>
                </a:cubicBezTo>
                <a:close/>
                <a:moveTo>
                  <a:pt x="19397" y="7420"/>
                </a:moveTo>
                <a:cubicBezTo>
                  <a:pt x="19390" y="7420"/>
                  <a:pt x="19383" y="7421"/>
                  <a:pt x="19376" y="7425"/>
                </a:cubicBezTo>
                <a:cubicBezTo>
                  <a:pt x="19365" y="7436"/>
                  <a:pt x="19365" y="7460"/>
                  <a:pt x="19365" y="7472"/>
                </a:cubicBezTo>
                <a:cubicBezTo>
                  <a:pt x="19412" y="7543"/>
                  <a:pt x="19447" y="7614"/>
                  <a:pt x="19495" y="7685"/>
                </a:cubicBezTo>
                <a:cubicBezTo>
                  <a:pt x="19495" y="7696"/>
                  <a:pt x="19507" y="7696"/>
                  <a:pt x="19518" y="7696"/>
                </a:cubicBezTo>
                <a:lnTo>
                  <a:pt x="19542" y="7696"/>
                </a:lnTo>
                <a:cubicBezTo>
                  <a:pt x="19554" y="7685"/>
                  <a:pt x="19565" y="7661"/>
                  <a:pt x="19554" y="7649"/>
                </a:cubicBezTo>
                <a:cubicBezTo>
                  <a:pt x="19507" y="7578"/>
                  <a:pt x="19471" y="7507"/>
                  <a:pt x="19436" y="7436"/>
                </a:cubicBezTo>
                <a:cubicBezTo>
                  <a:pt x="19427" y="7428"/>
                  <a:pt x="19413" y="7420"/>
                  <a:pt x="19397" y="7420"/>
                </a:cubicBezTo>
                <a:close/>
                <a:moveTo>
                  <a:pt x="19625" y="7838"/>
                </a:moveTo>
                <a:cubicBezTo>
                  <a:pt x="19601" y="7851"/>
                  <a:pt x="19601" y="7874"/>
                  <a:pt x="19613" y="7886"/>
                </a:cubicBezTo>
                <a:lnTo>
                  <a:pt x="19720" y="8098"/>
                </a:lnTo>
                <a:cubicBezTo>
                  <a:pt x="19731" y="8111"/>
                  <a:pt x="19743" y="8122"/>
                  <a:pt x="19755" y="8122"/>
                </a:cubicBezTo>
                <a:cubicBezTo>
                  <a:pt x="19755" y="8122"/>
                  <a:pt x="19767" y="8122"/>
                  <a:pt x="19767" y="8111"/>
                </a:cubicBezTo>
                <a:cubicBezTo>
                  <a:pt x="19791" y="8111"/>
                  <a:pt x="19791" y="8087"/>
                  <a:pt x="19791" y="8063"/>
                </a:cubicBezTo>
                <a:cubicBezTo>
                  <a:pt x="19743" y="7992"/>
                  <a:pt x="19707" y="7922"/>
                  <a:pt x="19672" y="7862"/>
                </a:cubicBezTo>
                <a:cubicBezTo>
                  <a:pt x="19660" y="7838"/>
                  <a:pt x="19636" y="7838"/>
                  <a:pt x="19625" y="7838"/>
                </a:cubicBezTo>
                <a:close/>
                <a:moveTo>
                  <a:pt x="19862" y="8259"/>
                </a:moveTo>
                <a:cubicBezTo>
                  <a:pt x="19857" y="8259"/>
                  <a:pt x="19853" y="8261"/>
                  <a:pt x="19849" y="8264"/>
                </a:cubicBezTo>
                <a:cubicBezTo>
                  <a:pt x="19826" y="8276"/>
                  <a:pt x="19826" y="8300"/>
                  <a:pt x="19838" y="8311"/>
                </a:cubicBezTo>
                <a:lnTo>
                  <a:pt x="19944" y="8524"/>
                </a:lnTo>
                <a:cubicBezTo>
                  <a:pt x="19944" y="8536"/>
                  <a:pt x="19956" y="8548"/>
                  <a:pt x="19980" y="8548"/>
                </a:cubicBezTo>
                <a:cubicBezTo>
                  <a:pt x="19980" y="8548"/>
                  <a:pt x="19991" y="8548"/>
                  <a:pt x="19991" y="8536"/>
                </a:cubicBezTo>
                <a:cubicBezTo>
                  <a:pt x="20003" y="8536"/>
                  <a:pt x="20015" y="8513"/>
                  <a:pt x="20003" y="8489"/>
                </a:cubicBezTo>
                <a:lnTo>
                  <a:pt x="19896" y="8276"/>
                </a:lnTo>
                <a:cubicBezTo>
                  <a:pt x="19888" y="8267"/>
                  <a:pt x="19874" y="8259"/>
                  <a:pt x="19862" y="8259"/>
                </a:cubicBezTo>
                <a:close/>
                <a:moveTo>
                  <a:pt x="20080" y="8685"/>
                </a:moveTo>
                <a:cubicBezTo>
                  <a:pt x="20075" y="8685"/>
                  <a:pt x="20068" y="8686"/>
                  <a:pt x="20062" y="8689"/>
                </a:cubicBezTo>
                <a:cubicBezTo>
                  <a:pt x="20051" y="8702"/>
                  <a:pt x="20038" y="8725"/>
                  <a:pt x="20051" y="8737"/>
                </a:cubicBezTo>
                <a:lnTo>
                  <a:pt x="20157" y="8950"/>
                </a:lnTo>
                <a:cubicBezTo>
                  <a:pt x="20157" y="8973"/>
                  <a:pt x="20169" y="8973"/>
                  <a:pt x="20180" y="8973"/>
                </a:cubicBezTo>
                <a:lnTo>
                  <a:pt x="20204" y="8973"/>
                </a:lnTo>
                <a:cubicBezTo>
                  <a:pt x="20216" y="8962"/>
                  <a:pt x="20227" y="8938"/>
                  <a:pt x="20216" y="8926"/>
                </a:cubicBezTo>
                <a:lnTo>
                  <a:pt x="20109" y="8713"/>
                </a:lnTo>
                <a:cubicBezTo>
                  <a:pt x="20109" y="8696"/>
                  <a:pt x="20097" y="8685"/>
                  <a:pt x="20080" y="8685"/>
                </a:cubicBezTo>
                <a:close/>
                <a:moveTo>
                  <a:pt x="20288" y="9122"/>
                </a:moveTo>
                <a:cubicBezTo>
                  <a:pt x="20283" y="9122"/>
                  <a:pt x="20278" y="9124"/>
                  <a:pt x="20275" y="9127"/>
                </a:cubicBezTo>
                <a:cubicBezTo>
                  <a:pt x="20251" y="9127"/>
                  <a:pt x="20240" y="9151"/>
                  <a:pt x="20251" y="9175"/>
                </a:cubicBezTo>
                <a:cubicBezTo>
                  <a:pt x="20287" y="9246"/>
                  <a:pt x="20322" y="9317"/>
                  <a:pt x="20346" y="9387"/>
                </a:cubicBezTo>
                <a:cubicBezTo>
                  <a:pt x="20358" y="9399"/>
                  <a:pt x="20369" y="9411"/>
                  <a:pt x="20382" y="9411"/>
                </a:cubicBezTo>
                <a:lnTo>
                  <a:pt x="20393" y="9411"/>
                </a:lnTo>
                <a:cubicBezTo>
                  <a:pt x="20417" y="9399"/>
                  <a:pt x="20429" y="9375"/>
                  <a:pt x="20417" y="9364"/>
                </a:cubicBezTo>
                <a:cubicBezTo>
                  <a:pt x="20382" y="9293"/>
                  <a:pt x="20346" y="9210"/>
                  <a:pt x="20322" y="9139"/>
                </a:cubicBezTo>
                <a:cubicBezTo>
                  <a:pt x="20314" y="9131"/>
                  <a:pt x="20300" y="9122"/>
                  <a:pt x="20288" y="9122"/>
                </a:cubicBezTo>
                <a:close/>
                <a:moveTo>
                  <a:pt x="20482" y="9560"/>
                </a:moveTo>
                <a:cubicBezTo>
                  <a:pt x="20477" y="9560"/>
                  <a:pt x="20471" y="9561"/>
                  <a:pt x="20464" y="9564"/>
                </a:cubicBezTo>
                <a:cubicBezTo>
                  <a:pt x="20440" y="9564"/>
                  <a:pt x="20440" y="9588"/>
                  <a:pt x="20440" y="9612"/>
                </a:cubicBezTo>
                <a:cubicBezTo>
                  <a:pt x="20476" y="9683"/>
                  <a:pt x="20511" y="9753"/>
                  <a:pt x="20535" y="9824"/>
                </a:cubicBezTo>
                <a:cubicBezTo>
                  <a:pt x="20547" y="9848"/>
                  <a:pt x="20558" y="9848"/>
                  <a:pt x="20571" y="9848"/>
                </a:cubicBezTo>
                <a:lnTo>
                  <a:pt x="20582" y="9848"/>
                </a:lnTo>
                <a:cubicBezTo>
                  <a:pt x="20606" y="9837"/>
                  <a:pt x="20618" y="9824"/>
                  <a:pt x="20606" y="9801"/>
                </a:cubicBezTo>
                <a:cubicBezTo>
                  <a:pt x="20571" y="9730"/>
                  <a:pt x="20547" y="9659"/>
                  <a:pt x="20511" y="9577"/>
                </a:cubicBezTo>
                <a:cubicBezTo>
                  <a:pt x="20503" y="9568"/>
                  <a:pt x="20495" y="9560"/>
                  <a:pt x="20482" y="9560"/>
                </a:cubicBezTo>
                <a:close/>
              </a:path>
            </a:pathLst>
          </a:custGeom>
          <a:solidFill>
            <a:srgbClr val="C1B9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198402" y="2993664"/>
            <a:ext cx="4244744" cy="2301807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rgbClr val="C1B9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746450" y="1731700"/>
            <a:ext cx="4939200" cy="2278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7324101" y="3416072"/>
            <a:ext cx="1809453" cy="1974240"/>
          </a:xfrm>
          <a:custGeom>
            <a:avLst/>
            <a:gdLst/>
            <a:ahLst/>
            <a:cxnLst/>
            <a:rect l="l" t="t" r="r" b="b"/>
            <a:pathLst>
              <a:path w="9258" h="10101" extrusionOk="0">
                <a:moveTo>
                  <a:pt x="9207" y="0"/>
                </a:moveTo>
                <a:cubicBezTo>
                  <a:pt x="9201" y="0"/>
                  <a:pt x="9194" y="2"/>
                  <a:pt x="9187" y="5"/>
                </a:cubicBezTo>
                <a:cubicBezTo>
                  <a:pt x="9127" y="52"/>
                  <a:pt x="9056" y="100"/>
                  <a:pt x="8998" y="147"/>
                </a:cubicBezTo>
                <a:cubicBezTo>
                  <a:pt x="8974" y="159"/>
                  <a:pt x="8974" y="183"/>
                  <a:pt x="8986" y="194"/>
                </a:cubicBezTo>
                <a:cubicBezTo>
                  <a:pt x="8998" y="207"/>
                  <a:pt x="9009" y="218"/>
                  <a:pt x="9021" y="218"/>
                </a:cubicBezTo>
                <a:lnTo>
                  <a:pt x="9033" y="207"/>
                </a:lnTo>
                <a:cubicBezTo>
                  <a:pt x="9104" y="159"/>
                  <a:pt x="9163" y="112"/>
                  <a:pt x="9234" y="65"/>
                </a:cubicBezTo>
                <a:cubicBezTo>
                  <a:pt x="9246" y="65"/>
                  <a:pt x="9258" y="41"/>
                  <a:pt x="9246" y="17"/>
                </a:cubicBezTo>
                <a:cubicBezTo>
                  <a:pt x="9238" y="9"/>
                  <a:pt x="9223" y="0"/>
                  <a:pt x="9207" y="0"/>
                </a:cubicBezTo>
                <a:close/>
                <a:moveTo>
                  <a:pt x="8832" y="292"/>
                </a:moveTo>
                <a:cubicBezTo>
                  <a:pt x="8823" y="292"/>
                  <a:pt x="8814" y="295"/>
                  <a:pt x="8809" y="301"/>
                </a:cubicBezTo>
                <a:cubicBezTo>
                  <a:pt x="8749" y="348"/>
                  <a:pt x="8690" y="407"/>
                  <a:pt x="8631" y="467"/>
                </a:cubicBezTo>
                <a:cubicBezTo>
                  <a:pt x="8620" y="478"/>
                  <a:pt x="8620" y="502"/>
                  <a:pt x="8631" y="514"/>
                </a:cubicBezTo>
                <a:cubicBezTo>
                  <a:pt x="8643" y="525"/>
                  <a:pt x="8643" y="525"/>
                  <a:pt x="8654" y="525"/>
                </a:cubicBezTo>
                <a:cubicBezTo>
                  <a:pt x="8667" y="525"/>
                  <a:pt x="8678" y="525"/>
                  <a:pt x="8678" y="514"/>
                </a:cubicBezTo>
                <a:cubicBezTo>
                  <a:pt x="8738" y="454"/>
                  <a:pt x="8796" y="407"/>
                  <a:pt x="8856" y="360"/>
                </a:cubicBezTo>
                <a:cubicBezTo>
                  <a:pt x="8867" y="336"/>
                  <a:pt x="8867" y="325"/>
                  <a:pt x="8856" y="301"/>
                </a:cubicBezTo>
                <a:cubicBezTo>
                  <a:pt x="8850" y="295"/>
                  <a:pt x="8841" y="292"/>
                  <a:pt x="8832" y="292"/>
                </a:cubicBezTo>
                <a:close/>
                <a:moveTo>
                  <a:pt x="8494" y="624"/>
                </a:moveTo>
                <a:cubicBezTo>
                  <a:pt x="8483" y="624"/>
                  <a:pt x="8472" y="630"/>
                  <a:pt x="8465" y="643"/>
                </a:cubicBezTo>
                <a:cubicBezTo>
                  <a:pt x="8418" y="703"/>
                  <a:pt x="8359" y="762"/>
                  <a:pt x="8312" y="821"/>
                </a:cubicBezTo>
                <a:cubicBezTo>
                  <a:pt x="8300" y="845"/>
                  <a:pt x="8300" y="869"/>
                  <a:pt x="8323" y="880"/>
                </a:cubicBezTo>
                <a:lnTo>
                  <a:pt x="8347" y="880"/>
                </a:lnTo>
                <a:cubicBezTo>
                  <a:pt x="8347" y="880"/>
                  <a:pt x="8359" y="880"/>
                  <a:pt x="8371" y="869"/>
                </a:cubicBezTo>
                <a:cubicBezTo>
                  <a:pt x="8418" y="809"/>
                  <a:pt x="8465" y="750"/>
                  <a:pt x="8525" y="691"/>
                </a:cubicBezTo>
                <a:cubicBezTo>
                  <a:pt x="8536" y="667"/>
                  <a:pt x="8536" y="656"/>
                  <a:pt x="8513" y="632"/>
                </a:cubicBezTo>
                <a:cubicBezTo>
                  <a:pt x="8508" y="627"/>
                  <a:pt x="8501" y="624"/>
                  <a:pt x="8494" y="624"/>
                </a:cubicBezTo>
                <a:close/>
                <a:moveTo>
                  <a:pt x="8198" y="1002"/>
                </a:moveTo>
                <a:cubicBezTo>
                  <a:pt x="8188" y="1002"/>
                  <a:pt x="8177" y="1008"/>
                  <a:pt x="8170" y="1022"/>
                </a:cubicBezTo>
                <a:cubicBezTo>
                  <a:pt x="8123" y="1081"/>
                  <a:pt x="8087" y="1152"/>
                  <a:pt x="8040" y="1223"/>
                </a:cubicBezTo>
                <a:cubicBezTo>
                  <a:pt x="8028" y="1235"/>
                  <a:pt x="8040" y="1258"/>
                  <a:pt x="8052" y="1270"/>
                </a:cubicBezTo>
                <a:cubicBezTo>
                  <a:pt x="8063" y="1270"/>
                  <a:pt x="8063" y="1282"/>
                  <a:pt x="8076" y="1282"/>
                </a:cubicBezTo>
                <a:cubicBezTo>
                  <a:pt x="8087" y="1282"/>
                  <a:pt x="8099" y="1270"/>
                  <a:pt x="8111" y="1258"/>
                </a:cubicBezTo>
                <a:cubicBezTo>
                  <a:pt x="8147" y="1187"/>
                  <a:pt x="8194" y="1129"/>
                  <a:pt x="8229" y="1058"/>
                </a:cubicBezTo>
                <a:cubicBezTo>
                  <a:pt x="8241" y="1045"/>
                  <a:pt x="8241" y="1022"/>
                  <a:pt x="8218" y="1010"/>
                </a:cubicBezTo>
                <a:cubicBezTo>
                  <a:pt x="8212" y="1005"/>
                  <a:pt x="8205" y="1002"/>
                  <a:pt x="8198" y="1002"/>
                </a:cubicBezTo>
                <a:close/>
                <a:moveTo>
                  <a:pt x="7953" y="1416"/>
                </a:moveTo>
                <a:cubicBezTo>
                  <a:pt x="7940" y="1416"/>
                  <a:pt x="7929" y="1422"/>
                  <a:pt x="7922" y="1436"/>
                </a:cubicBezTo>
                <a:cubicBezTo>
                  <a:pt x="7887" y="1507"/>
                  <a:pt x="7851" y="1578"/>
                  <a:pt x="7827" y="1649"/>
                </a:cubicBezTo>
                <a:cubicBezTo>
                  <a:pt x="7816" y="1672"/>
                  <a:pt x="7827" y="1696"/>
                  <a:pt x="7839" y="1696"/>
                </a:cubicBezTo>
                <a:cubicBezTo>
                  <a:pt x="7851" y="1696"/>
                  <a:pt x="7851" y="1707"/>
                  <a:pt x="7863" y="1707"/>
                </a:cubicBezTo>
                <a:cubicBezTo>
                  <a:pt x="7874" y="1707"/>
                  <a:pt x="7887" y="1696"/>
                  <a:pt x="7887" y="1684"/>
                </a:cubicBezTo>
                <a:cubicBezTo>
                  <a:pt x="7922" y="1613"/>
                  <a:pt x="7957" y="1531"/>
                  <a:pt x="7992" y="1471"/>
                </a:cubicBezTo>
                <a:cubicBezTo>
                  <a:pt x="8005" y="1447"/>
                  <a:pt x="7992" y="1424"/>
                  <a:pt x="7981" y="1424"/>
                </a:cubicBezTo>
                <a:cubicBezTo>
                  <a:pt x="7971" y="1419"/>
                  <a:pt x="7962" y="1416"/>
                  <a:pt x="7953" y="1416"/>
                </a:cubicBezTo>
                <a:close/>
                <a:moveTo>
                  <a:pt x="7780" y="1849"/>
                </a:moveTo>
                <a:cubicBezTo>
                  <a:pt x="7756" y="1849"/>
                  <a:pt x="7745" y="1862"/>
                  <a:pt x="7732" y="1873"/>
                </a:cubicBezTo>
                <a:cubicBezTo>
                  <a:pt x="7709" y="1944"/>
                  <a:pt x="7685" y="2027"/>
                  <a:pt x="7650" y="2098"/>
                </a:cubicBezTo>
                <a:cubicBezTo>
                  <a:pt x="7650" y="2122"/>
                  <a:pt x="7661" y="2145"/>
                  <a:pt x="7674" y="2145"/>
                </a:cubicBezTo>
                <a:lnTo>
                  <a:pt x="7685" y="2145"/>
                </a:lnTo>
                <a:cubicBezTo>
                  <a:pt x="7709" y="2145"/>
                  <a:pt x="7721" y="2133"/>
                  <a:pt x="7721" y="2122"/>
                </a:cubicBezTo>
                <a:cubicBezTo>
                  <a:pt x="7745" y="2051"/>
                  <a:pt x="7768" y="1967"/>
                  <a:pt x="7803" y="1897"/>
                </a:cubicBezTo>
                <a:cubicBezTo>
                  <a:pt x="7803" y="1885"/>
                  <a:pt x="7803" y="1862"/>
                  <a:pt x="7780" y="1849"/>
                </a:cubicBezTo>
                <a:close/>
                <a:moveTo>
                  <a:pt x="7619" y="2306"/>
                </a:moveTo>
                <a:cubicBezTo>
                  <a:pt x="7603" y="2306"/>
                  <a:pt x="7591" y="2317"/>
                  <a:pt x="7591" y="2334"/>
                </a:cubicBezTo>
                <a:cubicBezTo>
                  <a:pt x="7567" y="2417"/>
                  <a:pt x="7556" y="2488"/>
                  <a:pt x="7543" y="2571"/>
                </a:cubicBezTo>
                <a:cubicBezTo>
                  <a:pt x="7532" y="2582"/>
                  <a:pt x="7543" y="2606"/>
                  <a:pt x="7567" y="2606"/>
                </a:cubicBezTo>
                <a:lnTo>
                  <a:pt x="7579" y="2606"/>
                </a:lnTo>
                <a:cubicBezTo>
                  <a:pt x="7591" y="2606"/>
                  <a:pt x="7603" y="2595"/>
                  <a:pt x="7614" y="2582"/>
                </a:cubicBezTo>
                <a:cubicBezTo>
                  <a:pt x="7626" y="2500"/>
                  <a:pt x="7638" y="2429"/>
                  <a:pt x="7661" y="2346"/>
                </a:cubicBezTo>
                <a:cubicBezTo>
                  <a:pt x="7661" y="2334"/>
                  <a:pt x="7650" y="2311"/>
                  <a:pt x="7638" y="2311"/>
                </a:cubicBezTo>
                <a:cubicBezTo>
                  <a:pt x="7631" y="2307"/>
                  <a:pt x="7625" y="2306"/>
                  <a:pt x="7619" y="2306"/>
                </a:cubicBezTo>
                <a:close/>
                <a:moveTo>
                  <a:pt x="5026" y="2630"/>
                </a:moveTo>
                <a:cubicBezTo>
                  <a:pt x="5013" y="2630"/>
                  <a:pt x="4990" y="2653"/>
                  <a:pt x="4990" y="2665"/>
                </a:cubicBezTo>
                <a:cubicBezTo>
                  <a:pt x="4990" y="2689"/>
                  <a:pt x="5013" y="2700"/>
                  <a:pt x="5026" y="2700"/>
                </a:cubicBezTo>
                <a:cubicBezTo>
                  <a:pt x="5108" y="2700"/>
                  <a:pt x="5191" y="2700"/>
                  <a:pt x="5262" y="2713"/>
                </a:cubicBezTo>
                <a:lnTo>
                  <a:pt x="5273" y="2713"/>
                </a:lnTo>
                <a:cubicBezTo>
                  <a:pt x="5286" y="2713"/>
                  <a:pt x="5309" y="2689"/>
                  <a:pt x="5309" y="2677"/>
                </a:cubicBezTo>
                <a:cubicBezTo>
                  <a:pt x="5309" y="2653"/>
                  <a:pt x="5286" y="2630"/>
                  <a:pt x="5273" y="2630"/>
                </a:cubicBezTo>
                <a:close/>
                <a:moveTo>
                  <a:pt x="4789" y="2642"/>
                </a:moveTo>
                <a:cubicBezTo>
                  <a:pt x="4706" y="2653"/>
                  <a:pt x="4635" y="2665"/>
                  <a:pt x="4553" y="2665"/>
                </a:cubicBezTo>
                <a:cubicBezTo>
                  <a:pt x="4529" y="2677"/>
                  <a:pt x="4517" y="2689"/>
                  <a:pt x="4517" y="2713"/>
                </a:cubicBezTo>
                <a:cubicBezTo>
                  <a:pt x="4517" y="2724"/>
                  <a:pt x="4541" y="2748"/>
                  <a:pt x="4553" y="2748"/>
                </a:cubicBezTo>
                <a:cubicBezTo>
                  <a:pt x="4553" y="2748"/>
                  <a:pt x="4564" y="2748"/>
                  <a:pt x="4564" y="2736"/>
                </a:cubicBezTo>
                <a:cubicBezTo>
                  <a:pt x="4635" y="2736"/>
                  <a:pt x="4718" y="2724"/>
                  <a:pt x="4801" y="2713"/>
                </a:cubicBezTo>
                <a:cubicBezTo>
                  <a:pt x="4813" y="2713"/>
                  <a:pt x="4824" y="2700"/>
                  <a:pt x="4824" y="2677"/>
                </a:cubicBezTo>
                <a:cubicBezTo>
                  <a:pt x="4824" y="2653"/>
                  <a:pt x="4813" y="2642"/>
                  <a:pt x="4789" y="2642"/>
                </a:cubicBezTo>
                <a:close/>
                <a:moveTo>
                  <a:pt x="5510" y="2653"/>
                </a:moveTo>
                <a:cubicBezTo>
                  <a:pt x="5486" y="2653"/>
                  <a:pt x="5475" y="2665"/>
                  <a:pt x="5475" y="2689"/>
                </a:cubicBezTo>
                <a:cubicBezTo>
                  <a:pt x="5475" y="2700"/>
                  <a:pt x="5486" y="2724"/>
                  <a:pt x="5499" y="2724"/>
                </a:cubicBezTo>
                <a:cubicBezTo>
                  <a:pt x="5581" y="2736"/>
                  <a:pt x="5664" y="2736"/>
                  <a:pt x="5735" y="2748"/>
                </a:cubicBezTo>
                <a:lnTo>
                  <a:pt x="5746" y="2748"/>
                </a:lnTo>
                <a:cubicBezTo>
                  <a:pt x="5759" y="2748"/>
                  <a:pt x="5770" y="2736"/>
                  <a:pt x="5782" y="2724"/>
                </a:cubicBezTo>
                <a:cubicBezTo>
                  <a:pt x="5782" y="2700"/>
                  <a:pt x="5770" y="2689"/>
                  <a:pt x="5746" y="2677"/>
                </a:cubicBezTo>
                <a:cubicBezTo>
                  <a:pt x="5664" y="2665"/>
                  <a:pt x="5593" y="2653"/>
                  <a:pt x="5510" y="2653"/>
                </a:cubicBezTo>
                <a:close/>
                <a:moveTo>
                  <a:pt x="4316" y="2713"/>
                </a:moveTo>
                <a:cubicBezTo>
                  <a:pt x="4233" y="2724"/>
                  <a:pt x="4162" y="2748"/>
                  <a:pt x="4080" y="2760"/>
                </a:cubicBezTo>
                <a:cubicBezTo>
                  <a:pt x="4056" y="2771"/>
                  <a:pt x="4044" y="2795"/>
                  <a:pt x="4056" y="2807"/>
                </a:cubicBezTo>
                <a:cubicBezTo>
                  <a:pt x="4056" y="2831"/>
                  <a:pt x="4068" y="2831"/>
                  <a:pt x="4091" y="2831"/>
                </a:cubicBezTo>
                <a:cubicBezTo>
                  <a:pt x="4175" y="2819"/>
                  <a:pt x="4257" y="2795"/>
                  <a:pt x="4328" y="2784"/>
                </a:cubicBezTo>
                <a:cubicBezTo>
                  <a:pt x="4351" y="2784"/>
                  <a:pt x="4364" y="2760"/>
                  <a:pt x="4351" y="2736"/>
                </a:cubicBezTo>
                <a:cubicBezTo>
                  <a:pt x="4351" y="2724"/>
                  <a:pt x="4328" y="2713"/>
                  <a:pt x="4316" y="2713"/>
                </a:cubicBezTo>
                <a:close/>
                <a:moveTo>
                  <a:pt x="5983" y="2724"/>
                </a:moveTo>
                <a:cubicBezTo>
                  <a:pt x="5971" y="2724"/>
                  <a:pt x="5948" y="2736"/>
                  <a:pt x="5948" y="2748"/>
                </a:cubicBezTo>
                <a:cubicBezTo>
                  <a:pt x="5935" y="2771"/>
                  <a:pt x="5948" y="2795"/>
                  <a:pt x="5971" y="2795"/>
                </a:cubicBezTo>
                <a:cubicBezTo>
                  <a:pt x="6042" y="2807"/>
                  <a:pt x="6125" y="2831"/>
                  <a:pt x="6196" y="2855"/>
                </a:cubicBezTo>
                <a:lnTo>
                  <a:pt x="6208" y="2855"/>
                </a:lnTo>
                <a:cubicBezTo>
                  <a:pt x="6219" y="2855"/>
                  <a:pt x="6243" y="2842"/>
                  <a:pt x="6243" y="2831"/>
                </a:cubicBezTo>
                <a:cubicBezTo>
                  <a:pt x="6255" y="2807"/>
                  <a:pt x="6243" y="2784"/>
                  <a:pt x="6219" y="2784"/>
                </a:cubicBezTo>
                <a:cubicBezTo>
                  <a:pt x="6137" y="2760"/>
                  <a:pt x="6066" y="2736"/>
                  <a:pt x="5983" y="2724"/>
                </a:cubicBezTo>
                <a:close/>
                <a:moveTo>
                  <a:pt x="3844" y="2831"/>
                </a:moveTo>
                <a:cubicBezTo>
                  <a:pt x="3773" y="2855"/>
                  <a:pt x="3702" y="2890"/>
                  <a:pt x="3618" y="2913"/>
                </a:cubicBezTo>
                <a:cubicBezTo>
                  <a:pt x="3607" y="2926"/>
                  <a:pt x="3595" y="2937"/>
                  <a:pt x="3607" y="2961"/>
                </a:cubicBezTo>
                <a:cubicBezTo>
                  <a:pt x="3607" y="2973"/>
                  <a:pt x="3618" y="2984"/>
                  <a:pt x="3631" y="2984"/>
                </a:cubicBezTo>
                <a:lnTo>
                  <a:pt x="3642" y="2984"/>
                </a:lnTo>
                <a:cubicBezTo>
                  <a:pt x="3725" y="2949"/>
                  <a:pt x="3796" y="2926"/>
                  <a:pt x="3867" y="2902"/>
                </a:cubicBezTo>
                <a:cubicBezTo>
                  <a:pt x="3891" y="2890"/>
                  <a:pt x="3902" y="2878"/>
                  <a:pt x="3891" y="2855"/>
                </a:cubicBezTo>
                <a:cubicBezTo>
                  <a:pt x="3891" y="2842"/>
                  <a:pt x="3867" y="2831"/>
                  <a:pt x="3844" y="2831"/>
                </a:cubicBezTo>
                <a:close/>
                <a:moveTo>
                  <a:pt x="6433" y="2850"/>
                </a:moveTo>
                <a:cubicBezTo>
                  <a:pt x="6421" y="2850"/>
                  <a:pt x="6408" y="2861"/>
                  <a:pt x="6408" y="2878"/>
                </a:cubicBezTo>
                <a:cubicBezTo>
                  <a:pt x="6397" y="2890"/>
                  <a:pt x="6408" y="2913"/>
                  <a:pt x="6421" y="2926"/>
                </a:cubicBezTo>
                <a:cubicBezTo>
                  <a:pt x="6503" y="2949"/>
                  <a:pt x="6574" y="2973"/>
                  <a:pt x="6645" y="3008"/>
                </a:cubicBezTo>
                <a:lnTo>
                  <a:pt x="6657" y="3008"/>
                </a:lnTo>
                <a:cubicBezTo>
                  <a:pt x="6681" y="3008"/>
                  <a:pt x="6692" y="2996"/>
                  <a:pt x="6692" y="2984"/>
                </a:cubicBezTo>
                <a:cubicBezTo>
                  <a:pt x="6704" y="2961"/>
                  <a:pt x="6692" y="2937"/>
                  <a:pt x="6681" y="2937"/>
                </a:cubicBezTo>
                <a:cubicBezTo>
                  <a:pt x="6598" y="2902"/>
                  <a:pt x="6527" y="2878"/>
                  <a:pt x="6444" y="2855"/>
                </a:cubicBezTo>
                <a:cubicBezTo>
                  <a:pt x="6441" y="2851"/>
                  <a:pt x="6437" y="2850"/>
                  <a:pt x="6433" y="2850"/>
                </a:cubicBezTo>
                <a:close/>
                <a:moveTo>
                  <a:pt x="7543" y="2771"/>
                </a:moveTo>
                <a:cubicBezTo>
                  <a:pt x="7520" y="2771"/>
                  <a:pt x="7508" y="2784"/>
                  <a:pt x="7496" y="2807"/>
                </a:cubicBezTo>
                <a:cubicBezTo>
                  <a:pt x="7496" y="2890"/>
                  <a:pt x="7485" y="2973"/>
                  <a:pt x="7472" y="3044"/>
                </a:cubicBezTo>
                <a:cubicBezTo>
                  <a:pt x="7472" y="3067"/>
                  <a:pt x="7496" y="3079"/>
                  <a:pt x="7508" y="3079"/>
                </a:cubicBezTo>
                <a:cubicBezTo>
                  <a:pt x="7532" y="3079"/>
                  <a:pt x="7543" y="3067"/>
                  <a:pt x="7556" y="3055"/>
                </a:cubicBezTo>
                <a:cubicBezTo>
                  <a:pt x="7556" y="2973"/>
                  <a:pt x="7567" y="2890"/>
                  <a:pt x="7567" y="2819"/>
                </a:cubicBezTo>
                <a:cubicBezTo>
                  <a:pt x="7579" y="2795"/>
                  <a:pt x="7567" y="2784"/>
                  <a:pt x="7543" y="2771"/>
                </a:cubicBezTo>
                <a:close/>
                <a:moveTo>
                  <a:pt x="3419" y="3003"/>
                </a:moveTo>
                <a:cubicBezTo>
                  <a:pt x="3414" y="3003"/>
                  <a:pt x="3409" y="3005"/>
                  <a:pt x="3406" y="3008"/>
                </a:cubicBezTo>
                <a:cubicBezTo>
                  <a:pt x="3323" y="3044"/>
                  <a:pt x="3252" y="3079"/>
                  <a:pt x="3181" y="3115"/>
                </a:cubicBezTo>
                <a:cubicBezTo>
                  <a:pt x="3169" y="3126"/>
                  <a:pt x="3158" y="3138"/>
                  <a:pt x="3169" y="3162"/>
                </a:cubicBezTo>
                <a:cubicBezTo>
                  <a:pt x="3169" y="3173"/>
                  <a:pt x="3193" y="3186"/>
                  <a:pt x="3205" y="3186"/>
                </a:cubicBezTo>
                <a:lnTo>
                  <a:pt x="3216" y="3173"/>
                </a:lnTo>
                <a:lnTo>
                  <a:pt x="3429" y="3067"/>
                </a:lnTo>
                <a:cubicBezTo>
                  <a:pt x="3453" y="3067"/>
                  <a:pt x="3453" y="3044"/>
                  <a:pt x="3453" y="3020"/>
                </a:cubicBezTo>
                <a:cubicBezTo>
                  <a:pt x="3445" y="3011"/>
                  <a:pt x="3431" y="3003"/>
                  <a:pt x="3419" y="3003"/>
                </a:cubicBezTo>
                <a:close/>
                <a:moveTo>
                  <a:pt x="6881" y="3027"/>
                </a:moveTo>
                <a:cubicBezTo>
                  <a:pt x="6869" y="3027"/>
                  <a:pt x="6854" y="3035"/>
                  <a:pt x="6846" y="3044"/>
                </a:cubicBezTo>
                <a:cubicBezTo>
                  <a:pt x="6834" y="3067"/>
                  <a:pt x="6846" y="3091"/>
                  <a:pt x="6870" y="3091"/>
                </a:cubicBezTo>
                <a:cubicBezTo>
                  <a:pt x="6941" y="3126"/>
                  <a:pt x="7012" y="3162"/>
                  <a:pt x="7070" y="3197"/>
                </a:cubicBezTo>
                <a:cubicBezTo>
                  <a:pt x="7083" y="3209"/>
                  <a:pt x="7083" y="3209"/>
                  <a:pt x="7094" y="3209"/>
                </a:cubicBezTo>
                <a:cubicBezTo>
                  <a:pt x="7106" y="3209"/>
                  <a:pt x="7118" y="3197"/>
                  <a:pt x="7130" y="3186"/>
                </a:cubicBezTo>
                <a:cubicBezTo>
                  <a:pt x="7130" y="3173"/>
                  <a:pt x="7130" y="3150"/>
                  <a:pt x="7106" y="3138"/>
                </a:cubicBezTo>
                <a:lnTo>
                  <a:pt x="6894" y="3031"/>
                </a:lnTo>
                <a:cubicBezTo>
                  <a:pt x="6890" y="3028"/>
                  <a:pt x="6885" y="3027"/>
                  <a:pt x="6881" y="3027"/>
                </a:cubicBezTo>
                <a:close/>
                <a:moveTo>
                  <a:pt x="2998" y="3225"/>
                </a:moveTo>
                <a:cubicBezTo>
                  <a:pt x="2989" y="3225"/>
                  <a:pt x="2979" y="3228"/>
                  <a:pt x="2969" y="3233"/>
                </a:cubicBezTo>
                <a:cubicBezTo>
                  <a:pt x="2909" y="3268"/>
                  <a:pt x="2838" y="3315"/>
                  <a:pt x="2767" y="3351"/>
                </a:cubicBezTo>
                <a:cubicBezTo>
                  <a:pt x="2756" y="3362"/>
                  <a:pt x="2744" y="3386"/>
                  <a:pt x="2756" y="3410"/>
                </a:cubicBezTo>
                <a:cubicBezTo>
                  <a:pt x="2767" y="3410"/>
                  <a:pt x="2780" y="3422"/>
                  <a:pt x="2791" y="3422"/>
                </a:cubicBezTo>
                <a:cubicBezTo>
                  <a:pt x="2791" y="3422"/>
                  <a:pt x="2803" y="3422"/>
                  <a:pt x="2815" y="3410"/>
                </a:cubicBezTo>
                <a:cubicBezTo>
                  <a:pt x="2874" y="3375"/>
                  <a:pt x="2945" y="3327"/>
                  <a:pt x="3016" y="3292"/>
                </a:cubicBezTo>
                <a:cubicBezTo>
                  <a:pt x="3027" y="3280"/>
                  <a:pt x="3027" y="3257"/>
                  <a:pt x="3027" y="3244"/>
                </a:cubicBezTo>
                <a:cubicBezTo>
                  <a:pt x="3021" y="3231"/>
                  <a:pt x="3010" y="3225"/>
                  <a:pt x="2998" y="3225"/>
                </a:cubicBezTo>
                <a:close/>
                <a:moveTo>
                  <a:pt x="7306" y="3251"/>
                </a:moveTo>
                <a:cubicBezTo>
                  <a:pt x="7294" y="3251"/>
                  <a:pt x="7280" y="3260"/>
                  <a:pt x="7272" y="3268"/>
                </a:cubicBezTo>
                <a:cubicBezTo>
                  <a:pt x="7260" y="3292"/>
                  <a:pt x="7260" y="3315"/>
                  <a:pt x="7283" y="3327"/>
                </a:cubicBezTo>
                <a:cubicBezTo>
                  <a:pt x="7343" y="3362"/>
                  <a:pt x="7414" y="3410"/>
                  <a:pt x="7472" y="3457"/>
                </a:cubicBezTo>
                <a:cubicBezTo>
                  <a:pt x="7472" y="3481"/>
                  <a:pt x="7472" y="3504"/>
                  <a:pt x="7485" y="3528"/>
                </a:cubicBezTo>
                <a:cubicBezTo>
                  <a:pt x="7485" y="3552"/>
                  <a:pt x="7496" y="3564"/>
                  <a:pt x="7520" y="3564"/>
                </a:cubicBezTo>
                <a:cubicBezTo>
                  <a:pt x="7543" y="3564"/>
                  <a:pt x="7556" y="3540"/>
                  <a:pt x="7556" y="3517"/>
                </a:cubicBezTo>
                <a:cubicBezTo>
                  <a:pt x="7543" y="3446"/>
                  <a:pt x="7543" y="3362"/>
                  <a:pt x="7543" y="3292"/>
                </a:cubicBezTo>
                <a:cubicBezTo>
                  <a:pt x="7543" y="3268"/>
                  <a:pt x="7520" y="3257"/>
                  <a:pt x="7508" y="3257"/>
                </a:cubicBezTo>
                <a:cubicBezTo>
                  <a:pt x="7485" y="3257"/>
                  <a:pt x="7472" y="3268"/>
                  <a:pt x="7472" y="3292"/>
                </a:cubicBezTo>
                <a:lnTo>
                  <a:pt x="7472" y="3362"/>
                </a:lnTo>
                <a:cubicBezTo>
                  <a:pt x="7425" y="3327"/>
                  <a:pt x="7366" y="3292"/>
                  <a:pt x="7319" y="3257"/>
                </a:cubicBezTo>
                <a:cubicBezTo>
                  <a:pt x="7315" y="3253"/>
                  <a:pt x="7311" y="3251"/>
                  <a:pt x="7306" y="3251"/>
                </a:cubicBezTo>
                <a:close/>
                <a:moveTo>
                  <a:pt x="2601" y="3484"/>
                </a:moveTo>
                <a:cubicBezTo>
                  <a:pt x="2590" y="3484"/>
                  <a:pt x="2579" y="3487"/>
                  <a:pt x="2567" y="3493"/>
                </a:cubicBezTo>
                <a:cubicBezTo>
                  <a:pt x="2507" y="3540"/>
                  <a:pt x="2449" y="3588"/>
                  <a:pt x="2378" y="3635"/>
                </a:cubicBezTo>
                <a:cubicBezTo>
                  <a:pt x="2365" y="3646"/>
                  <a:pt x="2365" y="3670"/>
                  <a:pt x="2378" y="3682"/>
                </a:cubicBezTo>
                <a:cubicBezTo>
                  <a:pt x="2378" y="3693"/>
                  <a:pt x="2389" y="3693"/>
                  <a:pt x="2401" y="3693"/>
                </a:cubicBezTo>
                <a:lnTo>
                  <a:pt x="2425" y="3693"/>
                </a:lnTo>
                <a:cubicBezTo>
                  <a:pt x="2484" y="3646"/>
                  <a:pt x="2554" y="3599"/>
                  <a:pt x="2614" y="3552"/>
                </a:cubicBezTo>
                <a:cubicBezTo>
                  <a:pt x="2625" y="3540"/>
                  <a:pt x="2638" y="3517"/>
                  <a:pt x="2625" y="3493"/>
                </a:cubicBezTo>
                <a:cubicBezTo>
                  <a:pt x="2620" y="3487"/>
                  <a:pt x="2611" y="3484"/>
                  <a:pt x="2601" y="3484"/>
                </a:cubicBezTo>
                <a:close/>
                <a:moveTo>
                  <a:pt x="7690" y="3532"/>
                </a:moveTo>
                <a:cubicBezTo>
                  <a:pt x="7680" y="3532"/>
                  <a:pt x="7669" y="3538"/>
                  <a:pt x="7661" y="3552"/>
                </a:cubicBezTo>
                <a:cubicBezTo>
                  <a:pt x="7650" y="3564"/>
                  <a:pt x="7650" y="3588"/>
                  <a:pt x="7661" y="3599"/>
                </a:cubicBezTo>
                <a:cubicBezTo>
                  <a:pt x="7721" y="3658"/>
                  <a:pt x="7780" y="3706"/>
                  <a:pt x="7827" y="3764"/>
                </a:cubicBezTo>
                <a:cubicBezTo>
                  <a:pt x="7839" y="3764"/>
                  <a:pt x="7851" y="3777"/>
                  <a:pt x="7851" y="3777"/>
                </a:cubicBezTo>
                <a:cubicBezTo>
                  <a:pt x="7863" y="3777"/>
                  <a:pt x="7874" y="3764"/>
                  <a:pt x="7887" y="3764"/>
                </a:cubicBezTo>
                <a:cubicBezTo>
                  <a:pt x="7898" y="3753"/>
                  <a:pt x="7898" y="3729"/>
                  <a:pt x="7887" y="3717"/>
                </a:cubicBezTo>
                <a:lnTo>
                  <a:pt x="7709" y="3540"/>
                </a:lnTo>
                <a:cubicBezTo>
                  <a:pt x="7704" y="3535"/>
                  <a:pt x="7697" y="3532"/>
                  <a:pt x="7690" y="3532"/>
                </a:cubicBezTo>
                <a:close/>
                <a:moveTo>
                  <a:pt x="2224" y="3780"/>
                </a:moveTo>
                <a:cubicBezTo>
                  <a:pt x="2215" y="3780"/>
                  <a:pt x="2206" y="3782"/>
                  <a:pt x="2200" y="3788"/>
                </a:cubicBezTo>
                <a:cubicBezTo>
                  <a:pt x="2129" y="3835"/>
                  <a:pt x="2070" y="3895"/>
                  <a:pt x="2011" y="3942"/>
                </a:cubicBezTo>
                <a:cubicBezTo>
                  <a:pt x="1999" y="3966"/>
                  <a:pt x="1999" y="3977"/>
                  <a:pt x="2011" y="4001"/>
                </a:cubicBezTo>
                <a:cubicBezTo>
                  <a:pt x="2023" y="4001"/>
                  <a:pt x="2034" y="4013"/>
                  <a:pt x="2034" y="4013"/>
                </a:cubicBezTo>
                <a:cubicBezTo>
                  <a:pt x="2047" y="4013"/>
                  <a:pt x="2058" y="4001"/>
                  <a:pt x="2070" y="4001"/>
                </a:cubicBezTo>
                <a:cubicBezTo>
                  <a:pt x="2118" y="3942"/>
                  <a:pt x="2176" y="3895"/>
                  <a:pt x="2247" y="3848"/>
                </a:cubicBezTo>
                <a:cubicBezTo>
                  <a:pt x="2259" y="3824"/>
                  <a:pt x="2259" y="3812"/>
                  <a:pt x="2247" y="3788"/>
                </a:cubicBezTo>
                <a:cubicBezTo>
                  <a:pt x="2241" y="3782"/>
                  <a:pt x="2233" y="3780"/>
                  <a:pt x="2224" y="3780"/>
                </a:cubicBezTo>
                <a:close/>
                <a:moveTo>
                  <a:pt x="7555" y="3725"/>
                </a:moveTo>
                <a:cubicBezTo>
                  <a:pt x="7551" y="3725"/>
                  <a:pt x="7547" y="3726"/>
                  <a:pt x="7543" y="3729"/>
                </a:cubicBezTo>
                <a:cubicBezTo>
                  <a:pt x="7520" y="3729"/>
                  <a:pt x="7508" y="3753"/>
                  <a:pt x="7508" y="3764"/>
                </a:cubicBezTo>
                <a:cubicBezTo>
                  <a:pt x="7532" y="3859"/>
                  <a:pt x="7543" y="3930"/>
                  <a:pt x="7567" y="4001"/>
                </a:cubicBezTo>
                <a:cubicBezTo>
                  <a:pt x="7579" y="4013"/>
                  <a:pt x="7591" y="4024"/>
                  <a:pt x="7603" y="4024"/>
                </a:cubicBezTo>
                <a:lnTo>
                  <a:pt x="7614" y="4024"/>
                </a:lnTo>
                <a:cubicBezTo>
                  <a:pt x="7638" y="4013"/>
                  <a:pt x="7650" y="4001"/>
                  <a:pt x="7638" y="3977"/>
                </a:cubicBezTo>
                <a:cubicBezTo>
                  <a:pt x="7614" y="3919"/>
                  <a:pt x="7603" y="3835"/>
                  <a:pt x="7579" y="3753"/>
                </a:cubicBezTo>
                <a:cubicBezTo>
                  <a:pt x="7579" y="3736"/>
                  <a:pt x="7567" y="3725"/>
                  <a:pt x="7555" y="3725"/>
                </a:cubicBezTo>
                <a:close/>
                <a:moveTo>
                  <a:pt x="8001" y="3890"/>
                </a:moveTo>
                <a:cubicBezTo>
                  <a:pt x="7995" y="3890"/>
                  <a:pt x="7988" y="3891"/>
                  <a:pt x="7981" y="3895"/>
                </a:cubicBezTo>
                <a:cubicBezTo>
                  <a:pt x="7969" y="3906"/>
                  <a:pt x="7957" y="3930"/>
                  <a:pt x="7969" y="3942"/>
                </a:cubicBezTo>
                <a:cubicBezTo>
                  <a:pt x="8016" y="4024"/>
                  <a:pt x="8040" y="4084"/>
                  <a:pt x="8040" y="4143"/>
                </a:cubicBezTo>
                <a:cubicBezTo>
                  <a:pt x="8040" y="4166"/>
                  <a:pt x="8052" y="4179"/>
                  <a:pt x="8076" y="4179"/>
                </a:cubicBezTo>
                <a:cubicBezTo>
                  <a:pt x="8099" y="4179"/>
                  <a:pt x="8111" y="4166"/>
                  <a:pt x="8111" y="4155"/>
                </a:cubicBezTo>
                <a:lnTo>
                  <a:pt x="8111" y="4143"/>
                </a:lnTo>
                <a:cubicBezTo>
                  <a:pt x="8111" y="4072"/>
                  <a:pt x="8087" y="3989"/>
                  <a:pt x="8028" y="3906"/>
                </a:cubicBezTo>
                <a:cubicBezTo>
                  <a:pt x="8028" y="3898"/>
                  <a:pt x="8017" y="3890"/>
                  <a:pt x="8001" y="3890"/>
                </a:cubicBezTo>
                <a:close/>
                <a:moveTo>
                  <a:pt x="7721" y="4169"/>
                </a:moveTo>
                <a:cubicBezTo>
                  <a:pt x="7712" y="4169"/>
                  <a:pt x="7703" y="4172"/>
                  <a:pt x="7697" y="4179"/>
                </a:cubicBezTo>
                <a:cubicBezTo>
                  <a:pt x="7685" y="4190"/>
                  <a:pt x="7674" y="4214"/>
                  <a:pt x="7685" y="4226"/>
                </a:cubicBezTo>
                <a:cubicBezTo>
                  <a:pt x="7756" y="4297"/>
                  <a:pt x="7827" y="4332"/>
                  <a:pt x="7898" y="4332"/>
                </a:cubicBezTo>
                <a:lnTo>
                  <a:pt x="7922" y="4332"/>
                </a:lnTo>
                <a:cubicBezTo>
                  <a:pt x="7945" y="4332"/>
                  <a:pt x="7957" y="4321"/>
                  <a:pt x="7957" y="4297"/>
                </a:cubicBezTo>
                <a:cubicBezTo>
                  <a:pt x="7957" y="4273"/>
                  <a:pt x="7934" y="4261"/>
                  <a:pt x="7922" y="4261"/>
                </a:cubicBezTo>
                <a:cubicBezTo>
                  <a:pt x="7912" y="4263"/>
                  <a:pt x="7903" y="4263"/>
                  <a:pt x="7895" y="4263"/>
                </a:cubicBezTo>
                <a:cubicBezTo>
                  <a:pt x="7838" y="4263"/>
                  <a:pt x="7796" y="4230"/>
                  <a:pt x="7745" y="4179"/>
                </a:cubicBezTo>
                <a:cubicBezTo>
                  <a:pt x="7739" y="4172"/>
                  <a:pt x="7730" y="4169"/>
                  <a:pt x="7721" y="4169"/>
                </a:cubicBezTo>
                <a:close/>
                <a:moveTo>
                  <a:pt x="1869" y="4098"/>
                </a:moveTo>
                <a:cubicBezTo>
                  <a:pt x="1860" y="4098"/>
                  <a:pt x="1851" y="4102"/>
                  <a:pt x="1845" y="4108"/>
                </a:cubicBezTo>
                <a:cubicBezTo>
                  <a:pt x="1787" y="4166"/>
                  <a:pt x="1727" y="4226"/>
                  <a:pt x="1680" y="4285"/>
                </a:cubicBezTo>
                <a:cubicBezTo>
                  <a:pt x="1656" y="4297"/>
                  <a:pt x="1656" y="4321"/>
                  <a:pt x="1680" y="4332"/>
                </a:cubicBezTo>
                <a:cubicBezTo>
                  <a:pt x="1680" y="4344"/>
                  <a:pt x="1692" y="4344"/>
                  <a:pt x="1703" y="4344"/>
                </a:cubicBezTo>
                <a:cubicBezTo>
                  <a:pt x="1716" y="4344"/>
                  <a:pt x="1716" y="4344"/>
                  <a:pt x="1727" y="4332"/>
                </a:cubicBezTo>
                <a:cubicBezTo>
                  <a:pt x="1774" y="4273"/>
                  <a:pt x="1834" y="4214"/>
                  <a:pt x="1892" y="4166"/>
                </a:cubicBezTo>
                <a:cubicBezTo>
                  <a:pt x="1905" y="4143"/>
                  <a:pt x="1905" y="4131"/>
                  <a:pt x="1892" y="4108"/>
                </a:cubicBezTo>
                <a:cubicBezTo>
                  <a:pt x="1887" y="4102"/>
                  <a:pt x="1878" y="4098"/>
                  <a:pt x="1869" y="4098"/>
                </a:cubicBezTo>
                <a:close/>
                <a:moveTo>
                  <a:pt x="1542" y="4449"/>
                </a:moveTo>
                <a:cubicBezTo>
                  <a:pt x="1532" y="4449"/>
                  <a:pt x="1521" y="4455"/>
                  <a:pt x="1514" y="4462"/>
                </a:cubicBezTo>
                <a:cubicBezTo>
                  <a:pt x="1456" y="4521"/>
                  <a:pt x="1408" y="4581"/>
                  <a:pt x="1361" y="4639"/>
                </a:cubicBezTo>
                <a:cubicBezTo>
                  <a:pt x="1349" y="4663"/>
                  <a:pt x="1349" y="4687"/>
                  <a:pt x="1361" y="4699"/>
                </a:cubicBezTo>
                <a:lnTo>
                  <a:pt x="1385" y="4699"/>
                </a:lnTo>
                <a:cubicBezTo>
                  <a:pt x="1396" y="4699"/>
                  <a:pt x="1408" y="4699"/>
                  <a:pt x="1420" y="4687"/>
                </a:cubicBezTo>
                <a:lnTo>
                  <a:pt x="1561" y="4510"/>
                </a:lnTo>
                <a:cubicBezTo>
                  <a:pt x="1585" y="4497"/>
                  <a:pt x="1574" y="4474"/>
                  <a:pt x="1561" y="4462"/>
                </a:cubicBezTo>
                <a:cubicBezTo>
                  <a:pt x="1557" y="4452"/>
                  <a:pt x="1550" y="4449"/>
                  <a:pt x="1542" y="4449"/>
                </a:cubicBezTo>
                <a:close/>
                <a:moveTo>
                  <a:pt x="1232" y="4820"/>
                </a:moveTo>
                <a:cubicBezTo>
                  <a:pt x="1222" y="4820"/>
                  <a:pt x="1213" y="4823"/>
                  <a:pt x="1207" y="4828"/>
                </a:cubicBezTo>
                <a:cubicBezTo>
                  <a:pt x="1160" y="4899"/>
                  <a:pt x="1112" y="4959"/>
                  <a:pt x="1077" y="5030"/>
                </a:cubicBezTo>
                <a:cubicBezTo>
                  <a:pt x="1065" y="5041"/>
                  <a:pt x="1065" y="5065"/>
                  <a:pt x="1077" y="5077"/>
                </a:cubicBezTo>
                <a:cubicBezTo>
                  <a:pt x="1089" y="5077"/>
                  <a:pt x="1089" y="5088"/>
                  <a:pt x="1101" y="5088"/>
                </a:cubicBezTo>
                <a:cubicBezTo>
                  <a:pt x="1112" y="5088"/>
                  <a:pt x="1125" y="5077"/>
                  <a:pt x="1136" y="5065"/>
                </a:cubicBezTo>
                <a:cubicBezTo>
                  <a:pt x="1172" y="5006"/>
                  <a:pt x="1219" y="4935"/>
                  <a:pt x="1266" y="4876"/>
                </a:cubicBezTo>
                <a:cubicBezTo>
                  <a:pt x="1278" y="4864"/>
                  <a:pt x="1278" y="4841"/>
                  <a:pt x="1266" y="4828"/>
                </a:cubicBezTo>
                <a:cubicBezTo>
                  <a:pt x="1255" y="4823"/>
                  <a:pt x="1243" y="4820"/>
                  <a:pt x="1232" y="4820"/>
                </a:cubicBezTo>
                <a:close/>
                <a:moveTo>
                  <a:pt x="965" y="5211"/>
                </a:moveTo>
                <a:cubicBezTo>
                  <a:pt x="953" y="5211"/>
                  <a:pt x="942" y="5217"/>
                  <a:pt x="935" y="5230"/>
                </a:cubicBezTo>
                <a:cubicBezTo>
                  <a:pt x="899" y="5290"/>
                  <a:pt x="852" y="5361"/>
                  <a:pt x="817" y="5432"/>
                </a:cubicBezTo>
                <a:cubicBezTo>
                  <a:pt x="805" y="5455"/>
                  <a:pt x="817" y="5467"/>
                  <a:pt x="828" y="5479"/>
                </a:cubicBezTo>
                <a:cubicBezTo>
                  <a:pt x="828" y="5490"/>
                  <a:pt x="841" y="5490"/>
                  <a:pt x="852" y="5490"/>
                </a:cubicBezTo>
                <a:cubicBezTo>
                  <a:pt x="864" y="5490"/>
                  <a:pt x="876" y="5479"/>
                  <a:pt x="876" y="5467"/>
                </a:cubicBezTo>
                <a:cubicBezTo>
                  <a:pt x="912" y="5396"/>
                  <a:pt x="959" y="5337"/>
                  <a:pt x="1006" y="5266"/>
                </a:cubicBezTo>
                <a:cubicBezTo>
                  <a:pt x="1006" y="5254"/>
                  <a:pt x="1006" y="5230"/>
                  <a:pt x="994" y="5219"/>
                </a:cubicBezTo>
                <a:cubicBezTo>
                  <a:pt x="984" y="5214"/>
                  <a:pt x="974" y="5211"/>
                  <a:pt x="965" y="5211"/>
                </a:cubicBezTo>
                <a:close/>
                <a:moveTo>
                  <a:pt x="727" y="5625"/>
                </a:moveTo>
                <a:cubicBezTo>
                  <a:pt x="717" y="5625"/>
                  <a:pt x="706" y="5631"/>
                  <a:pt x="699" y="5645"/>
                </a:cubicBezTo>
                <a:lnTo>
                  <a:pt x="592" y="5857"/>
                </a:lnTo>
                <a:cubicBezTo>
                  <a:pt x="581" y="5881"/>
                  <a:pt x="592" y="5892"/>
                  <a:pt x="616" y="5905"/>
                </a:cubicBezTo>
                <a:lnTo>
                  <a:pt x="628" y="5905"/>
                </a:lnTo>
                <a:cubicBezTo>
                  <a:pt x="639" y="5905"/>
                  <a:pt x="652" y="5905"/>
                  <a:pt x="663" y="5892"/>
                </a:cubicBezTo>
                <a:cubicBezTo>
                  <a:pt x="687" y="5821"/>
                  <a:pt x="723" y="5750"/>
                  <a:pt x="770" y="5680"/>
                </a:cubicBezTo>
                <a:cubicBezTo>
                  <a:pt x="770" y="5656"/>
                  <a:pt x="770" y="5632"/>
                  <a:pt x="746" y="5632"/>
                </a:cubicBezTo>
                <a:cubicBezTo>
                  <a:pt x="741" y="5628"/>
                  <a:pt x="734" y="5625"/>
                  <a:pt x="727" y="5625"/>
                </a:cubicBezTo>
                <a:close/>
                <a:moveTo>
                  <a:pt x="526" y="6053"/>
                </a:moveTo>
                <a:cubicBezTo>
                  <a:pt x="510" y="6053"/>
                  <a:pt x="497" y="6064"/>
                  <a:pt x="497" y="6081"/>
                </a:cubicBezTo>
                <a:cubicBezTo>
                  <a:pt x="462" y="6152"/>
                  <a:pt x="439" y="6223"/>
                  <a:pt x="403" y="6294"/>
                </a:cubicBezTo>
                <a:cubicBezTo>
                  <a:pt x="403" y="6318"/>
                  <a:pt x="415" y="6342"/>
                  <a:pt x="427" y="6342"/>
                </a:cubicBezTo>
                <a:cubicBezTo>
                  <a:pt x="427" y="6354"/>
                  <a:pt x="439" y="6354"/>
                  <a:pt x="439" y="6354"/>
                </a:cubicBezTo>
                <a:cubicBezTo>
                  <a:pt x="450" y="6354"/>
                  <a:pt x="474" y="6342"/>
                  <a:pt x="474" y="6330"/>
                </a:cubicBezTo>
                <a:cubicBezTo>
                  <a:pt x="497" y="6247"/>
                  <a:pt x="533" y="6176"/>
                  <a:pt x="557" y="6105"/>
                </a:cubicBezTo>
                <a:cubicBezTo>
                  <a:pt x="568" y="6081"/>
                  <a:pt x="557" y="6070"/>
                  <a:pt x="545" y="6058"/>
                </a:cubicBezTo>
                <a:cubicBezTo>
                  <a:pt x="538" y="6055"/>
                  <a:pt x="532" y="6053"/>
                  <a:pt x="526" y="6053"/>
                </a:cubicBezTo>
                <a:close/>
                <a:moveTo>
                  <a:pt x="356" y="6503"/>
                </a:moveTo>
                <a:cubicBezTo>
                  <a:pt x="345" y="6503"/>
                  <a:pt x="332" y="6513"/>
                  <a:pt x="332" y="6531"/>
                </a:cubicBezTo>
                <a:cubicBezTo>
                  <a:pt x="297" y="6602"/>
                  <a:pt x="273" y="6673"/>
                  <a:pt x="261" y="6756"/>
                </a:cubicBezTo>
                <a:cubicBezTo>
                  <a:pt x="250" y="6779"/>
                  <a:pt x="261" y="6791"/>
                  <a:pt x="285" y="6803"/>
                </a:cubicBezTo>
                <a:cubicBezTo>
                  <a:pt x="308" y="6803"/>
                  <a:pt x="321" y="6791"/>
                  <a:pt x="321" y="6779"/>
                </a:cubicBezTo>
                <a:cubicBezTo>
                  <a:pt x="344" y="6696"/>
                  <a:pt x="368" y="6625"/>
                  <a:pt x="392" y="6543"/>
                </a:cubicBezTo>
                <a:cubicBezTo>
                  <a:pt x="403" y="6531"/>
                  <a:pt x="392" y="6507"/>
                  <a:pt x="368" y="6507"/>
                </a:cubicBezTo>
                <a:cubicBezTo>
                  <a:pt x="365" y="6504"/>
                  <a:pt x="361" y="6503"/>
                  <a:pt x="356" y="6503"/>
                </a:cubicBezTo>
                <a:close/>
                <a:moveTo>
                  <a:pt x="237" y="6956"/>
                </a:moveTo>
                <a:cubicBezTo>
                  <a:pt x="214" y="6956"/>
                  <a:pt x="202" y="6969"/>
                  <a:pt x="190" y="6992"/>
                </a:cubicBezTo>
                <a:cubicBezTo>
                  <a:pt x="179" y="7063"/>
                  <a:pt x="155" y="7145"/>
                  <a:pt x="143" y="7216"/>
                </a:cubicBezTo>
                <a:cubicBezTo>
                  <a:pt x="131" y="7240"/>
                  <a:pt x="155" y="7264"/>
                  <a:pt x="166" y="7264"/>
                </a:cubicBezTo>
                <a:lnTo>
                  <a:pt x="179" y="7264"/>
                </a:lnTo>
                <a:cubicBezTo>
                  <a:pt x="190" y="7264"/>
                  <a:pt x="202" y="7252"/>
                  <a:pt x="214" y="7240"/>
                </a:cubicBezTo>
                <a:cubicBezTo>
                  <a:pt x="226" y="7158"/>
                  <a:pt x="250" y="7075"/>
                  <a:pt x="261" y="7004"/>
                </a:cubicBezTo>
                <a:cubicBezTo>
                  <a:pt x="273" y="6980"/>
                  <a:pt x="261" y="6969"/>
                  <a:pt x="237" y="6956"/>
                </a:cubicBezTo>
                <a:close/>
                <a:moveTo>
                  <a:pt x="143" y="7429"/>
                </a:moveTo>
                <a:cubicBezTo>
                  <a:pt x="119" y="7429"/>
                  <a:pt x="96" y="7441"/>
                  <a:pt x="96" y="7453"/>
                </a:cubicBezTo>
                <a:cubicBezTo>
                  <a:pt x="84" y="7536"/>
                  <a:pt x="72" y="7618"/>
                  <a:pt x="61" y="7689"/>
                </a:cubicBezTo>
                <a:cubicBezTo>
                  <a:pt x="61" y="7713"/>
                  <a:pt x="72" y="7737"/>
                  <a:pt x="96" y="7737"/>
                </a:cubicBezTo>
                <a:cubicBezTo>
                  <a:pt x="119" y="7737"/>
                  <a:pt x="131" y="7725"/>
                  <a:pt x="131" y="7702"/>
                </a:cubicBezTo>
                <a:cubicBezTo>
                  <a:pt x="143" y="7618"/>
                  <a:pt x="155" y="7547"/>
                  <a:pt x="166" y="7465"/>
                </a:cubicBezTo>
                <a:cubicBezTo>
                  <a:pt x="166" y="7453"/>
                  <a:pt x="155" y="7429"/>
                  <a:pt x="143" y="7429"/>
                </a:cubicBezTo>
                <a:close/>
                <a:moveTo>
                  <a:pt x="72" y="7902"/>
                </a:moveTo>
                <a:cubicBezTo>
                  <a:pt x="48" y="7902"/>
                  <a:pt x="37" y="7914"/>
                  <a:pt x="37" y="7938"/>
                </a:cubicBezTo>
                <a:cubicBezTo>
                  <a:pt x="25" y="8009"/>
                  <a:pt x="25" y="8091"/>
                  <a:pt x="13" y="8174"/>
                </a:cubicBezTo>
                <a:cubicBezTo>
                  <a:pt x="13" y="8186"/>
                  <a:pt x="37" y="8209"/>
                  <a:pt x="48" y="8209"/>
                </a:cubicBezTo>
                <a:cubicBezTo>
                  <a:pt x="72" y="8209"/>
                  <a:pt x="84" y="8198"/>
                  <a:pt x="84" y="8174"/>
                </a:cubicBezTo>
                <a:cubicBezTo>
                  <a:pt x="96" y="8091"/>
                  <a:pt x="96" y="8020"/>
                  <a:pt x="108" y="7938"/>
                </a:cubicBezTo>
                <a:cubicBezTo>
                  <a:pt x="108" y="7914"/>
                  <a:pt x="96" y="7902"/>
                  <a:pt x="72" y="7902"/>
                </a:cubicBezTo>
                <a:close/>
                <a:moveTo>
                  <a:pt x="48" y="8375"/>
                </a:moveTo>
                <a:cubicBezTo>
                  <a:pt x="25" y="8375"/>
                  <a:pt x="13" y="8387"/>
                  <a:pt x="1" y="8411"/>
                </a:cubicBezTo>
                <a:lnTo>
                  <a:pt x="1" y="8588"/>
                </a:lnTo>
                <a:lnTo>
                  <a:pt x="1" y="8647"/>
                </a:lnTo>
                <a:cubicBezTo>
                  <a:pt x="1" y="8671"/>
                  <a:pt x="25" y="8682"/>
                  <a:pt x="37" y="8682"/>
                </a:cubicBezTo>
                <a:cubicBezTo>
                  <a:pt x="61" y="8682"/>
                  <a:pt x="72" y="8671"/>
                  <a:pt x="72" y="8647"/>
                </a:cubicBezTo>
                <a:lnTo>
                  <a:pt x="72" y="8588"/>
                </a:lnTo>
                <a:cubicBezTo>
                  <a:pt x="72" y="8529"/>
                  <a:pt x="72" y="8469"/>
                  <a:pt x="84" y="8411"/>
                </a:cubicBezTo>
                <a:cubicBezTo>
                  <a:pt x="84" y="8387"/>
                  <a:pt x="61" y="8375"/>
                  <a:pt x="48" y="8375"/>
                </a:cubicBezTo>
                <a:close/>
                <a:moveTo>
                  <a:pt x="48" y="8848"/>
                </a:moveTo>
                <a:cubicBezTo>
                  <a:pt x="25" y="8848"/>
                  <a:pt x="13" y="8871"/>
                  <a:pt x="13" y="8895"/>
                </a:cubicBezTo>
                <a:cubicBezTo>
                  <a:pt x="13" y="8966"/>
                  <a:pt x="25" y="9049"/>
                  <a:pt x="25" y="9131"/>
                </a:cubicBezTo>
                <a:cubicBezTo>
                  <a:pt x="25" y="9144"/>
                  <a:pt x="37" y="9167"/>
                  <a:pt x="61" y="9167"/>
                </a:cubicBezTo>
                <a:cubicBezTo>
                  <a:pt x="84" y="9155"/>
                  <a:pt x="96" y="9144"/>
                  <a:pt x="96" y="9120"/>
                </a:cubicBezTo>
                <a:cubicBezTo>
                  <a:pt x="96" y="9049"/>
                  <a:pt x="84" y="8966"/>
                  <a:pt x="84" y="8884"/>
                </a:cubicBezTo>
                <a:cubicBezTo>
                  <a:pt x="84" y="8871"/>
                  <a:pt x="61" y="8848"/>
                  <a:pt x="48" y="8848"/>
                </a:cubicBezTo>
                <a:close/>
                <a:moveTo>
                  <a:pt x="92" y="9329"/>
                </a:moveTo>
                <a:cubicBezTo>
                  <a:pt x="89" y="9329"/>
                  <a:pt x="86" y="9331"/>
                  <a:pt x="84" y="9333"/>
                </a:cubicBezTo>
                <a:cubicBezTo>
                  <a:pt x="61" y="9333"/>
                  <a:pt x="48" y="9344"/>
                  <a:pt x="48" y="9368"/>
                </a:cubicBezTo>
                <a:cubicBezTo>
                  <a:pt x="61" y="9451"/>
                  <a:pt x="61" y="9533"/>
                  <a:pt x="72" y="9604"/>
                </a:cubicBezTo>
                <a:cubicBezTo>
                  <a:pt x="84" y="9628"/>
                  <a:pt x="96" y="9640"/>
                  <a:pt x="108" y="9640"/>
                </a:cubicBezTo>
                <a:lnTo>
                  <a:pt x="119" y="9640"/>
                </a:lnTo>
                <a:cubicBezTo>
                  <a:pt x="131" y="9628"/>
                  <a:pt x="155" y="9617"/>
                  <a:pt x="143" y="9593"/>
                </a:cubicBezTo>
                <a:cubicBezTo>
                  <a:pt x="131" y="9522"/>
                  <a:pt x="131" y="9439"/>
                  <a:pt x="119" y="9357"/>
                </a:cubicBezTo>
                <a:cubicBezTo>
                  <a:pt x="119" y="9347"/>
                  <a:pt x="104" y="9329"/>
                  <a:pt x="92" y="9329"/>
                </a:cubicBezTo>
                <a:close/>
                <a:moveTo>
                  <a:pt x="159" y="9801"/>
                </a:moveTo>
                <a:cubicBezTo>
                  <a:pt x="155" y="9801"/>
                  <a:pt x="149" y="9802"/>
                  <a:pt x="143" y="9806"/>
                </a:cubicBezTo>
                <a:cubicBezTo>
                  <a:pt x="119" y="9806"/>
                  <a:pt x="108" y="9817"/>
                  <a:pt x="108" y="9841"/>
                </a:cubicBezTo>
                <a:cubicBezTo>
                  <a:pt x="131" y="9924"/>
                  <a:pt x="143" y="10006"/>
                  <a:pt x="155" y="10077"/>
                </a:cubicBezTo>
                <a:cubicBezTo>
                  <a:pt x="155" y="10090"/>
                  <a:pt x="179" y="10101"/>
                  <a:pt x="190" y="10101"/>
                </a:cubicBezTo>
                <a:lnTo>
                  <a:pt x="202" y="10101"/>
                </a:lnTo>
                <a:cubicBezTo>
                  <a:pt x="214" y="10101"/>
                  <a:pt x="226" y="10077"/>
                  <a:pt x="226" y="10066"/>
                </a:cubicBezTo>
                <a:cubicBezTo>
                  <a:pt x="214" y="9995"/>
                  <a:pt x="202" y="9912"/>
                  <a:pt x="179" y="9829"/>
                </a:cubicBezTo>
                <a:cubicBezTo>
                  <a:pt x="179" y="9812"/>
                  <a:pt x="172" y="9801"/>
                  <a:pt x="159" y="98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-173746" y="4050169"/>
            <a:ext cx="1496594" cy="1483523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 flipH="1">
            <a:off x="6845587" y="-327948"/>
            <a:ext cx="4069855" cy="2033060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7"/>
          <p:cNvGrpSpPr/>
          <p:nvPr/>
        </p:nvGrpSpPr>
        <p:grpSpPr>
          <a:xfrm>
            <a:off x="8639764" y="1722311"/>
            <a:ext cx="355461" cy="607971"/>
            <a:chOff x="-8272361" y="3329436"/>
            <a:chExt cx="355461" cy="607971"/>
          </a:xfrm>
        </p:grpSpPr>
        <p:sp>
          <p:nvSpPr>
            <p:cNvPr id="99" name="Google Shape;99;p7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7"/>
          <p:cNvSpPr/>
          <p:nvPr/>
        </p:nvSpPr>
        <p:spPr>
          <a:xfrm>
            <a:off x="155725" y="4134630"/>
            <a:ext cx="564276" cy="581893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rgbClr val="F3A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784166" y="4767614"/>
            <a:ext cx="344589" cy="294073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rgbClr val="92C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265566" y="609164"/>
            <a:ext cx="344589" cy="294073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TWO_COLUMNS_1_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>
            <a:spLocks noGrp="1"/>
          </p:cNvSpPr>
          <p:nvPr>
            <p:ph type="title"/>
          </p:nvPr>
        </p:nvSpPr>
        <p:spPr>
          <a:xfrm>
            <a:off x="4775188" y="1506975"/>
            <a:ext cx="3333900" cy="997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8"/>
          <p:cNvSpPr txBox="1">
            <a:spLocks noGrp="1"/>
          </p:cNvSpPr>
          <p:nvPr>
            <p:ph type="subTitle" idx="1"/>
          </p:nvPr>
        </p:nvSpPr>
        <p:spPr>
          <a:xfrm>
            <a:off x="4775188" y="2595450"/>
            <a:ext cx="3333900" cy="105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p18"/>
          <p:cNvGrpSpPr/>
          <p:nvPr/>
        </p:nvGrpSpPr>
        <p:grpSpPr>
          <a:xfrm rot="-735568">
            <a:off x="6705853" y="172128"/>
            <a:ext cx="488178" cy="283800"/>
            <a:chOff x="5340425" y="3804350"/>
            <a:chExt cx="67425" cy="39200"/>
          </a:xfrm>
        </p:grpSpPr>
        <p:sp>
          <p:nvSpPr>
            <p:cNvPr id="247" name="Google Shape;247;p18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18"/>
          <p:cNvGrpSpPr/>
          <p:nvPr/>
        </p:nvGrpSpPr>
        <p:grpSpPr>
          <a:xfrm rot="3381933">
            <a:off x="8592917" y="369691"/>
            <a:ext cx="355466" cy="607979"/>
            <a:chOff x="-8272361" y="3329436"/>
            <a:chExt cx="355461" cy="607971"/>
          </a:xfrm>
        </p:grpSpPr>
        <p:sp>
          <p:nvSpPr>
            <p:cNvPr id="251" name="Google Shape;251;p18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8"/>
          <p:cNvSpPr/>
          <p:nvPr/>
        </p:nvSpPr>
        <p:spPr>
          <a:xfrm>
            <a:off x="-173746" y="4050169"/>
            <a:ext cx="1496594" cy="1483523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"/>
          <p:cNvSpPr/>
          <p:nvPr/>
        </p:nvSpPr>
        <p:spPr>
          <a:xfrm>
            <a:off x="791175" y="4446355"/>
            <a:ext cx="564276" cy="581893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rgbClr val="F3A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"/>
          <p:cNvSpPr/>
          <p:nvPr/>
        </p:nvSpPr>
        <p:spPr>
          <a:xfrm rot="-7156976">
            <a:off x="5323653" y="-571895"/>
            <a:ext cx="4244680" cy="2301773"/>
          </a:xfrm>
          <a:custGeom>
            <a:avLst/>
            <a:gdLst/>
            <a:ahLst/>
            <a:cxnLst/>
            <a:rect l="l" t="t" r="r" b="b"/>
            <a:pathLst>
              <a:path w="26140" h="14175" extrusionOk="0">
                <a:moveTo>
                  <a:pt x="19377" y="0"/>
                </a:moveTo>
                <a:cubicBezTo>
                  <a:pt x="19365" y="0"/>
                  <a:pt x="19341" y="24"/>
                  <a:pt x="19341" y="35"/>
                </a:cubicBezTo>
                <a:cubicBezTo>
                  <a:pt x="19341" y="59"/>
                  <a:pt x="19365" y="71"/>
                  <a:pt x="19377" y="71"/>
                </a:cubicBezTo>
                <a:lnTo>
                  <a:pt x="19625" y="71"/>
                </a:lnTo>
                <a:cubicBezTo>
                  <a:pt x="19637" y="71"/>
                  <a:pt x="19661" y="59"/>
                  <a:pt x="19661" y="35"/>
                </a:cubicBezTo>
                <a:cubicBezTo>
                  <a:pt x="19661" y="24"/>
                  <a:pt x="19637" y="0"/>
                  <a:pt x="19625" y="0"/>
                </a:cubicBezTo>
                <a:close/>
                <a:moveTo>
                  <a:pt x="19861" y="0"/>
                </a:moveTo>
                <a:cubicBezTo>
                  <a:pt x="19838" y="0"/>
                  <a:pt x="19826" y="24"/>
                  <a:pt x="19826" y="35"/>
                </a:cubicBezTo>
                <a:cubicBezTo>
                  <a:pt x="19826" y="59"/>
                  <a:pt x="19838" y="71"/>
                  <a:pt x="19861" y="83"/>
                </a:cubicBezTo>
                <a:lnTo>
                  <a:pt x="20098" y="83"/>
                </a:lnTo>
                <a:cubicBezTo>
                  <a:pt x="20121" y="83"/>
                  <a:pt x="20134" y="71"/>
                  <a:pt x="20134" y="48"/>
                </a:cubicBezTo>
                <a:cubicBezTo>
                  <a:pt x="20134" y="35"/>
                  <a:pt x="20121" y="12"/>
                  <a:pt x="20098" y="12"/>
                </a:cubicBezTo>
                <a:cubicBezTo>
                  <a:pt x="20016" y="12"/>
                  <a:pt x="19945" y="12"/>
                  <a:pt x="19861" y="0"/>
                </a:cubicBezTo>
                <a:close/>
                <a:moveTo>
                  <a:pt x="19141" y="12"/>
                </a:moveTo>
                <a:cubicBezTo>
                  <a:pt x="19057" y="12"/>
                  <a:pt x="18975" y="24"/>
                  <a:pt x="18904" y="24"/>
                </a:cubicBezTo>
                <a:cubicBezTo>
                  <a:pt x="18881" y="24"/>
                  <a:pt x="18868" y="48"/>
                  <a:pt x="18868" y="59"/>
                </a:cubicBezTo>
                <a:cubicBezTo>
                  <a:pt x="18868" y="83"/>
                  <a:pt x="18881" y="95"/>
                  <a:pt x="18904" y="95"/>
                </a:cubicBezTo>
                <a:cubicBezTo>
                  <a:pt x="18987" y="95"/>
                  <a:pt x="19057" y="83"/>
                  <a:pt x="19141" y="83"/>
                </a:cubicBezTo>
                <a:cubicBezTo>
                  <a:pt x="19164" y="83"/>
                  <a:pt x="19176" y="71"/>
                  <a:pt x="19176" y="48"/>
                </a:cubicBezTo>
                <a:cubicBezTo>
                  <a:pt x="19176" y="24"/>
                  <a:pt x="19164" y="12"/>
                  <a:pt x="19141" y="12"/>
                </a:cubicBezTo>
                <a:close/>
                <a:moveTo>
                  <a:pt x="20347" y="24"/>
                </a:moveTo>
                <a:cubicBezTo>
                  <a:pt x="20323" y="24"/>
                  <a:pt x="20299" y="35"/>
                  <a:pt x="20299" y="59"/>
                </a:cubicBezTo>
                <a:cubicBezTo>
                  <a:pt x="20299" y="83"/>
                  <a:pt x="20323" y="95"/>
                  <a:pt x="20334" y="95"/>
                </a:cubicBezTo>
                <a:cubicBezTo>
                  <a:pt x="20417" y="106"/>
                  <a:pt x="20500" y="106"/>
                  <a:pt x="20571" y="119"/>
                </a:cubicBezTo>
                <a:lnTo>
                  <a:pt x="20583" y="119"/>
                </a:lnTo>
                <a:cubicBezTo>
                  <a:pt x="20594" y="119"/>
                  <a:pt x="20607" y="106"/>
                  <a:pt x="20618" y="83"/>
                </a:cubicBezTo>
                <a:cubicBezTo>
                  <a:pt x="20618" y="71"/>
                  <a:pt x="20607" y="48"/>
                  <a:pt x="20583" y="48"/>
                </a:cubicBezTo>
                <a:cubicBezTo>
                  <a:pt x="20500" y="35"/>
                  <a:pt x="20417" y="35"/>
                  <a:pt x="20347" y="24"/>
                </a:cubicBezTo>
                <a:close/>
                <a:moveTo>
                  <a:pt x="18656" y="48"/>
                </a:moveTo>
                <a:cubicBezTo>
                  <a:pt x="18585" y="48"/>
                  <a:pt x="18502" y="59"/>
                  <a:pt x="18419" y="71"/>
                </a:cubicBezTo>
                <a:cubicBezTo>
                  <a:pt x="18408" y="71"/>
                  <a:pt x="18384" y="95"/>
                  <a:pt x="18395" y="106"/>
                </a:cubicBezTo>
                <a:cubicBezTo>
                  <a:pt x="18395" y="130"/>
                  <a:pt x="18408" y="142"/>
                  <a:pt x="18431" y="142"/>
                </a:cubicBezTo>
                <a:cubicBezTo>
                  <a:pt x="18514" y="130"/>
                  <a:pt x="18585" y="119"/>
                  <a:pt x="18668" y="119"/>
                </a:cubicBezTo>
                <a:cubicBezTo>
                  <a:pt x="18691" y="119"/>
                  <a:pt x="18703" y="95"/>
                  <a:pt x="18703" y="71"/>
                </a:cubicBezTo>
                <a:cubicBezTo>
                  <a:pt x="18703" y="59"/>
                  <a:pt x="18679" y="48"/>
                  <a:pt x="18656" y="48"/>
                </a:cubicBezTo>
                <a:close/>
                <a:moveTo>
                  <a:pt x="20819" y="71"/>
                </a:moveTo>
                <a:cubicBezTo>
                  <a:pt x="20796" y="71"/>
                  <a:pt x="20783" y="83"/>
                  <a:pt x="20783" y="106"/>
                </a:cubicBezTo>
                <a:cubicBezTo>
                  <a:pt x="20783" y="119"/>
                  <a:pt x="20796" y="142"/>
                  <a:pt x="20807" y="142"/>
                </a:cubicBezTo>
                <a:cubicBezTo>
                  <a:pt x="20890" y="154"/>
                  <a:pt x="20973" y="154"/>
                  <a:pt x="21056" y="166"/>
                </a:cubicBezTo>
                <a:cubicBezTo>
                  <a:pt x="21067" y="166"/>
                  <a:pt x="21091" y="154"/>
                  <a:pt x="21091" y="142"/>
                </a:cubicBezTo>
                <a:cubicBezTo>
                  <a:pt x="21091" y="119"/>
                  <a:pt x="21079" y="95"/>
                  <a:pt x="21056" y="95"/>
                </a:cubicBezTo>
                <a:cubicBezTo>
                  <a:pt x="20973" y="83"/>
                  <a:pt x="20902" y="83"/>
                  <a:pt x="20819" y="71"/>
                </a:cubicBezTo>
                <a:close/>
                <a:moveTo>
                  <a:pt x="18199" y="102"/>
                </a:moveTo>
                <a:cubicBezTo>
                  <a:pt x="18194" y="102"/>
                  <a:pt x="18189" y="103"/>
                  <a:pt x="18183" y="106"/>
                </a:cubicBezTo>
                <a:cubicBezTo>
                  <a:pt x="18100" y="119"/>
                  <a:pt x="18029" y="130"/>
                  <a:pt x="17946" y="142"/>
                </a:cubicBezTo>
                <a:cubicBezTo>
                  <a:pt x="17923" y="142"/>
                  <a:pt x="17911" y="166"/>
                  <a:pt x="17923" y="177"/>
                </a:cubicBezTo>
                <a:cubicBezTo>
                  <a:pt x="17923" y="201"/>
                  <a:pt x="17935" y="213"/>
                  <a:pt x="17959" y="213"/>
                </a:cubicBezTo>
                <a:cubicBezTo>
                  <a:pt x="18041" y="201"/>
                  <a:pt x="18112" y="190"/>
                  <a:pt x="18195" y="177"/>
                </a:cubicBezTo>
                <a:cubicBezTo>
                  <a:pt x="18219" y="166"/>
                  <a:pt x="18230" y="154"/>
                  <a:pt x="18230" y="130"/>
                </a:cubicBezTo>
                <a:cubicBezTo>
                  <a:pt x="18222" y="113"/>
                  <a:pt x="18213" y="102"/>
                  <a:pt x="18199" y="102"/>
                </a:cubicBezTo>
                <a:close/>
                <a:moveTo>
                  <a:pt x="21292" y="130"/>
                </a:moveTo>
                <a:cubicBezTo>
                  <a:pt x="21280" y="130"/>
                  <a:pt x="21256" y="142"/>
                  <a:pt x="21256" y="166"/>
                </a:cubicBezTo>
                <a:cubicBezTo>
                  <a:pt x="21256" y="177"/>
                  <a:pt x="21269" y="201"/>
                  <a:pt x="21292" y="201"/>
                </a:cubicBezTo>
                <a:cubicBezTo>
                  <a:pt x="21363" y="213"/>
                  <a:pt x="21445" y="225"/>
                  <a:pt x="21529" y="237"/>
                </a:cubicBezTo>
                <a:cubicBezTo>
                  <a:pt x="21540" y="237"/>
                  <a:pt x="21564" y="225"/>
                  <a:pt x="21564" y="201"/>
                </a:cubicBezTo>
                <a:cubicBezTo>
                  <a:pt x="21564" y="190"/>
                  <a:pt x="21552" y="166"/>
                  <a:pt x="21529" y="166"/>
                </a:cubicBezTo>
                <a:cubicBezTo>
                  <a:pt x="21458" y="154"/>
                  <a:pt x="21375" y="142"/>
                  <a:pt x="21292" y="130"/>
                </a:cubicBezTo>
                <a:close/>
                <a:moveTo>
                  <a:pt x="17727" y="185"/>
                </a:moveTo>
                <a:cubicBezTo>
                  <a:pt x="17722" y="185"/>
                  <a:pt x="17716" y="186"/>
                  <a:pt x="17710" y="190"/>
                </a:cubicBezTo>
                <a:cubicBezTo>
                  <a:pt x="17628" y="201"/>
                  <a:pt x="17557" y="213"/>
                  <a:pt x="17473" y="237"/>
                </a:cubicBezTo>
                <a:cubicBezTo>
                  <a:pt x="17462" y="237"/>
                  <a:pt x="17450" y="261"/>
                  <a:pt x="17450" y="284"/>
                </a:cubicBezTo>
                <a:cubicBezTo>
                  <a:pt x="17450" y="296"/>
                  <a:pt x="17462" y="308"/>
                  <a:pt x="17486" y="308"/>
                </a:cubicBezTo>
                <a:lnTo>
                  <a:pt x="17497" y="308"/>
                </a:lnTo>
                <a:cubicBezTo>
                  <a:pt x="17568" y="284"/>
                  <a:pt x="17651" y="272"/>
                  <a:pt x="17722" y="248"/>
                </a:cubicBezTo>
                <a:cubicBezTo>
                  <a:pt x="17746" y="248"/>
                  <a:pt x="17757" y="237"/>
                  <a:pt x="17757" y="213"/>
                </a:cubicBezTo>
                <a:cubicBezTo>
                  <a:pt x="17749" y="196"/>
                  <a:pt x="17740" y="185"/>
                  <a:pt x="17727" y="185"/>
                </a:cubicBezTo>
                <a:close/>
                <a:moveTo>
                  <a:pt x="21776" y="201"/>
                </a:moveTo>
                <a:cubicBezTo>
                  <a:pt x="21753" y="201"/>
                  <a:pt x="21729" y="213"/>
                  <a:pt x="21729" y="237"/>
                </a:cubicBezTo>
                <a:cubicBezTo>
                  <a:pt x="21729" y="261"/>
                  <a:pt x="21742" y="272"/>
                  <a:pt x="21753" y="272"/>
                </a:cubicBezTo>
                <a:cubicBezTo>
                  <a:pt x="21836" y="296"/>
                  <a:pt x="21918" y="308"/>
                  <a:pt x="21989" y="319"/>
                </a:cubicBezTo>
                <a:lnTo>
                  <a:pt x="22002" y="319"/>
                </a:lnTo>
                <a:cubicBezTo>
                  <a:pt x="22013" y="319"/>
                  <a:pt x="22037" y="308"/>
                  <a:pt x="22037" y="296"/>
                </a:cubicBezTo>
                <a:cubicBezTo>
                  <a:pt x="22037" y="272"/>
                  <a:pt x="22025" y="248"/>
                  <a:pt x="22002" y="248"/>
                </a:cubicBezTo>
                <a:cubicBezTo>
                  <a:pt x="21931" y="237"/>
                  <a:pt x="21847" y="225"/>
                  <a:pt x="21776" y="201"/>
                </a:cubicBezTo>
                <a:close/>
                <a:moveTo>
                  <a:pt x="17255" y="291"/>
                </a:moveTo>
                <a:cubicBezTo>
                  <a:pt x="17250" y="291"/>
                  <a:pt x="17243" y="293"/>
                  <a:pt x="17237" y="296"/>
                </a:cubicBezTo>
                <a:cubicBezTo>
                  <a:pt x="17166" y="319"/>
                  <a:pt x="17084" y="332"/>
                  <a:pt x="17013" y="355"/>
                </a:cubicBezTo>
                <a:cubicBezTo>
                  <a:pt x="16989" y="367"/>
                  <a:pt x="16977" y="390"/>
                  <a:pt x="16989" y="402"/>
                </a:cubicBezTo>
                <a:cubicBezTo>
                  <a:pt x="16989" y="426"/>
                  <a:pt x="17001" y="426"/>
                  <a:pt x="17024" y="426"/>
                </a:cubicBezTo>
                <a:lnTo>
                  <a:pt x="17036" y="426"/>
                </a:lnTo>
                <a:cubicBezTo>
                  <a:pt x="17107" y="402"/>
                  <a:pt x="17178" y="379"/>
                  <a:pt x="17261" y="367"/>
                </a:cubicBezTo>
                <a:cubicBezTo>
                  <a:pt x="17284" y="355"/>
                  <a:pt x="17297" y="343"/>
                  <a:pt x="17284" y="319"/>
                </a:cubicBezTo>
                <a:cubicBezTo>
                  <a:pt x="17284" y="302"/>
                  <a:pt x="17271" y="291"/>
                  <a:pt x="17255" y="291"/>
                </a:cubicBezTo>
                <a:close/>
                <a:moveTo>
                  <a:pt x="22238" y="296"/>
                </a:moveTo>
                <a:cubicBezTo>
                  <a:pt x="22226" y="296"/>
                  <a:pt x="22202" y="308"/>
                  <a:pt x="22202" y="332"/>
                </a:cubicBezTo>
                <a:cubicBezTo>
                  <a:pt x="22191" y="343"/>
                  <a:pt x="22202" y="367"/>
                  <a:pt x="22226" y="367"/>
                </a:cubicBezTo>
                <a:cubicBezTo>
                  <a:pt x="22309" y="390"/>
                  <a:pt x="22380" y="402"/>
                  <a:pt x="22462" y="426"/>
                </a:cubicBezTo>
                <a:lnTo>
                  <a:pt x="22474" y="426"/>
                </a:lnTo>
                <a:cubicBezTo>
                  <a:pt x="22486" y="426"/>
                  <a:pt x="22498" y="414"/>
                  <a:pt x="22509" y="390"/>
                </a:cubicBezTo>
                <a:cubicBezTo>
                  <a:pt x="22509" y="379"/>
                  <a:pt x="22498" y="355"/>
                  <a:pt x="22474" y="355"/>
                </a:cubicBezTo>
                <a:cubicBezTo>
                  <a:pt x="22404" y="332"/>
                  <a:pt x="22320" y="319"/>
                  <a:pt x="22238" y="296"/>
                </a:cubicBezTo>
                <a:close/>
                <a:moveTo>
                  <a:pt x="22711" y="402"/>
                </a:moveTo>
                <a:cubicBezTo>
                  <a:pt x="22687" y="402"/>
                  <a:pt x="22675" y="414"/>
                  <a:pt x="22664" y="426"/>
                </a:cubicBezTo>
                <a:cubicBezTo>
                  <a:pt x="22664" y="450"/>
                  <a:pt x="22675" y="473"/>
                  <a:pt x="22699" y="473"/>
                </a:cubicBezTo>
                <a:cubicBezTo>
                  <a:pt x="22770" y="497"/>
                  <a:pt x="22853" y="508"/>
                  <a:pt x="22924" y="532"/>
                </a:cubicBezTo>
                <a:lnTo>
                  <a:pt x="22935" y="532"/>
                </a:lnTo>
                <a:cubicBezTo>
                  <a:pt x="22947" y="532"/>
                  <a:pt x="22971" y="521"/>
                  <a:pt x="22971" y="508"/>
                </a:cubicBezTo>
                <a:cubicBezTo>
                  <a:pt x="22971" y="485"/>
                  <a:pt x="22959" y="473"/>
                  <a:pt x="22947" y="461"/>
                </a:cubicBezTo>
                <a:cubicBezTo>
                  <a:pt x="22864" y="437"/>
                  <a:pt x="22793" y="426"/>
                  <a:pt x="22711" y="402"/>
                </a:cubicBezTo>
                <a:close/>
                <a:moveTo>
                  <a:pt x="16796" y="433"/>
                </a:moveTo>
                <a:cubicBezTo>
                  <a:pt x="16790" y="433"/>
                  <a:pt x="16783" y="434"/>
                  <a:pt x="16776" y="437"/>
                </a:cubicBezTo>
                <a:cubicBezTo>
                  <a:pt x="16705" y="461"/>
                  <a:pt x="16635" y="485"/>
                  <a:pt x="16551" y="508"/>
                </a:cubicBezTo>
                <a:cubicBezTo>
                  <a:pt x="16540" y="521"/>
                  <a:pt x="16528" y="544"/>
                  <a:pt x="16528" y="556"/>
                </a:cubicBezTo>
                <a:cubicBezTo>
                  <a:pt x="16540" y="568"/>
                  <a:pt x="16551" y="579"/>
                  <a:pt x="16564" y="579"/>
                </a:cubicBezTo>
                <a:lnTo>
                  <a:pt x="16575" y="579"/>
                </a:lnTo>
                <a:cubicBezTo>
                  <a:pt x="16658" y="556"/>
                  <a:pt x="16729" y="521"/>
                  <a:pt x="16800" y="497"/>
                </a:cubicBezTo>
                <a:cubicBezTo>
                  <a:pt x="16824" y="497"/>
                  <a:pt x="16835" y="473"/>
                  <a:pt x="16824" y="450"/>
                </a:cubicBezTo>
                <a:cubicBezTo>
                  <a:pt x="16824" y="441"/>
                  <a:pt x="16812" y="433"/>
                  <a:pt x="16796" y="433"/>
                </a:cubicBezTo>
                <a:close/>
                <a:moveTo>
                  <a:pt x="23171" y="521"/>
                </a:moveTo>
                <a:cubicBezTo>
                  <a:pt x="23160" y="521"/>
                  <a:pt x="23136" y="532"/>
                  <a:pt x="23136" y="544"/>
                </a:cubicBezTo>
                <a:cubicBezTo>
                  <a:pt x="23124" y="568"/>
                  <a:pt x="23136" y="592"/>
                  <a:pt x="23160" y="592"/>
                </a:cubicBezTo>
                <a:cubicBezTo>
                  <a:pt x="23231" y="615"/>
                  <a:pt x="23313" y="639"/>
                  <a:pt x="23384" y="663"/>
                </a:cubicBezTo>
                <a:lnTo>
                  <a:pt x="23397" y="663"/>
                </a:lnTo>
                <a:cubicBezTo>
                  <a:pt x="23408" y="663"/>
                  <a:pt x="23432" y="650"/>
                  <a:pt x="23432" y="639"/>
                </a:cubicBezTo>
                <a:cubicBezTo>
                  <a:pt x="23432" y="615"/>
                  <a:pt x="23420" y="592"/>
                  <a:pt x="23408" y="592"/>
                </a:cubicBezTo>
                <a:cubicBezTo>
                  <a:pt x="23326" y="568"/>
                  <a:pt x="23255" y="544"/>
                  <a:pt x="23171" y="521"/>
                </a:cubicBezTo>
                <a:close/>
                <a:moveTo>
                  <a:pt x="16347" y="598"/>
                </a:moveTo>
                <a:cubicBezTo>
                  <a:pt x="16341" y="598"/>
                  <a:pt x="16334" y="600"/>
                  <a:pt x="16327" y="603"/>
                </a:cubicBezTo>
                <a:cubicBezTo>
                  <a:pt x="16256" y="627"/>
                  <a:pt x="16185" y="663"/>
                  <a:pt x="16114" y="698"/>
                </a:cubicBezTo>
                <a:cubicBezTo>
                  <a:pt x="16091" y="698"/>
                  <a:pt x="16078" y="721"/>
                  <a:pt x="16091" y="745"/>
                </a:cubicBezTo>
                <a:cubicBezTo>
                  <a:pt x="16102" y="757"/>
                  <a:pt x="16114" y="757"/>
                  <a:pt x="16126" y="757"/>
                </a:cubicBezTo>
                <a:lnTo>
                  <a:pt x="16138" y="757"/>
                </a:lnTo>
                <a:cubicBezTo>
                  <a:pt x="16209" y="721"/>
                  <a:pt x="16280" y="698"/>
                  <a:pt x="16362" y="663"/>
                </a:cubicBezTo>
                <a:cubicBezTo>
                  <a:pt x="16374" y="663"/>
                  <a:pt x="16386" y="639"/>
                  <a:pt x="16374" y="615"/>
                </a:cubicBezTo>
                <a:cubicBezTo>
                  <a:pt x="16374" y="607"/>
                  <a:pt x="16363" y="598"/>
                  <a:pt x="16347" y="598"/>
                </a:cubicBezTo>
                <a:close/>
                <a:moveTo>
                  <a:pt x="23621" y="658"/>
                </a:moveTo>
                <a:cubicBezTo>
                  <a:pt x="23610" y="658"/>
                  <a:pt x="23597" y="669"/>
                  <a:pt x="23597" y="686"/>
                </a:cubicBezTo>
                <a:cubicBezTo>
                  <a:pt x="23586" y="698"/>
                  <a:pt x="23597" y="721"/>
                  <a:pt x="23621" y="721"/>
                </a:cubicBezTo>
                <a:cubicBezTo>
                  <a:pt x="23692" y="745"/>
                  <a:pt x="23763" y="768"/>
                  <a:pt x="23846" y="792"/>
                </a:cubicBezTo>
                <a:lnTo>
                  <a:pt x="23857" y="792"/>
                </a:lnTo>
                <a:cubicBezTo>
                  <a:pt x="23869" y="792"/>
                  <a:pt x="23881" y="792"/>
                  <a:pt x="23893" y="768"/>
                </a:cubicBezTo>
                <a:cubicBezTo>
                  <a:pt x="23893" y="757"/>
                  <a:pt x="23881" y="733"/>
                  <a:pt x="23869" y="721"/>
                </a:cubicBezTo>
                <a:cubicBezTo>
                  <a:pt x="23786" y="698"/>
                  <a:pt x="23715" y="674"/>
                  <a:pt x="23633" y="663"/>
                </a:cubicBezTo>
                <a:cubicBezTo>
                  <a:pt x="23630" y="659"/>
                  <a:pt x="23626" y="658"/>
                  <a:pt x="23621" y="658"/>
                </a:cubicBezTo>
                <a:close/>
                <a:moveTo>
                  <a:pt x="24082" y="800"/>
                </a:moveTo>
                <a:cubicBezTo>
                  <a:pt x="24070" y="800"/>
                  <a:pt x="24055" y="811"/>
                  <a:pt x="24046" y="828"/>
                </a:cubicBezTo>
                <a:cubicBezTo>
                  <a:pt x="24046" y="839"/>
                  <a:pt x="24059" y="863"/>
                  <a:pt x="24070" y="863"/>
                </a:cubicBezTo>
                <a:cubicBezTo>
                  <a:pt x="24153" y="899"/>
                  <a:pt x="24224" y="923"/>
                  <a:pt x="24295" y="946"/>
                </a:cubicBezTo>
                <a:lnTo>
                  <a:pt x="24306" y="946"/>
                </a:lnTo>
                <a:cubicBezTo>
                  <a:pt x="24330" y="946"/>
                  <a:pt x="24342" y="934"/>
                  <a:pt x="24342" y="923"/>
                </a:cubicBezTo>
                <a:cubicBezTo>
                  <a:pt x="24354" y="899"/>
                  <a:pt x="24342" y="887"/>
                  <a:pt x="24319" y="875"/>
                </a:cubicBezTo>
                <a:cubicBezTo>
                  <a:pt x="24248" y="852"/>
                  <a:pt x="24164" y="828"/>
                  <a:pt x="24094" y="804"/>
                </a:cubicBezTo>
                <a:cubicBezTo>
                  <a:pt x="24090" y="801"/>
                  <a:pt x="24087" y="800"/>
                  <a:pt x="24082" y="800"/>
                </a:cubicBezTo>
                <a:close/>
                <a:moveTo>
                  <a:pt x="15889" y="792"/>
                </a:moveTo>
                <a:lnTo>
                  <a:pt x="15676" y="899"/>
                </a:lnTo>
                <a:cubicBezTo>
                  <a:pt x="15665" y="910"/>
                  <a:pt x="15653" y="934"/>
                  <a:pt x="15665" y="958"/>
                </a:cubicBezTo>
                <a:cubicBezTo>
                  <a:pt x="15665" y="970"/>
                  <a:pt x="15676" y="970"/>
                  <a:pt x="15689" y="970"/>
                </a:cubicBezTo>
                <a:lnTo>
                  <a:pt x="15712" y="970"/>
                </a:lnTo>
                <a:lnTo>
                  <a:pt x="15925" y="863"/>
                </a:lnTo>
                <a:cubicBezTo>
                  <a:pt x="15937" y="852"/>
                  <a:pt x="15949" y="828"/>
                  <a:pt x="15937" y="816"/>
                </a:cubicBezTo>
                <a:cubicBezTo>
                  <a:pt x="15925" y="792"/>
                  <a:pt x="15913" y="792"/>
                  <a:pt x="15889" y="792"/>
                </a:cubicBezTo>
                <a:close/>
                <a:moveTo>
                  <a:pt x="24537" y="953"/>
                </a:moveTo>
                <a:cubicBezTo>
                  <a:pt x="24521" y="953"/>
                  <a:pt x="24508" y="964"/>
                  <a:pt x="24508" y="981"/>
                </a:cubicBezTo>
                <a:cubicBezTo>
                  <a:pt x="24495" y="994"/>
                  <a:pt x="24508" y="1017"/>
                  <a:pt x="24531" y="1017"/>
                </a:cubicBezTo>
                <a:cubicBezTo>
                  <a:pt x="24602" y="1052"/>
                  <a:pt x="24673" y="1076"/>
                  <a:pt x="24756" y="1099"/>
                </a:cubicBezTo>
                <a:lnTo>
                  <a:pt x="24768" y="1099"/>
                </a:lnTo>
                <a:cubicBezTo>
                  <a:pt x="24779" y="1099"/>
                  <a:pt x="24792" y="1099"/>
                  <a:pt x="24792" y="1076"/>
                </a:cubicBezTo>
                <a:cubicBezTo>
                  <a:pt x="24803" y="1064"/>
                  <a:pt x="24792" y="1041"/>
                  <a:pt x="24779" y="1041"/>
                </a:cubicBezTo>
                <a:cubicBezTo>
                  <a:pt x="24697" y="1005"/>
                  <a:pt x="24626" y="981"/>
                  <a:pt x="24555" y="958"/>
                </a:cubicBezTo>
                <a:cubicBezTo>
                  <a:pt x="24549" y="955"/>
                  <a:pt x="24542" y="953"/>
                  <a:pt x="24537" y="953"/>
                </a:cubicBezTo>
                <a:close/>
                <a:moveTo>
                  <a:pt x="15482" y="1012"/>
                </a:moveTo>
                <a:cubicBezTo>
                  <a:pt x="15477" y="1012"/>
                  <a:pt x="15471" y="1014"/>
                  <a:pt x="15464" y="1017"/>
                </a:cubicBezTo>
                <a:cubicBezTo>
                  <a:pt x="15393" y="1064"/>
                  <a:pt x="15322" y="1099"/>
                  <a:pt x="15263" y="1147"/>
                </a:cubicBezTo>
                <a:cubicBezTo>
                  <a:pt x="15240" y="1159"/>
                  <a:pt x="15240" y="1170"/>
                  <a:pt x="15251" y="1194"/>
                </a:cubicBezTo>
                <a:cubicBezTo>
                  <a:pt x="15251" y="1206"/>
                  <a:pt x="15263" y="1206"/>
                  <a:pt x="15275" y="1206"/>
                </a:cubicBezTo>
                <a:lnTo>
                  <a:pt x="15298" y="1206"/>
                </a:lnTo>
                <a:cubicBezTo>
                  <a:pt x="15369" y="1159"/>
                  <a:pt x="15429" y="1123"/>
                  <a:pt x="15500" y="1088"/>
                </a:cubicBezTo>
                <a:cubicBezTo>
                  <a:pt x="15523" y="1076"/>
                  <a:pt x="15523" y="1052"/>
                  <a:pt x="15511" y="1029"/>
                </a:cubicBezTo>
                <a:cubicBezTo>
                  <a:pt x="15503" y="1021"/>
                  <a:pt x="15495" y="1012"/>
                  <a:pt x="15482" y="1012"/>
                </a:cubicBezTo>
                <a:close/>
                <a:moveTo>
                  <a:pt x="24984" y="1118"/>
                </a:moveTo>
                <a:cubicBezTo>
                  <a:pt x="24969" y="1118"/>
                  <a:pt x="24957" y="1127"/>
                  <a:pt x="24957" y="1135"/>
                </a:cubicBezTo>
                <a:cubicBezTo>
                  <a:pt x="24945" y="1159"/>
                  <a:pt x="24957" y="1183"/>
                  <a:pt x="24981" y="1183"/>
                </a:cubicBezTo>
                <a:cubicBezTo>
                  <a:pt x="25052" y="1218"/>
                  <a:pt x="25123" y="1241"/>
                  <a:pt x="25193" y="1265"/>
                </a:cubicBezTo>
                <a:cubicBezTo>
                  <a:pt x="25205" y="1277"/>
                  <a:pt x="25205" y="1277"/>
                  <a:pt x="25217" y="1277"/>
                </a:cubicBezTo>
                <a:cubicBezTo>
                  <a:pt x="25228" y="1277"/>
                  <a:pt x="25241" y="1265"/>
                  <a:pt x="25241" y="1254"/>
                </a:cubicBezTo>
                <a:cubicBezTo>
                  <a:pt x="25252" y="1230"/>
                  <a:pt x="25241" y="1206"/>
                  <a:pt x="25228" y="1206"/>
                </a:cubicBezTo>
                <a:cubicBezTo>
                  <a:pt x="25146" y="1170"/>
                  <a:pt x="25075" y="1147"/>
                  <a:pt x="25004" y="1123"/>
                </a:cubicBezTo>
                <a:cubicBezTo>
                  <a:pt x="24997" y="1120"/>
                  <a:pt x="24991" y="1118"/>
                  <a:pt x="24984" y="1118"/>
                </a:cubicBezTo>
                <a:close/>
                <a:moveTo>
                  <a:pt x="25454" y="1289"/>
                </a:moveTo>
                <a:cubicBezTo>
                  <a:pt x="25430" y="1289"/>
                  <a:pt x="25406" y="1289"/>
                  <a:pt x="25406" y="1312"/>
                </a:cubicBezTo>
                <a:cubicBezTo>
                  <a:pt x="25394" y="1336"/>
                  <a:pt x="25406" y="1348"/>
                  <a:pt x="25418" y="1360"/>
                </a:cubicBezTo>
                <a:cubicBezTo>
                  <a:pt x="25501" y="1383"/>
                  <a:pt x="25572" y="1419"/>
                  <a:pt x="25643" y="1443"/>
                </a:cubicBezTo>
                <a:cubicBezTo>
                  <a:pt x="25643" y="1454"/>
                  <a:pt x="25654" y="1454"/>
                  <a:pt x="25654" y="1454"/>
                </a:cubicBezTo>
                <a:cubicBezTo>
                  <a:pt x="25666" y="1454"/>
                  <a:pt x="25690" y="1443"/>
                  <a:pt x="25690" y="1430"/>
                </a:cubicBezTo>
                <a:cubicBezTo>
                  <a:pt x="25701" y="1407"/>
                  <a:pt x="25690" y="1383"/>
                  <a:pt x="25666" y="1383"/>
                </a:cubicBezTo>
                <a:cubicBezTo>
                  <a:pt x="25595" y="1348"/>
                  <a:pt x="25524" y="1325"/>
                  <a:pt x="25454" y="1289"/>
                </a:cubicBezTo>
                <a:close/>
                <a:moveTo>
                  <a:pt x="15086" y="1268"/>
                </a:moveTo>
                <a:cubicBezTo>
                  <a:pt x="15077" y="1268"/>
                  <a:pt x="15068" y="1271"/>
                  <a:pt x="15062" y="1277"/>
                </a:cubicBezTo>
                <a:cubicBezTo>
                  <a:pt x="14991" y="1312"/>
                  <a:pt x="14920" y="1360"/>
                  <a:pt x="14861" y="1407"/>
                </a:cubicBezTo>
                <a:cubicBezTo>
                  <a:pt x="14838" y="1419"/>
                  <a:pt x="14838" y="1443"/>
                  <a:pt x="14849" y="1454"/>
                </a:cubicBezTo>
                <a:cubicBezTo>
                  <a:pt x="14861" y="1466"/>
                  <a:pt x="14873" y="1478"/>
                  <a:pt x="14885" y="1478"/>
                </a:cubicBezTo>
                <a:lnTo>
                  <a:pt x="14896" y="1466"/>
                </a:lnTo>
                <a:cubicBezTo>
                  <a:pt x="14967" y="1419"/>
                  <a:pt x="15027" y="1372"/>
                  <a:pt x="15098" y="1336"/>
                </a:cubicBezTo>
                <a:cubicBezTo>
                  <a:pt x="15109" y="1325"/>
                  <a:pt x="15121" y="1301"/>
                  <a:pt x="15109" y="1277"/>
                </a:cubicBezTo>
                <a:cubicBezTo>
                  <a:pt x="15103" y="1271"/>
                  <a:pt x="15095" y="1268"/>
                  <a:pt x="15086" y="1268"/>
                </a:cubicBezTo>
                <a:close/>
                <a:moveTo>
                  <a:pt x="25878" y="1473"/>
                </a:moveTo>
                <a:cubicBezTo>
                  <a:pt x="25866" y="1473"/>
                  <a:pt x="25852" y="1481"/>
                  <a:pt x="25843" y="1490"/>
                </a:cubicBezTo>
                <a:cubicBezTo>
                  <a:pt x="25832" y="1514"/>
                  <a:pt x="25843" y="1537"/>
                  <a:pt x="25867" y="1537"/>
                </a:cubicBezTo>
                <a:cubicBezTo>
                  <a:pt x="25938" y="1572"/>
                  <a:pt x="26009" y="1596"/>
                  <a:pt x="26080" y="1632"/>
                </a:cubicBezTo>
                <a:lnTo>
                  <a:pt x="26103" y="1632"/>
                </a:lnTo>
                <a:cubicBezTo>
                  <a:pt x="26116" y="1632"/>
                  <a:pt x="26127" y="1632"/>
                  <a:pt x="26127" y="1620"/>
                </a:cubicBezTo>
                <a:cubicBezTo>
                  <a:pt x="26139" y="1596"/>
                  <a:pt x="26127" y="1572"/>
                  <a:pt x="26116" y="1572"/>
                </a:cubicBezTo>
                <a:cubicBezTo>
                  <a:pt x="26045" y="1537"/>
                  <a:pt x="25961" y="1501"/>
                  <a:pt x="25890" y="1478"/>
                </a:cubicBezTo>
                <a:cubicBezTo>
                  <a:pt x="25887" y="1474"/>
                  <a:pt x="25883" y="1473"/>
                  <a:pt x="25878" y="1473"/>
                </a:cubicBezTo>
                <a:close/>
                <a:moveTo>
                  <a:pt x="14688" y="1541"/>
                </a:moveTo>
                <a:cubicBezTo>
                  <a:pt x="14679" y="1541"/>
                  <a:pt x="14669" y="1544"/>
                  <a:pt x="14660" y="1549"/>
                </a:cubicBezTo>
                <a:cubicBezTo>
                  <a:pt x="14601" y="1596"/>
                  <a:pt x="14542" y="1656"/>
                  <a:pt x="14471" y="1703"/>
                </a:cubicBezTo>
                <a:cubicBezTo>
                  <a:pt x="14459" y="1714"/>
                  <a:pt x="14459" y="1738"/>
                  <a:pt x="14471" y="1750"/>
                </a:cubicBezTo>
                <a:cubicBezTo>
                  <a:pt x="14483" y="1761"/>
                  <a:pt x="14483" y="1761"/>
                  <a:pt x="14494" y="1761"/>
                </a:cubicBezTo>
                <a:lnTo>
                  <a:pt x="14518" y="1761"/>
                </a:lnTo>
                <a:cubicBezTo>
                  <a:pt x="14578" y="1703"/>
                  <a:pt x="14648" y="1656"/>
                  <a:pt x="14707" y="1608"/>
                </a:cubicBezTo>
                <a:cubicBezTo>
                  <a:pt x="14719" y="1596"/>
                  <a:pt x="14731" y="1572"/>
                  <a:pt x="14719" y="1561"/>
                </a:cubicBezTo>
                <a:cubicBezTo>
                  <a:pt x="14712" y="1547"/>
                  <a:pt x="14701" y="1541"/>
                  <a:pt x="14688" y="1541"/>
                </a:cubicBezTo>
                <a:close/>
                <a:moveTo>
                  <a:pt x="14317" y="1848"/>
                </a:moveTo>
                <a:cubicBezTo>
                  <a:pt x="14308" y="1848"/>
                  <a:pt x="14299" y="1850"/>
                  <a:pt x="14294" y="1856"/>
                </a:cubicBezTo>
                <a:cubicBezTo>
                  <a:pt x="14234" y="1903"/>
                  <a:pt x="14176" y="1963"/>
                  <a:pt x="14116" y="2022"/>
                </a:cubicBezTo>
                <a:cubicBezTo>
                  <a:pt x="14105" y="2034"/>
                  <a:pt x="14092" y="2057"/>
                  <a:pt x="14116" y="2069"/>
                </a:cubicBezTo>
                <a:cubicBezTo>
                  <a:pt x="14116" y="2081"/>
                  <a:pt x="14128" y="2081"/>
                  <a:pt x="14140" y="2081"/>
                </a:cubicBezTo>
                <a:cubicBezTo>
                  <a:pt x="14152" y="2081"/>
                  <a:pt x="14152" y="2081"/>
                  <a:pt x="14163" y="2069"/>
                </a:cubicBezTo>
                <a:cubicBezTo>
                  <a:pt x="14223" y="2022"/>
                  <a:pt x="14282" y="1963"/>
                  <a:pt x="14341" y="1916"/>
                </a:cubicBezTo>
                <a:cubicBezTo>
                  <a:pt x="14352" y="1892"/>
                  <a:pt x="14352" y="1880"/>
                  <a:pt x="14341" y="1856"/>
                </a:cubicBezTo>
                <a:cubicBezTo>
                  <a:pt x="14335" y="1850"/>
                  <a:pt x="14326" y="1848"/>
                  <a:pt x="14317" y="1848"/>
                </a:cubicBezTo>
                <a:close/>
                <a:moveTo>
                  <a:pt x="13962" y="2179"/>
                </a:moveTo>
                <a:cubicBezTo>
                  <a:pt x="13954" y="2179"/>
                  <a:pt x="13945" y="2181"/>
                  <a:pt x="13939" y="2187"/>
                </a:cubicBezTo>
                <a:lnTo>
                  <a:pt x="13774" y="2353"/>
                </a:lnTo>
                <a:cubicBezTo>
                  <a:pt x="13761" y="2376"/>
                  <a:pt x="13761" y="2400"/>
                  <a:pt x="13774" y="2412"/>
                </a:cubicBezTo>
                <a:lnTo>
                  <a:pt x="13821" y="2412"/>
                </a:lnTo>
                <a:cubicBezTo>
                  <a:pt x="13880" y="2353"/>
                  <a:pt x="13939" y="2294"/>
                  <a:pt x="13986" y="2234"/>
                </a:cubicBezTo>
                <a:cubicBezTo>
                  <a:pt x="14010" y="2223"/>
                  <a:pt x="14010" y="2199"/>
                  <a:pt x="13986" y="2187"/>
                </a:cubicBezTo>
                <a:cubicBezTo>
                  <a:pt x="13980" y="2181"/>
                  <a:pt x="13971" y="2179"/>
                  <a:pt x="13962" y="2179"/>
                </a:cubicBezTo>
                <a:close/>
                <a:moveTo>
                  <a:pt x="13631" y="2521"/>
                </a:moveTo>
                <a:cubicBezTo>
                  <a:pt x="13623" y="2521"/>
                  <a:pt x="13614" y="2524"/>
                  <a:pt x="13608" y="2530"/>
                </a:cubicBezTo>
                <a:cubicBezTo>
                  <a:pt x="13561" y="2589"/>
                  <a:pt x="13501" y="2660"/>
                  <a:pt x="13454" y="2720"/>
                </a:cubicBezTo>
                <a:cubicBezTo>
                  <a:pt x="13443" y="2731"/>
                  <a:pt x="13443" y="2755"/>
                  <a:pt x="13454" y="2767"/>
                </a:cubicBezTo>
                <a:cubicBezTo>
                  <a:pt x="13466" y="2778"/>
                  <a:pt x="13478" y="2778"/>
                  <a:pt x="13478" y="2778"/>
                </a:cubicBezTo>
                <a:cubicBezTo>
                  <a:pt x="13490" y="2778"/>
                  <a:pt x="13501" y="2767"/>
                  <a:pt x="13514" y="2767"/>
                </a:cubicBezTo>
                <a:cubicBezTo>
                  <a:pt x="13561" y="2707"/>
                  <a:pt x="13608" y="2636"/>
                  <a:pt x="13667" y="2578"/>
                </a:cubicBezTo>
                <a:cubicBezTo>
                  <a:pt x="13679" y="2565"/>
                  <a:pt x="13679" y="2542"/>
                  <a:pt x="13655" y="2530"/>
                </a:cubicBezTo>
                <a:cubicBezTo>
                  <a:pt x="13649" y="2524"/>
                  <a:pt x="13640" y="2521"/>
                  <a:pt x="13631" y="2521"/>
                </a:cubicBezTo>
                <a:close/>
                <a:moveTo>
                  <a:pt x="13329" y="2889"/>
                </a:moveTo>
                <a:cubicBezTo>
                  <a:pt x="13318" y="2889"/>
                  <a:pt x="13307" y="2895"/>
                  <a:pt x="13301" y="2909"/>
                </a:cubicBezTo>
                <a:cubicBezTo>
                  <a:pt x="13253" y="2967"/>
                  <a:pt x="13206" y="3027"/>
                  <a:pt x="13159" y="3098"/>
                </a:cubicBezTo>
                <a:cubicBezTo>
                  <a:pt x="13147" y="3109"/>
                  <a:pt x="13147" y="3133"/>
                  <a:pt x="13159" y="3145"/>
                </a:cubicBezTo>
                <a:cubicBezTo>
                  <a:pt x="13170" y="3156"/>
                  <a:pt x="13183" y="3156"/>
                  <a:pt x="13183" y="3156"/>
                </a:cubicBezTo>
                <a:cubicBezTo>
                  <a:pt x="13194" y="3156"/>
                  <a:pt x="13206" y="3145"/>
                  <a:pt x="13218" y="3133"/>
                </a:cubicBezTo>
                <a:cubicBezTo>
                  <a:pt x="13265" y="3074"/>
                  <a:pt x="13312" y="3015"/>
                  <a:pt x="13359" y="2944"/>
                </a:cubicBezTo>
                <a:cubicBezTo>
                  <a:pt x="13372" y="2932"/>
                  <a:pt x="13372" y="2909"/>
                  <a:pt x="13348" y="2896"/>
                </a:cubicBezTo>
                <a:cubicBezTo>
                  <a:pt x="13343" y="2892"/>
                  <a:pt x="13336" y="2889"/>
                  <a:pt x="13329" y="2889"/>
                </a:cubicBezTo>
                <a:close/>
                <a:moveTo>
                  <a:pt x="13040" y="3278"/>
                </a:moveTo>
                <a:cubicBezTo>
                  <a:pt x="13031" y="3278"/>
                  <a:pt x="13023" y="3281"/>
                  <a:pt x="13017" y="3287"/>
                </a:cubicBezTo>
                <a:cubicBezTo>
                  <a:pt x="12970" y="3358"/>
                  <a:pt x="12922" y="3429"/>
                  <a:pt x="12887" y="3487"/>
                </a:cubicBezTo>
                <a:cubicBezTo>
                  <a:pt x="12875" y="3511"/>
                  <a:pt x="12875" y="3535"/>
                  <a:pt x="12899" y="3547"/>
                </a:cubicBezTo>
                <a:lnTo>
                  <a:pt x="12910" y="3547"/>
                </a:lnTo>
                <a:cubicBezTo>
                  <a:pt x="12922" y="3547"/>
                  <a:pt x="12934" y="3547"/>
                  <a:pt x="12946" y="3535"/>
                </a:cubicBezTo>
                <a:cubicBezTo>
                  <a:pt x="12981" y="3464"/>
                  <a:pt x="13028" y="3393"/>
                  <a:pt x="13076" y="3334"/>
                </a:cubicBezTo>
                <a:cubicBezTo>
                  <a:pt x="13088" y="3322"/>
                  <a:pt x="13088" y="3298"/>
                  <a:pt x="13064" y="3287"/>
                </a:cubicBezTo>
                <a:cubicBezTo>
                  <a:pt x="13058" y="3281"/>
                  <a:pt x="13049" y="3278"/>
                  <a:pt x="13040" y="3278"/>
                </a:cubicBezTo>
                <a:close/>
                <a:moveTo>
                  <a:pt x="12804" y="3677"/>
                </a:moveTo>
                <a:cubicBezTo>
                  <a:pt x="12781" y="3677"/>
                  <a:pt x="12768" y="3677"/>
                  <a:pt x="12757" y="3689"/>
                </a:cubicBezTo>
                <a:cubicBezTo>
                  <a:pt x="12710" y="3760"/>
                  <a:pt x="12674" y="3831"/>
                  <a:pt x="12626" y="3902"/>
                </a:cubicBezTo>
                <a:cubicBezTo>
                  <a:pt x="12615" y="3913"/>
                  <a:pt x="12626" y="3937"/>
                  <a:pt x="12639" y="3949"/>
                </a:cubicBezTo>
                <a:cubicBezTo>
                  <a:pt x="12650" y="3949"/>
                  <a:pt x="12650" y="3960"/>
                  <a:pt x="12662" y="3960"/>
                </a:cubicBezTo>
                <a:cubicBezTo>
                  <a:pt x="12674" y="3960"/>
                  <a:pt x="12686" y="3949"/>
                  <a:pt x="12697" y="3937"/>
                </a:cubicBezTo>
                <a:cubicBezTo>
                  <a:pt x="12733" y="3866"/>
                  <a:pt x="12768" y="3795"/>
                  <a:pt x="12816" y="3736"/>
                </a:cubicBezTo>
                <a:cubicBezTo>
                  <a:pt x="12828" y="3713"/>
                  <a:pt x="12816" y="3689"/>
                  <a:pt x="12804" y="3677"/>
                </a:cubicBezTo>
                <a:close/>
                <a:moveTo>
                  <a:pt x="12556" y="4091"/>
                </a:moveTo>
                <a:cubicBezTo>
                  <a:pt x="12544" y="4091"/>
                  <a:pt x="12521" y="4091"/>
                  <a:pt x="12508" y="4114"/>
                </a:cubicBezTo>
                <a:lnTo>
                  <a:pt x="12402" y="4327"/>
                </a:lnTo>
                <a:cubicBezTo>
                  <a:pt x="12390" y="4339"/>
                  <a:pt x="12402" y="4362"/>
                  <a:pt x="12414" y="4375"/>
                </a:cubicBezTo>
                <a:lnTo>
                  <a:pt x="12437" y="4375"/>
                </a:lnTo>
                <a:cubicBezTo>
                  <a:pt x="12450" y="4375"/>
                  <a:pt x="12461" y="4375"/>
                  <a:pt x="12461" y="4351"/>
                </a:cubicBezTo>
                <a:cubicBezTo>
                  <a:pt x="12497" y="4280"/>
                  <a:pt x="12532" y="4220"/>
                  <a:pt x="12579" y="4149"/>
                </a:cubicBezTo>
                <a:cubicBezTo>
                  <a:pt x="12591" y="4126"/>
                  <a:pt x="12579" y="4102"/>
                  <a:pt x="12556" y="4091"/>
                </a:cubicBezTo>
                <a:close/>
                <a:moveTo>
                  <a:pt x="12319" y="4520"/>
                </a:moveTo>
                <a:cubicBezTo>
                  <a:pt x="12310" y="4520"/>
                  <a:pt x="12303" y="4526"/>
                  <a:pt x="12295" y="4540"/>
                </a:cubicBezTo>
                <a:lnTo>
                  <a:pt x="12190" y="4753"/>
                </a:lnTo>
                <a:cubicBezTo>
                  <a:pt x="12190" y="4776"/>
                  <a:pt x="12190" y="4800"/>
                  <a:pt x="12213" y="4800"/>
                </a:cubicBezTo>
                <a:cubicBezTo>
                  <a:pt x="12213" y="4811"/>
                  <a:pt x="12225" y="4811"/>
                  <a:pt x="12225" y="4811"/>
                </a:cubicBezTo>
                <a:cubicBezTo>
                  <a:pt x="12237" y="4811"/>
                  <a:pt x="12248" y="4800"/>
                  <a:pt x="12260" y="4788"/>
                </a:cubicBezTo>
                <a:cubicBezTo>
                  <a:pt x="12295" y="4717"/>
                  <a:pt x="12319" y="4646"/>
                  <a:pt x="12355" y="4575"/>
                </a:cubicBezTo>
                <a:cubicBezTo>
                  <a:pt x="12366" y="4551"/>
                  <a:pt x="12355" y="4528"/>
                  <a:pt x="12343" y="4528"/>
                </a:cubicBezTo>
                <a:cubicBezTo>
                  <a:pt x="12333" y="4523"/>
                  <a:pt x="12325" y="4520"/>
                  <a:pt x="12319" y="4520"/>
                </a:cubicBezTo>
                <a:close/>
                <a:moveTo>
                  <a:pt x="12142" y="4953"/>
                </a:moveTo>
                <a:cubicBezTo>
                  <a:pt x="12130" y="4953"/>
                  <a:pt x="12106" y="4966"/>
                  <a:pt x="12095" y="4977"/>
                </a:cubicBezTo>
                <a:cubicBezTo>
                  <a:pt x="12071" y="5048"/>
                  <a:pt x="12035" y="5131"/>
                  <a:pt x="12012" y="5202"/>
                </a:cubicBezTo>
                <a:cubicBezTo>
                  <a:pt x="12000" y="5213"/>
                  <a:pt x="12012" y="5237"/>
                  <a:pt x="12024" y="5249"/>
                </a:cubicBezTo>
                <a:lnTo>
                  <a:pt x="12035" y="5249"/>
                </a:lnTo>
                <a:cubicBezTo>
                  <a:pt x="12059" y="5249"/>
                  <a:pt x="12071" y="5237"/>
                  <a:pt x="12071" y="5226"/>
                </a:cubicBezTo>
                <a:cubicBezTo>
                  <a:pt x="12106" y="5155"/>
                  <a:pt x="12130" y="5084"/>
                  <a:pt x="12166" y="5001"/>
                </a:cubicBezTo>
                <a:cubicBezTo>
                  <a:pt x="12166" y="4989"/>
                  <a:pt x="12166" y="4966"/>
                  <a:pt x="12142" y="4953"/>
                </a:cubicBezTo>
                <a:close/>
                <a:moveTo>
                  <a:pt x="11964" y="5403"/>
                </a:moveTo>
                <a:cubicBezTo>
                  <a:pt x="11953" y="5403"/>
                  <a:pt x="11929" y="5403"/>
                  <a:pt x="11917" y="5426"/>
                </a:cubicBezTo>
                <a:cubicBezTo>
                  <a:pt x="11894" y="5497"/>
                  <a:pt x="11870" y="5580"/>
                  <a:pt x="11846" y="5651"/>
                </a:cubicBezTo>
                <a:cubicBezTo>
                  <a:pt x="11835" y="5675"/>
                  <a:pt x="11846" y="5686"/>
                  <a:pt x="11859" y="5699"/>
                </a:cubicBezTo>
                <a:lnTo>
                  <a:pt x="11870" y="5699"/>
                </a:lnTo>
                <a:cubicBezTo>
                  <a:pt x="11894" y="5699"/>
                  <a:pt x="11906" y="5686"/>
                  <a:pt x="11906" y="5675"/>
                </a:cubicBezTo>
                <a:cubicBezTo>
                  <a:pt x="11941" y="5604"/>
                  <a:pt x="11964" y="5521"/>
                  <a:pt x="11988" y="5450"/>
                </a:cubicBezTo>
                <a:cubicBezTo>
                  <a:pt x="12000" y="5426"/>
                  <a:pt x="11988" y="5415"/>
                  <a:pt x="11964" y="5403"/>
                </a:cubicBezTo>
                <a:close/>
                <a:moveTo>
                  <a:pt x="11811" y="5852"/>
                </a:moveTo>
                <a:cubicBezTo>
                  <a:pt x="11799" y="5852"/>
                  <a:pt x="11775" y="5864"/>
                  <a:pt x="11764" y="5875"/>
                </a:cubicBezTo>
                <a:cubicBezTo>
                  <a:pt x="11740" y="5959"/>
                  <a:pt x="11717" y="6030"/>
                  <a:pt x="11693" y="6112"/>
                </a:cubicBezTo>
                <a:cubicBezTo>
                  <a:pt x="11693" y="6136"/>
                  <a:pt x="11704" y="6148"/>
                  <a:pt x="11728" y="6159"/>
                </a:cubicBezTo>
                <a:cubicBezTo>
                  <a:pt x="11752" y="6159"/>
                  <a:pt x="11764" y="6148"/>
                  <a:pt x="11764" y="6136"/>
                </a:cubicBezTo>
                <a:cubicBezTo>
                  <a:pt x="11788" y="6053"/>
                  <a:pt x="11811" y="5982"/>
                  <a:pt x="11835" y="5899"/>
                </a:cubicBezTo>
                <a:cubicBezTo>
                  <a:pt x="11846" y="5888"/>
                  <a:pt x="11835" y="5864"/>
                  <a:pt x="11811" y="5852"/>
                </a:cubicBezTo>
                <a:close/>
                <a:moveTo>
                  <a:pt x="11681" y="6313"/>
                </a:moveTo>
                <a:cubicBezTo>
                  <a:pt x="11657" y="6313"/>
                  <a:pt x="11633" y="6325"/>
                  <a:pt x="11633" y="6348"/>
                </a:cubicBezTo>
                <a:cubicBezTo>
                  <a:pt x="11610" y="6419"/>
                  <a:pt x="11598" y="6502"/>
                  <a:pt x="11575" y="6573"/>
                </a:cubicBezTo>
                <a:cubicBezTo>
                  <a:pt x="11575" y="6597"/>
                  <a:pt x="11586" y="6621"/>
                  <a:pt x="11598" y="6621"/>
                </a:cubicBezTo>
                <a:lnTo>
                  <a:pt x="11610" y="6621"/>
                </a:lnTo>
                <a:cubicBezTo>
                  <a:pt x="11622" y="6621"/>
                  <a:pt x="11646" y="6608"/>
                  <a:pt x="11646" y="6597"/>
                </a:cubicBezTo>
                <a:cubicBezTo>
                  <a:pt x="11669" y="6514"/>
                  <a:pt x="11681" y="6443"/>
                  <a:pt x="11704" y="6361"/>
                </a:cubicBezTo>
                <a:cubicBezTo>
                  <a:pt x="11704" y="6348"/>
                  <a:pt x="11693" y="6325"/>
                  <a:pt x="11681" y="6313"/>
                </a:cubicBezTo>
                <a:close/>
                <a:moveTo>
                  <a:pt x="11555" y="6783"/>
                </a:moveTo>
                <a:cubicBezTo>
                  <a:pt x="11543" y="6783"/>
                  <a:pt x="11528" y="6800"/>
                  <a:pt x="11528" y="6810"/>
                </a:cubicBezTo>
                <a:cubicBezTo>
                  <a:pt x="11504" y="6892"/>
                  <a:pt x="11492" y="6975"/>
                  <a:pt x="11480" y="7046"/>
                </a:cubicBezTo>
                <a:cubicBezTo>
                  <a:pt x="11468" y="7070"/>
                  <a:pt x="11480" y="7081"/>
                  <a:pt x="11504" y="7094"/>
                </a:cubicBezTo>
                <a:lnTo>
                  <a:pt x="11515" y="7094"/>
                </a:lnTo>
                <a:cubicBezTo>
                  <a:pt x="11528" y="7094"/>
                  <a:pt x="11539" y="7081"/>
                  <a:pt x="11551" y="7058"/>
                </a:cubicBezTo>
                <a:cubicBezTo>
                  <a:pt x="11563" y="6987"/>
                  <a:pt x="11575" y="6904"/>
                  <a:pt x="11598" y="6821"/>
                </a:cubicBezTo>
                <a:cubicBezTo>
                  <a:pt x="11598" y="6810"/>
                  <a:pt x="11586" y="6786"/>
                  <a:pt x="11563" y="6786"/>
                </a:cubicBezTo>
                <a:cubicBezTo>
                  <a:pt x="11560" y="6784"/>
                  <a:pt x="11558" y="6783"/>
                  <a:pt x="11555" y="6783"/>
                </a:cubicBezTo>
                <a:close/>
                <a:moveTo>
                  <a:pt x="11457" y="7254"/>
                </a:moveTo>
                <a:cubicBezTo>
                  <a:pt x="11446" y="7254"/>
                  <a:pt x="11433" y="7265"/>
                  <a:pt x="11433" y="7283"/>
                </a:cubicBezTo>
                <a:cubicBezTo>
                  <a:pt x="11421" y="7365"/>
                  <a:pt x="11409" y="7448"/>
                  <a:pt x="11397" y="7519"/>
                </a:cubicBezTo>
                <a:cubicBezTo>
                  <a:pt x="11397" y="7543"/>
                  <a:pt x="11409" y="7554"/>
                  <a:pt x="11421" y="7566"/>
                </a:cubicBezTo>
                <a:lnTo>
                  <a:pt x="11433" y="7566"/>
                </a:lnTo>
                <a:cubicBezTo>
                  <a:pt x="11444" y="7566"/>
                  <a:pt x="11468" y="7554"/>
                  <a:pt x="11468" y="7530"/>
                </a:cubicBezTo>
                <a:cubicBezTo>
                  <a:pt x="11480" y="7460"/>
                  <a:pt x="11492" y="7377"/>
                  <a:pt x="11504" y="7294"/>
                </a:cubicBezTo>
                <a:cubicBezTo>
                  <a:pt x="11504" y="7270"/>
                  <a:pt x="11492" y="7259"/>
                  <a:pt x="11468" y="7259"/>
                </a:cubicBezTo>
                <a:cubicBezTo>
                  <a:pt x="11465" y="7256"/>
                  <a:pt x="11461" y="7254"/>
                  <a:pt x="11457" y="7254"/>
                </a:cubicBezTo>
                <a:close/>
                <a:moveTo>
                  <a:pt x="11409" y="7732"/>
                </a:moveTo>
                <a:cubicBezTo>
                  <a:pt x="11386" y="7732"/>
                  <a:pt x="11373" y="7743"/>
                  <a:pt x="11362" y="7756"/>
                </a:cubicBezTo>
                <a:cubicBezTo>
                  <a:pt x="11362" y="7838"/>
                  <a:pt x="11350" y="7921"/>
                  <a:pt x="11338" y="8003"/>
                </a:cubicBezTo>
                <a:cubicBezTo>
                  <a:pt x="11338" y="8016"/>
                  <a:pt x="11350" y="8039"/>
                  <a:pt x="11373" y="8039"/>
                </a:cubicBezTo>
                <a:cubicBezTo>
                  <a:pt x="11397" y="8039"/>
                  <a:pt x="11409" y="8027"/>
                  <a:pt x="11409" y="8003"/>
                </a:cubicBezTo>
                <a:cubicBezTo>
                  <a:pt x="11421" y="7932"/>
                  <a:pt x="11433" y="7850"/>
                  <a:pt x="11433" y="7767"/>
                </a:cubicBezTo>
                <a:cubicBezTo>
                  <a:pt x="11444" y="7743"/>
                  <a:pt x="11421" y="7732"/>
                  <a:pt x="11409" y="7732"/>
                </a:cubicBezTo>
                <a:close/>
                <a:moveTo>
                  <a:pt x="9612" y="8158"/>
                </a:moveTo>
                <a:cubicBezTo>
                  <a:pt x="9589" y="8169"/>
                  <a:pt x="9576" y="8181"/>
                  <a:pt x="9576" y="8205"/>
                </a:cubicBezTo>
                <a:cubicBezTo>
                  <a:pt x="9576" y="8216"/>
                  <a:pt x="9589" y="8240"/>
                  <a:pt x="9612" y="8240"/>
                </a:cubicBezTo>
                <a:cubicBezTo>
                  <a:pt x="9695" y="8228"/>
                  <a:pt x="9766" y="8228"/>
                  <a:pt x="9849" y="8228"/>
                </a:cubicBezTo>
                <a:cubicBezTo>
                  <a:pt x="9872" y="8228"/>
                  <a:pt x="9884" y="8216"/>
                  <a:pt x="9884" y="8193"/>
                </a:cubicBezTo>
                <a:cubicBezTo>
                  <a:pt x="9884" y="8169"/>
                  <a:pt x="9872" y="8158"/>
                  <a:pt x="9849" y="8158"/>
                </a:cubicBezTo>
                <a:close/>
                <a:moveTo>
                  <a:pt x="10085" y="8158"/>
                </a:moveTo>
                <a:cubicBezTo>
                  <a:pt x="10073" y="8158"/>
                  <a:pt x="10049" y="8169"/>
                  <a:pt x="10049" y="8193"/>
                </a:cubicBezTo>
                <a:cubicBezTo>
                  <a:pt x="10049" y="8216"/>
                  <a:pt x="10062" y="8228"/>
                  <a:pt x="10085" y="8228"/>
                </a:cubicBezTo>
                <a:cubicBezTo>
                  <a:pt x="10168" y="8240"/>
                  <a:pt x="10251" y="8240"/>
                  <a:pt x="10322" y="8240"/>
                </a:cubicBezTo>
                <a:lnTo>
                  <a:pt x="10322" y="8252"/>
                </a:lnTo>
                <a:cubicBezTo>
                  <a:pt x="10345" y="8252"/>
                  <a:pt x="10357" y="8228"/>
                  <a:pt x="10357" y="8216"/>
                </a:cubicBezTo>
                <a:cubicBezTo>
                  <a:pt x="10369" y="8193"/>
                  <a:pt x="10345" y="8181"/>
                  <a:pt x="10333" y="8169"/>
                </a:cubicBezTo>
                <a:cubicBezTo>
                  <a:pt x="10251" y="8169"/>
                  <a:pt x="10168" y="8158"/>
                  <a:pt x="10085" y="8158"/>
                </a:cubicBezTo>
                <a:close/>
                <a:moveTo>
                  <a:pt x="9364" y="8181"/>
                </a:moveTo>
                <a:cubicBezTo>
                  <a:pt x="9281" y="8181"/>
                  <a:pt x="9210" y="8193"/>
                  <a:pt x="9127" y="8205"/>
                </a:cubicBezTo>
                <a:cubicBezTo>
                  <a:pt x="9104" y="8205"/>
                  <a:pt x="9092" y="8228"/>
                  <a:pt x="9092" y="8240"/>
                </a:cubicBezTo>
                <a:cubicBezTo>
                  <a:pt x="9092" y="8263"/>
                  <a:pt x="9116" y="8276"/>
                  <a:pt x="9127" y="8276"/>
                </a:cubicBezTo>
                <a:lnTo>
                  <a:pt x="9140" y="8276"/>
                </a:lnTo>
                <a:cubicBezTo>
                  <a:pt x="9210" y="8263"/>
                  <a:pt x="9293" y="8252"/>
                  <a:pt x="9376" y="8252"/>
                </a:cubicBezTo>
                <a:cubicBezTo>
                  <a:pt x="9387" y="8252"/>
                  <a:pt x="9411" y="8228"/>
                  <a:pt x="9400" y="8216"/>
                </a:cubicBezTo>
                <a:cubicBezTo>
                  <a:pt x="9400" y="8193"/>
                  <a:pt x="9387" y="8181"/>
                  <a:pt x="9364" y="8181"/>
                </a:cubicBezTo>
                <a:close/>
                <a:moveTo>
                  <a:pt x="10557" y="8201"/>
                </a:moveTo>
                <a:cubicBezTo>
                  <a:pt x="10542" y="8201"/>
                  <a:pt x="10534" y="8219"/>
                  <a:pt x="10534" y="8228"/>
                </a:cubicBezTo>
                <a:cubicBezTo>
                  <a:pt x="10522" y="8252"/>
                  <a:pt x="10546" y="8263"/>
                  <a:pt x="10558" y="8276"/>
                </a:cubicBezTo>
                <a:cubicBezTo>
                  <a:pt x="10640" y="8276"/>
                  <a:pt x="10724" y="8287"/>
                  <a:pt x="10795" y="8311"/>
                </a:cubicBezTo>
                <a:lnTo>
                  <a:pt x="10806" y="8311"/>
                </a:lnTo>
                <a:cubicBezTo>
                  <a:pt x="10818" y="8311"/>
                  <a:pt x="10830" y="8299"/>
                  <a:pt x="10842" y="8276"/>
                </a:cubicBezTo>
                <a:cubicBezTo>
                  <a:pt x="10842" y="8252"/>
                  <a:pt x="10830" y="8240"/>
                  <a:pt x="10806" y="8240"/>
                </a:cubicBezTo>
                <a:cubicBezTo>
                  <a:pt x="10735" y="8216"/>
                  <a:pt x="10653" y="8205"/>
                  <a:pt x="10569" y="8205"/>
                </a:cubicBezTo>
                <a:cubicBezTo>
                  <a:pt x="10565" y="8202"/>
                  <a:pt x="10561" y="8201"/>
                  <a:pt x="10557" y="8201"/>
                </a:cubicBezTo>
                <a:close/>
                <a:moveTo>
                  <a:pt x="8891" y="8240"/>
                </a:moveTo>
                <a:cubicBezTo>
                  <a:pt x="8809" y="8252"/>
                  <a:pt x="8725" y="8263"/>
                  <a:pt x="8654" y="8276"/>
                </a:cubicBezTo>
                <a:cubicBezTo>
                  <a:pt x="8631" y="8287"/>
                  <a:pt x="8619" y="8299"/>
                  <a:pt x="8619" y="8323"/>
                </a:cubicBezTo>
                <a:cubicBezTo>
                  <a:pt x="8631" y="8334"/>
                  <a:pt x="8643" y="8347"/>
                  <a:pt x="8654" y="8347"/>
                </a:cubicBezTo>
                <a:lnTo>
                  <a:pt x="8667" y="8347"/>
                </a:lnTo>
                <a:cubicBezTo>
                  <a:pt x="8738" y="8334"/>
                  <a:pt x="8820" y="8323"/>
                  <a:pt x="8903" y="8311"/>
                </a:cubicBezTo>
                <a:cubicBezTo>
                  <a:pt x="8914" y="8311"/>
                  <a:pt x="8938" y="8287"/>
                  <a:pt x="8927" y="8263"/>
                </a:cubicBezTo>
                <a:cubicBezTo>
                  <a:pt x="8927" y="8252"/>
                  <a:pt x="8903" y="8240"/>
                  <a:pt x="8891" y="8240"/>
                </a:cubicBezTo>
                <a:close/>
                <a:moveTo>
                  <a:pt x="11031" y="8283"/>
                </a:moveTo>
                <a:cubicBezTo>
                  <a:pt x="11020" y="8283"/>
                  <a:pt x="11007" y="8293"/>
                  <a:pt x="11007" y="8311"/>
                </a:cubicBezTo>
                <a:cubicBezTo>
                  <a:pt x="10995" y="8334"/>
                  <a:pt x="11007" y="8347"/>
                  <a:pt x="11031" y="8347"/>
                </a:cubicBezTo>
                <a:lnTo>
                  <a:pt x="11090" y="8370"/>
                </a:lnTo>
                <a:cubicBezTo>
                  <a:pt x="11149" y="8382"/>
                  <a:pt x="11208" y="8394"/>
                  <a:pt x="11255" y="8405"/>
                </a:cubicBezTo>
                <a:lnTo>
                  <a:pt x="11267" y="8405"/>
                </a:lnTo>
                <a:cubicBezTo>
                  <a:pt x="11291" y="8405"/>
                  <a:pt x="11302" y="8394"/>
                  <a:pt x="11302" y="8382"/>
                </a:cubicBezTo>
                <a:cubicBezTo>
                  <a:pt x="11315" y="8370"/>
                  <a:pt x="11302" y="8347"/>
                  <a:pt x="11279" y="8334"/>
                </a:cubicBezTo>
                <a:lnTo>
                  <a:pt x="11102" y="8299"/>
                </a:lnTo>
                <a:lnTo>
                  <a:pt x="11042" y="8287"/>
                </a:lnTo>
                <a:cubicBezTo>
                  <a:pt x="11039" y="8284"/>
                  <a:pt x="11035" y="8283"/>
                  <a:pt x="11031" y="8283"/>
                </a:cubicBezTo>
                <a:close/>
                <a:moveTo>
                  <a:pt x="8429" y="8330"/>
                </a:moveTo>
                <a:cubicBezTo>
                  <a:pt x="8425" y="8330"/>
                  <a:pt x="8421" y="8331"/>
                  <a:pt x="8418" y="8334"/>
                </a:cubicBezTo>
                <a:cubicBezTo>
                  <a:pt x="8336" y="8347"/>
                  <a:pt x="8265" y="8370"/>
                  <a:pt x="8181" y="8382"/>
                </a:cubicBezTo>
                <a:cubicBezTo>
                  <a:pt x="8158" y="8394"/>
                  <a:pt x="8146" y="8405"/>
                  <a:pt x="8158" y="8429"/>
                </a:cubicBezTo>
                <a:cubicBezTo>
                  <a:pt x="8158" y="8441"/>
                  <a:pt x="8170" y="8453"/>
                  <a:pt x="8194" y="8453"/>
                </a:cubicBezTo>
                <a:lnTo>
                  <a:pt x="8205" y="8453"/>
                </a:lnTo>
                <a:cubicBezTo>
                  <a:pt x="8276" y="8441"/>
                  <a:pt x="8359" y="8418"/>
                  <a:pt x="8430" y="8394"/>
                </a:cubicBezTo>
                <a:cubicBezTo>
                  <a:pt x="8454" y="8394"/>
                  <a:pt x="8465" y="8370"/>
                  <a:pt x="8454" y="8358"/>
                </a:cubicBezTo>
                <a:cubicBezTo>
                  <a:pt x="8454" y="8341"/>
                  <a:pt x="8441" y="8330"/>
                  <a:pt x="8429" y="8330"/>
                </a:cubicBezTo>
                <a:close/>
                <a:moveTo>
                  <a:pt x="11362" y="8205"/>
                </a:moveTo>
                <a:cubicBezTo>
                  <a:pt x="11338" y="8205"/>
                  <a:pt x="11326" y="8216"/>
                  <a:pt x="11326" y="8240"/>
                </a:cubicBezTo>
                <a:cubicBezTo>
                  <a:pt x="11315" y="8323"/>
                  <a:pt x="11315" y="8405"/>
                  <a:pt x="11315" y="8476"/>
                </a:cubicBezTo>
                <a:cubicBezTo>
                  <a:pt x="11315" y="8500"/>
                  <a:pt x="11326" y="8512"/>
                  <a:pt x="11350" y="8524"/>
                </a:cubicBezTo>
                <a:cubicBezTo>
                  <a:pt x="11362" y="8524"/>
                  <a:pt x="11386" y="8500"/>
                  <a:pt x="11386" y="8489"/>
                </a:cubicBezTo>
                <a:cubicBezTo>
                  <a:pt x="11386" y="8405"/>
                  <a:pt x="11386" y="8323"/>
                  <a:pt x="11397" y="8240"/>
                </a:cubicBezTo>
                <a:cubicBezTo>
                  <a:pt x="11397" y="8228"/>
                  <a:pt x="11386" y="8205"/>
                  <a:pt x="11362" y="8205"/>
                </a:cubicBezTo>
                <a:close/>
                <a:moveTo>
                  <a:pt x="11497" y="8401"/>
                </a:moveTo>
                <a:cubicBezTo>
                  <a:pt x="11481" y="8401"/>
                  <a:pt x="11468" y="8412"/>
                  <a:pt x="11468" y="8429"/>
                </a:cubicBezTo>
                <a:cubicBezTo>
                  <a:pt x="11457" y="8453"/>
                  <a:pt x="11468" y="8465"/>
                  <a:pt x="11492" y="8476"/>
                </a:cubicBezTo>
                <a:cubicBezTo>
                  <a:pt x="11563" y="8500"/>
                  <a:pt x="11646" y="8524"/>
                  <a:pt x="11717" y="8547"/>
                </a:cubicBezTo>
                <a:lnTo>
                  <a:pt x="11728" y="8547"/>
                </a:lnTo>
                <a:cubicBezTo>
                  <a:pt x="11740" y="8547"/>
                  <a:pt x="11752" y="8536"/>
                  <a:pt x="11764" y="8524"/>
                </a:cubicBezTo>
                <a:cubicBezTo>
                  <a:pt x="11764" y="8512"/>
                  <a:pt x="11764" y="8489"/>
                  <a:pt x="11740" y="8476"/>
                </a:cubicBezTo>
                <a:cubicBezTo>
                  <a:pt x="11669" y="8453"/>
                  <a:pt x="11586" y="8429"/>
                  <a:pt x="11515" y="8405"/>
                </a:cubicBezTo>
                <a:cubicBezTo>
                  <a:pt x="11509" y="8402"/>
                  <a:pt x="11503" y="8401"/>
                  <a:pt x="11497" y="8401"/>
                </a:cubicBezTo>
                <a:close/>
                <a:moveTo>
                  <a:pt x="7963" y="8448"/>
                </a:moveTo>
                <a:cubicBezTo>
                  <a:pt x="7958" y="8448"/>
                  <a:pt x="7951" y="8450"/>
                  <a:pt x="7945" y="8453"/>
                </a:cubicBezTo>
                <a:cubicBezTo>
                  <a:pt x="7874" y="8476"/>
                  <a:pt x="7792" y="8500"/>
                  <a:pt x="7721" y="8524"/>
                </a:cubicBezTo>
                <a:cubicBezTo>
                  <a:pt x="7697" y="8524"/>
                  <a:pt x="7685" y="8547"/>
                  <a:pt x="7697" y="8571"/>
                </a:cubicBezTo>
                <a:cubicBezTo>
                  <a:pt x="7697" y="8583"/>
                  <a:pt x="7721" y="8594"/>
                  <a:pt x="7732" y="8594"/>
                </a:cubicBezTo>
                <a:lnTo>
                  <a:pt x="7745" y="8594"/>
                </a:lnTo>
                <a:cubicBezTo>
                  <a:pt x="7815" y="8559"/>
                  <a:pt x="7898" y="8536"/>
                  <a:pt x="7969" y="8524"/>
                </a:cubicBezTo>
                <a:cubicBezTo>
                  <a:pt x="7992" y="8512"/>
                  <a:pt x="8005" y="8489"/>
                  <a:pt x="7992" y="8476"/>
                </a:cubicBezTo>
                <a:cubicBezTo>
                  <a:pt x="7992" y="8459"/>
                  <a:pt x="7980" y="8448"/>
                  <a:pt x="7963" y="8448"/>
                </a:cubicBezTo>
                <a:close/>
                <a:moveTo>
                  <a:pt x="11947" y="8566"/>
                </a:moveTo>
                <a:cubicBezTo>
                  <a:pt x="11934" y="8566"/>
                  <a:pt x="11926" y="8574"/>
                  <a:pt x="11917" y="8583"/>
                </a:cubicBezTo>
                <a:cubicBezTo>
                  <a:pt x="11906" y="8607"/>
                  <a:pt x="11917" y="8630"/>
                  <a:pt x="11941" y="8630"/>
                </a:cubicBezTo>
                <a:cubicBezTo>
                  <a:pt x="12012" y="8665"/>
                  <a:pt x="12083" y="8689"/>
                  <a:pt x="12154" y="8725"/>
                </a:cubicBezTo>
                <a:lnTo>
                  <a:pt x="12166" y="8725"/>
                </a:lnTo>
                <a:cubicBezTo>
                  <a:pt x="12190" y="8725"/>
                  <a:pt x="12201" y="8725"/>
                  <a:pt x="12201" y="8713"/>
                </a:cubicBezTo>
                <a:cubicBezTo>
                  <a:pt x="12213" y="8689"/>
                  <a:pt x="12201" y="8665"/>
                  <a:pt x="12190" y="8665"/>
                </a:cubicBezTo>
                <a:cubicBezTo>
                  <a:pt x="12119" y="8630"/>
                  <a:pt x="12035" y="8594"/>
                  <a:pt x="11964" y="8571"/>
                </a:cubicBezTo>
                <a:cubicBezTo>
                  <a:pt x="11958" y="8568"/>
                  <a:pt x="11952" y="8566"/>
                  <a:pt x="11947" y="8566"/>
                </a:cubicBezTo>
                <a:close/>
                <a:moveTo>
                  <a:pt x="7496" y="8594"/>
                </a:moveTo>
                <a:cubicBezTo>
                  <a:pt x="7414" y="8618"/>
                  <a:pt x="7343" y="8654"/>
                  <a:pt x="7272" y="8678"/>
                </a:cubicBezTo>
                <a:cubicBezTo>
                  <a:pt x="7248" y="8689"/>
                  <a:pt x="7236" y="8701"/>
                  <a:pt x="7248" y="8725"/>
                </a:cubicBezTo>
                <a:cubicBezTo>
                  <a:pt x="7248" y="8736"/>
                  <a:pt x="7259" y="8749"/>
                  <a:pt x="7283" y="8749"/>
                </a:cubicBezTo>
                <a:lnTo>
                  <a:pt x="7295" y="8749"/>
                </a:lnTo>
                <a:cubicBezTo>
                  <a:pt x="7366" y="8713"/>
                  <a:pt x="7437" y="8689"/>
                  <a:pt x="7519" y="8665"/>
                </a:cubicBezTo>
                <a:cubicBezTo>
                  <a:pt x="7532" y="8654"/>
                  <a:pt x="7543" y="8642"/>
                  <a:pt x="7543" y="8618"/>
                </a:cubicBezTo>
                <a:cubicBezTo>
                  <a:pt x="7532" y="8594"/>
                  <a:pt x="7508" y="8594"/>
                  <a:pt x="7496" y="8594"/>
                </a:cubicBezTo>
                <a:close/>
                <a:moveTo>
                  <a:pt x="7060" y="8767"/>
                </a:moveTo>
                <a:cubicBezTo>
                  <a:pt x="7055" y="8767"/>
                  <a:pt x="7050" y="8769"/>
                  <a:pt x="7047" y="8772"/>
                </a:cubicBezTo>
                <a:cubicBezTo>
                  <a:pt x="6964" y="8796"/>
                  <a:pt x="6893" y="8831"/>
                  <a:pt x="6822" y="8855"/>
                </a:cubicBezTo>
                <a:cubicBezTo>
                  <a:pt x="6799" y="8867"/>
                  <a:pt x="6799" y="8890"/>
                  <a:pt x="6799" y="8902"/>
                </a:cubicBezTo>
                <a:cubicBezTo>
                  <a:pt x="6810" y="8914"/>
                  <a:pt x="6822" y="8925"/>
                  <a:pt x="6834" y="8925"/>
                </a:cubicBezTo>
                <a:lnTo>
                  <a:pt x="6846" y="8925"/>
                </a:lnTo>
                <a:cubicBezTo>
                  <a:pt x="6917" y="8890"/>
                  <a:pt x="6999" y="8867"/>
                  <a:pt x="7070" y="8831"/>
                </a:cubicBezTo>
                <a:cubicBezTo>
                  <a:pt x="7083" y="8831"/>
                  <a:pt x="7094" y="8807"/>
                  <a:pt x="7094" y="8784"/>
                </a:cubicBezTo>
                <a:cubicBezTo>
                  <a:pt x="7086" y="8776"/>
                  <a:pt x="7072" y="8767"/>
                  <a:pt x="7060" y="8767"/>
                </a:cubicBezTo>
                <a:close/>
                <a:moveTo>
                  <a:pt x="12384" y="8767"/>
                </a:moveTo>
                <a:cubicBezTo>
                  <a:pt x="12371" y="8767"/>
                  <a:pt x="12363" y="8776"/>
                  <a:pt x="12355" y="8784"/>
                </a:cubicBezTo>
                <a:cubicBezTo>
                  <a:pt x="12343" y="8807"/>
                  <a:pt x="12355" y="8820"/>
                  <a:pt x="12366" y="8831"/>
                </a:cubicBezTo>
                <a:cubicBezTo>
                  <a:pt x="12437" y="8878"/>
                  <a:pt x="12508" y="8914"/>
                  <a:pt x="12568" y="8961"/>
                </a:cubicBezTo>
                <a:lnTo>
                  <a:pt x="12591" y="8961"/>
                </a:lnTo>
                <a:cubicBezTo>
                  <a:pt x="12603" y="8961"/>
                  <a:pt x="12615" y="8961"/>
                  <a:pt x="12615" y="8949"/>
                </a:cubicBezTo>
                <a:cubicBezTo>
                  <a:pt x="12626" y="8925"/>
                  <a:pt x="12626" y="8902"/>
                  <a:pt x="12615" y="8890"/>
                </a:cubicBezTo>
                <a:cubicBezTo>
                  <a:pt x="12544" y="8855"/>
                  <a:pt x="12473" y="8807"/>
                  <a:pt x="12402" y="8772"/>
                </a:cubicBezTo>
                <a:cubicBezTo>
                  <a:pt x="12395" y="8769"/>
                  <a:pt x="12389" y="8767"/>
                  <a:pt x="12384" y="8767"/>
                </a:cubicBezTo>
                <a:close/>
                <a:moveTo>
                  <a:pt x="11338" y="8689"/>
                </a:moveTo>
                <a:cubicBezTo>
                  <a:pt x="11326" y="8689"/>
                  <a:pt x="11302" y="8701"/>
                  <a:pt x="11302" y="8725"/>
                </a:cubicBezTo>
                <a:lnTo>
                  <a:pt x="11302" y="8749"/>
                </a:lnTo>
                <a:cubicBezTo>
                  <a:pt x="11302" y="8820"/>
                  <a:pt x="11302" y="8890"/>
                  <a:pt x="11315" y="8961"/>
                </a:cubicBezTo>
                <a:cubicBezTo>
                  <a:pt x="11315" y="8985"/>
                  <a:pt x="11326" y="8996"/>
                  <a:pt x="11350" y="8996"/>
                </a:cubicBezTo>
                <a:cubicBezTo>
                  <a:pt x="11362" y="8996"/>
                  <a:pt x="11386" y="8985"/>
                  <a:pt x="11386" y="8961"/>
                </a:cubicBezTo>
                <a:cubicBezTo>
                  <a:pt x="11373" y="8890"/>
                  <a:pt x="11373" y="8820"/>
                  <a:pt x="11373" y="8749"/>
                </a:cubicBezTo>
                <a:lnTo>
                  <a:pt x="11373" y="8725"/>
                </a:lnTo>
                <a:cubicBezTo>
                  <a:pt x="11373" y="8701"/>
                  <a:pt x="11362" y="8689"/>
                  <a:pt x="11338" y="8689"/>
                </a:cubicBezTo>
                <a:close/>
                <a:moveTo>
                  <a:pt x="6618" y="8956"/>
                </a:moveTo>
                <a:cubicBezTo>
                  <a:pt x="6611" y="8956"/>
                  <a:pt x="6604" y="8958"/>
                  <a:pt x="6597" y="8961"/>
                </a:cubicBezTo>
                <a:cubicBezTo>
                  <a:pt x="6526" y="8985"/>
                  <a:pt x="6456" y="9020"/>
                  <a:pt x="6385" y="9056"/>
                </a:cubicBezTo>
                <a:cubicBezTo>
                  <a:pt x="6361" y="9067"/>
                  <a:pt x="6361" y="9091"/>
                  <a:pt x="6361" y="9103"/>
                </a:cubicBezTo>
                <a:cubicBezTo>
                  <a:pt x="6373" y="9115"/>
                  <a:pt x="6385" y="9127"/>
                  <a:pt x="6397" y="9127"/>
                </a:cubicBezTo>
                <a:lnTo>
                  <a:pt x="6408" y="9127"/>
                </a:lnTo>
                <a:cubicBezTo>
                  <a:pt x="6479" y="9091"/>
                  <a:pt x="6562" y="9056"/>
                  <a:pt x="6633" y="9020"/>
                </a:cubicBezTo>
                <a:cubicBezTo>
                  <a:pt x="6645" y="9009"/>
                  <a:pt x="6657" y="8996"/>
                  <a:pt x="6645" y="8973"/>
                </a:cubicBezTo>
                <a:cubicBezTo>
                  <a:pt x="6645" y="8965"/>
                  <a:pt x="6633" y="8956"/>
                  <a:pt x="6618" y="8956"/>
                </a:cubicBezTo>
                <a:close/>
                <a:moveTo>
                  <a:pt x="12791" y="9027"/>
                </a:moveTo>
                <a:cubicBezTo>
                  <a:pt x="12779" y="9027"/>
                  <a:pt x="12765" y="9036"/>
                  <a:pt x="12757" y="9044"/>
                </a:cubicBezTo>
                <a:cubicBezTo>
                  <a:pt x="12745" y="9056"/>
                  <a:pt x="12745" y="9080"/>
                  <a:pt x="12757" y="9091"/>
                </a:cubicBezTo>
                <a:cubicBezTo>
                  <a:pt x="12828" y="9138"/>
                  <a:pt x="12887" y="9198"/>
                  <a:pt x="12946" y="9245"/>
                </a:cubicBezTo>
                <a:cubicBezTo>
                  <a:pt x="12946" y="9256"/>
                  <a:pt x="12957" y="9256"/>
                  <a:pt x="12970" y="9256"/>
                </a:cubicBezTo>
                <a:cubicBezTo>
                  <a:pt x="12970" y="9256"/>
                  <a:pt x="12981" y="9256"/>
                  <a:pt x="12993" y="9245"/>
                </a:cubicBezTo>
                <a:cubicBezTo>
                  <a:pt x="13005" y="9233"/>
                  <a:pt x="13005" y="9209"/>
                  <a:pt x="12993" y="9198"/>
                </a:cubicBezTo>
                <a:cubicBezTo>
                  <a:pt x="12934" y="9138"/>
                  <a:pt x="12875" y="9091"/>
                  <a:pt x="12804" y="9032"/>
                </a:cubicBezTo>
                <a:cubicBezTo>
                  <a:pt x="12801" y="9029"/>
                  <a:pt x="12796" y="9027"/>
                  <a:pt x="12791" y="9027"/>
                </a:cubicBezTo>
                <a:close/>
                <a:moveTo>
                  <a:pt x="6184" y="9157"/>
                </a:moveTo>
                <a:cubicBezTo>
                  <a:pt x="6179" y="9157"/>
                  <a:pt x="6175" y="9159"/>
                  <a:pt x="6172" y="9162"/>
                </a:cubicBezTo>
                <a:cubicBezTo>
                  <a:pt x="6090" y="9198"/>
                  <a:pt x="6019" y="9233"/>
                  <a:pt x="5948" y="9269"/>
                </a:cubicBezTo>
                <a:cubicBezTo>
                  <a:pt x="5935" y="9280"/>
                  <a:pt x="5924" y="9304"/>
                  <a:pt x="5935" y="9327"/>
                </a:cubicBezTo>
                <a:cubicBezTo>
                  <a:pt x="5948" y="9340"/>
                  <a:pt x="5959" y="9340"/>
                  <a:pt x="5971" y="9340"/>
                </a:cubicBezTo>
                <a:lnTo>
                  <a:pt x="5983" y="9340"/>
                </a:lnTo>
                <a:lnTo>
                  <a:pt x="6195" y="9233"/>
                </a:lnTo>
                <a:cubicBezTo>
                  <a:pt x="6219" y="9221"/>
                  <a:pt x="6219" y="9198"/>
                  <a:pt x="6219" y="9186"/>
                </a:cubicBezTo>
                <a:cubicBezTo>
                  <a:pt x="6211" y="9168"/>
                  <a:pt x="6196" y="9157"/>
                  <a:pt x="6184" y="9157"/>
                </a:cubicBezTo>
                <a:close/>
                <a:moveTo>
                  <a:pt x="11350" y="9162"/>
                </a:moveTo>
                <a:cubicBezTo>
                  <a:pt x="11338" y="9162"/>
                  <a:pt x="11315" y="9186"/>
                  <a:pt x="11326" y="9198"/>
                </a:cubicBezTo>
                <a:cubicBezTo>
                  <a:pt x="11326" y="9280"/>
                  <a:pt x="11338" y="9363"/>
                  <a:pt x="11338" y="9446"/>
                </a:cubicBezTo>
                <a:cubicBezTo>
                  <a:pt x="11350" y="9458"/>
                  <a:pt x="11362" y="9469"/>
                  <a:pt x="11373" y="9469"/>
                </a:cubicBezTo>
                <a:lnTo>
                  <a:pt x="11386" y="9469"/>
                </a:lnTo>
                <a:cubicBezTo>
                  <a:pt x="11397" y="9469"/>
                  <a:pt x="11421" y="9458"/>
                  <a:pt x="11409" y="9434"/>
                </a:cubicBezTo>
                <a:cubicBezTo>
                  <a:pt x="11409" y="9363"/>
                  <a:pt x="11397" y="9280"/>
                  <a:pt x="11397" y="9198"/>
                </a:cubicBezTo>
                <a:cubicBezTo>
                  <a:pt x="11397" y="9174"/>
                  <a:pt x="11373" y="9162"/>
                  <a:pt x="11350" y="9162"/>
                </a:cubicBezTo>
                <a:close/>
                <a:moveTo>
                  <a:pt x="5755" y="9382"/>
                </a:moveTo>
                <a:cubicBezTo>
                  <a:pt x="5749" y="9382"/>
                  <a:pt x="5742" y="9383"/>
                  <a:pt x="5735" y="9387"/>
                </a:cubicBezTo>
                <a:cubicBezTo>
                  <a:pt x="5664" y="9422"/>
                  <a:pt x="5604" y="9469"/>
                  <a:pt x="5533" y="9505"/>
                </a:cubicBezTo>
                <a:cubicBezTo>
                  <a:pt x="5510" y="9517"/>
                  <a:pt x="5510" y="9540"/>
                  <a:pt x="5522" y="9552"/>
                </a:cubicBezTo>
                <a:cubicBezTo>
                  <a:pt x="5522" y="9564"/>
                  <a:pt x="5533" y="9576"/>
                  <a:pt x="5546" y="9576"/>
                </a:cubicBezTo>
                <a:cubicBezTo>
                  <a:pt x="5557" y="9576"/>
                  <a:pt x="5557" y="9576"/>
                  <a:pt x="5569" y="9564"/>
                </a:cubicBezTo>
                <a:cubicBezTo>
                  <a:pt x="5640" y="9529"/>
                  <a:pt x="5699" y="9493"/>
                  <a:pt x="5770" y="9446"/>
                </a:cubicBezTo>
                <a:cubicBezTo>
                  <a:pt x="5793" y="9446"/>
                  <a:pt x="5793" y="9422"/>
                  <a:pt x="5793" y="9398"/>
                </a:cubicBezTo>
                <a:cubicBezTo>
                  <a:pt x="5785" y="9390"/>
                  <a:pt x="5771" y="9382"/>
                  <a:pt x="5755" y="9382"/>
                </a:cubicBezTo>
                <a:close/>
                <a:moveTo>
                  <a:pt x="13128" y="9361"/>
                </a:moveTo>
                <a:cubicBezTo>
                  <a:pt x="13119" y="9361"/>
                  <a:pt x="13109" y="9365"/>
                  <a:pt x="13099" y="9375"/>
                </a:cubicBezTo>
                <a:cubicBezTo>
                  <a:pt x="13088" y="9387"/>
                  <a:pt x="13088" y="9411"/>
                  <a:pt x="13099" y="9422"/>
                </a:cubicBezTo>
                <a:cubicBezTo>
                  <a:pt x="13147" y="9482"/>
                  <a:pt x="13194" y="9552"/>
                  <a:pt x="13230" y="9611"/>
                </a:cubicBezTo>
                <a:cubicBezTo>
                  <a:pt x="13241" y="9623"/>
                  <a:pt x="13253" y="9635"/>
                  <a:pt x="13265" y="9635"/>
                </a:cubicBezTo>
                <a:lnTo>
                  <a:pt x="13277" y="9623"/>
                </a:lnTo>
                <a:cubicBezTo>
                  <a:pt x="13301" y="9611"/>
                  <a:pt x="13301" y="9587"/>
                  <a:pt x="13301" y="9576"/>
                </a:cubicBezTo>
                <a:cubicBezTo>
                  <a:pt x="13253" y="9505"/>
                  <a:pt x="13206" y="9446"/>
                  <a:pt x="13159" y="9375"/>
                </a:cubicBezTo>
                <a:cubicBezTo>
                  <a:pt x="13152" y="9368"/>
                  <a:pt x="13141" y="9361"/>
                  <a:pt x="13128" y="9361"/>
                </a:cubicBezTo>
                <a:close/>
                <a:moveTo>
                  <a:pt x="5339" y="9618"/>
                </a:moveTo>
                <a:cubicBezTo>
                  <a:pt x="5334" y="9618"/>
                  <a:pt x="5328" y="9620"/>
                  <a:pt x="5321" y="9623"/>
                </a:cubicBezTo>
                <a:cubicBezTo>
                  <a:pt x="5250" y="9671"/>
                  <a:pt x="5179" y="9706"/>
                  <a:pt x="5120" y="9753"/>
                </a:cubicBezTo>
                <a:cubicBezTo>
                  <a:pt x="5096" y="9765"/>
                  <a:pt x="5096" y="9789"/>
                  <a:pt x="5108" y="9800"/>
                </a:cubicBezTo>
                <a:cubicBezTo>
                  <a:pt x="5108" y="9813"/>
                  <a:pt x="5120" y="9813"/>
                  <a:pt x="5131" y="9813"/>
                </a:cubicBezTo>
                <a:lnTo>
                  <a:pt x="5155" y="9813"/>
                </a:lnTo>
                <a:cubicBezTo>
                  <a:pt x="5226" y="9765"/>
                  <a:pt x="5286" y="9729"/>
                  <a:pt x="5357" y="9694"/>
                </a:cubicBezTo>
                <a:cubicBezTo>
                  <a:pt x="5380" y="9682"/>
                  <a:pt x="5380" y="9658"/>
                  <a:pt x="5368" y="9635"/>
                </a:cubicBezTo>
                <a:cubicBezTo>
                  <a:pt x="5360" y="9627"/>
                  <a:pt x="5351" y="9618"/>
                  <a:pt x="5339" y="9618"/>
                </a:cubicBezTo>
                <a:close/>
                <a:moveTo>
                  <a:pt x="11420" y="9642"/>
                </a:moveTo>
                <a:cubicBezTo>
                  <a:pt x="11416" y="9642"/>
                  <a:pt x="11412" y="9644"/>
                  <a:pt x="11409" y="9647"/>
                </a:cubicBezTo>
                <a:cubicBezTo>
                  <a:pt x="11386" y="9647"/>
                  <a:pt x="11373" y="9658"/>
                  <a:pt x="11373" y="9682"/>
                </a:cubicBezTo>
                <a:cubicBezTo>
                  <a:pt x="11386" y="9765"/>
                  <a:pt x="11409" y="9848"/>
                  <a:pt x="11421" y="9918"/>
                </a:cubicBezTo>
                <a:cubicBezTo>
                  <a:pt x="11433" y="9931"/>
                  <a:pt x="11444" y="9942"/>
                  <a:pt x="11457" y="9942"/>
                </a:cubicBezTo>
                <a:lnTo>
                  <a:pt x="11468" y="9942"/>
                </a:lnTo>
                <a:cubicBezTo>
                  <a:pt x="11492" y="9942"/>
                  <a:pt x="11504" y="9918"/>
                  <a:pt x="11492" y="9907"/>
                </a:cubicBezTo>
                <a:cubicBezTo>
                  <a:pt x="11480" y="9836"/>
                  <a:pt x="11457" y="9753"/>
                  <a:pt x="11444" y="9671"/>
                </a:cubicBezTo>
                <a:cubicBezTo>
                  <a:pt x="11444" y="9653"/>
                  <a:pt x="11432" y="9642"/>
                  <a:pt x="11420" y="9642"/>
                </a:cubicBezTo>
                <a:close/>
                <a:moveTo>
                  <a:pt x="4907" y="9871"/>
                </a:moveTo>
                <a:cubicBezTo>
                  <a:pt x="4848" y="9918"/>
                  <a:pt x="4777" y="9966"/>
                  <a:pt x="4706" y="10002"/>
                </a:cubicBezTo>
                <a:cubicBezTo>
                  <a:pt x="4695" y="10013"/>
                  <a:pt x="4695" y="10037"/>
                  <a:pt x="4695" y="10060"/>
                </a:cubicBezTo>
                <a:cubicBezTo>
                  <a:pt x="4706" y="10073"/>
                  <a:pt x="4718" y="10073"/>
                  <a:pt x="4730" y="10073"/>
                </a:cubicBezTo>
                <a:lnTo>
                  <a:pt x="4753" y="10073"/>
                </a:lnTo>
                <a:cubicBezTo>
                  <a:pt x="4813" y="10025"/>
                  <a:pt x="4884" y="9978"/>
                  <a:pt x="4955" y="9942"/>
                </a:cubicBezTo>
                <a:cubicBezTo>
                  <a:pt x="4966" y="9931"/>
                  <a:pt x="4978" y="9907"/>
                  <a:pt x="4966" y="9884"/>
                </a:cubicBezTo>
                <a:cubicBezTo>
                  <a:pt x="4955" y="9871"/>
                  <a:pt x="4931" y="9871"/>
                  <a:pt x="4907" y="9871"/>
                </a:cubicBezTo>
                <a:close/>
                <a:moveTo>
                  <a:pt x="13366" y="9772"/>
                </a:moveTo>
                <a:cubicBezTo>
                  <a:pt x="13361" y="9772"/>
                  <a:pt x="13354" y="9774"/>
                  <a:pt x="13348" y="9777"/>
                </a:cubicBezTo>
                <a:cubicBezTo>
                  <a:pt x="13336" y="9789"/>
                  <a:pt x="13324" y="9800"/>
                  <a:pt x="13336" y="9824"/>
                </a:cubicBezTo>
                <a:cubicBezTo>
                  <a:pt x="13359" y="9895"/>
                  <a:pt x="13372" y="9978"/>
                  <a:pt x="13383" y="10049"/>
                </a:cubicBezTo>
                <a:cubicBezTo>
                  <a:pt x="13383" y="10060"/>
                  <a:pt x="13407" y="10084"/>
                  <a:pt x="13419" y="10084"/>
                </a:cubicBezTo>
                <a:lnTo>
                  <a:pt x="13430" y="10084"/>
                </a:lnTo>
                <a:cubicBezTo>
                  <a:pt x="13443" y="10073"/>
                  <a:pt x="13454" y="10060"/>
                  <a:pt x="13454" y="10037"/>
                </a:cubicBezTo>
                <a:cubicBezTo>
                  <a:pt x="13443" y="9954"/>
                  <a:pt x="13430" y="9884"/>
                  <a:pt x="13395" y="9800"/>
                </a:cubicBezTo>
                <a:cubicBezTo>
                  <a:pt x="13395" y="9783"/>
                  <a:pt x="13383" y="9772"/>
                  <a:pt x="13366" y="9772"/>
                </a:cubicBezTo>
                <a:close/>
                <a:moveTo>
                  <a:pt x="4539" y="10134"/>
                </a:moveTo>
                <a:cubicBezTo>
                  <a:pt x="4529" y="10134"/>
                  <a:pt x="4517" y="10137"/>
                  <a:pt x="4505" y="10144"/>
                </a:cubicBezTo>
                <a:cubicBezTo>
                  <a:pt x="4446" y="10179"/>
                  <a:pt x="4375" y="10226"/>
                  <a:pt x="4316" y="10273"/>
                </a:cubicBezTo>
                <a:cubicBezTo>
                  <a:pt x="4293" y="10285"/>
                  <a:pt x="4293" y="10309"/>
                  <a:pt x="4304" y="10320"/>
                </a:cubicBezTo>
                <a:cubicBezTo>
                  <a:pt x="4304" y="10333"/>
                  <a:pt x="4316" y="10344"/>
                  <a:pt x="4328" y="10344"/>
                </a:cubicBezTo>
                <a:cubicBezTo>
                  <a:pt x="4340" y="10344"/>
                  <a:pt x="4351" y="10333"/>
                  <a:pt x="4351" y="10333"/>
                </a:cubicBezTo>
                <a:cubicBezTo>
                  <a:pt x="4422" y="10285"/>
                  <a:pt x="4482" y="10238"/>
                  <a:pt x="4553" y="10202"/>
                </a:cubicBezTo>
                <a:cubicBezTo>
                  <a:pt x="4564" y="10191"/>
                  <a:pt x="4576" y="10167"/>
                  <a:pt x="4564" y="10144"/>
                </a:cubicBezTo>
                <a:cubicBezTo>
                  <a:pt x="4558" y="10137"/>
                  <a:pt x="4550" y="10134"/>
                  <a:pt x="4539" y="10134"/>
                </a:cubicBezTo>
                <a:close/>
                <a:moveTo>
                  <a:pt x="11527" y="10103"/>
                </a:moveTo>
                <a:cubicBezTo>
                  <a:pt x="11523" y="10103"/>
                  <a:pt x="11518" y="10105"/>
                  <a:pt x="11515" y="10108"/>
                </a:cubicBezTo>
                <a:cubicBezTo>
                  <a:pt x="11492" y="10120"/>
                  <a:pt x="11480" y="10131"/>
                  <a:pt x="11492" y="10155"/>
                </a:cubicBezTo>
                <a:cubicBezTo>
                  <a:pt x="11515" y="10238"/>
                  <a:pt x="11551" y="10309"/>
                  <a:pt x="11586" y="10380"/>
                </a:cubicBezTo>
                <a:cubicBezTo>
                  <a:pt x="11586" y="10391"/>
                  <a:pt x="11598" y="10404"/>
                  <a:pt x="11610" y="10404"/>
                </a:cubicBezTo>
                <a:cubicBezTo>
                  <a:pt x="11622" y="10404"/>
                  <a:pt x="11622" y="10404"/>
                  <a:pt x="11633" y="10391"/>
                </a:cubicBezTo>
                <a:cubicBezTo>
                  <a:pt x="11646" y="10391"/>
                  <a:pt x="11657" y="10368"/>
                  <a:pt x="11646" y="10344"/>
                </a:cubicBezTo>
                <a:cubicBezTo>
                  <a:pt x="11610" y="10285"/>
                  <a:pt x="11586" y="10215"/>
                  <a:pt x="11563" y="10131"/>
                </a:cubicBezTo>
                <a:cubicBezTo>
                  <a:pt x="11554" y="10114"/>
                  <a:pt x="11539" y="10103"/>
                  <a:pt x="11527" y="10103"/>
                </a:cubicBezTo>
                <a:close/>
                <a:moveTo>
                  <a:pt x="13417" y="10247"/>
                </a:moveTo>
                <a:cubicBezTo>
                  <a:pt x="13399" y="10247"/>
                  <a:pt x="13383" y="10264"/>
                  <a:pt x="13383" y="10273"/>
                </a:cubicBezTo>
                <a:cubicBezTo>
                  <a:pt x="13372" y="10356"/>
                  <a:pt x="13359" y="10427"/>
                  <a:pt x="13324" y="10498"/>
                </a:cubicBezTo>
                <a:cubicBezTo>
                  <a:pt x="13312" y="10510"/>
                  <a:pt x="13324" y="10533"/>
                  <a:pt x="13348" y="10546"/>
                </a:cubicBezTo>
                <a:lnTo>
                  <a:pt x="13359" y="10546"/>
                </a:lnTo>
                <a:cubicBezTo>
                  <a:pt x="13372" y="10546"/>
                  <a:pt x="13383" y="10546"/>
                  <a:pt x="13395" y="10522"/>
                </a:cubicBezTo>
                <a:cubicBezTo>
                  <a:pt x="13419" y="10451"/>
                  <a:pt x="13443" y="10368"/>
                  <a:pt x="13454" y="10285"/>
                </a:cubicBezTo>
                <a:cubicBezTo>
                  <a:pt x="13454" y="10262"/>
                  <a:pt x="13443" y="10250"/>
                  <a:pt x="13430" y="10250"/>
                </a:cubicBezTo>
                <a:cubicBezTo>
                  <a:pt x="13426" y="10247"/>
                  <a:pt x="13422" y="10247"/>
                  <a:pt x="13417" y="10247"/>
                </a:cubicBezTo>
                <a:close/>
                <a:moveTo>
                  <a:pt x="4139" y="10407"/>
                </a:moveTo>
                <a:cubicBezTo>
                  <a:pt x="4130" y="10407"/>
                  <a:pt x="4121" y="10409"/>
                  <a:pt x="4115" y="10415"/>
                </a:cubicBezTo>
                <a:cubicBezTo>
                  <a:pt x="4044" y="10462"/>
                  <a:pt x="3985" y="10510"/>
                  <a:pt x="3914" y="10557"/>
                </a:cubicBezTo>
                <a:cubicBezTo>
                  <a:pt x="3902" y="10569"/>
                  <a:pt x="3902" y="10581"/>
                  <a:pt x="3914" y="10604"/>
                </a:cubicBezTo>
                <a:cubicBezTo>
                  <a:pt x="3914" y="10616"/>
                  <a:pt x="3926" y="10616"/>
                  <a:pt x="3938" y="10616"/>
                </a:cubicBezTo>
                <a:cubicBezTo>
                  <a:pt x="3949" y="10616"/>
                  <a:pt x="3962" y="10616"/>
                  <a:pt x="3962" y="10604"/>
                </a:cubicBezTo>
                <a:cubicBezTo>
                  <a:pt x="4020" y="10569"/>
                  <a:pt x="4091" y="10522"/>
                  <a:pt x="4151" y="10475"/>
                </a:cubicBezTo>
                <a:cubicBezTo>
                  <a:pt x="4174" y="10462"/>
                  <a:pt x="4174" y="10439"/>
                  <a:pt x="4162" y="10415"/>
                </a:cubicBezTo>
                <a:cubicBezTo>
                  <a:pt x="4156" y="10409"/>
                  <a:pt x="4148" y="10407"/>
                  <a:pt x="4139" y="10407"/>
                </a:cubicBezTo>
                <a:close/>
                <a:moveTo>
                  <a:pt x="11745" y="10526"/>
                </a:moveTo>
                <a:cubicBezTo>
                  <a:pt x="11736" y="10526"/>
                  <a:pt x="11726" y="10529"/>
                  <a:pt x="11717" y="10533"/>
                </a:cubicBezTo>
                <a:cubicBezTo>
                  <a:pt x="11704" y="10546"/>
                  <a:pt x="11704" y="10569"/>
                  <a:pt x="11717" y="10593"/>
                </a:cubicBezTo>
                <a:lnTo>
                  <a:pt x="11788" y="10664"/>
                </a:lnTo>
                <a:cubicBezTo>
                  <a:pt x="11823" y="10687"/>
                  <a:pt x="11870" y="10722"/>
                  <a:pt x="11906" y="10746"/>
                </a:cubicBezTo>
                <a:cubicBezTo>
                  <a:pt x="11906" y="10758"/>
                  <a:pt x="11917" y="10758"/>
                  <a:pt x="11929" y="10758"/>
                </a:cubicBezTo>
                <a:cubicBezTo>
                  <a:pt x="11941" y="10758"/>
                  <a:pt x="11953" y="10746"/>
                  <a:pt x="11953" y="10746"/>
                </a:cubicBezTo>
                <a:cubicBezTo>
                  <a:pt x="11964" y="10722"/>
                  <a:pt x="11964" y="10699"/>
                  <a:pt x="11941" y="10687"/>
                </a:cubicBezTo>
                <a:cubicBezTo>
                  <a:pt x="11906" y="10664"/>
                  <a:pt x="11870" y="10640"/>
                  <a:pt x="11835" y="10604"/>
                </a:cubicBezTo>
                <a:cubicBezTo>
                  <a:pt x="11811" y="10581"/>
                  <a:pt x="11788" y="10569"/>
                  <a:pt x="11775" y="10546"/>
                </a:cubicBezTo>
                <a:cubicBezTo>
                  <a:pt x="11769" y="10532"/>
                  <a:pt x="11758" y="10526"/>
                  <a:pt x="11745" y="10526"/>
                </a:cubicBezTo>
                <a:close/>
                <a:moveTo>
                  <a:pt x="3748" y="10690"/>
                </a:moveTo>
                <a:cubicBezTo>
                  <a:pt x="3740" y="10690"/>
                  <a:pt x="3731" y="10693"/>
                  <a:pt x="3725" y="10699"/>
                </a:cubicBezTo>
                <a:cubicBezTo>
                  <a:pt x="3666" y="10746"/>
                  <a:pt x="3595" y="10793"/>
                  <a:pt x="3536" y="10841"/>
                </a:cubicBezTo>
                <a:cubicBezTo>
                  <a:pt x="3524" y="10853"/>
                  <a:pt x="3512" y="10877"/>
                  <a:pt x="3524" y="10888"/>
                </a:cubicBezTo>
                <a:cubicBezTo>
                  <a:pt x="3536" y="10900"/>
                  <a:pt x="3547" y="10900"/>
                  <a:pt x="3560" y="10900"/>
                </a:cubicBezTo>
                <a:lnTo>
                  <a:pt x="3583" y="10900"/>
                </a:lnTo>
                <a:cubicBezTo>
                  <a:pt x="3642" y="10853"/>
                  <a:pt x="3702" y="10806"/>
                  <a:pt x="3772" y="10746"/>
                </a:cubicBezTo>
                <a:cubicBezTo>
                  <a:pt x="3784" y="10735"/>
                  <a:pt x="3784" y="10722"/>
                  <a:pt x="3772" y="10699"/>
                </a:cubicBezTo>
                <a:cubicBezTo>
                  <a:pt x="3766" y="10693"/>
                  <a:pt x="3757" y="10690"/>
                  <a:pt x="3748" y="10690"/>
                </a:cubicBezTo>
                <a:close/>
                <a:moveTo>
                  <a:pt x="13229" y="10678"/>
                </a:moveTo>
                <a:cubicBezTo>
                  <a:pt x="13221" y="10678"/>
                  <a:pt x="13212" y="10681"/>
                  <a:pt x="13206" y="10687"/>
                </a:cubicBezTo>
                <a:cubicBezTo>
                  <a:pt x="13147" y="10746"/>
                  <a:pt x="13088" y="10793"/>
                  <a:pt x="13028" y="10829"/>
                </a:cubicBezTo>
                <a:cubicBezTo>
                  <a:pt x="13017" y="10841"/>
                  <a:pt x="13005" y="10864"/>
                  <a:pt x="13017" y="10888"/>
                </a:cubicBezTo>
                <a:cubicBezTo>
                  <a:pt x="13017" y="10900"/>
                  <a:pt x="13028" y="10900"/>
                  <a:pt x="13052" y="10900"/>
                </a:cubicBezTo>
                <a:lnTo>
                  <a:pt x="13064" y="10900"/>
                </a:lnTo>
                <a:cubicBezTo>
                  <a:pt x="13135" y="10853"/>
                  <a:pt x="13206" y="10806"/>
                  <a:pt x="13253" y="10735"/>
                </a:cubicBezTo>
                <a:cubicBezTo>
                  <a:pt x="13265" y="10722"/>
                  <a:pt x="13265" y="10699"/>
                  <a:pt x="13253" y="10687"/>
                </a:cubicBezTo>
                <a:cubicBezTo>
                  <a:pt x="13247" y="10681"/>
                  <a:pt x="13238" y="10678"/>
                  <a:pt x="13229" y="10678"/>
                </a:cubicBezTo>
                <a:close/>
                <a:moveTo>
                  <a:pt x="12129" y="10812"/>
                </a:moveTo>
                <a:cubicBezTo>
                  <a:pt x="12117" y="10812"/>
                  <a:pt x="12103" y="10821"/>
                  <a:pt x="12095" y="10829"/>
                </a:cubicBezTo>
                <a:cubicBezTo>
                  <a:pt x="12083" y="10853"/>
                  <a:pt x="12095" y="10864"/>
                  <a:pt x="12119" y="10877"/>
                </a:cubicBezTo>
                <a:cubicBezTo>
                  <a:pt x="12190" y="10912"/>
                  <a:pt x="12260" y="10947"/>
                  <a:pt x="12343" y="10971"/>
                </a:cubicBezTo>
                <a:lnTo>
                  <a:pt x="12355" y="10971"/>
                </a:lnTo>
                <a:cubicBezTo>
                  <a:pt x="12366" y="10971"/>
                  <a:pt x="12379" y="10959"/>
                  <a:pt x="12390" y="10947"/>
                </a:cubicBezTo>
                <a:cubicBezTo>
                  <a:pt x="12390" y="10924"/>
                  <a:pt x="12379" y="10912"/>
                  <a:pt x="12366" y="10900"/>
                </a:cubicBezTo>
                <a:cubicBezTo>
                  <a:pt x="12295" y="10877"/>
                  <a:pt x="12213" y="10853"/>
                  <a:pt x="12142" y="10817"/>
                </a:cubicBezTo>
                <a:cubicBezTo>
                  <a:pt x="12139" y="10814"/>
                  <a:pt x="12134" y="10812"/>
                  <a:pt x="12129" y="10812"/>
                </a:cubicBezTo>
                <a:close/>
                <a:moveTo>
                  <a:pt x="12832" y="10919"/>
                </a:moveTo>
                <a:cubicBezTo>
                  <a:pt x="12828" y="10919"/>
                  <a:pt x="12822" y="10921"/>
                  <a:pt x="12816" y="10924"/>
                </a:cubicBezTo>
                <a:cubicBezTo>
                  <a:pt x="12766" y="10932"/>
                  <a:pt x="12710" y="10940"/>
                  <a:pt x="12657" y="10940"/>
                </a:cubicBezTo>
                <a:cubicBezTo>
                  <a:pt x="12634" y="10940"/>
                  <a:pt x="12612" y="10939"/>
                  <a:pt x="12591" y="10935"/>
                </a:cubicBezTo>
                <a:cubicBezTo>
                  <a:pt x="12568" y="10935"/>
                  <a:pt x="12556" y="10959"/>
                  <a:pt x="12556" y="10971"/>
                </a:cubicBezTo>
                <a:cubicBezTo>
                  <a:pt x="12556" y="10995"/>
                  <a:pt x="12568" y="11006"/>
                  <a:pt x="12591" y="11006"/>
                </a:cubicBezTo>
                <a:lnTo>
                  <a:pt x="12626" y="11006"/>
                </a:lnTo>
                <a:cubicBezTo>
                  <a:pt x="12697" y="11006"/>
                  <a:pt x="12768" y="11006"/>
                  <a:pt x="12828" y="10995"/>
                </a:cubicBezTo>
                <a:cubicBezTo>
                  <a:pt x="12852" y="10982"/>
                  <a:pt x="12863" y="10971"/>
                  <a:pt x="12863" y="10947"/>
                </a:cubicBezTo>
                <a:cubicBezTo>
                  <a:pt x="12855" y="10930"/>
                  <a:pt x="12846" y="10919"/>
                  <a:pt x="12832" y="10919"/>
                </a:cubicBezTo>
                <a:close/>
                <a:moveTo>
                  <a:pt x="3365" y="10975"/>
                </a:moveTo>
                <a:cubicBezTo>
                  <a:pt x="3358" y="10975"/>
                  <a:pt x="3352" y="10978"/>
                  <a:pt x="3347" y="10982"/>
                </a:cubicBezTo>
                <a:cubicBezTo>
                  <a:pt x="3276" y="11030"/>
                  <a:pt x="3216" y="11089"/>
                  <a:pt x="3158" y="11137"/>
                </a:cubicBezTo>
                <a:cubicBezTo>
                  <a:pt x="3145" y="11148"/>
                  <a:pt x="3134" y="11172"/>
                  <a:pt x="3145" y="11184"/>
                </a:cubicBezTo>
                <a:cubicBezTo>
                  <a:pt x="3158" y="11195"/>
                  <a:pt x="3169" y="11195"/>
                  <a:pt x="3181" y="11195"/>
                </a:cubicBezTo>
                <a:lnTo>
                  <a:pt x="3205" y="11195"/>
                </a:lnTo>
                <a:cubicBezTo>
                  <a:pt x="3264" y="11137"/>
                  <a:pt x="3323" y="11089"/>
                  <a:pt x="3394" y="11042"/>
                </a:cubicBezTo>
                <a:cubicBezTo>
                  <a:pt x="3405" y="11030"/>
                  <a:pt x="3405" y="11006"/>
                  <a:pt x="3394" y="10995"/>
                </a:cubicBezTo>
                <a:cubicBezTo>
                  <a:pt x="3387" y="10981"/>
                  <a:pt x="3376" y="10975"/>
                  <a:pt x="3365" y="10975"/>
                </a:cubicBezTo>
                <a:close/>
                <a:moveTo>
                  <a:pt x="2988" y="11276"/>
                </a:moveTo>
                <a:cubicBezTo>
                  <a:pt x="2980" y="11276"/>
                  <a:pt x="2973" y="11280"/>
                  <a:pt x="2969" y="11290"/>
                </a:cubicBezTo>
                <a:cubicBezTo>
                  <a:pt x="2909" y="11337"/>
                  <a:pt x="2838" y="11384"/>
                  <a:pt x="2779" y="11432"/>
                </a:cubicBezTo>
                <a:cubicBezTo>
                  <a:pt x="2767" y="11455"/>
                  <a:pt x="2767" y="11468"/>
                  <a:pt x="2779" y="11491"/>
                </a:cubicBezTo>
                <a:cubicBezTo>
                  <a:pt x="2791" y="11491"/>
                  <a:pt x="2791" y="11503"/>
                  <a:pt x="2803" y="11503"/>
                </a:cubicBezTo>
                <a:cubicBezTo>
                  <a:pt x="2814" y="11503"/>
                  <a:pt x="2827" y="11503"/>
                  <a:pt x="2827" y="11491"/>
                </a:cubicBezTo>
                <a:cubicBezTo>
                  <a:pt x="2885" y="11444"/>
                  <a:pt x="2956" y="11397"/>
                  <a:pt x="3016" y="11337"/>
                </a:cubicBezTo>
                <a:cubicBezTo>
                  <a:pt x="3027" y="11326"/>
                  <a:pt x="3027" y="11302"/>
                  <a:pt x="3016" y="11290"/>
                </a:cubicBezTo>
                <a:cubicBezTo>
                  <a:pt x="3009" y="11283"/>
                  <a:pt x="2998" y="11276"/>
                  <a:pt x="2988" y="11276"/>
                </a:cubicBezTo>
                <a:close/>
                <a:moveTo>
                  <a:pt x="2621" y="11584"/>
                </a:moveTo>
                <a:cubicBezTo>
                  <a:pt x="2614" y="11584"/>
                  <a:pt x="2607" y="11587"/>
                  <a:pt x="2602" y="11597"/>
                </a:cubicBezTo>
                <a:cubicBezTo>
                  <a:pt x="2543" y="11644"/>
                  <a:pt x="2472" y="11692"/>
                  <a:pt x="2412" y="11751"/>
                </a:cubicBezTo>
                <a:cubicBezTo>
                  <a:pt x="2401" y="11763"/>
                  <a:pt x="2401" y="11786"/>
                  <a:pt x="2412" y="11799"/>
                </a:cubicBezTo>
                <a:cubicBezTo>
                  <a:pt x="2425" y="11810"/>
                  <a:pt x="2425" y="11810"/>
                  <a:pt x="2436" y="11810"/>
                </a:cubicBezTo>
                <a:cubicBezTo>
                  <a:pt x="2448" y="11810"/>
                  <a:pt x="2460" y="11810"/>
                  <a:pt x="2460" y="11799"/>
                </a:cubicBezTo>
                <a:cubicBezTo>
                  <a:pt x="2519" y="11751"/>
                  <a:pt x="2578" y="11704"/>
                  <a:pt x="2649" y="11644"/>
                </a:cubicBezTo>
                <a:cubicBezTo>
                  <a:pt x="2661" y="11633"/>
                  <a:pt x="2661" y="11609"/>
                  <a:pt x="2649" y="11597"/>
                </a:cubicBezTo>
                <a:cubicBezTo>
                  <a:pt x="2642" y="11591"/>
                  <a:pt x="2632" y="11584"/>
                  <a:pt x="2621" y="11584"/>
                </a:cubicBezTo>
                <a:close/>
                <a:moveTo>
                  <a:pt x="2259" y="11896"/>
                </a:moveTo>
                <a:cubicBezTo>
                  <a:pt x="2250" y="11896"/>
                  <a:pt x="2241" y="11899"/>
                  <a:pt x="2236" y="11905"/>
                </a:cubicBezTo>
                <a:cubicBezTo>
                  <a:pt x="2176" y="11964"/>
                  <a:pt x="2117" y="12011"/>
                  <a:pt x="2058" y="12070"/>
                </a:cubicBezTo>
                <a:cubicBezTo>
                  <a:pt x="2046" y="12082"/>
                  <a:pt x="2034" y="12106"/>
                  <a:pt x="2058" y="12117"/>
                </a:cubicBezTo>
                <a:cubicBezTo>
                  <a:pt x="2058" y="12130"/>
                  <a:pt x="2070" y="12130"/>
                  <a:pt x="2081" y="12130"/>
                </a:cubicBezTo>
                <a:cubicBezTo>
                  <a:pt x="2094" y="12130"/>
                  <a:pt x="2094" y="12130"/>
                  <a:pt x="2105" y="12117"/>
                </a:cubicBezTo>
                <a:cubicBezTo>
                  <a:pt x="2165" y="12070"/>
                  <a:pt x="2223" y="12011"/>
                  <a:pt x="2283" y="11964"/>
                </a:cubicBezTo>
                <a:cubicBezTo>
                  <a:pt x="2294" y="11952"/>
                  <a:pt x="2294" y="11928"/>
                  <a:pt x="2283" y="11905"/>
                </a:cubicBezTo>
                <a:cubicBezTo>
                  <a:pt x="2277" y="11899"/>
                  <a:pt x="2268" y="11896"/>
                  <a:pt x="2259" y="11896"/>
                </a:cubicBezTo>
                <a:close/>
                <a:moveTo>
                  <a:pt x="1904" y="12215"/>
                </a:moveTo>
                <a:cubicBezTo>
                  <a:pt x="1895" y="12215"/>
                  <a:pt x="1887" y="12218"/>
                  <a:pt x="1881" y="12224"/>
                </a:cubicBezTo>
                <a:cubicBezTo>
                  <a:pt x="1821" y="12283"/>
                  <a:pt x="1763" y="12330"/>
                  <a:pt x="1703" y="12390"/>
                </a:cubicBezTo>
                <a:cubicBezTo>
                  <a:pt x="1692" y="12401"/>
                  <a:pt x="1692" y="12425"/>
                  <a:pt x="1703" y="12437"/>
                </a:cubicBezTo>
                <a:cubicBezTo>
                  <a:pt x="1703" y="12448"/>
                  <a:pt x="1715" y="12448"/>
                  <a:pt x="1727" y="12448"/>
                </a:cubicBezTo>
                <a:cubicBezTo>
                  <a:pt x="1739" y="12448"/>
                  <a:pt x="1739" y="12448"/>
                  <a:pt x="1750" y="12437"/>
                </a:cubicBezTo>
                <a:cubicBezTo>
                  <a:pt x="1810" y="12390"/>
                  <a:pt x="1869" y="12330"/>
                  <a:pt x="1928" y="12283"/>
                </a:cubicBezTo>
                <a:cubicBezTo>
                  <a:pt x="1940" y="12272"/>
                  <a:pt x="1940" y="12248"/>
                  <a:pt x="1928" y="12224"/>
                </a:cubicBezTo>
                <a:cubicBezTo>
                  <a:pt x="1922" y="12218"/>
                  <a:pt x="1913" y="12215"/>
                  <a:pt x="1904" y="12215"/>
                </a:cubicBezTo>
                <a:close/>
                <a:moveTo>
                  <a:pt x="1550" y="12546"/>
                </a:moveTo>
                <a:cubicBezTo>
                  <a:pt x="1541" y="12546"/>
                  <a:pt x="1532" y="12549"/>
                  <a:pt x="1526" y="12555"/>
                </a:cubicBezTo>
                <a:cubicBezTo>
                  <a:pt x="1467" y="12614"/>
                  <a:pt x="1408" y="12661"/>
                  <a:pt x="1349" y="12721"/>
                </a:cubicBezTo>
                <a:cubicBezTo>
                  <a:pt x="1337" y="12732"/>
                  <a:pt x="1337" y="12756"/>
                  <a:pt x="1349" y="12768"/>
                </a:cubicBezTo>
                <a:cubicBezTo>
                  <a:pt x="1361" y="12779"/>
                  <a:pt x="1372" y="12779"/>
                  <a:pt x="1372" y="12779"/>
                </a:cubicBezTo>
                <a:cubicBezTo>
                  <a:pt x="1384" y="12779"/>
                  <a:pt x="1396" y="12779"/>
                  <a:pt x="1408" y="12768"/>
                </a:cubicBezTo>
                <a:lnTo>
                  <a:pt x="1574" y="12603"/>
                </a:lnTo>
                <a:cubicBezTo>
                  <a:pt x="1585" y="12590"/>
                  <a:pt x="1585" y="12567"/>
                  <a:pt x="1574" y="12555"/>
                </a:cubicBezTo>
                <a:cubicBezTo>
                  <a:pt x="1567" y="12549"/>
                  <a:pt x="1558" y="12546"/>
                  <a:pt x="1550" y="12546"/>
                </a:cubicBezTo>
                <a:close/>
                <a:moveTo>
                  <a:pt x="1207" y="12877"/>
                </a:moveTo>
                <a:cubicBezTo>
                  <a:pt x="1198" y="12877"/>
                  <a:pt x="1189" y="12880"/>
                  <a:pt x="1183" y="12886"/>
                </a:cubicBezTo>
                <a:cubicBezTo>
                  <a:pt x="1124" y="12945"/>
                  <a:pt x="1065" y="13004"/>
                  <a:pt x="1006" y="13052"/>
                </a:cubicBezTo>
                <a:cubicBezTo>
                  <a:pt x="994" y="13075"/>
                  <a:pt x="994" y="13099"/>
                  <a:pt x="1006" y="13110"/>
                </a:cubicBezTo>
                <a:cubicBezTo>
                  <a:pt x="1017" y="13110"/>
                  <a:pt x="1030" y="13123"/>
                  <a:pt x="1030" y="13123"/>
                </a:cubicBezTo>
                <a:cubicBezTo>
                  <a:pt x="1041" y="13123"/>
                  <a:pt x="1053" y="13110"/>
                  <a:pt x="1065" y="13110"/>
                </a:cubicBezTo>
                <a:cubicBezTo>
                  <a:pt x="1112" y="13052"/>
                  <a:pt x="1172" y="12992"/>
                  <a:pt x="1230" y="12934"/>
                </a:cubicBezTo>
                <a:cubicBezTo>
                  <a:pt x="1243" y="12921"/>
                  <a:pt x="1243" y="12898"/>
                  <a:pt x="1230" y="12886"/>
                </a:cubicBezTo>
                <a:cubicBezTo>
                  <a:pt x="1225" y="12880"/>
                  <a:pt x="1216" y="12877"/>
                  <a:pt x="1207" y="12877"/>
                </a:cubicBezTo>
                <a:close/>
                <a:moveTo>
                  <a:pt x="864" y="13220"/>
                </a:moveTo>
                <a:cubicBezTo>
                  <a:pt x="855" y="13220"/>
                  <a:pt x="846" y="13223"/>
                  <a:pt x="841" y="13229"/>
                </a:cubicBezTo>
                <a:lnTo>
                  <a:pt x="675" y="13394"/>
                </a:lnTo>
                <a:cubicBezTo>
                  <a:pt x="663" y="13418"/>
                  <a:pt x="663" y="13441"/>
                  <a:pt x="675" y="13454"/>
                </a:cubicBezTo>
                <a:cubicBezTo>
                  <a:pt x="675" y="13454"/>
                  <a:pt x="686" y="13465"/>
                  <a:pt x="699" y="13465"/>
                </a:cubicBezTo>
                <a:cubicBezTo>
                  <a:pt x="710" y="13465"/>
                  <a:pt x="722" y="13454"/>
                  <a:pt x="722" y="13454"/>
                </a:cubicBezTo>
                <a:cubicBezTo>
                  <a:pt x="781" y="13394"/>
                  <a:pt x="828" y="13335"/>
                  <a:pt x="888" y="13276"/>
                </a:cubicBezTo>
                <a:cubicBezTo>
                  <a:pt x="899" y="13265"/>
                  <a:pt x="899" y="13241"/>
                  <a:pt x="888" y="13229"/>
                </a:cubicBezTo>
                <a:cubicBezTo>
                  <a:pt x="882" y="13223"/>
                  <a:pt x="873" y="13220"/>
                  <a:pt x="864" y="13220"/>
                </a:cubicBezTo>
                <a:close/>
                <a:moveTo>
                  <a:pt x="533" y="13563"/>
                </a:moveTo>
                <a:cubicBezTo>
                  <a:pt x="524" y="13563"/>
                  <a:pt x="515" y="13566"/>
                  <a:pt x="510" y="13572"/>
                </a:cubicBezTo>
                <a:cubicBezTo>
                  <a:pt x="450" y="13643"/>
                  <a:pt x="391" y="13690"/>
                  <a:pt x="344" y="13749"/>
                </a:cubicBezTo>
                <a:cubicBezTo>
                  <a:pt x="332" y="13761"/>
                  <a:pt x="332" y="13785"/>
                  <a:pt x="344" y="13796"/>
                </a:cubicBezTo>
                <a:cubicBezTo>
                  <a:pt x="355" y="13808"/>
                  <a:pt x="355" y="13808"/>
                  <a:pt x="368" y="13808"/>
                </a:cubicBezTo>
                <a:cubicBezTo>
                  <a:pt x="379" y="13808"/>
                  <a:pt x="391" y="13808"/>
                  <a:pt x="391" y="13796"/>
                </a:cubicBezTo>
                <a:cubicBezTo>
                  <a:pt x="439" y="13749"/>
                  <a:pt x="497" y="13690"/>
                  <a:pt x="557" y="13619"/>
                </a:cubicBezTo>
                <a:cubicBezTo>
                  <a:pt x="568" y="13607"/>
                  <a:pt x="568" y="13583"/>
                  <a:pt x="557" y="13572"/>
                </a:cubicBezTo>
                <a:cubicBezTo>
                  <a:pt x="551" y="13566"/>
                  <a:pt x="542" y="13563"/>
                  <a:pt x="533" y="13563"/>
                </a:cubicBezTo>
                <a:close/>
                <a:moveTo>
                  <a:pt x="202" y="13917"/>
                </a:moveTo>
                <a:cubicBezTo>
                  <a:pt x="193" y="13917"/>
                  <a:pt x="184" y="13920"/>
                  <a:pt x="179" y="13927"/>
                </a:cubicBezTo>
                <a:cubicBezTo>
                  <a:pt x="72" y="14045"/>
                  <a:pt x="13" y="14116"/>
                  <a:pt x="13" y="14116"/>
                </a:cubicBezTo>
                <a:cubicBezTo>
                  <a:pt x="1" y="14127"/>
                  <a:pt x="1" y="14151"/>
                  <a:pt x="24" y="14163"/>
                </a:cubicBezTo>
                <a:cubicBezTo>
                  <a:pt x="24" y="14163"/>
                  <a:pt x="37" y="14174"/>
                  <a:pt x="48" y="14174"/>
                </a:cubicBezTo>
                <a:cubicBezTo>
                  <a:pt x="60" y="14174"/>
                  <a:pt x="60" y="14163"/>
                  <a:pt x="72" y="14151"/>
                </a:cubicBezTo>
                <a:cubicBezTo>
                  <a:pt x="72" y="14151"/>
                  <a:pt x="131" y="14092"/>
                  <a:pt x="237" y="13974"/>
                </a:cubicBezTo>
                <a:cubicBezTo>
                  <a:pt x="250" y="13962"/>
                  <a:pt x="250" y="13938"/>
                  <a:pt x="226" y="13927"/>
                </a:cubicBezTo>
                <a:cubicBezTo>
                  <a:pt x="220" y="13920"/>
                  <a:pt x="211" y="13917"/>
                  <a:pt x="202" y="13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18"/>
          <p:cNvGrpSpPr/>
          <p:nvPr/>
        </p:nvGrpSpPr>
        <p:grpSpPr>
          <a:xfrm rot="9961093">
            <a:off x="194382" y="3859052"/>
            <a:ext cx="486960" cy="479650"/>
            <a:chOff x="3482124" y="3918836"/>
            <a:chExt cx="104844" cy="103261"/>
          </a:xfrm>
        </p:grpSpPr>
        <p:sp>
          <p:nvSpPr>
            <p:cNvPr id="260" name="Google Shape;260;p18"/>
            <p:cNvSpPr/>
            <p:nvPr/>
          </p:nvSpPr>
          <p:spPr>
            <a:xfrm>
              <a:off x="3503953" y="3918836"/>
              <a:ext cx="83015" cy="79509"/>
            </a:xfrm>
            <a:custGeom>
              <a:avLst/>
              <a:gdLst/>
              <a:ahLst/>
              <a:cxnLst/>
              <a:rect l="l" t="t" r="r" b="b"/>
              <a:pathLst>
                <a:path w="2936" h="2812" extrusionOk="0">
                  <a:moveTo>
                    <a:pt x="2709" y="1"/>
                  </a:moveTo>
                  <a:cubicBezTo>
                    <a:pt x="2702" y="1"/>
                    <a:pt x="2695" y="3"/>
                    <a:pt x="2691" y="8"/>
                  </a:cubicBezTo>
                  <a:lnTo>
                    <a:pt x="11" y="2547"/>
                  </a:lnTo>
                  <a:cubicBezTo>
                    <a:pt x="0" y="2570"/>
                    <a:pt x="0" y="2594"/>
                    <a:pt x="11" y="2605"/>
                  </a:cubicBezTo>
                  <a:lnTo>
                    <a:pt x="199" y="2792"/>
                  </a:lnTo>
                  <a:cubicBezTo>
                    <a:pt x="206" y="2806"/>
                    <a:pt x="217" y="2811"/>
                    <a:pt x="227" y="2811"/>
                  </a:cubicBezTo>
                  <a:cubicBezTo>
                    <a:pt x="234" y="2811"/>
                    <a:pt x="241" y="2809"/>
                    <a:pt x="245" y="2804"/>
                  </a:cubicBezTo>
                  <a:lnTo>
                    <a:pt x="2924" y="265"/>
                  </a:lnTo>
                  <a:cubicBezTo>
                    <a:pt x="2936" y="242"/>
                    <a:pt x="2936" y="219"/>
                    <a:pt x="2924" y="207"/>
                  </a:cubicBezTo>
                  <a:lnTo>
                    <a:pt x="2737" y="20"/>
                  </a:lnTo>
                  <a:cubicBezTo>
                    <a:pt x="2730" y="6"/>
                    <a:pt x="2719" y="1"/>
                    <a:pt x="270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3483085" y="3960967"/>
              <a:ext cx="62573" cy="56437"/>
            </a:xfrm>
            <a:custGeom>
              <a:avLst/>
              <a:gdLst/>
              <a:ahLst/>
              <a:cxnLst/>
              <a:rect l="l" t="t" r="r" b="b"/>
              <a:pathLst>
                <a:path w="2213" h="1996" extrusionOk="0">
                  <a:moveTo>
                    <a:pt x="1109" y="1"/>
                  </a:moveTo>
                  <a:cubicBezTo>
                    <a:pt x="862" y="1"/>
                    <a:pt x="615" y="91"/>
                    <a:pt x="422" y="273"/>
                  </a:cubicBezTo>
                  <a:cubicBezTo>
                    <a:pt x="24" y="659"/>
                    <a:pt x="1" y="1291"/>
                    <a:pt x="387" y="1688"/>
                  </a:cubicBezTo>
                  <a:cubicBezTo>
                    <a:pt x="580" y="1893"/>
                    <a:pt x="841" y="1996"/>
                    <a:pt x="1103" y="1996"/>
                  </a:cubicBezTo>
                  <a:cubicBezTo>
                    <a:pt x="1350" y="1996"/>
                    <a:pt x="1598" y="1905"/>
                    <a:pt x="1791" y="1723"/>
                  </a:cubicBezTo>
                  <a:cubicBezTo>
                    <a:pt x="2200" y="1338"/>
                    <a:pt x="2212" y="706"/>
                    <a:pt x="1826" y="308"/>
                  </a:cubicBezTo>
                  <a:cubicBezTo>
                    <a:pt x="1633" y="103"/>
                    <a:pt x="1371" y="1"/>
                    <a:pt x="1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3482124" y="3959242"/>
              <a:ext cx="61187" cy="62855"/>
            </a:xfrm>
            <a:custGeom>
              <a:avLst/>
              <a:gdLst/>
              <a:ahLst/>
              <a:cxnLst/>
              <a:rect l="l" t="t" r="r" b="b"/>
              <a:pathLst>
                <a:path w="2164" h="2223" extrusionOk="0">
                  <a:moveTo>
                    <a:pt x="339" y="1"/>
                  </a:moveTo>
                  <a:cubicBezTo>
                    <a:pt x="321" y="1"/>
                    <a:pt x="304" y="7"/>
                    <a:pt x="292" y="18"/>
                  </a:cubicBezTo>
                  <a:lnTo>
                    <a:pt x="35" y="263"/>
                  </a:lnTo>
                  <a:cubicBezTo>
                    <a:pt x="11" y="287"/>
                    <a:pt x="0" y="334"/>
                    <a:pt x="24" y="357"/>
                  </a:cubicBezTo>
                  <a:lnTo>
                    <a:pt x="1789" y="2205"/>
                  </a:lnTo>
                  <a:cubicBezTo>
                    <a:pt x="1801" y="2217"/>
                    <a:pt x="1816" y="2223"/>
                    <a:pt x="1831" y="2223"/>
                  </a:cubicBezTo>
                  <a:cubicBezTo>
                    <a:pt x="1845" y="2223"/>
                    <a:pt x="1860" y="2217"/>
                    <a:pt x="1872" y="2205"/>
                  </a:cubicBezTo>
                  <a:lnTo>
                    <a:pt x="2140" y="1960"/>
                  </a:lnTo>
                  <a:cubicBezTo>
                    <a:pt x="2164" y="1937"/>
                    <a:pt x="2164" y="1901"/>
                    <a:pt x="2140" y="1866"/>
                  </a:cubicBezTo>
                  <a:lnTo>
                    <a:pt x="386" y="18"/>
                  </a:lnTo>
                  <a:cubicBezTo>
                    <a:pt x="374" y="7"/>
                    <a:pt x="356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8"/>
          <p:cNvSpPr/>
          <p:nvPr/>
        </p:nvSpPr>
        <p:spPr>
          <a:xfrm rot="-1842733">
            <a:off x="8333209" y="3974887"/>
            <a:ext cx="452454" cy="382775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537246" y="1144224"/>
            <a:ext cx="74600" cy="74403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88" y="1"/>
                </a:moveTo>
                <a:cubicBezTo>
                  <a:pt x="83" y="1"/>
                  <a:pt x="1" y="82"/>
                  <a:pt x="1" y="176"/>
                </a:cubicBezTo>
                <a:cubicBezTo>
                  <a:pt x="1" y="281"/>
                  <a:pt x="83" y="363"/>
                  <a:pt x="188" y="363"/>
                </a:cubicBezTo>
                <a:cubicBezTo>
                  <a:pt x="281" y="363"/>
                  <a:pt x="364" y="281"/>
                  <a:pt x="364" y="176"/>
                </a:cubicBezTo>
                <a:cubicBezTo>
                  <a:pt x="364" y="82"/>
                  <a:pt x="281" y="1"/>
                  <a:pt x="1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263875" y="436779"/>
            <a:ext cx="347975" cy="358842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rgbClr val="F3A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/>
          <p:nvPr/>
        </p:nvSpPr>
        <p:spPr>
          <a:xfrm flipH="1">
            <a:off x="7873798" y="4063544"/>
            <a:ext cx="1496594" cy="1483523"/>
          </a:xfrm>
          <a:custGeom>
            <a:avLst/>
            <a:gdLst/>
            <a:ahLst/>
            <a:cxnLst/>
            <a:rect l="l" t="t" r="r" b="b"/>
            <a:pathLst>
              <a:path w="8027" h="7957" extrusionOk="0">
                <a:moveTo>
                  <a:pt x="35" y="1"/>
                </a:moveTo>
                <a:cubicBezTo>
                  <a:pt x="12" y="1"/>
                  <a:pt x="0" y="12"/>
                  <a:pt x="0" y="36"/>
                </a:cubicBezTo>
                <a:cubicBezTo>
                  <a:pt x="0" y="59"/>
                  <a:pt x="12" y="72"/>
                  <a:pt x="24" y="72"/>
                </a:cubicBezTo>
                <a:cubicBezTo>
                  <a:pt x="106" y="72"/>
                  <a:pt x="189" y="83"/>
                  <a:pt x="272" y="95"/>
                </a:cubicBezTo>
                <a:cubicBezTo>
                  <a:pt x="295" y="95"/>
                  <a:pt x="308" y="72"/>
                  <a:pt x="308" y="59"/>
                </a:cubicBezTo>
                <a:cubicBezTo>
                  <a:pt x="308" y="36"/>
                  <a:pt x="295" y="24"/>
                  <a:pt x="284" y="24"/>
                </a:cubicBezTo>
                <a:cubicBezTo>
                  <a:pt x="189" y="12"/>
                  <a:pt x="106" y="1"/>
                  <a:pt x="35" y="1"/>
                </a:cubicBezTo>
                <a:close/>
                <a:moveTo>
                  <a:pt x="520" y="48"/>
                </a:moveTo>
                <a:cubicBezTo>
                  <a:pt x="497" y="48"/>
                  <a:pt x="484" y="59"/>
                  <a:pt x="484" y="72"/>
                </a:cubicBezTo>
                <a:cubicBezTo>
                  <a:pt x="484" y="95"/>
                  <a:pt x="497" y="119"/>
                  <a:pt x="508" y="119"/>
                </a:cubicBezTo>
                <a:lnTo>
                  <a:pt x="757" y="154"/>
                </a:lnTo>
                <a:cubicBezTo>
                  <a:pt x="780" y="154"/>
                  <a:pt x="792" y="143"/>
                  <a:pt x="792" y="119"/>
                </a:cubicBezTo>
                <a:cubicBezTo>
                  <a:pt x="792" y="95"/>
                  <a:pt x="780" y="83"/>
                  <a:pt x="768" y="83"/>
                </a:cubicBezTo>
                <a:cubicBezTo>
                  <a:pt x="674" y="59"/>
                  <a:pt x="603" y="59"/>
                  <a:pt x="520" y="48"/>
                </a:cubicBezTo>
                <a:close/>
                <a:moveTo>
                  <a:pt x="1005" y="119"/>
                </a:moveTo>
                <a:cubicBezTo>
                  <a:pt x="981" y="119"/>
                  <a:pt x="970" y="130"/>
                  <a:pt x="970" y="143"/>
                </a:cubicBezTo>
                <a:cubicBezTo>
                  <a:pt x="957" y="166"/>
                  <a:pt x="970" y="190"/>
                  <a:pt x="993" y="190"/>
                </a:cubicBezTo>
                <a:cubicBezTo>
                  <a:pt x="1075" y="201"/>
                  <a:pt x="1146" y="214"/>
                  <a:pt x="1230" y="237"/>
                </a:cubicBezTo>
                <a:lnTo>
                  <a:pt x="1241" y="237"/>
                </a:lnTo>
                <a:cubicBezTo>
                  <a:pt x="1253" y="237"/>
                  <a:pt x="1265" y="225"/>
                  <a:pt x="1277" y="201"/>
                </a:cubicBezTo>
                <a:cubicBezTo>
                  <a:pt x="1277" y="190"/>
                  <a:pt x="1265" y="166"/>
                  <a:pt x="1241" y="166"/>
                </a:cubicBezTo>
                <a:cubicBezTo>
                  <a:pt x="1159" y="143"/>
                  <a:pt x="1088" y="130"/>
                  <a:pt x="1005" y="119"/>
                </a:cubicBezTo>
                <a:close/>
                <a:moveTo>
                  <a:pt x="1490" y="214"/>
                </a:moveTo>
                <a:cubicBezTo>
                  <a:pt x="1466" y="214"/>
                  <a:pt x="1442" y="225"/>
                  <a:pt x="1442" y="237"/>
                </a:cubicBezTo>
                <a:cubicBezTo>
                  <a:pt x="1442" y="261"/>
                  <a:pt x="1454" y="285"/>
                  <a:pt x="1466" y="285"/>
                </a:cubicBezTo>
                <a:cubicBezTo>
                  <a:pt x="1548" y="296"/>
                  <a:pt x="1619" y="320"/>
                  <a:pt x="1703" y="343"/>
                </a:cubicBezTo>
                <a:lnTo>
                  <a:pt x="1714" y="343"/>
                </a:lnTo>
                <a:cubicBezTo>
                  <a:pt x="1726" y="343"/>
                  <a:pt x="1750" y="332"/>
                  <a:pt x="1750" y="308"/>
                </a:cubicBezTo>
                <a:cubicBezTo>
                  <a:pt x="1750" y="296"/>
                  <a:pt x="1737" y="272"/>
                  <a:pt x="1726" y="272"/>
                </a:cubicBezTo>
                <a:cubicBezTo>
                  <a:pt x="1643" y="249"/>
                  <a:pt x="1561" y="225"/>
                  <a:pt x="1490" y="214"/>
                </a:cubicBezTo>
                <a:close/>
                <a:moveTo>
                  <a:pt x="1944" y="327"/>
                </a:moveTo>
                <a:cubicBezTo>
                  <a:pt x="1928" y="327"/>
                  <a:pt x="1915" y="338"/>
                  <a:pt x="1915" y="355"/>
                </a:cubicBezTo>
                <a:cubicBezTo>
                  <a:pt x="1915" y="379"/>
                  <a:pt x="1927" y="390"/>
                  <a:pt x="1939" y="403"/>
                </a:cubicBezTo>
                <a:cubicBezTo>
                  <a:pt x="2021" y="426"/>
                  <a:pt x="2092" y="438"/>
                  <a:pt x="2175" y="461"/>
                </a:cubicBezTo>
                <a:cubicBezTo>
                  <a:pt x="2175" y="461"/>
                  <a:pt x="2175" y="474"/>
                  <a:pt x="2187" y="474"/>
                </a:cubicBezTo>
                <a:cubicBezTo>
                  <a:pt x="2199" y="474"/>
                  <a:pt x="2210" y="461"/>
                  <a:pt x="2223" y="438"/>
                </a:cubicBezTo>
                <a:cubicBezTo>
                  <a:pt x="2223" y="426"/>
                  <a:pt x="2210" y="403"/>
                  <a:pt x="2199" y="403"/>
                </a:cubicBezTo>
                <a:cubicBezTo>
                  <a:pt x="2116" y="379"/>
                  <a:pt x="2034" y="355"/>
                  <a:pt x="1963" y="332"/>
                </a:cubicBezTo>
                <a:cubicBezTo>
                  <a:pt x="1956" y="328"/>
                  <a:pt x="1950" y="327"/>
                  <a:pt x="1944" y="327"/>
                </a:cubicBezTo>
                <a:close/>
                <a:moveTo>
                  <a:pt x="2412" y="469"/>
                </a:moveTo>
                <a:cubicBezTo>
                  <a:pt x="2401" y="469"/>
                  <a:pt x="2388" y="480"/>
                  <a:pt x="2388" y="497"/>
                </a:cubicBezTo>
                <a:cubicBezTo>
                  <a:pt x="2376" y="509"/>
                  <a:pt x="2388" y="532"/>
                  <a:pt x="2400" y="532"/>
                </a:cubicBezTo>
                <a:cubicBezTo>
                  <a:pt x="2483" y="568"/>
                  <a:pt x="2554" y="592"/>
                  <a:pt x="2636" y="616"/>
                </a:cubicBezTo>
                <a:lnTo>
                  <a:pt x="2648" y="616"/>
                </a:lnTo>
                <a:cubicBezTo>
                  <a:pt x="2660" y="616"/>
                  <a:pt x="2672" y="603"/>
                  <a:pt x="2683" y="592"/>
                </a:cubicBezTo>
                <a:cubicBezTo>
                  <a:pt x="2683" y="580"/>
                  <a:pt x="2672" y="556"/>
                  <a:pt x="2660" y="545"/>
                </a:cubicBezTo>
                <a:cubicBezTo>
                  <a:pt x="2577" y="521"/>
                  <a:pt x="2506" y="497"/>
                  <a:pt x="2423" y="474"/>
                </a:cubicBezTo>
                <a:cubicBezTo>
                  <a:pt x="2420" y="470"/>
                  <a:pt x="2416" y="469"/>
                  <a:pt x="2412" y="469"/>
                </a:cubicBezTo>
                <a:close/>
                <a:moveTo>
                  <a:pt x="2885" y="627"/>
                </a:moveTo>
                <a:cubicBezTo>
                  <a:pt x="2872" y="627"/>
                  <a:pt x="2849" y="639"/>
                  <a:pt x="2837" y="651"/>
                </a:cubicBezTo>
                <a:cubicBezTo>
                  <a:pt x="2837" y="674"/>
                  <a:pt x="2849" y="686"/>
                  <a:pt x="2861" y="698"/>
                </a:cubicBezTo>
                <a:cubicBezTo>
                  <a:pt x="2943" y="721"/>
                  <a:pt x="3014" y="757"/>
                  <a:pt x="3085" y="792"/>
                </a:cubicBezTo>
                <a:lnTo>
                  <a:pt x="3097" y="792"/>
                </a:lnTo>
                <a:cubicBezTo>
                  <a:pt x="3121" y="792"/>
                  <a:pt x="3132" y="781"/>
                  <a:pt x="3132" y="769"/>
                </a:cubicBezTo>
                <a:cubicBezTo>
                  <a:pt x="3145" y="745"/>
                  <a:pt x="3132" y="734"/>
                  <a:pt x="3121" y="721"/>
                </a:cubicBezTo>
                <a:cubicBezTo>
                  <a:pt x="3038" y="686"/>
                  <a:pt x="2967" y="663"/>
                  <a:pt x="2885" y="627"/>
                </a:cubicBezTo>
                <a:close/>
                <a:moveTo>
                  <a:pt x="3325" y="811"/>
                </a:moveTo>
                <a:cubicBezTo>
                  <a:pt x="3310" y="811"/>
                  <a:pt x="3298" y="820"/>
                  <a:pt x="3298" y="828"/>
                </a:cubicBezTo>
                <a:cubicBezTo>
                  <a:pt x="3287" y="852"/>
                  <a:pt x="3298" y="876"/>
                  <a:pt x="3310" y="876"/>
                </a:cubicBezTo>
                <a:cubicBezTo>
                  <a:pt x="3381" y="911"/>
                  <a:pt x="3463" y="947"/>
                  <a:pt x="3534" y="982"/>
                </a:cubicBezTo>
                <a:lnTo>
                  <a:pt x="3547" y="982"/>
                </a:lnTo>
                <a:cubicBezTo>
                  <a:pt x="3558" y="982"/>
                  <a:pt x="3570" y="982"/>
                  <a:pt x="3582" y="958"/>
                </a:cubicBezTo>
                <a:cubicBezTo>
                  <a:pt x="3594" y="947"/>
                  <a:pt x="3582" y="923"/>
                  <a:pt x="3558" y="911"/>
                </a:cubicBezTo>
                <a:cubicBezTo>
                  <a:pt x="3487" y="876"/>
                  <a:pt x="3416" y="852"/>
                  <a:pt x="3345" y="816"/>
                </a:cubicBezTo>
                <a:cubicBezTo>
                  <a:pt x="3338" y="813"/>
                  <a:pt x="3332" y="811"/>
                  <a:pt x="3325" y="811"/>
                </a:cubicBezTo>
                <a:close/>
                <a:moveTo>
                  <a:pt x="3783" y="1017"/>
                </a:moveTo>
                <a:cubicBezTo>
                  <a:pt x="3771" y="1017"/>
                  <a:pt x="3747" y="1017"/>
                  <a:pt x="3736" y="1041"/>
                </a:cubicBezTo>
                <a:cubicBezTo>
                  <a:pt x="3724" y="1052"/>
                  <a:pt x="3736" y="1076"/>
                  <a:pt x="3747" y="1088"/>
                </a:cubicBezTo>
                <a:cubicBezTo>
                  <a:pt x="3818" y="1123"/>
                  <a:pt x="3889" y="1159"/>
                  <a:pt x="3972" y="1194"/>
                </a:cubicBezTo>
                <a:cubicBezTo>
                  <a:pt x="3972" y="1194"/>
                  <a:pt x="3972" y="1207"/>
                  <a:pt x="3984" y="1207"/>
                </a:cubicBezTo>
                <a:cubicBezTo>
                  <a:pt x="3996" y="1207"/>
                  <a:pt x="4007" y="1194"/>
                  <a:pt x="4020" y="1183"/>
                </a:cubicBezTo>
                <a:cubicBezTo>
                  <a:pt x="4020" y="1159"/>
                  <a:pt x="4020" y="1147"/>
                  <a:pt x="3996" y="1136"/>
                </a:cubicBezTo>
                <a:cubicBezTo>
                  <a:pt x="3925" y="1100"/>
                  <a:pt x="3854" y="1052"/>
                  <a:pt x="3783" y="1017"/>
                </a:cubicBezTo>
                <a:close/>
                <a:moveTo>
                  <a:pt x="4195" y="1249"/>
                </a:moveTo>
                <a:cubicBezTo>
                  <a:pt x="4184" y="1249"/>
                  <a:pt x="4169" y="1257"/>
                  <a:pt x="4161" y="1265"/>
                </a:cubicBezTo>
                <a:cubicBezTo>
                  <a:pt x="4149" y="1278"/>
                  <a:pt x="4161" y="1301"/>
                  <a:pt x="4173" y="1313"/>
                </a:cubicBezTo>
                <a:cubicBezTo>
                  <a:pt x="4244" y="1360"/>
                  <a:pt x="4315" y="1396"/>
                  <a:pt x="4386" y="1443"/>
                </a:cubicBezTo>
                <a:lnTo>
                  <a:pt x="4409" y="1443"/>
                </a:lnTo>
                <a:cubicBezTo>
                  <a:pt x="4422" y="1443"/>
                  <a:pt x="4433" y="1431"/>
                  <a:pt x="4433" y="1431"/>
                </a:cubicBezTo>
                <a:cubicBezTo>
                  <a:pt x="4445" y="1407"/>
                  <a:pt x="4445" y="1383"/>
                  <a:pt x="4422" y="1372"/>
                </a:cubicBezTo>
                <a:cubicBezTo>
                  <a:pt x="4351" y="1336"/>
                  <a:pt x="4280" y="1289"/>
                  <a:pt x="4209" y="1254"/>
                </a:cubicBezTo>
                <a:cubicBezTo>
                  <a:pt x="4205" y="1250"/>
                  <a:pt x="4200" y="1249"/>
                  <a:pt x="4195" y="1249"/>
                </a:cubicBezTo>
                <a:close/>
                <a:moveTo>
                  <a:pt x="4614" y="1497"/>
                </a:moveTo>
                <a:cubicBezTo>
                  <a:pt x="4599" y="1497"/>
                  <a:pt x="4587" y="1505"/>
                  <a:pt x="4587" y="1514"/>
                </a:cubicBezTo>
                <a:cubicBezTo>
                  <a:pt x="4575" y="1538"/>
                  <a:pt x="4575" y="1561"/>
                  <a:pt x="4587" y="1561"/>
                </a:cubicBezTo>
                <a:cubicBezTo>
                  <a:pt x="4658" y="1609"/>
                  <a:pt x="4729" y="1656"/>
                  <a:pt x="4788" y="1703"/>
                </a:cubicBezTo>
                <a:lnTo>
                  <a:pt x="4811" y="1703"/>
                </a:lnTo>
                <a:cubicBezTo>
                  <a:pt x="4823" y="1703"/>
                  <a:pt x="4835" y="1703"/>
                  <a:pt x="4847" y="1691"/>
                </a:cubicBezTo>
                <a:cubicBezTo>
                  <a:pt x="4858" y="1679"/>
                  <a:pt x="4847" y="1656"/>
                  <a:pt x="4835" y="1644"/>
                </a:cubicBezTo>
                <a:cubicBezTo>
                  <a:pt x="4764" y="1596"/>
                  <a:pt x="4693" y="1549"/>
                  <a:pt x="4634" y="1502"/>
                </a:cubicBezTo>
                <a:cubicBezTo>
                  <a:pt x="4627" y="1498"/>
                  <a:pt x="4621" y="1497"/>
                  <a:pt x="4614" y="1497"/>
                </a:cubicBezTo>
                <a:close/>
                <a:moveTo>
                  <a:pt x="5008" y="1778"/>
                </a:moveTo>
                <a:cubicBezTo>
                  <a:pt x="4995" y="1778"/>
                  <a:pt x="4984" y="1784"/>
                  <a:pt x="4977" y="1798"/>
                </a:cubicBezTo>
                <a:cubicBezTo>
                  <a:pt x="4965" y="1809"/>
                  <a:pt x="4977" y="1833"/>
                  <a:pt x="4989" y="1845"/>
                </a:cubicBezTo>
                <a:cubicBezTo>
                  <a:pt x="5048" y="1892"/>
                  <a:pt x="5119" y="1940"/>
                  <a:pt x="5178" y="1987"/>
                </a:cubicBezTo>
                <a:cubicBezTo>
                  <a:pt x="5189" y="1998"/>
                  <a:pt x="5189" y="1998"/>
                  <a:pt x="5202" y="1998"/>
                </a:cubicBezTo>
                <a:cubicBezTo>
                  <a:pt x="5213" y="1998"/>
                  <a:pt x="5225" y="1998"/>
                  <a:pt x="5237" y="1987"/>
                </a:cubicBezTo>
                <a:cubicBezTo>
                  <a:pt x="5249" y="1975"/>
                  <a:pt x="5237" y="1951"/>
                  <a:pt x="5225" y="1940"/>
                </a:cubicBezTo>
                <a:cubicBezTo>
                  <a:pt x="5166" y="1880"/>
                  <a:pt x="5095" y="1833"/>
                  <a:pt x="5036" y="1785"/>
                </a:cubicBezTo>
                <a:cubicBezTo>
                  <a:pt x="5027" y="1781"/>
                  <a:pt x="5017" y="1778"/>
                  <a:pt x="5008" y="1778"/>
                </a:cubicBezTo>
                <a:close/>
                <a:moveTo>
                  <a:pt x="5391" y="2084"/>
                </a:moveTo>
                <a:cubicBezTo>
                  <a:pt x="5382" y="2084"/>
                  <a:pt x="5373" y="2087"/>
                  <a:pt x="5367" y="2093"/>
                </a:cubicBezTo>
                <a:cubicBezTo>
                  <a:pt x="5355" y="2105"/>
                  <a:pt x="5355" y="2129"/>
                  <a:pt x="5367" y="2140"/>
                </a:cubicBezTo>
                <a:cubicBezTo>
                  <a:pt x="5426" y="2200"/>
                  <a:pt x="5485" y="2247"/>
                  <a:pt x="5544" y="2306"/>
                </a:cubicBezTo>
                <a:cubicBezTo>
                  <a:pt x="5556" y="2306"/>
                  <a:pt x="5568" y="2318"/>
                  <a:pt x="5580" y="2318"/>
                </a:cubicBezTo>
                <a:cubicBezTo>
                  <a:pt x="5580" y="2318"/>
                  <a:pt x="5591" y="2306"/>
                  <a:pt x="5604" y="2306"/>
                </a:cubicBezTo>
                <a:cubicBezTo>
                  <a:pt x="5615" y="2282"/>
                  <a:pt x="5615" y="2258"/>
                  <a:pt x="5604" y="2247"/>
                </a:cubicBezTo>
                <a:cubicBezTo>
                  <a:pt x="5533" y="2200"/>
                  <a:pt x="5473" y="2140"/>
                  <a:pt x="5415" y="2093"/>
                </a:cubicBezTo>
                <a:cubicBezTo>
                  <a:pt x="5408" y="2087"/>
                  <a:pt x="5399" y="2084"/>
                  <a:pt x="5391" y="2084"/>
                </a:cubicBezTo>
                <a:close/>
                <a:moveTo>
                  <a:pt x="5751" y="2403"/>
                </a:moveTo>
                <a:cubicBezTo>
                  <a:pt x="5742" y="2403"/>
                  <a:pt x="5734" y="2406"/>
                  <a:pt x="5722" y="2412"/>
                </a:cubicBezTo>
                <a:cubicBezTo>
                  <a:pt x="5710" y="2436"/>
                  <a:pt x="5710" y="2460"/>
                  <a:pt x="5722" y="2471"/>
                </a:cubicBezTo>
                <a:cubicBezTo>
                  <a:pt x="5781" y="2518"/>
                  <a:pt x="5840" y="2578"/>
                  <a:pt x="5899" y="2637"/>
                </a:cubicBezTo>
                <a:cubicBezTo>
                  <a:pt x="5899" y="2649"/>
                  <a:pt x="5911" y="2649"/>
                  <a:pt x="5922" y="2649"/>
                </a:cubicBezTo>
                <a:cubicBezTo>
                  <a:pt x="5935" y="2649"/>
                  <a:pt x="5946" y="2649"/>
                  <a:pt x="5946" y="2637"/>
                </a:cubicBezTo>
                <a:cubicBezTo>
                  <a:pt x="5958" y="2625"/>
                  <a:pt x="5958" y="2602"/>
                  <a:pt x="5946" y="2589"/>
                </a:cubicBezTo>
                <a:cubicBezTo>
                  <a:pt x="5899" y="2531"/>
                  <a:pt x="5840" y="2471"/>
                  <a:pt x="5781" y="2412"/>
                </a:cubicBezTo>
                <a:cubicBezTo>
                  <a:pt x="5769" y="2406"/>
                  <a:pt x="5760" y="2403"/>
                  <a:pt x="5751" y="2403"/>
                </a:cubicBezTo>
                <a:close/>
                <a:moveTo>
                  <a:pt x="6088" y="2758"/>
                </a:moveTo>
                <a:cubicBezTo>
                  <a:pt x="6079" y="2758"/>
                  <a:pt x="6070" y="2761"/>
                  <a:pt x="6064" y="2767"/>
                </a:cubicBezTo>
                <a:cubicBezTo>
                  <a:pt x="6053" y="2778"/>
                  <a:pt x="6053" y="2802"/>
                  <a:pt x="6064" y="2814"/>
                </a:cubicBezTo>
                <a:cubicBezTo>
                  <a:pt x="6112" y="2873"/>
                  <a:pt x="6171" y="2933"/>
                  <a:pt x="6218" y="3004"/>
                </a:cubicBezTo>
                <a:cubicBezTo>
                  <a:pt x="6230" y="3004"/>
                  <a:pt x="6242" y="3015"/>
                  <a:pt x="6253" y="3015"/>
                </a:cubicBezTo>
                <a:cubicBezTo>
                  <a:pt x="6253" y="3015"/>
                  <a:pt x="6266" y="3004"/>
                  <a:pt x="6277" y="3004"/>
                </a:cubicBezTo>
                <a:cubicBezTo>
                  <a:pt x="6289" y="2991"/>
                  <a:pt x="6289" y="2968"/>
                  <a:pt x="6277" y="2956"/>
                </a:cubicBezTo>
                <a:cubicBezTo>
                  <a:pt x="6218" y="2885"/>
                  <a:pt x="6171" y="2826"/>
                  <a:pt x="6112" y="2767"/>
                </a:cubicBezTo>
                <a:cubicBezTo>
                  <a:pt x="6106" y="2761"/>
                  <a:pt x="6097" y="2758"/>
                  <a:pt x="6088" y="2758"/>
                </a:cubicBezTo>
                <a:close/>
                <a:moveTo>
                  <a:pt x="6402" y="3126"/>
                </a:moveTo>
                <a:cubicBezTo>
                  <a:pt x="6395" y="3126"/>
                  <a:pt x="6389" y="3128"/>
                  <a:pt x="6384" y="3133"/>
                </a:cubicBezTo>
                <a:cubicBezTo>
                  <a:pt x="6360" y="3145"/>
                  <a:pt x="6360" y="3169"/>
                  <a:pt x="6372" y="3193"/>
                </a:cubicBezTo>
                <a:cubicBezTo>
                  <a:pt x="6419" y="3251"/>
                  <a:pt x="6466" y="3311"/>
                  <a:pt x="6513" y="3382"/>
                </a:cubicBezTo>
                <a:cubicBezTo>
                  <a:pt x="6526" y="3393"/>
                  <a:pt x="6537" y="3393"/>
                  <a:pt x="6549" y="3393"/>
                </a:cubicBezTo>
                <a:lnTo>
                  <a:pt x="6573" y="3393"/>
                </a:lnTo>
                <a:cubicBezTo>
                  <a:pt x="6584" y="3382"/>
                  <a:pt x="6584" y="3358"/>
                  <a:pt x="6573" y="3335"/>
                </a:cubicBezTo>
                <a:cubicBezTo>
                  <a:pt x="6526" y="3275"/>
                  <a:pt x="6478" y="3204"/>
                  <a:pt x="6431" y="3145"/>
                </a:cubicBezTo>
                <a:cubicBezTo>
                  <a:pt x="6424" y="3131"/>
                  <a:pt x="6413" y="3126"/>
                  <a:pt x="6402" y="3126"/>
                </a:cubicBezTo>
                <a:close/>
                <a:moveTo>
                  <a:pt x="6680" y="3519"/>
                </a:moveTo>
                <a:cubicBezTo>
                  <a:pt x="6675" y="3519"/>
                  <a:pt x="6671" y="3520"/>
                  <a:pt x="6668" y="3524"/>
                </a:cubicBezTo>
                <a:cubicBezTo>
                  <a:pt x="6655" y="3535"/>
                  <a:pt x="6644" y="3559"/>
                  <a:pt x="6655" y="3582"/>
                </a:cubicBezTo>
                <a:cubicBezTo>
                  <a:pt x="6703" y="3642"/>
                  <a:pt x="6750" y="3713"/>
                  <a:pt x="6786" y="3784"/>
                </a:cubicBezTo>
                <a:cubicBezTo>
                  <a:pt x="6797" y="3795"/>
                  <a:pt x="6810" y="3795"/>
                  <a:pt x="6821" y="3795"/>
                </a:cubicBezTo>
                <a:lnTo>
                  <a:pt x="6833" y="3795"/>
                </a:lnTo>
                <a:cubicBezTo>
                  <a:pt x="6857" y="3784"/>
                  <a:pt x="6857" y="3760"/>
                  <a:pt x="6844" y="3748"/>
                </a:cubicBezTo>
                <a:cubicBezTo>
                  <a:pt x="6810" y="3677"/>
                  <a:pt x="6762" y="3606"/>
                  <a:pt x="6715" y="3535"/>
                </a:cubicBezTo>
                <a:cubicBezTo>
                  <a:pt x="6706" y="3527"/>
                  <a:pt x="6692" y="3519"/>
                  <a:pt x="6680" y="3519"/>
                </a:cubicBezTo>
                <a:close/>
                <a:moveTo>
                  <a:pt x="6940" y="3932"/>
                </a:moveTo>
                <a:cubicBezTo>
                  <a:pt x="6935" y="3932"/>
                  <a:pt x="6931" y="3934"/>
                  <a:pt x="6928" y="3937"/>
                </a:cubicBezTo>
                <a:cubicBezTo>
                  <a:pt x="6904" y="3949"/>
                  <a:pt x="6904" y="3973"/>
                  <a:pt x="6915" y="3984"/>
                </a:cubicBezTo>
                <a:cubicBezTo>
                  <a:pt x="6951" y="4055"/>
                  <a:pt x="6986" y="4126"/>
                  <a:pt x="7034" y="4197"/>
                </a:cubicBezTo>
                <a:cubicBezTo>
                  <a:pt x="7034" y="4209"/>
                  <a:pt x="7046" y="4221"/>
                  <a:pt x="7057" y="4221"/>
                </a:cubicBezTo>
                <a:cubicBezTo>
                  <a:pt x="7070" y="4221"/>
                  <a:pt x="7070" y="4221"/>
                  <a:pt x="7081" y="4209"/>
                </a:cubicBezTo>
                <a:cubicBezTo>
                  <a:pt x="7093" y="4209"/>
                  <a:pt x="7105" y="4186"/>
                  <a:pt x="7093" y="4162"/>
                </a:cubicBezTo>
                <a:cubicBezTo>
                  <a:pt x="7057" y="4091"/>
                  <a:pt x="7010" y="4020"/>
                  <a:pt x="6975" y="3949"/>
                </a:cubicBezTo>
                <a:cubicBezTo>
                  <a:pt x="6966" y="3941"/>
                  <a:pt x="6952" y="3932"/>
                  <a:pt x="6940" y="3932"/>
                </a:cubicBezTo>
                <a:close/>
                <a:moveTo>
                  <a:pt x="7152" y="4363"/>
                </a:moveTo>
                <a:cubicBezTo>
                  <a:pt x="7141" y="4375"/>
                  <a:pt x="7128" y="4398"/>
                  <a:pt x="7141" y="4410"/>
                </a:cubicBezTo>
                <a:cubicBezTo>
                  <a:pt x="7176" y="4481"/>
                  <a:pt x="7211" y="4564"/>
                  <a:pt x="7246" y="4635"/>
                </a:cubicBezTo>
                <a:cubicBezTo>
                  <a:pt x="7246" y="4646"/>
                  <a:pt x="7259" y="4659"/>
                  <a:pt x="7270" y="4659"/>
                </a:cubicBezTo>
                <a:cubicBezTo>
                  <a:pt x="7282" y="4659"/>
                  <a:pt x="7282" y="4659"/>
                  <a:pt x="7294" y="4646"/>
                </a:cubicBezTo>
                <a:cubicBezTo>
                  <a:pt x="7306" y="4646"/>
                  <a:pt x="7317" y="4623"/>
                  <a:pt x="7306" y="4599"/>
                </a:cubicBezTo>
                <a:lnTo>
                  <a:pt x="7199" y="4386"/>
                </a:lnTo>
                <a:cubicBezTo>
                  <a:pt x="7199" y="4363"/>
                  <a:pt x="7176" y="4363"/>
                  <a:pt x="7152" y="4363"/>
                </a:cubicBezTo>
                <a:close/>
                <a:moveTo>
                  <a:pt x="7373" y="4807"/>
                </a:moveTo>
                <a:cubicBezTo>
                  <a:pt x="7367" y="4807"/>
                  <a:pt x="7360" y="4808"/>
                  <a:pt x="7353" y="4812"/>
                </a:cubicBezTo>
                <a:cubicBezTo>
                  <a:pt x="7341" y="4812"/>
                  <a:pt x="7330" y="4835"/>
                  <a:pt x="7341" y="4859"/>
                </a:cubicBezTo>
                <a:cubicBezTo>
                  <a:pt x="7365" y="4930"/>
                  <a:pt x="7401" y="5001"/>
                  <a:pt x="7424" y="5084"/>
                </a:cubicBezTo>
                <a:cubicBezTo>
                  <a:pt x="7436" y="5096"/>
                  <a:pt x="7448" y="5108"/>
                  <a:pt x="7459" y="5108"/>
                </a:cubicBezTo>
                <a:lnTo>
                  <a:pt x="7472" y="5108"/>
                </a:lnTo>
                <a:cubicBezTo>
                  <a:pt x="7495" y="5096"/>
                  <a:pt x="7495" y="5072"/>
                  <a:pt x="7495" y="5061"/>
                </a:cubicBezTo>
                <a:cubicBezTo>
                  <a:pt x="7459" y="4977"/>
                  <a:pt x="7436" y="4906"/>
                  <a:pt x="7401" y="4824"/>
                </a:cubicBezTo>
                <a:cubicBezTo>
                  <a:pt x="7401" y="4815"/>
                  <a:pt x="7389" y="4807"/>
                  <a:pt x="7373" y="4807"/>
                </a:cubicBezTo>
                <a:close/>
                <a:moveTo>
                  <a:pt x="7530" y="5261"/>
                </a:moveTo>
                <a:cubicBezTo>
                  <a:pt x="7507" y="5273"/>
                  <a:pt x="7495" y="5285"/>
                  <a:pt x="7507" y="5308"/>
                </a:cubicBezTo>
                <a:cubicBezTo>
                  <a:pt x="7530" y="5379"/>
                  <a:pt x="7554" y="5462"/>
                  <a:pt x="7577" y="5545"/>
                </a:cubicBezTo>
                <a:cubicBezTo>
                  <a:pt x="7577" y="5557"/>
                  <a:pt x="7601" y="5568"/>
                  <a:pt x="7613" y="5568"/>
                </a:cubicBezTo>
                <a:lnTo>
                  <a:pt x="7625" y="5568"/>
                </a:lnTo>
                <a:cubicBezTo>
                  <a:pt x="7637" y="5557"/>
                  <a:pt x="7648" y="5533"/>
                  <a:pt x="7648" y="5521"/>
                </a:cubicBezTo>
                <a:cubicBezTo>
                  <a:pt x="7625" y="5439"/>
                  <a:pt x="7601" y="5368"/>
                  <a:pt x="7577" y="5285"/>
                </a:cubicBezTo>
                <a:cubicBezTo>
                  <a:pt x="7566" y="5273"/>
                  <a:pt x="7542" y="5261"/>
                  <a:pt x="7530" y="5261"/>
                </a:cubicBezTo>
                <a:close/>
                <a:moveTo>
                  <a:pt x="7684" y="5729"/>
                </a:moveTo>
                <a:cubicBezTo>
                  <a:pt x="7679" y="5729"/>
                  <a:pt x="7675" y="5731"/>
                  <a:pt x="7672" y="5734"/>
                </a:cubicBezTo>
                <a:cubicBezTo>
                  <a:pt x="7648" y="5734"/>
                  <a:pt x="7637" y="5758"/>
                  <a:pt x="7648" y="5770"/>
                </a:cubicBezTo>
                <a:cubicBezTo>
                  <a:pt x="7661" y="5852"/>
                  <a:pt x="7684" y="5923"/>
                  <a:pt x="7708" y="6006"/>
                </a:cubicBezTo>
                <a:cubicBezTo>
                  <a:pt x="7708" y="6018"/>
                  <a:pt x="7719" y="6030"/>
                  <a:pt x="7743" y="6030"/>
                </a:cubicBezTo>
                <a:cubicBezTo>
                  <a:pt x="7767" y="6030"/>
                  <a:pt x="7779" y="6006"/>
                  <a:pt x="7779" y="5994"/>
                </a:cubicBezTo>
                <a:cubicBezTo>
                  <a:pt x="7755" y="5912"/>
                  <a:pt x="7732" y="5828"/>
                  <a:pt x="7719" y="5758"/>
                </a:cubicBezTo>
                <a:cubicBezTo>
                  <a:pt x="7711" y="5740"/>
                  <a:pt x="7696" y="5729"/>
                  <a:pt x="7684" y="5729"/>
                </a:cubicBezTo>
                <a:close/>
                <a:moveTo>
                  <a:pt x="7779" y="6195"/>
                </a:moveTo>
                <a:cubicBezTo>
                  <a:pt x="7767" y="6207"/>
                  <a:pt x="7755" y="6219"/>
                  <a:pt x="7755" y="6243"/>
                </a:cubicBezTo>
                <a:cubicBezTo>
                  <a:pt x="7767" y="6325"/>
                  <a:pt x="7790" y="6396"/>
                  <a:pt x="7803" y="6479"/>
                </a:cubicBezTo>
                <a:cubicBezTo>
                  <a:pt x="7803" y="6503"/>
                  <a:pt x="7826" y="6514"/>
                  <a:pt x="7838" y="6514"/>
                </a:cubicBezTo>
                <a:lnTo>
                  <a:pt x="7850" y="6514"/>
                </a:lnTo>
                <a:cubicBezTo>
                  <a:pt x="7861" y="6503"/>
                  <a:pt x="7873" y="6490"/>
                  <a:pt x="7873" y="6467"/>
                </a:cubicBezTo>
                <a:cubicBezTo>
                  <a:pt x="7861" y="6385"/>
                  <a:pt x="7838" y="6301"/>
                  <a:pt x="7826" y="6230"/>
                </a:cubicBezTo>
                <a:cubicBezTo>
                  <a:pt x="7826" y="6207"/>
                  <a:pt x="7803" y="6195"/>
                  <a:pt x="7779" y="6195"/>
                </a:cubicBezTo>
                <a:close/>
                <a:moveTo>
                  <a:pt x="7873" y="6680"/>
                </a:moveTo>
                <a:cubicBezTo>
                  <a:pt x="7850" y="6680"/>
                  <a:pt x="7838" y="6703"/>
                  <a:pt x="7838" y="6716"/>
                </a:cubicBezTo>
                <a:lnTo>
                  <a:pt x="7873" y="6963"/>
                </a:lnTo>
                <a:cubicBezTo>
                  <a:pt x="7873" y="6976"/>
                  <a:pt x="7897" y="6987"/>
                  <a:pt x="7908" y="6987"/>
                </a:cubicBezTo>
                <a:lnTo>
                  <a:pt x="7921" y="6987"/>
                </a:lnTo>
                <a:cubicBezTo>
                  <a:pt x="7932" y="6987"/>
                  <a:pt x="7944" y="6976"/>
                  <a:pt x="7944" y="6952"/>
                </a:cubicBezTo>
                <a:lnTo>
                  <a:pt x="7908" y="6703"/>
                </a:lnTo>
                <a:cubicBezTo>
                  <a:pt x="7908" y="6692"/>
                  <a:pt x="7897" y="6680"/>
                  <a:pt x="7873" y="6680"/>
                </a:cubicBezTo>
                <a:close/>
                <a:moveTo>
                  <a:pt x="7932" y="7165"/>
                </a:moveTo>
                <a:cubicBezTo>
                  <a:pt x="7921" y="7165"/>
                  <a:pt x="7897" y="7176"/>
                  <a:pt x="7897" y="7200"/>
                </a:cubicBezTo>
                <a:cubicBezTo>
                  <a:pt x="7908" y="7283"/>
                  <a:pt x="7921" y="7365"/>
                  <a:pt x="7921" y="7436"/>
                </a:cubicBezTo>
                <a:cubicBezTo>
                  <a:pt x="7921" y="7460"/>
                  <a:pt x="7944" y="7472"/>
                  <a:pt x="7956" y="7472"/>
                </a:cubicBezTo>
                <a:lnTo>
                  <a:pt x="7968" y="7472"/>
                </a:lnTo>
                <a:cubicBezTo>
                  <a:pt x="7979" y="7472"/>
                  <a:pt x="7992" y="7460"/>
                  <a:pt x="7992" y="7436"/>
                </a:cubicBezTo>
                <a:cubicBezTo>
                  <a:pt x="7992" y="7354"/>
                  <a:pt x="7979" y="7271"/>
                  <a:pt x="7979" y="7188"/>
                </a:cubicBezTo>
                <a:cubicBezTo>
                  <a:pt x="7968" y="7176"/>
                  <a:pt x="7956" y="7165"/>
                  <a:pt x="7932" y="7165"/>
                </a:cubicBezTo>
                <a:close/>
                <a:moveTo>
                  <a:pt x="7979" y="7649"/>
                </a:moveTo>
                <a:cubicBezTo>
                  <a:pt x="7956" y="7649"/>
                  <a:pt x="7944" y="7661"/>
                  <a:pt x="7944" y="7685"/>
                </a:cubicBezTo>
                <a:cubicBezTo>
                  <a:pt x="7944" y="7767"/>
                  <a:pt x="7944" y="7838"/>
                  <a:pt x="7956" y="7921"/>
                </a:cubicBezTo>
                <a:cubicBezTo>
                  <a:pt x="7956" y="7945"/>
                  <a:pt x="7968" y="7956"/>
                  <a:pt x="7992" y="7956"/>
                </a:cubicBezTo>
                <a:cubicBezTo>
                  <a:pt x="8003" y="7956"/>
                  <a:pt x="8027" y="7945"/>
                  <a:pt x="8027" y="7921"/>
                </a:cubicBezTo>
                <a:cubicBezTo>
                  <a:pt x="8015" y="7838"/>
                  <a:pt x="8015" y="7756"/>
                  <a:pt x="8015" y="7685"/>
                </a:cubicBezTo>
                <a:cubicBezTo>
                  <a:pt x="8015" y="7661"/>
                  <a:pt x="7992" y="7649"/>
                  <a:pt x="7979" y="76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9"/>
          <p:cNvSpPr/>
          <p:nvPr/>
        </p:nvSpPr>
        <p:spPr>
          <a:xfrm rot="10800000" flipH="1">
            <a:off x="-1718796" y="3393997"/>
            <a:ext cx="4069855" cy="2033060"/>
          </a:xfrm>
          <a:custGeom>
            <a:avLst/>
            <a:gdLst/>
            <a:ahLst/>
            <a:cxnLst/>
            <a:rect l="l" t="t" r="r" b="b"/>
            <a:pathLst>
              <a:path w="25063" h="12520" extrusionOk="0">
                <a:moveTo>
                  <a:pt x="25028" y="1"/>
                </a:moveTo>
                <a:cubicBezTo>
                  <a:pt x="25004" y="1"/>
                  <a:pt x="24992" y="12"/>
                  <a:pt x="24980" y="36"/>
                </a:cubicBezTo>
                <a:cubicBezTo>
                  <a:pt x="24968" y="119"/>
                  <a:pt x="24957" y="190"/>
                  <a:pt x="24945" y="272"/>
                </a:cubicBezTo>
                <a:cubicBezTo>
                  <a:pt x="24945" y="296"/>
                  <a:pt x="24957" y="308"/>
                  <a:pt x="24980" y="308"/>
                </a:cubicBezTo>
                <a:lnTo>
                  <a:pt x="24980" y="320"/>
                </a:lnTo>
                <a:cubicBezTo>
                  <a:pt x="25004" y="320"/>
                  <a:pt x="25015" y="308"/>
                  <a:pt x="25015" y="285"/>
                </a:cubicBezTo>
                <a:cubicBezTo>
                  <a:pt x="25028" y="201"/>
                  <a:pt x="25039" y="130"/>
                  <a:pt x="25051" y="48"/>
                </a:cubicBezTo>
                <a:cubicBezTo>
                  <a:pt x="25063" y="25"/>
                  <a:pt x="25039" y="12"/>
                  <a:pt x="25028" y="1"/>
                </a:cubicBezTo>
                <a:close/>
                <a:moveTo>
                  <a:pt x="24945" y="474"/>
                </a:moveTo>
                <a:cubicBezTo>
                  <a:pt x="24921" y="474"/>
                  <a:pt x="24897" y="485"/>
                  <a:pt x="24897" y="509"/>
                </a:cubicBezTo>
                <a:cubicBezTo>
                  <a:pt x="24874" y="580"/>
                  <a:pt x="24862" y="663"/>
                  <a:pt x="24839" y="734"/>
                </a:cubicBezTo>
                <a:cubicBezTo>
                  <a:pt x="24839" y="757"/>
                  <a:pt x="24850" y="769"/>
                  <a:pt x="24862" y="781"/>
                </a:cubicBezTo>
                <a:lnTo>
                  <a:pt x="24874" y="781"/>
                </a:lnTo>
                <a:cubicBezTo>
                  <a:pt x="24886" y="781"/>
                  <a:pt x="24910" y="769"/>
                  <a:pt x="24910" y="757"/>
                </a:cubicBezTo>
                <a:cubicBezTo>
                  <a:pt x="24933" y="674"/>
                  <a:pt x="24945" y="603"/>
                  <a:pt x="24968" y="521"/>
                </a:cubicBezTo>
                <a:cubicBezTo>
                  <a:pt x="24968" y="497"/>
                  <a:pt x="24957" y="485"/>
                  <a:pt x="24945" y="474"/>
                </a:cubicBezTo>
                <a:close/>
                <a:moveTo>
                  <a:pt x="24802" y="942"/>
                </a:moveTo>
                <a:cubicBezTo>
                  <a:pt x="24790" y="942"/>
                  <a:pt x="24776" y="950"/>
                  <a:pt x="24768" y="958"/>
                </a:cubicBezTo>
                <a:cubicBezTo>
                  <a:pt x="24744" y="1041"/>
                  <a:pt x="24720" y="1112"/>
                  <a:pt x="24697" y="1194"/>
                </a:cubicBezTo>
                <a:cubicBezTo>
                  <a:pt x="24684" y="1207"/>
                  <a:pt x="24697" y="1230"/>
                  <a:pt x="24720" y="1230"/>
                </a:cubicBezTo>
                <a:cubicBezTo>
                  <a:pt x="24720" y="1242"/>
                  <a:pt x="24720" y="1242"/>
                  <a:pt x="24732" y="1242"/>
                </a:cubicBezTo>
                <a:cubicBezTo>
                  <a:pt x="24744" y="1242"/>
                  <a:pt x="24755" y="1230"/>
                  <a:pt x="24768" y="1218"/>
                </a:cubicBezTo>
                <a:cubicBezTo>
                  <a:pt x="24791" y="1136"/>
                  <a:pt x="24815" y="1065"/>
                  <a:pt x="24839" y="982"/>
                </a:cubicBezTo>
                <a:cubicBezTo>
                  <a:pt x="24850" y="970"/>
                  <a:pt x="24839" y="947"/>
                  <a:pt x="24815" y="947"/>
                </a:cubicBezTo>
                <a:cubicBezTo>
                  <a:pt x="24811" y="943"/>
                  <a:pt x="24807" y="942"/>
                  <a:pt x="24802" y="942"/>
                </a:cubicBezTo>
                <a:close/>
                <a:moveTo>
                  <a:pt x="24640" y="1391"/>
                </a:moveTo>
                <a:cubicBezTo>
                  <a:pt x="24625" y="1391"/>
                  <a:pt x="24614" y="1399"/>
                  <a:pt x="24614" y="1407"/>
                </a:cubicBezTo>
                <a:cubicBezTo>
                  <a:pt x="24579" y="1490"/>
                  <a:pt x="24543" y="1561"/>
                  <a:pt x="24519" y="1632"/>
                </a:cubicBezTo>
                <a:cubicBezTo>
                  <a:pt x="24508" y="1644"/>
                  <a:pt x="24519" y="1667"/>
                  <a:pt x="24531" y="1680"/>
                </a:cubicBezTo>
                <a:lnTo>
                  <a:pt x="24543" y="1680"/>
                </a:lnTo>
                <a:cubicBezTo>
                  <a:pt x="24566" y="1680"/>
                  <a:pt x="24579" y="1680"/>
                  <a:pt x="24579" y="1656"/>
                </a:cubicBezTo>
                <a:cubicBezTo>
                  <a:pt x="24614" y="1585"/>
                  <a:pt x="24649" y="1514"/>
                  <a:pt x="24673" y="1443"/>
                </a:cubicBezTo>
                <a:cubicBezTo>
                  <a:pt x="24684" y="1419"/>
                  <a:pt x="24673" y="1396"/>
                  <a:pt x="24661" y="1396"/>
                </a:cubicBezTo>
                <a:cubicBezTo>
                  <a:pt x="24654" y="1392"/>
                  <a:pt x="24647" y="1391"/>
                  <a:pt x="24640" y="1391"/>
                </a:cubicBezTo>
                <a:close/>
                <a:moveTo>
                  <a:pt x="24447" y="1828"/>
                </a:moveTo>
                <a:cubicBezTo>
                  <a:pt x="24435" y="1828"/>
                  <a:pt x="24421" y="1836"/>
                  <a:pt x="24413" y="1845"/>
                </a:cubicBezTo>
                <a:lnTo>
                  <a:pt x="24306" y="2058"/>
                </a:lnTo>
                <a:cubicBezTo>
                  <a:pt x="24295" y="2069"/>
                  <a:pt x="24306" y="2093"/>
                  <a:pt x="24318" y="2105"/>
                </a:cubicBezTo>
                <a:lnTo>
                  <a:pt x="24330" y="2105"/>
                </a:lnTo>
                <a:cubicBezTo>
                  <a:pt x="24353" y="2105"/>
                  <a:pt x="24366" y="2105"/>
                  <a:pt x="24366" y="2093"/>
                </a:cubicBezTo>
                <a:cubicBezTo>
                  <a:pt x="24401" y="2022"/>
                  <a:pt x="24448" y="1951"/>
                  <a:pt x="24484" y="1880"/>
                </a:cubicBezTo>
                <a:cubicBezTo>
                  <a:pt x="24484" y="1856"/>
                  <a:pt x="24484" y="1833"/>
                  <a:pt x="24460" y="1833"/>
                </a:cubicBezTo>
                <a:cubicBezTo>
                  <a:pt x="24457" y="1829"/>
                  <a:pt x="24452" y="1828"/>
                  <a:pt x="24447" y="1828"/>
                </a:cubicBezTo>
                <a:close/>
                <a:moveTo>
                  <a:pt x="12733" y="2318"/>
                </a:moveTo>
                <a:cubicBezTo>
                  <a:pt x="12650" y="2318"/>
                  <a:pt x="12568" y="2342"/>
                  <a:pt x="12497" y="2377"/>
                </a:cubicBezTo>
                <a:cubicBezTo>
                  <a:pt x="12473" y="2389"/>
                  <a:pt x="12473" y="2400"/>
                  <a:pt x="12473" y="2424"/>
                </a:cubicBezTo>
                <a:cubicBezTo>
                  <a:pt x="12484" y="2436"/>
                  <a:pt x="12497" y="2448"/>
                  <a:pt x="12508" y="2448"/>
                </a:cubicBezTo>
                <a:cubicBezTo>
                  <a:pt x="12508" y="2448"/>
                  <a:pt x="12520" y="2448"/>
                  <a:pt x="12520" y="2436"/>
                </a:cubicBezTo>
                <a:cubicBezTo>
                  <a:pt x="12591" y="2413"/>
                  <a:pt x="12662" y="2389"/>
                  <a:pt x="12744" y="2389"/>
                </a:cubicBezTo>
                <a:cubicBezTo>
                  <a:pt x="12757" y="2389"/>
                  <a:pt x="12780" y="2377"/>
                  <a:pt x="12780" y="2353"/>
                </a:cubicBezTo>
                <a:cubicBezTo>
                  <a:pt x="12780" y="2329"/>
                  <a:pt x="12757" y="2318"/>
                  <a:pt x="12733" y="2318"/>
                </a:cubicBezTo>
                <a:close/>
                <a:moveTo>
                  <a:pt x="24235" y="2247"/>
                </a:moveTo>
                <a:cubicBezTo>
                  <a:pt x="24224" y="2247"/>
                  <a:pt x="24200" y="2247"/>
                  <a:pt x="24188" y="2258"/>
                </a:cubicBezTo>
                <a:cubicBezTo>
                  <a:pt x="24141" y="2329"/>
                  <a:pt x="24106" y="2400"/>
                  <a:pt x="24058" y="2471"/>
                </a:cubicBezTo>
                <a:cubicBezTo>
                  <a:pt x="24046" y="2483"/>
                  <a:pt x="24058" y="2507"/>
                  <a:pt x="24070" y="2518"/>
                </a:cubicBezTo>
                <a:lnTo>
                  <a:pt x="24093" y="2518"/>
                </a:lnTo>
                <a:cubicBezTo>
                  <a:pt x="24106" y="2518"/>
                  <a:pt x="24117" y="2518"/>
                  <a:pt x="24117" y="2507"/>
                </a:cubicBezTo>
                <a:cubicBezTo>
                  <a:pt x="24164" y="2436"/>
                  <a:pt x="24212" y="2365"/>
                  <a:pt x="24248" y="2306"/>
                </a:cubicBezTo>
                <a:cubicBezTo>
                  <a:pt x="24259" y="2282"/>
                  <a:pt x="24248" y="2258"/>
                  <a:pt x="24235" y="2247"/>
                </a:cubicBezTo>
                <a:close/>
                <a:moveTo>
                  <a:pt x="12969" y="2360"/>
                </a:moveTo>
                <a:cubicBezTo>
                  <a:pt x="12958" y="2360"/>
                  <a:pt x="12946" y="2369"/>
                  <a:pt x="12946" y="2377"/>
                </a:cubicBezTo>
                <a:cubicBezTo>
                  <a:pt x="12934" y="2400"/>
                  <a:pt x="12946" y="2424"/>
                  <a:pt x="12957" y="2424"/>
                </a:cubicBezTo>
                <a:cubicBezTo>
                  <a:pt x="13028" y="2448"/>
                  <a:pt x="13099" y="2495"/>
                  <a:pt x="13159" y="2542"/>
                </a:cubicBezTo>
                <a:cubicBezTo>
                  <a:pt x="13159" y="2554"/>
                  <a:pt x="13170" y="2554"/>
                  <a:pt x="13182" y="2554"/>
                </a:cubicBezTo>
                <a:cubicBezTo>
                  <a:pt x="13194" y="2554"/>
                  <a:pt x="13194" y="2542"/>
                  <a:pt x="13206" y="2542"/>
                </a:cubicBezTo>
                <a:cubicBezTo>
                  <a:pt x="13217" y="2518"/>
                  <a:pt x="13217" y="2507"/>
                  <a:pt x="13206" y="2483"/>
                </a:cubicBezTo>
                <a:cubicBezTo>
                  <a:pt x="13135" y="2436"/>
                  <a:pt x="13064" y="2389"/>
                  <a:pt x="12981" y="2365"/>
                </a:cubicBezTo>
                <a:cubicBezTo>
                  <a:pt x="12978" y="2362"/>
                  <a:pt x="12973" y="2360"/>
                  <a:pt x="12969" y="2360"/>
                </a:cubicBezTo>
                <a:close/>
                <a:moveTo>
                  <a:pt x="12303" y="2505"/>
                </a:moveTo>
                <a:cubicBezTo>
                  <a:pt x="12296" y="2505"/>
                  <a:pt x="12289" y="2509"/>
                  <a:pt x="12284" y="2518"/>
                </a:cubicBezTo>
                <a:cubicBezTo>
                  <a:pt x="12224" y="2566"/>
                  <a:pt x="12177" y="2637"/>
                  <a:pt x="12130" y="2708"/>
                </a:cubicBezTo>
                <a:cubicBezTo>
                  <a:pt x="12118" y="2720"/>
                  <a:pt x="12118" y="2744"/>
                  <a:pt x="12142" y="2755"/>
                </a:cubicBezTo>
                <a:lnTo>
                  <a:pt x="12153" y="2767"/>
                </a:lnTo>
                <a:cubicBezTo>
                  <a:pt x="12166" y="2767"/>
                  <a:pt x="12177" y="2755"/>
                  <a:pt x="12189" y="2744"/>
                </a:cubicBezTo>
                <a:cubicBezTo>
                  <a:pt x="12224" y="2673"/>
                  <a:pt x="12284" y="2613"/>
                  <a:pt x="12331" y="2566"/>
                </a:cubicBezTo>
                <a:cubicBezTo>
                  <a:pt x="12343" y="2554"/>
                  <a:pt x="12355" y="2531"/>
                  <a:pt x="12331" y="2518"/>
                </a:cubicBezTo>
                <a:cubicBezTo>
                  <a:pt x="12324" y="2512"/>
                  <a:pt x="12313" y="2505"/>
                  <a:pt x="12303" y="2505"/>
                </a:cubicBezTo>
                <a:close/>
                <a:moveTo>
                  <a:pt x="23952" y="2652"/>
                </a:moveTo>
                <a:cubicBezTo>
                  <a:pt x="23943" y="2652"/>
                  <a:pt x="23934" y="2655"/>
                  <a:pt x="23928" y="2660"/>
                </a:cubicBezTo>
                <a:cubicBezTo>
                  <a:pt x="23881" y="2731"/>
                  <a:pt x="23833" y="2791"/>
                  <a:pt x="23786" y="2862"/>
                </a:cubicBezTo>
                <a:cubicBezTo>
                  <a:pt x="23775" y="2873"/>
                  <a:pt x="23775" y="2897"/>
                  <a:pt x="23798" y="2909"/>
                </a:cubicBezTo>
                <a:lnTo>
                  <a:pt x="23810" y="2909"/>
                </a:lnTo>
                <a:cubicBezTo>
                  <a:pt x="23822" y="2909"/>
                  <a:pt x="23833" y="2909"/>
                  <a:pt x="23846" y="2897"/>
                </a:cubicBezTo>
                <a:cubicBezTo>
                  <a:pt x="23893" y="2838"/>
                  <a:pt x="23940" y="2767"/>
                  <a:pt x="23987" y="2708"/>
                </a:cubicBezTo>
                <a:cubicBezTo>
                  <a:pt x="23999" y="2684"/>
                  <a:pt x="23999" y="2673"/>
                  <a:pt x="23975" y="2660"/>
                </a:cubicBezTo>
                <a:cubicBezTo>
                  <a:pt x="23969" y="2655"/>
                  <a:pt x="23961" y="2652"/>
                  <a:pt x="23952" y="2652"/>
                </a:cubicBezTo>
                <a:close/>
                <a:moveTo>
                  <a:pt x="13332" y="2656"/>
                </a:moveTo>
                <a:cubicBezTo>
                  <a:pt x="13326" y="2656"/>
                  <a:pt x="13319" y="2657"/>
                  <a:pt x="13312" y="2660"/>
                </a:cubicBezTo>
                <a:cubicBezTo>
                  <a:pt x="13301" y="2673"/>
                  <a:pt x="13301" y="2696"/>
                  <a:pt x="13312" y="2708"/>
                </a:cubicBezTo>
                <a:cubicBezTo>
                  <a:pt x="13348" y="2779"/>
                  <a:pt x="13395" y="2838"/>
                  <a:pt x="13430" y="2920"/>
                </a:cubicBezTo>
                <a:cubicBezTo>
                  <a:pt x="13430" y="2933"/>
                  <a:pt x="13442" y="2933"/>
                  <a:pt x="13454" y="2933"/>
                </a:cubicBezTo>
                <a:lnTo>
                  <a:pt x="13477" y="2933"/>
                </a:lnTo>
                <a:cubicBezTo>
                  <a:pt x="13490" y="2920"/>
                  <a:pt x="13501" y="2897"/>
                  <a:pt x="13490" y="2885"/>
                </a:cubicBezTo>
                <a:cubicBezTo>
                  <a:pt x="13454" y="2802"/>
                  <a:pt x="13406" y="2731"/>
                  <a:pt x="13371" y="2673"/>
                </a:cubicBezTo>
                <a:cubicBezTo>
                  <a:pt x="13363" y="2664"/>
                  <a:pt x="13348" y="2656"/>
                  <a:pt x="13332" y="2656"/>
                </a:cubicBezTo>
                <a:close/>
                <a:moveTo>
                  <a:pt x="12071" y="2909"/>
                </a:moveTo>
                <a:cubicBezTo>
                  <a:pt x="12059" y="2909"/>
                  <a:pt x="12035" y="2920"/>
                  <a:pt x="12024" y="2933"/>
                </a:cubicBezTo>
                <a:cubicBezTo>
                  <a:pt x="12012" y="3015"/>
                  <a:pt x="11988" y="3098"/>
                  <a:pt x="11988" y="3180"/>
                </a:cubicBezTo>
                <a:cubicBezTo>
                  <a:pt x="11988" y="3204"/>
                  <a:pt x="12000" y="3216"/>
                  <a:pt x="12024" y="3216"/>
                </a:cubicBezTo>
                <a:cubicBezTo>
                  <a:pt x="12047" y="3216"/>
                  <a:pt x="12059" y="3204"/>
                  <a:pt x="12059" y="3180"/>
                </a:cubicBezTo>
                <a:cubicBezTo>
                  <a:pt x="12071" y="3110"/>
                  <a:pt x="12082" y="3027"/>
                  <a:pt x="12095" y="2956"/>
                </a:cubicBezTo>
                <a:cubicBezTo>
                  <a:pt x="12106" y="2933"/>
                  <a:pt x="12095" y="2920"/>
                  <a:pt x="12071" y="2909"/>
                </a:cubicBezTo>
                <a:close/>
                <a:moveTo>
                  <a:pt x="23668" y="3030"/>
                </a:moveTo>
                <a:cubicBezTo>
                  <a:pt x="23659" y="3030"/>
                  <a:pt x="23650" y="3033"/>
                  <a:pt x="23644" y="3039"/>
                </a:cubicBezTo>
                <a:cubicBezTo>
                  <a:pt x="23585" y="3110"/>
                  <a:pt x="23538" y="3169"/>
                  <a:pt x="23491" y="3228"/>
                </a:cubicBezTo>
                <a:cubicBezTo>
                  <a:pt x="23479" y="3240"/>
                  <a:pt x="23479" y="3264"/>
                  <a:pt x="23491" y="3275"/>
                </a:cubicBezTo>
                <a:cubicBezTo>
                  <a:pt x="23491" y="3287"/>
                  <a:pt x="23502" y="3287"/>
                  <a:pt x="23515" y="3287"/>
                </a:cubicBezTo>
                <a:cubicBezTo>
                  <a:pt x="23526" y="3287"/>
                  <a:pt x="23538" y="3287"/>
                  <a:pt x="23538" y="3275"/>
                </a:cubicBezTo>
                <a:cubicBezTo>
                  <a:pt x="23597" y="3216"/>
                  <a:pt x="23644" y="3157"/>
                  <a:pt x="23691" y="3086"/>
                </a:cubicBezTo>
                <a:cubicBezTo>
                  <a:pt x="23704" y="3075"/>
                  <a:pt x="23704" y="3051"/>
                  <a:pt x="23691" y="3039"/>
                </a:cubicBezTo>
                <a:cubicBezTo>
                  <a:pt x="23686" y="3033"/>
                  <a:pt x="23677" y="3030"/>
                  <a:pt x="23668" y="3030"/>
                </a:cubicBezTo>
                <a:close/>
                <a:moveTo>
                  <a:pt x="13537" y="3086"/>
                </a:moveTo>
                <a:cubicBezTo>
                  <a:pt x="13513" y="3098"/>
                  <a:pt x="13501" y="3110"/>
                  <a:pt x="13513" y="3133"/>
                </a:cubicBezTo>
                <a:cubicBezTo>
                  <a:pt x="13537" y="3204"/>
                  <a:pt x="13548" y="3287"/>
                  <a:pt x="13572" y="3358"/>
                </a:cubicBezTo>
                <a:cubicBezTo>
                  <a:pt x="13572" y="3382"/>
                  <a:pt x="13596" y="3393"/>
                  <a:pt x="13608" y="3393"/>
                </a:cubicBezTo>
                <a:lnTo>
                  <a:pt x="13619" y="3393"/>
                </a:lnTo>
                <a:cubicBezTo>
                  <a:pt x="13632" y="3382"/>
                  <a:pt x="13643" y="3370"/>
                  <a:pt x="13643" y="3346"/>
                </a:cubicBezTo>
                <a:cubicBezTo>
                  <a:pt x="13619" y="3264"/>
                  <a:pt x="13608" y="3180"/>
                  <a:pt x="13584" y="3110"/>
                </a:cubicBezTo>
                <a:cubicBezTo>
                  <a:pt x="13572" y="3098"/>
                  <a:pt x="13548" y="3086"/>
                  <a:pt x="13537" y="3086"/>
                </a:cubicBezTo>
                <a:close/>
                <a:moveTo>
                  <a:pt x="23353" y="3392"/>
                </a:moveTo>
                <a:cubicBezTo>
                  <a:pt x="23342" y="3392"/>
                  <a:pt x="23332" y="3399"/>
                  <a:pt x="23325" y="3406"/>
                </a:cubicBezTo>
                <a:lnTo>
                  <a:pt x="23160" y="3571"/>
                </a:lnTo>
                <a:cubicBezTo>
                  <a:pt x="23148" y="3582"/>
                  <a:pt x="23148" y="3606"/>
                  <a:pt x="23160" y="3618"/>
                </a:cubicBezTo>
                <a:cubicBezTo>
                  <a:pt x="23171" y="3630"/>
                  <a:pt x="23171" y="3630"/>
                  <a:pt x="23184" y="3630"/>
                </a:cubicBezTo>
                <a:lnTo>
                  <a:pt x="23207" y="3630"/>
                </a:lnTo>
                <a:cubicBezTo>
                  <a:pt x="23266" y="3571"/>
                  <a:pt x="23325" y="3511"/>
                  <a:pt x="23373" y="3453"/>
                </a:cubicBezTo>
                <a:cubicBezTo>
                  <a:pt x="23396" y="3441"/>
                  <a:pt x="23396" y="3417"/>
                  <a:pt x="23373" y="3406"/>
                </a:cubicBezTo>
                <a:cubicBezTo>
                  <a:pt x="23367" y="3395"/>
                  <a:pt x="23360" y="3392"/>
                  <a:pt x="23353" y="3392"/>
                </a:cubicBezTo>
                <a:close/>
                <a:moveTo>
                  <a:pt x="12035" y="3382"/>
                </a:moveTo>
                <a:cubicBezTo>
                  <a:pt x="12024" y="3382"/>
                  <a:pt x="12000" y="3406"/>
                  <a:pt x="12012" y="3429"/>
                </a:cubicBezTo>
                <a:cubicBezTo>
                  <a:pt x="12024" y="3500"/>
                  <a:pt x="12047" y="3582"/>
                  <a:pt x="12082" y="3666"/>
                </a:cubicBezTo>
                <a:cubicBezTo>
                  <a:pt x="12082" y="3677"/>
                  <a:pt x="12095" y="3689"/>
                  <a:pt x="12106" y="3689"/>
                </a:cubicBezTo>
                <a:cubicBezTo>
                  <a:pt x="12118" y="3689"/>
                  <a:pt x="12118" y="3689"/>
                  <a:pt x="12130" y="3677"/>
                </a:cubicBezTo>
                <a:cubicBezTo>
                  <a:pt x="12142" y="3677"/>
                  <a:pt x="12153" y="3653"/>
                  <a:pt x="12142" y="3630"/>
                </a:cubicBezTo>
                <a:cubicBezTo>
                  <a:pt x="12118" y="3559"/>
                  <a:pt x="12095" y="3488"/>
                  <a:pt x="12082" y="3417"/>
                </a:cubicBezTo>
                <a:cubicBezTo>
                  <a:pt x="12071" y="3393"/>
                  <a:pt x="12059" y="3382"/>
                  <a:pt x="12035" y="3382"/>
                </a:cubicBezTo>
                <a:close/>
                <a:moveTo>
                  <a:pt x="13660" y="3554"/>
                </a:moveTo>
                <a:cubicBezTo>
                  <a:pt x="13655" y="3554"/>
                  <a:pt x="13649" y="3556"/>
                  <a:pt x="13643" y="3559"/>
                </a:cubicBezTo>
                <a:cubicBezTo>
                  <a:pt x="13632" y="3559"/>
                  <a:pt x="13608" y="3571"/>
                  <a:pt x="13619" y="3595"/>
                </a:cubicBezTo>
                <a:cubicBezTo>
                  <a:pt x="13632" y="3666"/>
                  <a:pt x="13632" y="3748"/>
                  <a:pt x="13643" y="3831"/>
                </a:cubicBezTo>
                <a:cubicBezTo>
                  <a:pt x="13643" y="3855"/>
                  <a:pt x="13655" y="3866"/>
                  <a:pt x="13679" y="3866"/>
                </a:cubicBezTo>
                <a:cubicBezTo>
                  <a:pt x="13703" y="3866"/>
                  <a:pt x="13714" y="3842"/>
                  <a:pt x="13714" y="3819"/>
                </a:cubicBezTo>
                <a:cubicBezTo>
                  <a:pt x="13703" y="3737"/>
                  <a:pt x="13703" y="3666"/>
                  <a:pt x="13690" y="3582"/>
                </a:cubicBezTo>
                <a:cubicBezTo>
                  <a:pt x="13682" y="3565"/>
                  <a:pt x="13673" y="3554"/>
                  <a:pt x="13660" y="3554"/>
                </a:cubicBezTo>
                <a:close/>
                <a:moveTo>
                  <a:pt x="23016" y="3727"/>
                </a:moveTo>
                <a:cubicBezTo>
                  <a:pt x="23006" y="3727"/>
                  <a:pt x="22994" y="3730"/>
                  <a:pt x="22982" y="3737"/>
                </a:cubicBezTo>
                <a:cubicBezTo>
                  <a:pt x="22923" y="3795"/>
                  <a:pt x="22864" y="3842"/>
                  <a:pt x="22805" y="3890"/>
                </a:cubicBezTo>
                <a:cubicBezTo>
                  <a:pt x="22793" y="3902"/>
                  <a:pt x="22793" y="3926"/>
                  <a:pt x="22805" y="3949"/>
                </a:cubicBezTo>
                <a:cubicBezTo>
                  <a:pt x="22817" y="3949"/>
                  <a:pt x="22817" y="3961"/>
                  <a:pt x="22829" y="3961"/>
                </a:cubicBezTo>
                <a:cubicBezTo>
                  <a:pt x="22840" y="3961"/>
                  <a:pt x="22853" y="3961"/>
                  <a:pt x="22853" y="3949"/>
                </a:cubicBezTo>
                <a:cubicBezTo>
                  <a:pt x="22911" y="3902"/>
                  <a:pt x="22971" y="3842"/>
                  <a:pt x="23029" y="3795"/>
                </a:cubicBezTo>
                <a:cubicBezTo>
                  <a:pt x="23053" y="3772"/>
                  <a:pt x="23053" y="3748"/>
                  <a:pt x="23042" y="3737"/>
                </a:cubicBezTo>
                <a:cubicBezTo>
                  <a:pt x="23036" y="3730"/>
                  <a:pt x="23027" y="3727"/>
                  <a:pt x="23016" y="3727"/>
                </a:cubicBezTo>
                <a:close/>
                <a:moveTo>
                  <a:pt x="12214" y="3826"/>
                </a:moveTo>
                <a:cubicBezTo>
                  <a:pt x="12209" y="3826"/>
                  <a:pt x="12204" y="3828"/>
                  <a:pt x="12201" y="3831"/>
                </a:cubicBezTo>
                <a:cubicBezTo>
                  <a:pt x="12189" y="3842"/>
                  <a:pt x="12177" y="3866"/>
                  <a:pt x="12189" y="3878"/>
                </a:cubicBezTo>
                <a:cubicBezTo>
                  <a:pt x="12224" y="3949"/>
                  <a:pt x="12272" y="4020"/>
                  <a:pt x="12331" y="4079"/>
                </a:cubicBezTo>
                <a:cubicBezTo>
                  <a:pt x="12343" y="4091"/>
                  <a:pt x="12343" y="4091"/>
                  <a:pt x="12355" y="4091"/>
                </a:cubicBezTo>
                <a:cubicBezTo>
                  <a:pt x="12366" y="4091"/>
                  <a:pt x="12378" y="4091"/>
                  <a:pt x="12378" y="4079"/>
                </a:cubicBezTo>
                <a:cubicBezTo>
                  <a:pt x="12390" y="4068"/>
                  <a:pt x="12402" y="4044"/>
                  <a:pt x="12390" y="4032"/>
                </a:cubicBezTo>
                <a:cubicBezTo>
                  <a:pt x="12331" y="3973"/>
                  <a:pt x="12284" y="3902"/>
                  <a:pt x="12248" y="3842"/>
                </a:cubicBezTo>
                <a:cubicBezTo>
                  <a:pt x="12240" y="3834"/>
                  <a:pt x="12226" y="3826"/>
                  <a:pt x="12214" y="3826"/>
                </a:cubicBezTo>
                <a:close/>
                <a:moveTo>
                  <a:pt x="22647" y="4036"/>
                </a:moveTo>
                <a:cubicBezTo>
                  <a:pt x="22640" y="4036"/>
                  <a:pt x="22633" y="4039"/>
                  <a:pt x="22627" y="4044"/>
                </a:cubicBezTo>
                <a:cubicBezTo>
                  <a:pt x="22557" y="4091"/>
                  <a:pt x="22498" y="4150"/>
                  <a:pt x="22438" y="4186"/>
                </a:cubicBezTo>
                <a:cubicBezTo>
                  <a:pt x="22415" y="4197"/>
                  <a:pt x="22415" y="4221"/>
                  <a:pt x="22427" y="4244"/>
                </a:cubicBezTo>
                <a:cubicBezTo>
                  <a:pt x="22438" y="4257"/>
                  <a:pt x="22451" y="4257"/>
                  <a:pt x="22451" y="4257"/>
                </a:cubicBezTo>
                <a:cubicBezTo>
                  <a:pt x="22462" y="4257"/>
                  <a:pt x="22474" y="4257"/>
                  <a:pt x="22474" y="4244"/>
                </a:cubicBezTo>
                <a:cubicBezTo>
                  <a:pt x="22545" y="4197"/>
                  <a:pt x="22604" y="4150"/>
                  <a:pt x="22663" y="4103"/>
                </a:cubicBezTo>
                <a:cubicBezTo>
                  <a:pt x="22687" y="4091"/>
                  <a:pt x="22687" y="4068"/>
                  <a:pt x="22675" y="4055"/>
                </a:cubicBezTo>
                <a:cubicBezTo>
                  <a:pt x="22668" y="4042"/>
                  <a:pt x="22657" y="4036"/>
                  <a:pt x="22647" y="4036"/>
                </a:cubicBezTo>
                <a:close/>
                <a:moveTo>
                  <a:pt x="13690" y="4032"/>
                </a:moveTo>
                <a:cubicBezTo>
                  <a:pt x="13667" y="4032"/>
                  <a:pt x="13655" y="4044"/>
                  <a:pt x="13655" y="4068"/>
                </a:cubicBezTo>
                <a:lnTo>
                  <a:pt x="13655" y="4280"/>
                </a:lnTo>
                <a:lnTo>
                  <a:pt x="13655" y="4304"/>
                </a:lnTo>
                <a:cubicBezTo>
                  <a:pt x="13655" y="4328"/>
                  <a:pt x="13679" y="4339"/>
                  <a:pt x="13690" y="4339"/>
                </a:cubicBezTo>
                <a:cubicBezTo>
                  <a:pt x="13714" y="4339"/>
                  <a:pt x="13726" y="4328"/>
                  <a:pt x="13726" y="4304"/>
                </a:cubicBezTo>
                <a:lnTo>
                  <a:pt x="13737" y="4280"/>
                </a:lnTo>
                <a:cubicBezTo>
                  <a:pt x="13737" y="4209"/>
                  <a:pt x="13726" y="4139"/>
                  <a:pt x="13726" y="4068"/>
                </a:cubicBezTo>
                <a:cubicBezTo>
                  <a:pt x="13726" y="4044"/>
                  <a:pt x="13714" y="4032"/>
                  <a:pt x="13690" y="4032"/>
                </a:cubicBezTo>
                <a:close/>
                <a:moveTo>
                  <a:pt x="12520" y="4200"/>
                </a:moveTo>
                <a:cubicBezTo>
                  <a:pt x="12511" y="4200"/>
                  <a:pt x="12502" y="4203"/>
                  <a:pt x="12497" y="4209"/>
                </a:cubicBezTo>
                <a:cubicBezTo>
                  <a:pt x="12484" y="4221"/>
                  <a:pt x="12484" y="4244"/>
                  <a:pt x="12497" y="4257"/>
                </a:cubicBezTo>
                <a:cubicBezTo>
                  <a:pt x="12555" y="4315"/>
                  <a:pt x="12615" y="4363"/>
                  <a:pt x="12674" y="4422"/>
                </a:cubicBezTo>
                <a:lnTo>
                  <a:pt x="12697" y="4422"/>
                </a:lnTo>
                <a:cubicBezTo>
                  <a:pt x="12709" y="4422"/>
                  <a:pt x="12721" y="4422"/>
                  <a:pt x="12733" y="4410"/>
                </a:cubicBezTo>
                <a:cubicBezTo>
                  <a:pt x="12744" y="4399"/>
                  <a:pt x="12733" y="4375"/>
                  <a:pt x="12721" y="4363"/>
                </a:cubicBezTo>
                <a:cubicBezTo>
                  <a:pt x="12662" y="4315"/>
                  <a:pt x="12603" y="4257"/>
                  <a:pt x="12544" y="4209"/>
                </a:cubicBezTo>
                <a:cubicBezTo>
                  <a:pt x="12538" y="4203"/>
                  <a:pt x="12529" y="4200"/>
                  <a:pt x="12520" y="4200"/>
                </a:cubicBezTo>
                <a:close/>
                <a:moveTo>
                  <a:pt x="22258" y="4323"/>
                </a:moveTo>
                <a:cubicBezTo>
                  <a:pt x="22252" y="4323"/>
                  <a:pt x="22245" y="4324"/>
                  <a:pt x="22238" y="4328"/>
                </a:cubicBezTo>
                <a:cubicBezTo>
                  <a:pt x="22178" y="4375"/>
                  <a:pt x="22107" y="4422"/>
                  <a:pt x="22036" y="4457"/>
                </a:cubicBezTo>
                <a:cubicBezTo>
                  <a:pt x="22025" y="4470"/>
                  <a:pt x="22025" y="4493"/>
                  <a:pt x="22036" y="4505"/>
                </a:cubicBezTo>
                <a:cubicBezTo>
                  <a:pt x="22036" y="4517"/>
                  <a:pt x="22049" y="4528"/>
                  <a:pt x="22060" y="4528"/>
                </a:cubicBezTo>
                <a:cubicBezTo>
                  <a:pt x="22072" y="4528"/>
                  <a:pt x="22072" y="4528"/>
                  <a:pt x="22084" y="4517"/>
                </a:cubicBezTo>
                <a:cubicBezTo>
                  <a:pt x="22143" y="4481"/>
                  <a:pt x="22214" y="4434"/>
                  <a:pt x="22285" y="4386"/>
                </a:cubicBezTo>
                <a:cubicBezTo>
                  <a:pt x="22296" y="4375"/>
                  <a:pt x="22296" y="4351"/>
                  <a:pt x="22285" y="4339"/>
                </a:cubicBezTo>
                <a:cubicBezTo>
                  <a:pt x="22285" y="4331"/>
                  <a:pt x="22273" y="4323"/>
                  <a:pt x="22258" y="4323"/>
                </a:cubicBezTo>
                <a:close/>
                <a:moveTo>
                  <a:pt x="12891" y="4497"/>
                </a:moveTo>
                <a:cubicBezTo>
                  <a:pt x="12881" y="4497"/>
                  <a:pt x="12870" y="4503"/>
                  <a:pt x="12863" y="4517"/>
                </a:cubicBezTo>
                <a:cubicBezTo>
                  <a:pt x="12851" y="4528"/>
                  <a:pt x="12851" y="4552"/>
                  <a:pt x="12875" y="4564"/>
                </a:cubicBezTo>
                <a:cubicBezTo>
                  <a:pt x="12934" y="4611"/>
                  <a:pt x="13005" y="4646"/>
                  <a:pt x="13075" y="4694"/>
                </a:cubicBezTo>
                <a:lnTo>
                  <a:pt x="13099" y="4694"/>
                </a:lnTo>
                <a:cubicBezTo>
                  <a:pt x="13111" y="4694"/>
                  <a:pt x="13123" y="4694"/>
                  <a:pt x="13123" y="4682"/>
                </a:cubicBezTo>
                <a:cubicBezTo>
                  <a:pt x="13135" y="4659"/>
                  <a:pt x="13135" y="4646"/>
                  <a:pt x="13111" y="4635"/>
                </a:cubicBezTo>
                <a:cubicBezTo>
                  <a:pt x="13040" y="4588"/>
                  <a:pt x="12970" y="4552"/>
                  <a:pt x="12910" y="4505"/>
                </a:cubicBezTo>
                <a:cubicBezTo>
                  <a:pt x="12905" y="4500"/>
                  <a:pt x="12899" y="4497"/>
                  <a:pt x="12891" y="4497"/>
                </a:cubicBezTo>
                <a:close/>
                <a:moveTo>
                  <a:pt x="21864" y="4580"/>
                </a:moveTo>
                <a:cubicBezTo>
                  <a:pt x="21856" y="4580"/>
                  <a:pt x="21846" y="4583"/>
                  <a:pt x="21836" y="4588"/>
                </a:cubicBezTo>
                <a:cubicBezTo>
                  <a:pt x="21765" y="4623"/>
                  <a:pt x="21705" y="4659"/>
                  <a:pt x="21634" y="4706"/>
                </a:cubicBezTo>
                <a:cubicBezTo>
                  <a:pt x="21611" y="4706"/>
                  <a:pt x="21611" y="4730"/>
                  <a:pt x="21611" y="4753"/>
                </a:cubicBezTo>
                <a:cubicBezTo>
                  <a:pt x="21623" y="4765"/>
                  <a:pt x="21634" y="4765"/>
                  <a:pt x="21647" y="4765"/>
                </a:cubicBezTo>
                <a:lnTo>
                  <a:pt x="21670" y="4765"/>
                </a:lnTo>
                <a:cubicBezTo>
                  <a:pt x="21741" y="4730"/>
                  <a:pt x="21800" y="4682"/>
                  <a:pt x="21871" y="4646"/>
                </a:cubicBezTo>
                <a:cubicBezTo>
                  <a:pt x="21895" y="4635"/>
                  <a:pt x="21895" y="4611"/>
                  <a:pt x="21883" y="4599"/>
                </a:cubicBezTo>
                <a:cubicBezTo>
                  <a:pt x="21883" y="4585"/>
                  <a:pt x="21875" y="4580"/>
                  <a:pt x="21864" y="4580"/>
                </a:cubicBezTo>
                <a:close/>
                <a:moveTo>
                  <a:pt x="13690" y="4505"/>
                </a:moveTo>
                <a:cubicBezTo>
                  <a:pt x="13667" y="4505"/>
                  <a:pt x="13655" y="4528"/>
                  <a:pt x="13655" y="4540"/>
                </a:cubicBezTo>
                <a:cubicBezTo>
                  <a:pt x="13655" y="4623"/>
                  <a:pt x="13643" y="4706"/>
                  <a:pt x="13643" y="4777"/>
                </a:cubicBezTo>
                <a:cubicBezTo>
                  <a:pt x="13643" y="4801"/>
                  <a:pt x="13655" y="4824"/>
                  <a:pt x="13679" y="4824"/>
                </a:cubicBezTo>
                <a:cubicBezTo>
                  <a:pt x="13690" y="4824"/>
                  <a:pt x="13714" y="4801"/>
                  <a:pt x="13714" y="4788"/>
                </a:cubicBezTo>
                <a:cubicBezTo>
                  <a:pt x="13714" y="4706"/>
                  <a:pt x="13726" y="4623"/>
                  <a:pt x="13726" y="4552"/>
                </a:cubicBezTo>
                <a:cubicBezTo>
                  <a:pt x="13726" y="4528"/>
                  <a:pt x="13714" y="4505"/>
                  <a:pt x="13690" y="4505"/>
                </a:cubicBezTo>
                <a:close/>
                <a:moveTo>
                  <a:pt x="13324" y="4741"/>
                </a:moveTo>
                <a:cubicBezTo>
                  <a:pt x="13301" y="4741"/>
                  <a:pt x="13277" y="4741"/>
                  <a:pt x="13277" y="4765"/>
                </a:cubicBezTo>
                <a:cubicBezTo>
                  <a:pt x="13265" y="4777"/>
                  <a:pt x="13265" y="4801"/>
                  <a:pt x="13288" y="4812"/>
                </a:cubicBezTo>
                <a:lnTo>
                  <a:pt x="13501" y="4919"/>
                </a:lnTo>
                <a:lnTo>
                  <a:pt x="13525" y="4919"/>
                </a:lnTo>
                <a:cubicBezTo>
                  <a:pt x="13537" y="4919"/>
                  <a:pt x="13548" y="4906"/>
                  <a:pt x="13548" y="4895"/>
                </a:cubicBezTo>
                <a:cubicBezTo>
                  <a:pt x="13561" y="4883"/>
                  <a:pt x="13548" y="4859"/>
                  <a:pt x="13537" y="4848"/>
                </a:cubicBezTo>
                <a:cubicBezTo>
                  <a:pt x="13466" y="4812"/>
                  <a:pt x="13383" y="4777"/>
                  <a:pt x="13324" y="4741"/>
                </a:cubicBezTo>
                <a:close/>
                <a:moveTo>
                  <a:pt x="21435" y="4807"/>
                </a:moveTo>
                <a:cubicBezTo>
                  <a:pt x="21430" y="4807"/>
                  <a:pt x="21425" y="4809"/>
                  <a:pt x="21422" y="4812"/>
                </a:cubicBezTo>
                <a:lnTo>
                  <a:pt x="21209" y="4919"/>
                </a:lnTo>
                <a:cubicBezTo>
                  <a:pt x="21185" y="4919"/>
                  <a:pt x="21174" y="4942"/>
                  <a:pt x="21185" y="4966"/>
                </a:cubicBezTo>
                <a:cubicBezTo>
                  <a:pt x="21197" y="4977"/>
                  <a:pt x="21209" y="4977"/>
                  <a:pt x="21221" y="4977"/>
                </a:cubicBezTo>
                <a:lnTo>
                  <a:pt x="21232" y="4977"/>
                </a:lnTo>
                <a:cubicBezTo>
                  <a:pt x="21303" y="4942"/>
                  <a:pt x="21387" y="4906"/>
                  <a:pt x="21458" y="4871"/>
                </a:cubicBezTo>
                <a:cubicBezTo>
                  <a:pt x="21469" y="4871"/>
                  <a:pt x="21481" y="4848"/>
                  <a:pt x="21469" y="4824"/>
                </a:cubicBezTo>
                <a:cubicBezTo>
                  <a:pt x="21461" y="4815"/>
                  <a:pt x="21447" y="4807"/>
                  <a:pt x="21435" y="4807"/>
                </a:cubicBezTo>
                <a:close/>
                <a:moveTo>
                  <a:pt x="13738" y="4938"/>
                </a:moveTo>
                <a:cubicBezTo>
                  <a:pt x="13726" y="4938"/>
                  <a:pt x="13711" y="4949"/>
                  <a:pt x="13703" y="4966"/>
                </a:cubicBezTo>
                <a:cubicBezTo>
                  <a:pt x="13703" y="4977"/>
                  <a:pt x="13703" y="5001"/>
                  <a:pt x="13726" y="5013"/>
                </a:cubicBezTo>
                <a:cubicBezTo>
                  <a:pt x="13797" y="5037"/>
                  <a:pt x="13879" y="5072"/>
                  <a:pt x="13950" y="5096"/>
                </a:cubicBezTo>
                <a:lnTo>
                  <a:pt x="13963" y="5096"/>
                </a:lnTo>
                <a:cubicBezTo>
                  <a:pt x="13974" y="5096"/>
                  <a:pt x="13986" y="5084"/>
                  <a:pt x="13998" y="5072"/>
                </a:cubicBezTo>
                <a:cubicBezTo>
                  <a:pt x="13998" y="5048"/>
                  <a:pt x="13998" y="5037"/>
                  <a:pt x="13974" y="5025"/>
                </a:cubicBezTo>
                <a:cubicBezTo>
                  <a:pt x="13903" y="5001"/>
                  <a:pt x="13821" y="4966"/>
                  <a:pt x="13750" y="4942"/>
                </a:cubicBezTo>
                <a:cubicBezTo>
                  <a:pt x="13746" y="4939"/>
                  <a:pt x="13742" y="4938"/>
                  <a:pt x="13738" y="4938"/>
                </a:cubicBezTo>
                <a:close/>
                <a:moveTo>
                  <a:pt x="21005" y="5008"/>
                </a:moveTo>
                <a:cubicBezTo>
                  <a:pt x="20999" y="5008"/>
                  <a:pt x="20992" y="5010"/>
                  <a:pt x="20985" y="5013"/>
                </a:cubicBezTo>
                <a:cubicBezTo>
                  <a:pt x="20914" y="5037"/>
                  <a:pt x="20843" y="5072"/>
                  <a:pt x="20760" y="5096"/>
                </a:cubicBezTo>
                <a:cubicBezTo>
                  <a:pt x="20748" y="5108"/>
                  <a:pt x="20736" y="5132"/>
                  <a:pt x="20748" y="5143"/>
                </a:cubicBezTo>
                <a:cubicBezTo>
                  <a:pt x="20748" y="5155"/>
                  <a:pt x="20760" y="5167"/>
                  <a:pt x="20783" y="5167"/>
                </a:cubicBezTo>
                <a:lnTo>
                  <a:pt x="20796" y="5167"/>
                </a:lnTo>
                <a:cubicBezTo>
                  <a:pt x="20866" y="5143"/>
                  <a:pt x="20937" y="5108"/>
                  <a:pt x="21020" y="5072"/>
                </a:cubicBezTo>
                <a:cubicBezTo>
                  <a:pt x="21032" y="5072"/>
                  <a:pt x="21043" y="5048"/>
                  <a:pt x="21032" y="5025"/>
                </a:cubicBezTo>
                <a:cubicBezTo>
                  <a:pt x="21032" y="5017"/>
                  <a:pt x="21020" y="5008"/>
                  <a:pt x="21005" y="5008"/>
                </a:cubicBezTo>
                <a:close/>
                <a:moveTo>
                  <a:pt x="14187" y="5103"/>
                </a:moveTo>
                <a:cubicBezTo>
                  <a:pt x="14175" y="5103"/>
                  <a:pt x="14160" y="5114"/>
                  <a:pt x="14152" y="5132"/>
                </a:cubicBezTo>
                <a:cubicBezTo>
                  <a:pt x="14152" y="5143"/>
                  <a:pt x="14163" y="5167"/>
                  <a:pt x="14175" y="5167"/>
                </a:cubicBezTo>
                <a:cubicBezTo>
                  <a:pt x="14258" y="5190"/>
                  <a:pt x="14329" y="5214"/>
                  <a:pt x="14412" y="5237"/>
                </a:cubicBezTo>
                <a:cubicBezTo>
                  <a:pt x="14412" y="5237"/>
                  <a:pt x="14412" y="5250"/>
                  <a:pt x="14423" y="5250"/>
                </a:cubicBezTo>
                <a:cubicBezTo>
                  <a:pt x="14435" y="5250"/>
                  <a:pt x="14447" y="5237"/>
                  <a:pt x="14459" y="5214"/>
                </a:cubicBezTo>
                <a:cubicBezTo>
                  <a:pt x="14459" y="5202"/>
                  <a:pt x="14447" y="5179"/>
                  <a:pt x="14423" y="5179"/>
                </a:cubicBezTo>
                <a:cubicBezTo>
                  <a:pt x="14352" y="5155"/>
                  <a:pt x="14270" y="5132"/>
                  <a:pt x="14199" y="5108"/>
                </a:cubicBezTo>
                <a:cubicBezTo>
                  <a:pt x="14196" y="5105"/>
                  <a:pt x="14192" y="5103"/>
                  <a:pt x="14187" y="5103"/>
                </a:cubicBezTo>
                <a:close/>
                <a:moveTo>
                  <a:pt x="13655" y="4990"/>
                </a:moveTo>
                <a:cubicBezTo>
                  <a:pt x="13643" y="4990"/>
                  <a:pt x="13619" y="5001"/>
                  <a:pt x="13619" y="5025"/>
                </a:cubicBezTo>
                <a:cubicBezTo>
                  <a:pt x="13608" y="5096"/>
                  <a:pt x="13608" y="5179"/>
                  <a:pt x="13596" y="5261"/>
                </a:cubicBezTo>
                <a:cubicBezTo>
                  <a:pt x="13596" y="5273"/>
                  <a:pt x="13608" y="5297"/>
                  <a:pt x="13632" y="5297"/>
                </a:cubicBezTo>
                <a:cubicBezTo>
                  <a:pt x="13643" y="5297"/>
                  <a:pt x="13667" y="5285"/>
                  <a:pt x="13667" y="5261"/>
                </a:cubicBezTo>
                <a:cubicBezTo>
                  <a:pt x="13679" y="5179"/>
                  <a:pt x="13690" y="5108"/>
                  <a:pt x="13690" y="5025"/>
                </a:cubicBezTo>
                <a:cubicBezTo>
                  <a:pt x="13690" y="5001"/>
                  <a:pt x="13679" y="4990"/>
                  <a:pt x="13655" y="4990"/>
                </a:cubicBezTo>
                <a:close/>
                <a:moveTo>
                  <a:pt x="20547" y="5179"/>
                </a:moveTo>
                <a:cubicBezTo>
                  <a:pt x="20465" y="5202"/>
                  <a:pt x="20394" y="5226"/>
                  <a:pt x="20310" y="5261"/>
                </a:cubicBezTo>
                <a:cubicBezTo>
                  <a:pt x="20299" y="5261"/>
                  <a:pt x="20287" y="5285"/>
                  <a:pt x="20287" y="5297"/>
                </a:cubicBezTo>
                <a:cubicBezTo>
                  <a:pt x="20299" y="5321"/>
                  <a:pt x="20310" y="5321"/>
                  <a:pt x="20323" y="5321"/>
                </a:cubicBezTo>
                <a:lnTo>
                  <a:pt x="20334" y="5321"/>
                </a:lnTo>
                <a:cubicBezTo>
                  <a:pt x="20417" y="5297"/>
                  <a:pt x="20488" y="5273"/>
                  <a:pt x="20570" y="5250"/>
                </a:cubicBezTo>
                <a:cubicBezTo>
                  <a:pt x="20583" y="5237"/>
                  <a:pt x="20594" y="5226"/>
                  <a:pt x="20583" y="5202"/>
                </a:cubicBezTo>
                <a:cubicBezTo>
                  <a:pt x="20583" y="5190"/>
                  <a:pt x="20559" y="5179"/>
                  <a:pt x="20547" y="5179"/>
                </a:cubicBezTo>
                <a:close/>
                <a:moveTo>
                  <a:pt x="14643" y="5233"/>
                </a:moveTo>
                <a:cubicBezTo>
                  <a:pt x="14630" y="5233"/>
                  <a:pt x="14621" y="5244"/>
                  <a:pt x="14612" y="5261"/>
                </a:cubicBezTo>
                <a:cubicBezTo>
                  <a:pt x="14612" y="5285"/>
                  <a:pt x="14625" y="5297"/>
                  <a:pt x="14636" y="5308"/>
                </a:cubicBezTo>
                <a:cubicBezTo>
                  <a:pt x="14707" y="5321"/>
                  <a:pt x="14778" y="5344"/>
                  <a:pt x="14849" y="5356"/>
                </a:cubicBezTo>
                <a:lnTo>
                  <a:pt x="14872" y="5368"/>
                </a:lnTo>
                <a:lnTo>
                  <a:pt x="14885" y="5368"/>
                </a:lnTo>
                <a:cubicBezTo>
                  <a:pt x="14896" y="5368"/>
                  <a:pt x="14908" y="5356"/>
                  <a:pt x="14920" y="5332"/>
                </a:cubicBezTo>
                <a:cubicBezTo>
                  <a:pt x="14920" y="5321"/>
                  <a:pt x="14908" y="5297"/>
                  <a:pt x="14896" y="5297"/>
                </a:cubicBezTo>
                <a:lnTo>
                  <a:pt x="14861" y="5285"/>
                </a:lnTo>
                <a:cubicBezTo>
                  <a:pt x="14790" y="5273"/>
                  <a:pt x="14731" y="5250"/>
                  <a:pt x="14660" y="5237"/>
                </a:cubicBezTo>
                <a:cubicBezTo>
                  <a:pt x="14653" y="5234"/>
                  <a:pt x="14648" y="5233"/>
                  <a:pt x="14643" y="5233"/>
                </a:cubicBezTo>
                <a:close/>
                <a:moveTo>
                  <a:pt x="20086" y="5321"/>
                </a:moveTo>
                <a:cubicBezTo>
                  <a:pt x="20015" y="5344"/>
                  <a:pt x="19932" y="5368"/>
                  <a:pt x="19861" y="5379"/>
                </a:cubicBezTo>
                <a:cubicBezTo>
                  <a:pt x="19838" y="5392"/>
                  <a:pt x="19826" y="5403"/>
                  <a:pt x="19826" y="5427"/>
                </a:cubicBezTo>
                <a:cubicBezTo>
                  <a:pt x="19838" y="5439"/>
                  <a:pt x="19850" y="5450"/>
                  <a:pt x="19861" y="5450"/>
                </a:cubicBezTo>
                <a:lnTo>
                  <a:pt x="19873" y="5450"/>
                </a:lnTo>
                <a:cubicBezTo>
                  <a:pt x="19956" y="5439"/>
                  <a:pt x="20027" y="5415"/>
                  <a:pt x="20110" y="5392"/>
                </a:cubicBezTo>
                <a:cubicBezTo>
                  <a:pt x="20121" y="5392"/>
                  <a:pt x="20134" y="5368"/>
                  <a:pt x="20134" y="5344"/>
                </a:cubicBezTo>
                <a:cubicBezTo>
                  <a:pt x="20121" y="5332"/>
                  <a:pt x="20110" y="5321"/>
                  <a:pt x="20086" y="5321"/>
                </a:cubicBezTo>
                <a:close/>
                <a:moveTo>
                  <a:pt x="15121" y="5344"/>
                </a:moveTo>
                <a:cubicBezTo>
                  <a:pt x="15109" y="5344"/>
                  <a:pt x="15085" y="5356"/>
                  <a:pt x="15085" y="5379"/>
                </a:cubicBezTo>
                <a:cubicBezTo>
                  <a:pt x="15074" y="5392"/>
                  <a:pt x="15085" y="5415"/>
                  <a:pt x="15109" y="5415"/>
                </a:cubicBezTo>
                <a:cubicBezTo>
                  <a:pt x="15192" y="5439"/>
                  <a:pt x="15263" y="5450"/>
                  <a:pt x="15345" y="5463"/>
                </a:cubicBezTo>
                <a:cubicBezTo>
                  <a:pt x="15369" y="5463"/>
                  <a:pt x="15381" y="5450"/>
                  <a:pt x="15381" y="5439"/>
                </a:cubicBezTo>
                <a:cubicBezTo>
                  <a:pt x="15393" y="5415"/>
                  <a:pt x="15381" y="5403"/>
                  <a:pt x="15358" y="5392"/>
                </a:cubicBezTo>
                <a:cubicBezTo>
                  <a:pt x="15274" y="5379"/>
                  <a:pt x="15203" y="5368"/>
                  <a:pt x="15121" y="5344"/>
                </a:cubicBezTo>
                <a:close/>
                <a:moveTo>
                  <a:pt x="15594" y="5439"/>
                </a:moveTo>
                <a:cubicBezTo>
                  <a:pt x="15570" y="5439"/>
                  <a:pt x="15558" y="5450"/>
                  <a:pt x="15547" y="5474"/>
                </a:cubicBezTo>
                <a:cubicBezTo>
                  <a:pt x="15547" y="5486"/>
                  <a:pt x="15558" y="5510"/>
                  <a:pt x="15582" y="5510"/>
                </a:cubicBezTo>
                <a:cubicBezTo>
                  <a:pt x="15653" y="5521"/>
                  <a:pt x="15736" y="5533"/>
                  <a:pt x="15818" y="5557"/>
                </a:cubicBezTo>
                <a:cubicBezTo>
                  <a:pt x="15842" y="5557"/>
                  <a:pt x="15854" y="5545"/>
                  <a:pt x="15854" y="5521"/>
                </a:cubicBezTo>
                <a:cubicBezTo>
                  <a:pt x="15865" y="5498"/>
                  <a:pt x="15842" y="5486"/>
                  <a:pt x="15830" y="5486"/>
                </a:cubicBezTo>
                <a:cubicBezTo>
                  <a:pt x="15747" y="5463"/>
                  <a:pt x="15676" y="5450"/>
                  <a:pt x="15594" y="5439"/>
                </a:cubicBezTo>
                <a:close/>
                <a:moveTo>
                  <a:pt x="19625" y="5439"/>
                </a:moveTo>
                <a:cubicBezTo>
                  <a:pt x="19542" y="5450"/>
                  <a:pt x="19472" y="5474"/>
                  <a:pt x="19388" y="5486"/>
                </a:cubicBezTo>
                <a:cubicBezTo>
                  <a:pt x="19365" y="5486"/>
                  <a:pt x="19353" y="5510"/>
                  <a:pt x="19365" y="5521"/>
                </a:cubicBezTo>
                <a:cubicBezTo>
                  <a:pt x="19365" y="5545"/>
                  <a:pt x="19377" y="5557"/>
                  <a:pt x="19401" y="5557"/>
                </a:cubicBezTo>
                <a:cubicBezTo>
                  <a:pt x="19483" y="5545"/>
                  <a:pt x="19566" y="5521"/>
                  <a:pt x="19637" y="5510"/>
                </a:cubicBezTo>
                <a:cubicBezTo>
                  <a:pt x="19661" y="5498"/>
                  <a:pt x="19672" y="5486"/>
                  <a:pt x="19672" y="5463"/>
                </a:cubicBezTo>
                <a:cubicBezTo>
                  <a:pt x="19661" y="5450"/>
                  <a:pt x="19648" y="5439"/>
                  <a:pt x="19625" y="5439"/>
                </a:cubicBezTo>
                <a:close/>
                <a:moveTo>
                  <a:pt x="16055" y="5518"/>
                </a:moveTo>
                <a:cubicBezTo>
                  <a:pt x="16039" y="5518"/>
                  <a:pt x="16029" y="5536"/>
                  <a:pt x="16020" y="5545"/>
                </a:cubicBezTo>
                <a:cubicBezTo>
                  <a:pt x="16020" y="5568"/>
                  <a:pt x="16031" y="5581"/>
                  <a:pt x="16055" y="5592"/>
                </a:cubicBezTo>
                <a:cubicBezTo>
                  <a:pt x="16138" y="5604"/>
                  <a:pt x="16209" y="5616"/>
                  <a:pt x="16291" y="5616"/>
                </a:cubicBezTo>
                <a:cubicBezTo>
                  <a:pt x="16315" y="5616"/>
                  <a:pt x="16327" y="5604"/>
                  <a:pt x="16327" y="5592"/>
                </a:cubicBezTo>
                <a:cubicBezTo>
                  <a:pt x="16338" y="5568"/>
                  <a:pt x="16315" y="5557"/>
                  <a:pt x="16303" y="5545"/>
                </a:cubicBezTo>
                <a:cubicBezTo>
                  <a:pt x="16220" y="5545"/>
                  <a:pt x="16138" y="5533"/>
                  <a:pt x="16067" y="5521"/>
                </a:cubicBezTo>
                <a:cubicBezTo>
                  <a:pt x="16062" y="5519"/>
                  <a:pt x="16058" y="5518"/>
                  <a:pt x="16055" y="5518"/>
                </a:cubicBezTo>
                <a:close/>
                <a:moveTo>
                  <a:pt x="19152" y="5521"/>
                </a:moveTo>
                <a:cubicBezTo>
                  <a:pt x="19081" y="5533"/>
                  <a:pt x="18999" y="5545"/>
                  <a:pt x="18915" y="5557"/>
                </a:cubicBezTo>
                <a:cubicBezTo>
                  <a:pt x="18904" y="5557"/>
                  <a:pt x="18880" y="5581"/>
                  <a:pt x="18892" y="5604"/>
                </a:cubicBezTo>
                <a:cubicBezTo>
                  <a:pt x="18892" y="5616"/>
                  <a:pt x="18904" y="5628"/>
                  <a:pt x="18928" y="5628"/>
                </a:cubicBezTo>
                <a:cubicBezTo>
                  <a:pt x="19010" y="5616"/>
                  <a:pt x="19093" y="5604"/>
                  <a:pt x="19164" y="5592"/>
                </a:cubicBezTo>
                <a:cubicBezTo>
                  <a:pt x="19188" y="5592"/>
                  <a:pt x="19199" y="5581"/>
                  <a:pt x="19199" y="5557"/>
                </a:cubicBezTo>
                <a:cubicBezTo>
                  <a:pt x="19188" y="5533"/>
                  <a:pt x="19175" y="5521"/>
                  <a:pt x="19152" y="5521"/>
                </a:cubicBezTo>
                <a:close/>
                <a:moveTo>
                  <a:pt x="16527" y="5577"/>
                </a:moveTo>
                <a:cubicBezTo>
                  <a:pt x="16512" y="5577"/>
                  <a:pt x="16504" y="5595"/>
                  <a:pt x="16504" y="5604"/>
                </a:cubicBezTo>
                <a:cubicBezTo>
                  <a:pt x="16492" y="5628"/>
                  <a:pt x="16516" y="5652"/>
                  <a:pt x="16527" y="5652"/>
                </a:cubicBezTo>
                <a:cubicBezTo>
                  <a:pt x="16611" y="5652"/>
                  <a:pt x="16693" y="5663"/>
                  <a:pt x="16764" y="5675"/>
                </a:cubicBezTo>
                <a:lnTo>
                  <a:pt x="16776" y="5675"/>
                </a:lnTo>
                <a:cubicBezTo>
                  <a:pt x="16788" y="5675"/>
                  <a:pt x="16811" y="5652"/>
                  <a:pt x="16811" y="5639"/>
                </a:cubicBezTo>
                <a:cubicBezTo>
                  <a:pt x="16811" y="5616"/>
                  <a:pt x="16800" y="5604"/>
                  <a:pt x="16776" y="5604"/>
                </a:cubicBezTo>
                <a:cubicBezTo>
                  <a:pt x="16693" y="5592"/>
                  <a:pt x="16622" y="5581"/>
                  <a:pt x="16540" y="5581"/>
                </a:cubicBezTo>
                <a:cubicBezTo>
                  <a:pt x="16535" y="5578"/>
                  <a:pt x="16531" y="5577"/>
                  <a:pt x="16527" y="5577"/>
                </a:cubicBezTo>
                <a:close/>
                <a:moveTo>
                  <a:pt x="18691" y="5589"/>
                </a:moveTo>
                <a:cubicBezTo>
                  <a:pt x="18687" y="5589"/>
                  <a:pt x="18683" y="5590"/>
                  <a:pt x="18679" y="5592"/>
                </a:cubicBezTo>
                <a:cubicBezTo>
                  <a:pt x="18608" y="5592"/>
                  <a:pt x="18526" y="5604"/>
                  <a:pt x="18443" y="5604"/>
                </a:cubicBezTo>
                <a:cubicBezTo>
                  <a:pt x="18419" y="5604"/>
                  <a:pt x="18408" y="5628"/>
                  <a:pt x="18408" y="5652"/>
                </a:cubicBezTo>
                <a:cubicBezTo>
                  <a:pt x="18408" y="5663"/>
                  <a:pt x="18431" y="5675"/>
                  <a:pt x="18443" y="5675"/>
                </a:cubicBezTo>
                <a:lnTo>
                  <a:pt x="18455" y="5675"/>
                </a:lnTo>
                <a:cubicBezTo>
                  <a:pt x="18526" y="5675"/>
                  <a:pt x="18608" y="5663"/>
                  <a:pt x="18691" y="5663"/>
                </a:cubicBezTo>
                <a:cubicBezTo>
                  <a:pt x="18715" y="5652"/>
                  <a:pt x="18726" y="5639"/>
                  <a:pt x="18726" y="5616"/>
                </a:cubicBezTo>
                <a:cubicBezTo>
                  <a:pt x="18717" y="5607"/>
                  <a:pt x="18707" y="5589"/>
                  <a:pt x="18691" y="5589"/>
                </a:cubicBezTo>
                <a:close/>
                <a:moveTo>
                  <a:pt x="17013" y="5616"/>
                </a:moveTo>
                <a:cubicBezTo>
                  <a:pt x="16989" y="5616"/>
                  <a:pt x="16977" y="5628"/>
                  <a:pt x="16977" y="5652"/>
                </a:cubicBezTo>
                <a:cubicBezTo>
                  <a:pt x="16977" y="5675"/>
                  <a:pt x="16989" y="5687"/>
                  <a:pt x="17013" y="5687"/>
                </a:cubicBezTo>
                <a:cubicBezTo>
                  <a:pt x="17095" y="5687"/>
                  <a:pt x="17166" y="5699"/>
                  <a:pt x="17249" y="5699"/>
                </a:cubicBezTo>
                <a:cubicBezTo>
                  <a:pt x="17273" y="5699"/>
                  <a:pt x="17284" y="5687"/>
                  <a:pt x="17284" y="5663"/>
                </a:cubicBezTo>
                <a:cubicBezTo>
                  <a:pt x="17284" y="5652"/>
                  <a:pt x="17273" y="5628"/>
                  <a:pt x="17249" y="5628"/>
                </a:cubicBezTo>
                <a:cubicBezTo>
                  <a:pt x="17178" y="5628"/>
                  <a:pt x="17095" y="5616"/>
                  <a:pt x="17013" y="5616"/>
                </a:cubicBezTo>
                <a:close/>
                <a:moveTo>
                  <a:pt x="17485" y="5639"/>
                </a:moveTo>
                <a:cubicBezTo>
                  <a:pt x="17473" y="5639"/>
                  <a:pt x="17450" y="5652"/>
                  <a:pt x="17450" y="5675"/>
                </a:cubicBezTo>
                <a:cubicBezTo>
                  <a:pt x="17450" y="5687"/>
                  <a:pt x="17473" y="5710"/>
                  <a:pt x="17485" y="5710"/>
                </a:cubicBezTo>
                <a:lnTo>
                  <a:pt x="17733" y="5710"/>
                </a:lnTo>
                <a:cubicBezTo>
                  <a:pt x="17746" y="5710"/>
                  <a:pt x="17769" y="5699"/>
                  <a:pt x="17769" y="5675"/>
                </a:cubicBezTo>
                <a:cubicBezTo>
                  <a:pt x="17769" y="5652"/>
                  <a:pt x="17746" y="5639"/>
                  <a:pt x="17733" y="5639"/>
                </a:cubicBezTo>
                <a:close/>
                <a:moveTo>
                  <a:pt x="17970" y="5628"/>
                </a:moveTo>
                <a:cubicBezTo>
                  <a:pt x="17946" y="5639"/>
                  <a:pt x="17935" y="5652"/>
                  <a:pt x="17935" y="5675"/>
                </a:cubicBezTo>
                <a:cubicBezTo>
                  <a:pt x="17935" y="5687"/>
                  <a:pt x="17946" y="5710"/>
                  <a:pt x="17970" y="5710"/>
                </a:cubicBezTo>
                <a:cubicBezTo>
                  <a:pt x="18053" y="5699"/>
                  <a:pt x="18135" y="5699"/>
                  <a:pt x="18206" y="5699"/>
                </a:cubicBezTo>
                <a:cubicBezTo>
                  <a:pt x="18230" y="5699"/>
                  <a:pt x="18242" y="5675"/>
                  <a:pt x="18242" y="5663"/>
                </a:cubicBezTo>
                <a:cubicBezTo>
                  <a:pt x="18242" y="5639"/>
                  <a:pt x="18230" y="5628"/>
                  <a:pt x="18206" y="5628"/>
                </a:cubicBezTo>
                <a:close/>
                <a:moveTo>
                  <a:pt x="13608" y="5463"/>
                </a:moveTo>
                <a:cubicBezTo>
                  <a:pt x="13584" y="5463"/>
                  <a:pt x="13561" y="5474"/>
                  <a:pt x="13561" y="5498"/>
                </a:cubicBezTo>
                <a:cubicBezTo>
                  <a:pt x="13548" y="5568"/>
                  <a:pt x="13537" y="5652"/>
                  <a:pt x="13525" y="5734"/>
                </a:cubicBezTo>
                <a:cubicBezTo>
                  <a:pt x="13525" y="5746"/>
                  <a:pt x="13537" y="5770"/>
                  <a:pt x="13561" y="5770"/>
                </a:cubicBezTo>
                <a:cubicBezTo>
                  <a:pt x="13584" y="5770"/>
                  <a:pt x="13596" y="5758"/>
                  <a:pt x="13596" y="5746"/>
                </a:cubicBezTo>
                <a:lnTo>
                  <a:pt x="13632" y="5498"/>
                </a:lnTo>
                <a:cubicBezTo>
                  <a:pt x="13632" y="5486"/>
                  <a:pt x="13619" y="5463"/>
                  <a:pt x="13608" y="5463"/>
                </a:cubicBezTo>
                <a:close/>
                <a:moveTo>
                  <a:pt x="13525" y="5935"/>
                </a:moveTo>
                <a:cubicBezTo>
                  <a:pt x="13513" y="5935"/>
                  <a:pt x="13490" y="5947"/>
                  <a:pt x="13490" y="5970"/>
                </a:cubicBezTo>
                <a:cubicBezTo>
                  <a:pt x="13466" y="6041"/>
                  <a:pt x="13454" y="6125"/>
                  <a:pt x="13442" y="6195"/>
                </a:cubicBezTo>
                <a:cubicBezTo>
                  <a:pt x="13442" y="6219"/>
                  <a:pt x="13454" y="6243"/>
                  <a:pt x="13466" y="6243"/>
                </a:cubicBezTo>
                <a:lnTo>
                  <a:pt x="13477" y="6243"/>
                </a:lnTo>
                <a:cubicBezTo>
                  <a:pt x="13490" y="6243"/>
                  <a:pt x="13513" y="6230"/>
                  <a:pt x="13513" y="6219"/>
                </a:cubicBezTo>
                <a:cubicBezTo>
                  <a:pt x="13525" y="6136"/>
                  <a:pt x="13537" y="6054"/>
                  <a:pt x="13561" y="5983"/>
                </a:cubicBezTo>
                <a:cubicBezTo>
                  <a:pt x="13561" y="5959"/>
                  <a:pt x="13548" y="5935"/>
                  <a:pt x="13525" y="5935"/>
                </a:cubicBezTo>
                <a:close/>
                <a:moveTo>
                  <a:pt x="13419" y="6403"/>
                </a:moveTo>
                <a:cubicBezTo>
                  <a:pt x="13408" y="6403"/>
                  <a:pt x="13395" y="6415"/>
                  <a:pt x="13395" y="6432"/>
                </a:cubicBezTo>
                <a:cubicBezTo>
                  <a:pt x="13371" y="6514"/>
                  <a:pt x="13359" y="6585"/>
                  <a:pt x="13336" y="6668"/>
                </a:cubicBezTo>
                <a:cubicBezTo>
                  <a:pt x="13336" y="6680"/>
                  <a:pt x="13348" y="6703"/>
                  <a:pt x="13359" y="6703"/>
                </a:cubicBezTo>
                <a:lnTo>
                  <a:pt x="13371" y="6716"/>
                </a:lnTo>
                <a:cubicBezTo>
                  <a:pt x="13383" y="6716"/>
                  <a:pt x="13406" y="6703"/>
                  <a:pt x="13406" y="6680"/>
                </a:cubicBezTo>
                <a:cubicBezTo>
                  <a:pt x="13430" y="6609"/>
                  <a:pt x="13442" y="6527"/>
                  <a:pt x="13466" y="6443"/>
                </a:cubicBezTo>
                <a:cubicBezTo>
                  <a:pt x="13466" y="6432"/>
                  <a:pt x="13454" y="6408"/>
                  <a:pt x="13430" y="6408"/>
                </a:cubicBezTo>
                <a:cubicBezTo>
                  <a:pt x="13427" y="6405"/>
                  <a:pt x="13423" y="6403"/>
                  <a:pt x="13419" y="6403"/>
                </a:cubicBezTo>
                <a:close/>
                <a:moveTo>
                  <a:pt x="13312" y="6869"/>
                </a:moveTo>
                <a:cubicBezTo>
                  <a:pt x="13301" y="6869"/>
                  <a:pt x="13277" y="6881"/>
                  <a:pt x="13277" y="6893"/>
                </a:cubicBezTo>
                <a:cubicBezTo>
                  <a:pt x="13253" y="6976"/>
                  <a:pt x="13230" y="7047"/>
                  <a:pt x="13206" y="7118"/>
                </a:cubicBezTo>
                <a:cubicBezTo>
                  <a:pt x="13194" y="7141"/>
                  <a:pt x="13206" y="7165"/>
                  <a:pt x="13230" y="7165"/>
                </a:cubicBezTo>
                <a:lnTo>
                  <a:pt x="13241" y="7165"/>
                </a:lnTo>
                <a:cubicBezTo>
                  <a:pt x="13253" y="7165"/>
                  <a:pt x="13265" y="7165"/>
                  <a:pt x="13265" y="7141"/>
                </a:cubicBezTo>
                <a:cubicBezTo>
                  <a:pt x="13301" y="7070"/>
                  <a:pt x="13324" y="6987"/>
                  <a:pt x="13348" y="6916"/>
                </a:cubicBezTo>
                <a:cubicBezTo>
                  <a:pt x="13348" y="6893"/>
                  <a:pt x="13336" y="6881"/>
                  <a:pt x="13312" y="6869"/>
                </a:cubicBezTo>
                <a:close/>
                <a:moveTo>
                  <a:pt x="13152" y="7325"/>
                </a:moveTo>
                <a:cubicBezTo>
                  <a:pt x="13140" y="7325"/>
                  <a:pt x="13131" y="7334"/>
                  <a:pt x="13123" y="7342"/>
                </a:cubicBezTo>
                <a:cubicBezTo>
                  <a:pt x="13099" y="7425"/>
                  <a:pt x="13064" y="7496"/>
                  <a:pt x="13040" y="7567"/>
                </a:cubicBezTo>
                <a:cubicBezTo>
                  <a:pt x="13028" y="7590"/>
                  <a:pt x="13040" y="7614"/>
                  <a:pt x="13052" y="7614"/>
                </a:cubicBezTo>
                <a:lnTo>
                  <a:pt x="13075" y="7614"/>
                </a:lnTo>
                <a:cubicBezTo>
                  <a:pt x="13088" y="7614"/>
                  <a:pt x="13099" y="7614"/>
                  <a:pt x="13099" y="7590"/>
                </a:cubicBezTo>
                <a:cubicBezTo>
                  <a:pt x="13135" y="7520"/>
                  <a:pt x="13159" y="7449"/>
                  <a:pt x="13194" y="7378"/>
                </a:cubicBezTo>
                <a:cubicBezTo>
                  <a:pt x="13194" y="7354"/>
                  <a:pt x="13194" y="7330"/>
                  <a:pt x="13170" y="7330"/>
                </a:cubicBezTo>
                <a:cubicBezTo>
                  <a:pt x="13163" y="7327"/>
                  <a:pt x="13157" y="7325"/>
                  <a:pt x="13152" y="7325"/>
                </a:cubicBezTo>
                <a:close/>
                <a:moveTo>
                  <a:pt x="12977" y="7763"/>
                </a:moveTo>
                <a:cubicBezTo>
                  <a:pt x="12963" y="7763"/>
                  <a:pt x="12954" y="7774"/>
                  <a:pt x="12946" y="7791"/>
                </a:cubicBezTo>
                <a:lnTo>
                  <a:pt x="12839" y="8004"/>
                </a:lnTo>
                <a:cubicBezTo>
                  <a:pt x="12828" y="8016"/>
                  <a:pt x="12839" y="8040"/>
                  <a:pt x="12863" y="8051"/>
                </a:cubicBezTo>
                <a:lnTo>
                  <a:pt x="12875" y="8051"/>
                </a:lnTo>
                <a:cubicBezTo>
                  <a:pt x="12886" y="8051"/>
                  <a:pt x="12899" y="8051"/>
                  <a:pt x="12910" y="8040"/>
                </a:cubicBezTo>
                <a:cubicBezTo>
                  <a:pt x="12946" y="7969"/>
                  <a:pt x="12981" y="7886"/>
                  <a:pt x="13005" y="7815"/>
                </a:cubicBezTo>
                <a:cubicBezTo>
                  <a:pt x="13017" y="7803"/>
                  <a:pt x="13005" y="7780"/>
                  <a:pt x="12993" y="7767"/>
                </a:cubicBezTo>
                <a:cubicBezTo>
                  <a:pt x="12987" y="7764"/>
                  <a:pt x="12981" y="7763"/>
                  <a:pt x="12977" y="7763"/>
                </a:cubicBezTo>
                <a:close/>
                <a:moveTo>
                  <a:pt x="12761" y="8197"/>
                </a:moveTo>
                <a:cubicBezTo>
                  <a:pt x="12750" y="8197"/>
                  <a:pt x="12740" y="8203"/>
                  <a:pt x="12733" y="8217"/>
                </a:cubicBezTo>
                <a:cubicBezTo>
                  <a:pt x="12697" y="8287"/>
                  <a:pt x="12650" y="8358"/>
                  <a:pt x="12615" y="8418"/>
                </a:cubicBezTo>
                <a:cubicBezTo>
                  <a:pt x="12603" y="8442"/>
                  <a:pt x="12615" y="8465"/>
                  <a:pt x="12626" y="8465"/>
                </a:cubicBezTo>
                <a:cubicBezTo>
                  <a:pt x="12639" y="8477"/>
                  <a:pt x="12639" y="8477"/>
                  <a:pt x="12650" y="8477"/>
                </a:cubicBezTo>
                <a:cubicBezTo>
                  <a:pt x="12662" y="8477"/>
                  <a:pt x="12674" y="8465"/>
                  <a:pt x="12674" y="8453"/>
                </a:cubicBezTo>
                <a:cubicBezTo>
                  <a:pt x="12721" y="8394"/>
                  <a:pt x="12757" y="8323"/>
                  <a:pt x="12792" y="8252"/>
                </a:cubicBezTo>
                <a:cubicBezTo>
                  <a:pt x="12804" y="8229"/>
                  <a:pt x="12804" y="8205"/>
                  <a:pt x="12780" y="8205"/>
                </a:cubicBezTo>
                <a:cubicBezTo>
                  <a:pt x="12775" y="8200"/>
                  <a:pt x="12768" y="8197"/>
                  <a:pt x="12761" y="8197"/>
                </a:cubicBezTo>
                <a:close/>
                <a:moveTo>
                  <a:pt x="12544" y="8607"/>
                </a:moveTo>
                <a:cubicBezTo>
                  <a:pt x="12520" y="8607"/>
                  <a:pt x="12497" y="8607"/>
                  <a:pt x="12484" y="8618"/>
                </a:cubicBezTo>
                <a:cubicBezTo>
                  <a:pt x="12449" y="8689"/>
                  <a:pt x="12402" y="8760"/>
                  <a:pt x="12355" y="8820"/>
                </a:cubicBezTo>
                <a:cubicBezTo>
                  <a:pt x="12343" y="8831"/>
                  <a:pt x="12355" y="8855"/>
                  <a:pt x="12366" y="8867"/>
                </a:cubicBezTo>
                <a:cubicBezTo>
                  <a:pt x="12366" y="8879"/>
                  <a:pt x="12378" y="8879"/>
                  <a:pt x="12390" y="8879"/>
                </a:cubicBezTo>
                <a:cubicBezTo>
                  <a:pt x="12402" y="8879"/>
                  <a:pt x="12413" y="8867"/>
                  <a:pt x="12413" y="8867"/>
                </a:cubicBezTo>
                <a:cubicBezTo>
                  <a:pt x="12461" y="8796"/>
                  <a:pt x="12508" y="8725"/>
                  <a:pt x="12555" y="8666"/>
                </a:cubicBezTo>
                <a:cubicBezTo>
                  <a:pt x="12555" y="8642"/>
                  <a:pt x="12555" y="8618"/>
                  <a:pt x="12544" y="8607"/>
                </a:cubicBezTo>
                <a:close/>
                <a:moveTo>
                  <a:pt x="12238" y="9000"/>
                </a:moveTo>
                <a:cubicBezTo>
                  <a:pt x="12227" y="9000"/>
                  <a:pt x="12219" y="9003"/>
                  <a:pt x="12213" y="9009"/>
                </a:cubicBezTo>
                <a:cubicBezTo>
                  <a:pt x="12166" y="9080"/>
                  <a:pt x="12118" y="9139"/>
                  <a:pt x="12071" y="9198"/>
                </a:cubicBezTo>
                <a:cubicBezTo>
                  <a:pt x="12059" y="9210"/>
                  <a:pt x="12059" y="9233"/>
                  <a:pt x="12071" y="9246"/>
                </a:cubicBezTo>
                <a:cubicBezTo>
                  <a:pt x="12082" y="9257"/>
                  <a:pt x="12095" y="9257"/>
                  <a:pt x="12095" y="9257"/>
                </a:cubicBezTo>
                <a:cubicBezTo>
                  <a:pt x="12106" y="9257"/>
                  <a:pt x="12118" y="9257"/>
                  <a:pt x="12130" y="9246"/>
                </a:cubicBezTo>
                <a:cubicBezTo>
                  <a:pt x="12177" y="9186"/>
                  <a:pt x="12224" y="9115"/>
                  <a:pt x="12272" y="9056"/>
                </a:cubicBezTo>
                <a:cubicBezTo>
                  <a:pt x="12284" y="9044"/>
                  <a:pt x="12284" y="9020"/>
                  <a:pt x="12272" y="9009"/>
                </a:cubicBezTo>
                <a:cubicBezTo>
                  <a:pt x="12260" y="9003"/>
                  <a:pt x="12248" y="9000"/>
                  <a:pt x="12238" y="9000"/>
                </a:cubicBezTo>
                <a:close/>
                <a:moveTo>
                  <a:pt x="11946" y="9368"/>
                </a:moveTo>
                <a:cubicBezTo>
                  <a:pt x="11935" y="9368"/>
                  <a:pt x="11924" y="9373"/>
                  <a:pt x="11917" y="9387"/>
                </a:cubicBezTo>
                <a:cubicBezTo>
                  <a:pt x="11858" y="9446"/>
                  <a:pt x="11811" y="9506"/>
                  <a:pt x="11751" y="9553"/>
                </a:cubicBezTo>
                <a:cubicBezTo>
                  <a:pt x="11740" y="9577"/>
                  <a:pt x="11740" y="9600"/>
                  <a:pt x="11751" y="9612"/>
                </a:cubicBezTo>
                <a:lnTo>
                  <a:pt x="11811" y="9612"/>
                </a:lnTo>
                <a:cubicBezTo>
                  <a:pt x="11858" y="9553"/>
                  <a:pt x="11917" y="9493"/>
                  <a:pt x="11964" y="9435"/>
                </a:cubicBezTo>
                <a:cubicBezTo>
                  <a:pt x="11988" y="9411"/>
                  <a:pt x="11977" y="9387"/>
                  <a:pt x="11964" y="9375"/>
                </a:cubicBezTo>
                <a:cubicBezTo>
                  <a:pt x="11960" y="9370"/>
                  <a:pt x="11953" y="9368"/>
                  <a:pt x="11946" y="9368"/>
                </a:cubicBezTo>
                <a:close/>
                <a:moveTo>
                  <a:pt x="11610" y="9721"/>
                </a:moveTo>
                <a:cubicBezTo>
                  <a:pt x="11601" y="9721"/>
                  <a:pt x="11592" y="9724"/>
                  <a:pt x="11586" y="9730"/>
                </a:cubicBezTo>
                <a:cubicBezTo>
                  <a:pt x="11527" y="9777"/>
                  <a:pt x="11468" y="9837"/>
                  <a:pt x="11409" y="9895"/>
                </a:cubicBezTo>
                <a:cubicBezTo>
                  <a:pt x="11397" y="9908"/>
                  <a:pt x="11397" y="9931"/>
                  <a:pt x="11409" y="9943"/>
                </a:cubicBezTo>
                <a:cubicBezTo>
                  <a:pt x="11420" y="9955"/>
                  <a:pt x="11433" y="9955"/>
                  <a:pt x="11444" y="9955"/>
                </a:cubicBezTo>
                <a:cubicBezTo>
                  <a:pt x="11444" y="9955"/>
                  <a:pt x="11456" y="9955"/>
                  <a:pt x="11468" y="9943"/>
                </a:cubicBezTo>
                <a:cubicBezTo>
                  <a:pt x="11527" y="9884"/>
                  <a:pt x="11586" y="9837"/>
                  <a:pt x="11633" y="9777"/>
                </a:cubicBezTo>
                <a:cubicBezTo>
                  <a:pt x="11657" y="9766"/>
                  <a:pt x="11657" y="9742"/>
                  <a:pt x="11633" y="9730"/>
                </a:cubicBezTo>
                <a:cubicBezTo>
                  <a:pt x="11628" y="9724"/>
                  <a:pt x="11619" y="9721"/>
                  <a:pt x="11610" y="9721"/>
                </a:cubicBezTo>
                <a:close/>
                <a:moveTo>
                  <a:pt x="11265" y="10040"/>
                </a:moveTo>
                <a:cubicBezTo>
                  <a:pt x="11255" y="10040"/>
                  <a:pt x="11243" y="10043"/>
                  <a:pt x="11231" y="10049"/>
                </a:cubicBezTo>
                <a:cubicBezTo>
                  <a:pt x="11173" y="10097"/>
                  <a:pt x="11113" y="10144"/>
                  <a:pt x="11054" y="10203"/>
                </a:cubicBezTo>
                <a:cubicBezTo>
                  <a:pt x="11042" y="10215"/>
                  <a:pt x="11031" y="10239"/>
                  <a:pt x="11042" y="10250"/>
                </a:cubicBezTo>
                <a:cubicBezTo>
                  <a:pt x="11054" y="10262"/>
                  <a:pt x="11066" y="10262"/>
                  <a:pt x="11078" y="10262"/>
                </a:cubicBezTo>
                <a:cubicBezTo>
                  <a:pt x="11078" y="10262"/>
                  <a:pt x="11089" y="10262"/>
                  <a:pt x="11102" y="10250"/>
                </a:cubicBezTo>
                <a:lnTo>
                  <a:pt x="11279" y="10108"/>
                </a:lnTo>
                <a:cubicBezTo>
                  <a:pt x="11302" y="10084"/>
                  <a:pt x="11302" y="10061"/>
                  <a:pt x="11291" y="10049"/>
                </a:cubicBezTo>
                <a:cubicBezTo>
                  <a:pt x="11285" y="10043"/>
                  <a:pt x="11276" y="10040"/>
                  <a:pt x="11265" y="10040"/>
                </a:cubicBezTo>
                <a:close/>
                <a:moveTo>
                  <a:pt x="10884" y="10337"/>
                </a:moveTo>
                <a:cubicBezTo>
                  <a:pt x="10877" y="10337"/>
                  <a:pt x="10870" y="10340"/>
                  <a:pt x="10865" y="10344"/>
                </a:cubicBezTo>
                <a:cubicBezTo>
                  <a:pt x="10806" y="10392"/>
                  <a:pt x="10735" y="10439"/>
                  <a:pt x="10676" y="10486"/>
                </a:cubicBezTo>
                <a:cubicBezTo>
                  <a:pt x="10652" y="10499"/>
                  <a:pt x="10652" y="10522"/>
                  <a:pt x="10664" y="10534"/>
                </a:cubicBezTo>
                <a:cubicBezTo>
                  <a:pt x="10664" y="10546"/>
                  <a:pt x="10676" y="10546"/>
                  <a:pt x="10687" y="10546"/>
                </a:cubicBezTo>
                <a:lnTo>
                  <a:pt x="10711" y="10546"/>
                </a:lnTo>
                <a:cubicBezTo>
                  <a:pt x="10782" y="10499"/>
                  <a:pt x="10842" y="10451"/>
                  <a:pt x="10913" y="10404"/>
                </a:cubicBezTo>
                <a:cubicBezTo>
                  <a:pt x="10924" y="10392"/>
                  <a:pt x="10924" y="10368"/>
                  <a:pt x="10913" y="10357"/>
                </a:cubicBezTo>
                <a:cubicBezTo>
                  <a:pt x="10905" y="10343"/>
                  <a:pt x="10894" y="10337"/>
                  <a:pt x="10884" y="10337"/>
                </a:cubicBezTo>
                <a:close/>
                <a:moveTo>
                  <a:pt x="10494" y="10609"/>
                </a:moveTo>
                <a:cubicBezTo>
                  <a:pt x="10487" y="10609"/>
                  <a:pt x="10480" y="10612"/>
                  <a:pt x="10475" y="10617"/>
                </a:cubicBezTo>
                <a:cubicBezTo>
                  <a:pt x="10404" y="10664"/>
                  <a:pt x="10345" y="10699"/>
                  <a:pt x="10274" y="10746"/>
                </a:cubicBezTo>
                <a:cubicBezTo>
                  <a:pt x="10251" y="10759"/>
                  <a:pt x="10251" y="10770"/>
                  <a:pt x="10262" y="10794"/>
                </a:cubicBezTo>
                <a:cubicBezTo>
                  <a:pt x="10262" y="10806"/>
                  <a:pt x="10274" y="10806"/>
                  <a:pt x="10286" y="10806"/>
                </a:cubicBezTo>
                <a:lnTo>
                  <a:pt x="10309" y="10806"/>
                </a:lnTo>
                <a:cubicBezTo>
                  <a:pt x="10380" y="10759"/>
                  <a:pt x="10440" y="10723"/>
                  <a:pt x="10511" y="10675"/>
                </a:cubicBezTo>
                <a:cubicBezTo>
                  <a:pt x="10534" y="10664"/>
                  <a:pt x="10534" y="10640"/>
                  <a:pt x="10522" y="10628"/>
                </a:cubicBezTo>
                <a:cubicBezTo>
                  <a:pt x="10515" y="10614"/>
                  <a:pt x="10505" y="10609"/>
                  <a:pt x="10494" y="10609"/>
                </a:cubicBezTo>
                <a:close/>
                <a:moveTo>
                  <a:pt x="10082" y="10860"/>
                </a:moveTo>
                <a:cubicBezTo>
                  <a:pt x="10075" y="10860"/>
                  <a:pt x="10068" y="10861"/>
                  <a:pt x="10061" y="10865"/>
                </a:cubicBezTo>
                <a:cubicBezTo>
                  <a:pt x="10002" y="10901"/>
                  <a:pt x="9931" y="10948"/>
                  <a:pt x="9860" y="10983"/>
                </a:cubicBezTo>
                <a:cubicBezTo>
                  <a:pt x="9836" y="10995"/>
                  <a:pt x="9836" y="11006"/>
                  <a:pt x="9836" y="11030"/>
                </a:cubicBezTo>
                <a:cubicBezTo>
                  <a:pt x="9849" y="11042"/>
                  <a:pt x="9860" y="11042"/>
                  <a:pt x="9872" y="11042"/>
                </a:cubicBezTo>
                <a:lnTo>
                  <a:pt x="9896" y="11042"/>
                </a:lnTo>
                <a:cubicBezTo>
                  <a:pt x="9967" y="11006"/>
                  <a:pt x="10038" y="10971"/>
                  <a:pt x="10096" y="10924"/>
                </a:cubicBezTo>
                <a:cubicBezTo>
                  <a:pt x="10120" y="10912"/>
                  <a:pt x="10120" y="10901"/>
                  <a:pt x="10120" y="10877"/>
                </a:cubicBezTo>
                <a:cubicBezTo>
                  <a:pt x="10112" y="10868"/>
                  <a:pt x="10098" y="10860"/>
                  <a:pt x="10082" y="10860"/>
                </a:cubicBezTo>
                <a:close/>
                <a:moveTo>
                  <a:pt x="9660" y="11085"/>
                </a:moveTo>
                <a:cubicBezTo>
                  <a:pt x="9655" y="11085"/>
                  <a:pt x="9651" y="11086"/>
                  <a:pt x="9647" y="11090"/>
                </a:cubicBezTo>
                <a:lnTo>
                  <a:pt x="9434" y="11196"/>
                </a:lnTo>
                <a:cubicBezTo>
                  <a:pt x="9411" y="11208"/>
                  <a:pt x="9399" y="11219"/>
                  <a:pt x="9411" y="11243"/>
                </a:cubicBezTo>
                <a:cubicBezTo>
                  <a:pt x="9423" y="11255"/>
                  <a:pt x="9434" y="11267"/>
                  <a:pt x="9447" y="11267"/>
                </a:cubicBezTo>
                <a:cubicBezTo>
                  <a:pt x="9447" y="11267"/>
                  <a:pt x="9458" y="11267"/>
                  <a:pt x="9458" y="11255"/>
                </a:cubicBezTo>
                <a:cubicBezTo>
                  <a:pt x="9529" y="11232"/>
                  <a:pt x="9600" y="11196"/>
                  <a:pt x="9683" y="11161"/>
                </a:cubicBezTo>
                <a:cubicBezTo>
                  <a:pt x="9694" y="11148"/>
                  <a:pt x="9707" y="11125"/>
                  <a:pt x="9694" y="11101"/>
                </a:cubicBezTo>
                <a:cubicBezTo>
                  <a:pt x="9686" y="11093"/>
                  <a:pt x="9672" y="11085"/>
                  <a:pt x="9660" y="11085"/>
                </a:cubicBezTo>
                <a:close/>
                <a:moveTo>
                  <a:pt x="9210" y="11290"/>
                </a:moveTo>
                <a:cubicBezTo>
                  <a:pt x="9139" y="11326"/>
                  <a:pt x="9068" y="11361"/>
                  <a:pt x="8997" y="11385"/>
                </a:cubicBezTo>
                <a:cubicBezTo>
                  <a:pt x="8974" y="11397"/>
                  <a:pt x="8962" y="11421"/>
                  <a:pt x="8974" y="11432"/>
                </a:cubicBezTo>
                <a:cubicBezTo>
                  <a:pt x="8974" y="11444"/>
                  <a:pt x="8997" y="11456"/>
                  <a:pt x="9009" y="11456"/>
                </a:cubicBezTo>
                <a:lnTo>
                  <a:pt x="9021" y="11456"/>
                </a:lnTo>
                <a:cubicBezTo>
                  <a:pt x="9092" y="11421"/>
                  <a:pt x="9163" y="11397"/>
                  <a:pt x="9245" y="11361"/>
                </a:cubicBezTo>
                <a:cubicBezTo>
                  <a:pt x="9258" y="11350"/>
                  <a:pt x="9269" y="11326"/>
                  <a:pt x="9258" y="11314"/>
                </a:cubicBezTo>
                <a:cubicBezTo>
                  <a:pt x="9258" y="11290"/>
                  <a:pt x="9234" y="11290"/>
                  <a:pt x="9210" y="11290"/>
                </a:cubicBezTo>
                <a:close/>
                <a:moveTo>
                  <a:pt x="8784" y="11475"/>
                </a:moveTo>
                <a:cubicBezTo>
                  <a:pt x="8780" y="11475"/>
                  <a:pt x="8776" y="11476"/>
                  <a:pt x="8772" y="11479"/>
                </a:cubicBezTo>
                <a:cubicBezTo>
                  <a:pt x="8701" y="11503"/>
                  <a:pt x="8619" y="11539"/>
                  <a:pt x="8548" y="11563"/>
                </a:cubicBezTo>
                <a:cubicBezTo>
                  <a:pt x="8525" y="11563"/>
                  <a:pt x="8525" y="11586"/>
                  <a:pt x="8525" y="11610"/>
                </a:cubicBezTo>
                <a:cubicBezTo>
                  <a:pt x="8536" y="11621"/>
                  <a:pt x="8548" y="11634"/>
                  <a:pt x="8560" y="11634"/>
                </a:cubicBezTo>
                <a:lnTo>
                  <a:pt x="8572" y="11634"/>
                </a:lnTo>
                <a:cubicBezTo>
                  <a:pt x="8643" y="11598"/>
                  <a:pt x="8725" y="11574"/>
                  <a:pt x="8796" y="11539"/>
                </a:cubicBezTo>
                <a:cubicBezTo>
                  <a:pt x="8820" y="11539"/>
                  <a:pt x="8820" y="11515"/>
                  <a:pt x="8820" y="11503"/>
                </a:cubicBezTo>
                <a:cubicBezTo>
                  <a:pt x="8811" y="11486"/>
                  <a:pt x="8796" y="11475"/>
                  <a:pt x="8784" y="11475"/>
                </a:cubicBezTo>
                <a:close/>
                <a:moveTo>
                  <a:pt x="8335" y="11640"/>
                </a:moveTo>
                <a:cubicBezTo>
                  <a:pt x="8330" y="11640"/>
                  <a:pt x="8326" y="11642"/>
                  <a:pt x="8323" y="11645"/>
                </a:cubicBezTo>
                <a:cubicBezTo>
                  <a:pt x="8241" y="11669"/>
                  <a:pt x="8170" y="11692"/>
                  <a:pt x="8099" y="11716"/>
                </a:cubicBezTo>
                <a:cubicBezTo>
                  <a:pt x="8075" y="11716"/>
                  <a:pt x="8063" y="11739"/>
                  <a:pt x="8075" y="11763"/>
                </a:cubicBezTo>
                <a:cubicBezTo>
                  <a:pt x="8075" y="11775"/>
                  <a:pt x="8087" y="11787"/>
                  <a:pt x="8110" y="11787"/>
                </a:cubicBezTo>
                <a:cubicBezTo>
                  <a:pt x="8194" y="11763"/>
                  <a:pt x="8264" y="11739"/>
                  <a:pt x="8347" y="11704"/>
                </a:cubicBezTo>
                <a:cubicBezTo>
                  <a:pt x="8359" y="11704"/>
                  <a:pt x="8370" y="11681"/>
                  <a:pt x="8370" y="11669"/>
                </a:cubicBezTo>
                <a:cubicBezTo>
                  <a:pt x="8362" y="11651"/>
                  <a:pt x="8347" y="11640"/>
                  <a:pt x="8335" y="11640"/>
                </a:cubicBezTo>
                <a:close/>
                <a:moveTo>
                  <a:pt x="7881" y="11782"/>
                </a:moveTo>
                <a:cubicBezTo>
                  <a:pt x="7875" y="11782"/>
                  <a:pt x="7869" y="11784"/>
                  <a:pt x="7863" y="11787"/>
                </a:cubicBezTo>
                <a:cubicBezTo>
                  <a:pt x="7792" y="11810"/>
                  <a:pt x="7708" y="11834"/>
                  <a:pt x="7637" y="11846"/>
                </a:cubicBezTo>
                <a:cubicBezTo>
                  <a:pt x="7614" y="11858"/>
                  <a:pt x="7602" y="11881"/>
                  <a:pt x="7614" y="11894"/>
                </a:cubicBezTo>
                <a:cubicBezTo>
                  <a:pt x="7614" y="11917"/>
                  <a:pt x="7626" y="11917"/>
                  <a:pt x="7650" y="11917"/>
                </a:cubicBezTo>
                <a:lnTo>
                  <a:pt x="7661" y="11917"/>
                </a:lnTo>
                <a:cubicBezTo>
                  <a:pt x="7732" y="11905"/>
                  <a:pt x="7815" y="11881"/>
                  <a:pt x="7886" y="11858"/>
                </a:cubicBezTo>
                <a:cubicBezTo>
                  <a:pt x="7910" y="11846"/>
                  <a:pt x="7921" y="11834"/>
                  <a:pt x="7910" y="11810"/>
                </a:cubicBezTo>
                <a:cubicBezTo>
                  <a:pt x="7910" y="11793"/>
                  <a:pt x="7897" y="11782"/>
                  <a:pt x="7881" y="11782"/>
                </a:cubicBezTo>
                <a:close/>
                <a:moveTo>
                  <a:pt x="7420" y="11912"/>
                </a:moveTo>
                <a:cubicBezTo>
                  <a:pt x="7414" y="11912"/>
                  <a:pt x="7407" y="11914"/>
                  <a:pt x="7401" y="11917"/>
                </a:cubicBezTo>
                <a:cubicBezTo>
                  <a:pt x="7330" y="11929"/>
                  <a:pt x="7248" y="11952"/>
                  <a:pt x="7177" y="11976"/>
                </a:cubicBezTo>
                <a:cubicBezTo>
                  <a:pt x="7153" y="11976"/>
                  <a:pt x="7141" y="12000"/>
                  <a:pt x="7153" y="12012"/>
                </a:cubicBezTo>
                <a:cubicBezTo>
                  <a:pt x="7153" y="12035"/>
                  <a:pt x="7165" y="12047"/>
                  <a:pt x="7188" y="12047"/>
                </a:cubicBezTo>
                <a:lnTo>
                  <a:pt x="7188" y="12035"/>
                </a:lnTo>
                <a:cubicBezTo>
                  <a:pt x="7271" y="12023"/>
                  <a:pt x="7342" y="12000"/>
                  <a:pt x="7425" y="11988"/>
                </a:cubicBezTo>
                <a:cubicBezTo>
                  <a:pt x="7448" y="11976"/>
                  <a:pt x="7461" y="11952"/>
                  <a:pt x="7448" y="11941"/>
                </a:cubicBezTo>
                <a:cubicBezTo>
                  <a:pt x="7448" y="11924"/>
                  <a:pt x="7436" y="11912"/>
                  <a:pt x="7420" y="11912"/>
                </a:cubicBezTo>
                <a:close/>
                <a:moveTo>
                  <a:pt x="6940" y="12023"/>
                </a:moveTo>
                <a:cubicBezTo>
                  <a:pt x="6870" y="12047"/>
                  <a:pt x="6786" y="12059"/>
                  <a:pt x="6704" y="12070"/>
                </a:cubicBezTo>
                <a:cubicBezTo>
                  <a:pt x="6692" y="12083"/>
                  <a:pt x="6680" y="12094"/>
                  <a:pt x="6680" y="12118"/>
                </a:cubicBezTo>
                <a:cubicBezTo>
                  <a:pt x="6680" y="12130"/>
                  <a:pt x="6704" y="12141"/>
                  <a:pt x="6715" y="12141"/>
                </a:cubicBezTo>
                <a:lnTo>
                  <a:pt x="6728" y="12141"/>
                </a:lnTo>
                <a:cubicBezTo>
                  <a:pt x="6799" y="12130"/>
                  <a:pt x="6881" y="12106"/>
                  <a:pt x="6952" y="12094"/>
                </a:cubicBezTo>
                <a:cubicBezTo>
                  <a:pt x="6975" y="12094"/>
                  <a:pt x="6988" y="12070"/>
                  <a:pt x="6988" y="12047"/>
                </a:cubicBezTo>
                <a:cubicBezTo>
                  <a:pt x="6975" y="12035"/>
                  <a:pt x="6964" y="12023"/>
                  <a:pt x="6940" y="12023"/>
                </a:cubicBezTo>
                <a:close/>
                <a:moveTo>
                  <a:pt x="6479" y="12118"/>
                </a:moveTo>
                <a:cubicBezTo>
                  <a:pt x="6397" y="12130"/>
                  <a:pt x="6313" y="12154"/>
                  <a:pt x="6243" y="12165"/>
                </a:cubicBezTo>
                <a:cubicBezTo>
                  <a:pt x="6219" y="12165"/>
                  <a:pt x="6208" y="12189"/>
                  <a:pt x="6208" y="12201"/>
                </a:cubicBezTo>
                <a:cubicBezTo>
                  <a:pt x="6208" y="12225"/>
                  <a:pt x="6231" y="12236"/>
                  <a:pt x="6243" y="12236"/>
                </a:cubicBezTo>
                <a:lnTo>
                  <a:pt x="6255" y="12236"/>
                </a:lnTo>
                <a:cubicBezTo>
                  <a:pt x="6326" y="12225"/>
                  <a:pt x="6408" y="12201"/>
                  <a:pt x="6491" y="12189"/>
                </a:cubicBezTo>
                <a:cubicBezTo>
                  <a:pt x="6503" y="12189"/>
                  <a:pt x="6515" y="12165"/>
                  <a:pt x="6515" y="12154"/>
                </a:cubicBezTo>
                <a:cubicBezTo>
                  <a:pt x="6515" y="12130"/>
                  <a:pt x="6491" y="12118"/>
                  <a:pt x="6479" y="12118"/>
                </a:cubicBezTo>
                <a:close/>
                <a:moveTo>
                  <a:pt x="6006" y="12201"/>
                </a:moveTo>
                <a:cubicBezTo>
                  <a:pt x="5924" y="12212"/>
                  <a:pt x="5841" y="12225"/>
                  <a:pt x="5770" y="12236"/>
                </a:cubicBezTo>
                <a:cubicBezTo>
                  <a:pt x="5746" y="12236"/>
                  <a:pt x="5735" y="12260"/>
                  <a:pt x="5735" y="12283"/>
                </a:cubicBezTo>
                <a:cubicBezTo>
                  <a:pt x="5735" y="12296"/>
                  <a:pt x="5758" y="12307"/>
                  <a:pt x="5770" y="12307"/>
                </a:cubicBezTo>
                <a:lnTo>
                  <a:pt x="5782" y="12307"/>
                </a:lnTo>
                <a:cubicBezTo>
                  <a:pt x="5853" y="12296"/>
                  <a:pt x="5935" y="12283"/>
                  <a:pt x="6018" y="12272"/>
                </a:cubicBezTo>
                <a:cubicBezTo>
                  <a:pt x="6030" y="12272"/>
                  <a:pt x="6042" y="12248"/>
                  <a:pt x="6042" y="12236"/>
                </a:cubicBezTo>
                <a:cubicBezTo>
                  <a:pt x="6042" y="12212"/>
                  <a:pt x="6018" y="12201"/>
                  <a:pt x="6006" y="12201"/>
                </a:cubicBezTo>
                <a:close/>
                <a:moveTo>
                  <a:pt x="37" y="12272"/>
                </a:moveTo>
                <a:cubicBezTo>
                  <a:pt x="24" y="12272"/>
                  <a:pt x="1" y="12283"/>
                  <a:pt x="1" y="12307"/>
                </a:cubicBezTo>
                <a:cubicBezTo>
                  <a:pt x="1" y="12319"/>
                  <a:pt x="13" y="12343"/>
                  <a:pt x="24" y="12343"/>
                </a:cubicBezTo>
                <a:cubicBezTo>
                  <a:pt x="24" y="12343"/>
                  <a:pt x="119" y="12354"/>
                  <a:pt x="273" y="12378"/>
                </a:cubicBezTo>
                <a:cubicBezTo>
                  <a:pt x="297" y="12378"/>
                  <a:pt x="308" y="12366"/>
                  <a:pt x="308" y="12343"/>
                </a:cubicBezTo>
                <a:cubicBezTo>
                  <a:pt x="308" y="12331"/>
                  <a:pt x="297" y="12307"/>
                  <a:pt x="273" y="12307"/>
                </a:cubicBezTo>
                <a:cubicBezTo>
                  <a:pt x="119" y="12283"/>
                  <a:pt x="37" y="12272"/>
                  <a:pt x="37" y="12272"/>
                </a:cubicBezTo>
                <a:close/>
                <a:moveTo>
                  <a:pt x="5533" y="12272"/>
                </a:moveTo>
                <a:cubicBezTo>
                  <a:pt x="5451" y="12283"/>
                  <a:pt x="5368" y="12296"/>
                  <a:pt x="5297" y="12307"/>
                </a:cubicBezTo>
                <a:cubicBezTo>
                  <a:pt x="5273" y="12307"/>
                  <a:pt x="5262" y="12319"/>
                  <a:pt x="5262" y="12343"/>
                </a:cubicBezTo>
                <a:cubicBezTo>
                  <a:pt x="5262" y="12354"/>
                  <a:pt x="5273" y="12378"/>
                  <a:pt x="5297" y="12378"/>
                </a:cubicBezTo>
                <a:cubicBezTo>
                  <a:pt x="5380" y="12366"/>
                  <a:pt x="5462" y="12354"/>
                  <a:pt x="5533" y="12343"/>
                </a:cubicBezTo>
                <a:cubicBezTo>
                  <a:pt x="5557" y="12343"/>
                  <a:pt x="5569" y="12319"/>
                  <a:pt x="5569" y="12307"/>
                </a:cubicBezTo>
                <a:cubicBezTo>
                  <a:pt x="5569" y="12283"/>
                  <a:pt x="5545" y="12272"/>
                  <a:pt x="5533" y="12272"/>
                </a:cubicBezTo>
                <a:close/>
                <a:moveTo>
                  <a:pt x="521" y="12331"/>
                </a:moveTo>
                <a:cubicBezTo>
                  <a:pt x="497" y="12331"/>
                  <a:pt x="473" y="12343"/>
                  <a:pt x="473" y="12366"/>
                </a:cubicBezTo>
                <a:cubicBezTo>
                  <a:pt x="473" y="12378"/>
                  <a:pt x="486" y="12401"/>
                  <a:pt x="509" y="12401"/>
                </a:cubicBezTo>
                <a:cubicBezTo>
                  <a:pt x="580" y="12414"/>
                  <a:pt x="663" y="12414"/>
                  <a:pt x="746" y="12425"/>
                </a:cubicBezTo>
                <a:cubicBezTo>
                  <a:pt x="770" y="12425"/>
                  <a:pt x="781" y="12414"/>
                  <a:pt x="781" y="12390"/>
                </a:cubicBezTo>
                <a:cubicBezTo>
                  <a:pt x="793" y="12378"/>
                  <a:pt x="770" y="12354"/>
                  <a:pt x="757" y="12354"/>
                </a:cubicBezTo>
                <a:cubicBezTo>
                  <a:pt x="663" y="12343"/>
                  <a:pt x="592" y="12343"/>
                  <a:pt x="521" y="12331"/>
                </a:cubicBezTo>
                <a:close/>
                <a:moveTo>
                  <a:pt x="5049" y="12331"/>
                </a:moveTo>
                <a:cubicBezTo>
                  <a:pt x="4978" y="12343"/>
                  <a:pt x="4895" y="12343"/>
                  <a:pt x="4813" y="12354"/>
                </a:cubicBezTo>
                <a:cubicBezTo>
                  <a:pt x="4800" y="12354"/>
                  <a:pt x="4777" y="12366"/>
                  <a:pt x="4789" y="12390"/>
                </a:cubicBezTo>
                <a:cubicBezTo>
                  <a:pt x="4789" y="12414"/>
                  <a:pt x="4800" y="12425"/>
                  <a:pt x="4824" y="12425"/>
                </a:cubicBezTo>
                <a:cubicBezTo>
                  <a:pt x="4907" y="12414"/>
                  <a:pt x="4978" y="12414"/>
                  <a:pt x="5060" y="12401"/>
                </a:cubicBezTo>
                <a:cubicBezTo>
                  <a:pt x="5084" y="12401"/>
                  <a:pt x="5096" y="12378"/>
                  <a:pt x="5096" y="12366"/>
                </a:cubicBezTo>
                <a:cubicBezTo>
                  <a:pt x="5096" y="12343"/>
                  <a:pt x="5073" y="12331"/>
                  <a:pt x="5049" y="12331"/>
                </a:cubicBezTo>
                <a:close/>
                <a:moveTo>
                  <a:pt x="994" y="12378"/>
                </a:moveTo>
                <a:cubicBezTo>
                  <a:pt x="970" y="12378"/>
                  <a:pt x="959" y="12390"/>
                  <a:pt x="959" y="12401"/>
                </a:cubicBezTo>
                <a:cubicBezTo>
                  <a:pt x="946" y="12425"/>
                  <a:pt x="970" y="12449"/>
                  <a:pt x="982" y="12449"/>
                </a:cubicBezTo>
                <a:cubicBezTo>
                  <a:pt x="1065" y="12449"/>
                  <a:pt x="1148" y="12461"/>
                  <a:pt x="1230" y="12461"/>
                </a:cubicBezTo>
                <a:cubicBezTo>
                  <a:pt x="1242" y="12461"/>
                  <a:pt x="1266" y="12449"/>
                  <a:pt x="1266" y="12425"/>
                </a:cubicBezTo>
                <a:cubicBezTo>
                  <a:pt x="1266" y="12414"/>
                  <a:pt x="1254" y="12390"/>
                  <a:pt x="1230" y="12390"/>
                </a:cubicBezTo>
                <a:cubicBezTo>
                  <a:pt x="1148" y="12390"/>
                  <a:pt x="1065" y="12378"/>
                  <a:pt x="994" y="12378"/>
                </a:cubicBezTo>
                <a:close/>
                <a:moveTo>
                  <a:pt x="4588" y="12375"/>
                </a:moveTo>
                <a:cubicBezTo>
                  <a:pt x="4584" y="12375"/>
                  <a:pt x="4580" y="12376"/>
                  <a:pt x="4576" y="12378"/>
                </a:cubicBezTo>
                <a:cubicBezTo>
                  <a:pt x="4493" y="12378"/>
                  <a:pt x="4422" y="12390"/>
                  <a:pt x="4340" y="12390"/>
                </a:cubicBezTo>
                <a:cubicBezTo>
                  <a:pt x="4316" y="12390"/>
                  <a:pt x="4304" y="12414"/>
                  <a:pt x="4304" y="12425"/>
                </a:cubicBezTo>
                <a:cubicBezTo>
                  <a:pt x="4304" y="12449"/>
                  <a:pt x="4327" y="12461"/>
                  <a:pt x="4340" y="12461"/>
                </a:cubicBezTo>
                <a:cubicBezTo>
                  <a:pt x="4422" y="12461"/>
                  <a:pt x="4505" y="12449"/>
                  <a:pt x="4587" y="12449"/>
                </a:cubicBezTo>
                <a:cubicBezTo>
                  <a:pt x="4600" y="12449"/>
                  <a:pt x="4623" y="12425"/>
                  <a:pt x="4611" y="12401"/>
                </a:cubicBezTo>
                <a:cubicBezTo>
                  <a:pt x="4611" y="12392"/>
                  <a:pt x="4604" y="12375"/>
                  <a:pt x="4588" y="12375"/>
                </a:cubicBezTo>
                <a:close/>
                <a:moveTo>
                  <a:pt x="1467" y="12401"/>
                </a:moveTo>
                <a:cubicBezTo>
                  <a:pt x="1443" y="12401"/>
                  <a:pt x="1432" y="12425"/>
                  <a:pt x="1432" y="12437"/>
                </a:cubicBezTo>
                <a:cubicBezTo>
                  <a:pt x="1432" y="12461"/>
                  <a:pt x="1443" y="12472"/>
                  <a:pt x="1467" y="12472"/>
                </a:cubicBezTo>
                <a:cubicBezTo>
                  <a:pt x="1537" y="12485"/>
                  <a:pt x="1621" y="12485"/>
                  <a:pt x="1703" y="12485"/>
                </a:cubicBezTo>
                <a:cubicBezTo>
                  <a:pt x="1727" y="12485"/>
                  <a:pt x="1739" y="12472"/>
                  <a:pt x="1739" y="12461"/>
                </a:cubicBezTo>
                <a:cubicBezTo>
                  <a:pt x="1739" y="12437"/>
                  <a:pt x="1727" y="12414"/>
                  <a:pt x="1703" y="12414"/>
                </a:cubicBezTo>
                <a:cubicBezTo>
                  <a:pt x="1621" y="12414"/>
                  <a:pt x="1550" y="12414"/>
                  <a:pt x="1467" y="12401"/>
                </a:cubicBezTo>
                <a:close/>
                <a:moveTo>
                  <a:pt x="4103" y="12401"/>
                </a:moveTo>
                <a:cubicBezTo>
                  <a:pt x="4020" y="12414"/>
                  <a:pt x="3938" y="12414"/>
                  <a:pt x="3867" y="12414"/>
                </a:cubicBezTo>
                <a:cubicBezTo>
                  <a:pt x="3843" y="12425"/>
                  <a:pt x="3831" y="12437"/>
                  <a:pt x="3831" y="12461"/>
                </a:cubicBezTo>
                <a:cubicBezTo>
                  <a:pt x="3831" y="12472"/>
                  <a:pt x="3843" y="12496"/>
                  <a:pt x="3867" y="12496"/>
                </a:cubicBezTo>
                <a:cubicBezTo>
                  <a:pt x="3949" y="12485"/>
                  <a:pt x="4020" y="12485"/>
                  <a:pt x="4103" y="12472"/>
                </a:cubicBezTo>
                <a:cubicBezTo>
                  <a:pt x="4127" y="12472"/>
                  <a:pt x="4138" y="12461"/>
                  <a:pt x="4138" y="12437"/>
                </a:cubicBezTo>
                <a:cubicBezTo>
                  <a:pt x="4138" y="12425"/>
                  <a:pt x="4115" y="12401"/>
                  <a:pt x="4103" y="12401"/>
                </a:cubicBezTo>
                <a:close/>
                <a:moveTo>
                  <a:pt x="1952" y="12425"/>
                </a:moveTo>
                <a:cubicBezTo>
                  <a:pt x="1928" y="12425"/>
                  <a:pt x="1916" y="12437"/>
                  <a:pt x="1916" y="12461"/>
                </a:cubicBezTo>
                <a:cubicBezTo>
                  <a:pt x="1904" y="12485"/>
                  <a:pt x="1928" y="12496"/>
                  <a:pt x="1939" y="12496"/>
                </a:cubicBezTo>
                <a:cubicBezTo>
                  <a:pt x="2023" y="12508"/>
                  <a:pt x="2105" y="12508"/>
                  <a:pt x="2188" y="12508"/>
                </a:cubicBezTo>
                <a:cubicBezTo>
                  <a:pt x="2199" y="12508"/>
                  <a:pt x="2223" y="12496"/>
                  <a:pt x="2223" y="12472"/>
                </a:cubicBezTo>
                <a:cubicBezTo>
                  <a:pt x="2223" y="12449"/>
                  <a:pt x="2212" y="12437"/>
                  <a:pt x="2188" y="12437"/>
                </a:cubicBezTo>
                <a:cubicBezTo>
                  <a:pt x="2105" y="12437"/>
                  <a:pt x="2023" y="12425"/>
                  <a:pt x="1952" y="12425"/>
                </a:cubicBezTo>
                <a:close/>
                <a:moveTo>
                  <a:pt x="3618" y="12425"/>
                </a:moveTo>
                <a:cubicBezTo>
                  <a:pt x="3547" y="12437"/>
                  <a:pt x="3465" y="12437"/>
                  <a:pt x="3382" y="12437"/>
                </a:cubicBezTo>
                <a:cubicBezTo>
                  <a:pt x="3358" y="12437"/>
                  <a:pt x="3347" y="12449"/>
                  <a:pt x="3347" y="12472"/>
                </a:cubicBezTo>
                <a:cubicBezTo>
                  <a:pt x="3347" y="12496"/>
                  <a:pt x="3370" y="12508"/>
                  <a:pt x="3382" y="12508"/>
                </a:cubicBezTo>
                <a:cubicBezTo>
                  <a:pt x="3465" y="12508"/>
                  <a:pt x="3547" y="12508"/>
                  <a:pt x="3630" y="12496"/>
                </a:cubicBezTo>
                <a:cubicBezTo>
                  <a:pt x="3642" y="12496"/>
                  <a:pt x="3665" y="12485"/>
                  <a:pt x="3654" y="12461"/>
                </a:cubicBezTo>
                <a:cubicBezTo>
                  <a:pt x="3654" y="12449"/>
                  <a:pt x="3642" y="12425"/>
                  <a:pt x="3618" y="12425"/>
                </a:cubicBezTo>
                <a:close/>
                <a:moveTo>
                  <a:pt x="2425" y="12437"/>
                </a:moveTo>
                <a:cubicBezTo>
                  <a:pt x="2401" y="12437"/>
                  <a:pt x="2389" y="12461"/>
                  <a:pt x="2389" y="12472"/>
                </a:cubicBezTo>
                <a:cubicBezTo>
                  <a:pt x="2389" y="12496"/>
                  <a:pt x="2401" y="12508"/>
                  <a:pt x="2425" y="12508"/>
                </a:cubicBezTo>
                <a:cubicBezTo>
                  <a:pt x="2507" y="12508"/>
                  <a:pt x="2578" y="12520"/>
                  <a:pt x="2661" y="12520"/>
                </a:cubicBezTo>
                <a:cubicBezTo>
                  <a:pt x="2685" y="12520"/>
                  <a:pt x="2696" y="12496"/>
                  <a:pt x="2696" y="12485"/>
                </a:cubicBezTo>
                <a:cubicBezTo>
                  <a:pt x="2696" y="12461"/>
                  <a:pt x="2685" y="12449"/>
                  <a:pt x="2661" y="12437"/>
                </a:cubicBezTo>
                <a:close/>
                <a:moveTo>
                  <a:pt x="3145" y="12437"/>
                </a:moveTo>
                <a:cubicBezTo>
                  <a:pt x="3063" y="12437"/>
                  <a:pt x="2980" y="12437"/>
                  <a:pt x="2909" y="12449"/>
                </a:cubicBezTo>
                <a:cubicBezTo>
                  <a:pt x="2885" y="12449"/>
                  <a:pt x="2874" y="12461"/>
                  <a:pt x="2874" y="12485"/>
                </a:cubicBezTo>
                <a:cubicBezTo>
                  <a:pt x="2874" y="12496"/>
                  <a:pt x="2885" y="12520"/>
                  <a:pt x="2909" y="12520"/>
                </a:cubicBezTo>
                <a:cubicBezTo>
                  <a:pt x="2980" y="12520"/>
                  <a:pt x="3063" y="12508"/>
                  <a:pt x="3145" y="12508"/>
                </a:cubicBezTo>
                <a:cubicBezTo>
                  <a:pt x="3169" y="12508"/>
                  <a:pt x="3181" y="12496"/>
                  <a:pt x="3181" y="12472"/>
                </a:cubicBezTo>
                <a:cubicBezTo>
                  <a:pt x="3181" y="12461"/>
                  <a:pt x="3169" y="12437"/>
                  <a:pt x="3145" y="12437"/>
                </a:cubicBezTo>
                <a:close/>
              </a:path>
            </a:pathLst>
          </a:custGeom>
          <a:solidFill>
            <a:srgbClr val="C1B9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29"/>
          <p:cNvGrpSpPr/>
          <p:nvPr/>
        </p:nvGrpSpPr>
        <p:grpSpPr>
          <a:xfrm rot="10800000">
            <a:off x="201421" y="2768827"/>
            <a:ext cx="355461" cy="607971"/>
            <a:chOff x="-8272361" y="3329436"/>
            <a:chExt cx="355461" cy="607971"/>
          </a:xfrm>
        </p:grpSpPr>
        <p:sp>
          <p:nvSpPr>
            <p:cNvPr id="524" name="Google Shape;524;p29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9"/>
          <p:cNvSpPr/>
          <p:nvPr/>
        </p:nvSpPr>
        <p:spPr>
          <a:xfrm flipH="1">
            <a:off x="8476645" y="4148005"/>
            <a:ext cx="564276" cy="581893"/>
          </a:xfrm>
          <a:custGeom>
            <a:avLst/>
            <a:gdLst/>
            <a:ahLst/>
            <a:cxnLst/>
            <a:rect l="l" t="t" r="r" b="b"/>
            <a:pathLst>
              <a:path w="3429" h="3536" extrusionOk="0">
                <a:moveTo>
                  <a:pt x="1479" y="1"/>
                </a:moveTo>
                <a:lnTo>
                  <a:pt x="1384" y="1076"/>
                </a:lnTo>
                <a:lnTo>
                  <a:pt x="237" y="674"/>
                </a:lnTo>
                <a:lnTo>
                  <a:pt x="946" y="1538"/>
                </a:lnTo>
                <a:lnTo>
                  <a:pt x="1" y="2022"/>
                </a:lnTo>
                <a:lnTo>
                  <a:pt x="1136" y="2058"/>
                </a:lnTo>
                <a:lnTo>
                  <a:pt x="840" y="3062"/>
                </a:lnTo>
                <a:lnTo>
                  <a:pt x="840" y="3062"/>
                </a:lnTo>
                <a:lnTo>
                  <a:pt x="1597" y="2271"/>
                </a:lnTo>
                <a:lnTo>
                  <a:pt x="2176" y="3535"/>
                </a:lnTo>
                <a:lnTo>
                  <a:pt x="2188" y="2034"/>
                </a:lnTo>
                <a:lnTo>
                  <a:pt x="3429" y="1927"/>
                </a:lnTo>
                <a:lnTo>
                  <a:pt x="2235" y="1336"/>
                </a:lnTo>
                <a:lnTo>
                  <a:pt x="2909" y="343"/>
                </a:lnTo>
                <a:lnTo>
                  <a:pt x="2909" y="343"/>
                </a:lnTo>
                <a:lnTo>
                  <a:pt x="1857" y="1029"/>
                </a:lnTo>
                <a:lnTo>
                  <a:pt x="1479" y="1"/>
                </a:lnTo>
                <a:close/>
              </a:path>
            </a:pathLst>
          </a:custGeom>
          <a:solidFill>
            <a:srgbClr val="F3A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9"/>
          <p:cNvSpPr/>
          <p:nvPr/>
        </p:nvSpPr>
        <p:spPr>
          <a:xfrm flipH="1">
            <a:off x="8067892" y="4780989"/>
            <a:ext cx="344589" cy="294073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rgbClr val="92C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1" name="Google Shape;531;p29"/>
          <p:cNvGrpSpPr/>
          <p:nvPr/>
        </p:nvGrpSpPr>
        <p:grpSpPr>
          <a:xfrm rot="-8834223">
            <a:off x="1824933" y="4634965"/>
            <a:ext cx="488178" cy="283799"/>
            <a:chOff x="5340425" y="3804350"/>
            <a:chExt cx="67425" cy="39200"/>
          </a:xfrm>
        </p:grpSpPr>
        <p:sp>
          <p:nvSpPr>
            <p:cNvPr id="532" name="Google Shape;532;p2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29"/>
          <p:cNvGrpSpPr/>
          <p:nvPr/>
        </p:nvGrpSpPr>
        <p:grpSpPr>
          <a:xfrm rot="9121407">
            <a:off x="810696" y="3946344"/>
            <a:ext cx="488178" cy="283799"/>
            <a:chOff x="5340425" y="3804350"/>
            <a:chExt cx="67425" cy="39200"/>
          </a:xfrm>
        </p:grpSpPr>
        <p:sp>
          <p:nvSpPr>
            <p:cNvPr id="536" name="Google Shape;536;p2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Br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162899" y="858031"/>
            <a:ext cx="4805902" cy="3738806"/>
          </a:xfrm>
          <a:custGeom>
            <a:avLst/>
            <a:gdLst>
              <a:gd name="connsiteX0" fmla="*/ 5882780 w 6407869"/>
              <a:gd name="connsiteY0" fmla="*/ 2867790 h 4985074"/>
              <a:gd name="connsiteX1" fmla="*/ 5804165 w 6407869"/>
              <a:gd name="connsiteY1" fmla="*/ 2892718 h 4985074"/>
              <a:gd name="connsiteX2" fmla="*/ 5804165 w 6407869"/>
              <a:gd name="connsiteY2" fmla="*/ 2888563 h 4985074"/>
              <a:gd name="connsiteX3" fmla="*/ 5816921 w 6407869"/>
              <a:gd name="connsiteY3" fmla="*/ 2888563 h 4985074"/>
              <a:gd name="connsiteX4" fmla="*/ 5833238 w 6407869"/>
              <a:gd name="connsiteY4" fmla="*/ 2880024 h 4985074"/>
              <a:gd name="connsiteX5" fmla="*/ 5841544 w 6407869"/>
              <a:gd name="connsiteY5" fmla="*/ 2875869 h 4985074"/>
              <a:gd name="connsiteX6" fmla="*/ 5866166 w 6407869"/>
              <a:gd name="connsiteY6" fmla="*/ 2872176 h 4985074"/>
              <a:gd name="connsiteX7" fmla="*/ 5872693 w 6407869"/>
              <a:gd name="connsiteY7" fmla="*/ 2868944 h 4985074"/>
              <a:gd name="connsiteX8" fmla="*/ 6176178 w 6407869"/>
              <a:gd name="connsiteY8" fmla="*/ 2603273 h 4985074"/>
              <a:gd name="connsiteX9" fmla="*/ 6166684 w 6407869"/>
              <a:gd name="connsiteY9" fmla="*/ 2606044 h 4985074"/>
              <a:gd name="connsiteX10" fmla="*/ 6159860 w 6407869"/>
              <a:gd name="connsiteY10" fmla="*/ 2607429 h 4985074"/>
              <a:gd name="connsiteX11" fmla="*/ 6176178 w 6407869"/>
              <a:gd name="connsiteY11" fmla="*/ 2603273 h 4985074"/>
              <a:gd name="connsiteX12" fmla="*/ 5196604 w 6407869"/>
              <a:gd name="connsiteY12" fmla="*/ 2301365 h 4985074"/>
              <a:gd name="connsiteX13" fmla="*/ 5113835 w 6407869"/>
              <a:gd name="connsiteY13" fmla="*/ 2338527 h 4985074"/>
              <a:gd name="connsiteX14" fmla="*/ 5101376 w 6407869"/>
              <a:gd name="connsiteY14" fmla="*/ 2334372 h 4985074"/>
              <a:gd name="connsiteX15" fmla="*/ 5109682 w 6407869"/>
              <a:gd name="connsiteY15" fmla="*/ 2330217 h 4985074"/>
              <a:gd name="connsiteX16" fmla="*/ 5196604 w 6407869"/>
              <a:gd name="connsiteY16" fmla="*/ 2301365 h 4985074"/>
              <a:gd name="connsiteX17" fmla="*/ 4965032 w 6407869"/>
              <a:gd name="connsiteY17" fmla="*/ 116 h 4985074"/>
              <a:gd name="connsiteX18" fmla="*/ 5167532 w 6407869"/>
              <a:gd name="connsiteY18" fmla="*/ 1966 h 4985074"/>
              <a:gd name="connsiteX19" fmla="*/ 5167532 w 6407869"/>
              <a:gd name="connsiteY19" fmla="*/ 6120 h 4985074"/>
              <a:gd name="connsiteX20" fmla="*/ 5192451 w 6407869"/>
              <a:gd name="connsiteY20" fmla="*/ 6120 h 4985074"/>
              <a:gd name="connsiteX21" fmla="*/ 5196604 w 6407869"/>
              <a:gd name="connsiteY21" fmla="*/ 14199 h 4985074"/>
              <a:gd name="connsiteX22" fmla="*/ 5209064 w 6407869"/>
              <a:gd name="connsiteY22" fmla="*/ 18354 h 4985074"/>
              <a:gd name="connsiteX23" fmla="*/ 5196604 w 6407869"/>
              <a:gd name="connsiteY23" fmla="*/ 18354 h 4985074"/>
              <a:gd name="connsiteX24" fmla="*/ 5171684 w 6407869"/>
              <a:gd name="connsiteY24" fmla="*/ 30818 h 4985074"/>
              <a:gd name="connsiteX25" fmla="*/ 5171684 w 6407869"/>
              <a:gd name="connsiteY25" fmla="*/ 34972 h 4985074"/>
              <a:gd name="connsiteX26" fmla="*/ 5200758 w 6407869"/>
              <a:gd name="connsiteY26" fmla="*/ 39128 h 4985074"/>
              <a:gd name="connsiteX27" fmla="*/ 5126295 w 6407869"/>
              <a:gd name="connsiteY27" fmla="*/ 47206 h 4985074"/>
              <a:gd name="connsiteX28" fmla="*/ 5109682 w 6407869"/>
              <a:gd name="connsiteY28" fmla="*/ 47206 h 4985074"/>
              <a:gd name="connsiteX29" fmla="*/ 5101376 w 6407869"/>
              <a:gd name="connsiteY29" fmla="*/ 47206 h 4985074"/>
              <a:gd name="connsiteX30" fmla="*/ 5088916 w 6407869"/>
              <a:gd name="connsiteY30" fmla="*/ 51361 h 4985074"/>
              <a:gd name="connsiteX31" fmla="*/ 5093069 w 6407869"/>
              <a:gd name="connsiteY31" fmla="*/ 51361 h 4985074"/>
              <a:gd name="connsiteX32" fmla="*/ 5097222 w 6407869"/>
              <a:gd name="connsiteY32" fmla="*/ 59670 h 4985074"/>
              <a:gd name="connsiteX33" fmla="*/ 5105528 w 6407869"/>
              <a:gd name="connsiteY33" fmla="*/ 59670 h 4985074"/>
              <a:gd name="connsiteX34" fmla="*/ 5117988 w 6407869"/>
              <a:gd name="connsiteY34" fmla="*/ 59670 h 4985074"/>
              <a:gd name="connsiteX35" fmla="*/ 5395070 w 6407869"/>
              <a:gd name="connsiteY35" fmla="*/ 55516 h 4985074"/>
              <a:gd name="connsiteX36" fmla="*/ 5436008 w 6407869"/>
              <a:gd name="connsiteY36" fmla="*/ 55516 h 4985074"/>
              <a:gd name="connsiteX37" fmla="*/ 5457072 w 6407869"/>
              <a:gd name="connsiteY37" fmla="*/ 55516 h 4985074"/>
              <a:gd name="connsiteX38" fmla="*/ 5465378 w 6407869"/>
              <a:gd name="connsiteY38" fmla="*/ 51361 h 4985074"/>
              <a:gd name="connsiteX39" fmla="*/ 5473388 w 6407869"/>
              <a:gd name="connsiteY39" fmla="*/ 55516 h 4985074"/>
              <a:gd name="connsiteX40" fmla="*/ 5465378 w 6407869"/>
              <a:gd name="connsiteY40" fmla="*/ 59670 h 4985074"/>
              <a:gd name="connsiteX41" fmla="*/ 5444612 w 6407869"/>
              <a:gd name="connsiteY41" fmla="*/ 63825 h 4985074"/>
              <a:gd name="connsiteX42" fmla="*/ 5444612 w 6407869"/>
              <a:gd name="connsiteY42" fmla="*/ 68210 h 4985074"/>
              <a:gd name="connsiteX43" fmla="*/ 5448766 w 6407869"/>
              <a:gd name="connsiteY43" fmla="*/ 68210 h 4985074"/>
              <a:gd name="connsiteX44" fmla="*/ 5461226 w 6407869"/>
              <a:gd name="connsiteY44" fmla="*/ 68210 h 4985074"/>
              <a:gd name="connsiteX45" fmla="*/ 5457072 w 6407869"/>
              <a:gd name="connsiteY45" fmla="*/ 72366 h 4985074"/>
              <a:gd name="connsiteX46" fmla="*/ 5428000 w 6407869"/>
              <a:gd name="connsiteY46" fmla="*/ 80214 h 4985074"/>
              <a:gd name="connsiteX47" fmla="*/ 5423846 w 6407869"/>
              <a:gd name="connsiteY47" fmla="*/ 80214 h 4985074"/>
              <a:gd name="connsiteX48" fmla="*/ 5411386 w 6407869"/>
              <a:gd name="connsiteY48" fmla="*/ 84599 h 4985074"/>
              <a:gd name="connsiteX49" fmla="*/ 5382610 w 6407869"/>
              <a:gd name="connsiteY49" fmla="*/ 92908 h 4985074"/>
              <a:gd name="connsiteX50" fmla="*/ 5378456 w 6407869"/>
              <a:gd name="connsiteY50" fmla="*/ 101218 h 4985074"/>
              <a:gd name="connsiteX51" fmla="*/ 5370448 w 6407869"/>
              <a:gd name="connsiteY51" fmla="*/ 105372 h 4985074"/>
              <a:gd name="connsiteX52" fmla="*/ 5361844 w 6407869"/>
              <a:gd name="connsiteY52" fmla="*/ 109295 h 4985074"/>
              <a:gd name="connsiteX53" fmla="*/ 5378456 w 6407869"/>
              <a:gd name="connsiteY53" fmla="*/ 109295 h 4985074"/>
              <a:gd name="connsiteX54" fmla="*/ 5370448 w 6407869"/>
              <a:gd name="connsiteY54" fmla="*/ 113451 h 4985074"/>
              <a:gd name="connsiteX55" fmla="*/ 5440459 w 6407869"/>
              <a:gd name="connsiteY55" fmla="*/ 121760 h 4985074"/>
              <a:gd name="connsiteX56" fmla="*/ 5407233 w 6407869"/>
              <a:gd name="connsiteY56" fmla="*/ 138379 h 4985074"/>
              <a:gd name="connsiteX57" fmla="*/ 5428000 w 6407869"/>
              <a:gd name="connsiteY57" fmla="*/ 154766 h 4985074"/>
              <a:gd name="connsiteX58" fmla="*/ 5378456 w 6407869"/>
              <a:gd name="connsiteY58" fmla="*/ 175310 h 4985074"/>
              <a:gd name="connsiteX59" fmla="*/ 5411386 w 6407869"/>
              <a:gd name="connsiteY59" fmla="*/ 196314 h 4985074"/>
              <a:gd name="connsiteX60" fmla="*/ 5291536 w 6407869"/>
              <a:gd name="connsiteY60" fmla="*/ 258173 h 4985074"/>
              <a:gd name="connsiteX61" fmla="*/ 5370448 w 6407869"/>
              <a:gd name="connsiteY61" fmla="*/ 241554 h 4985074"/>
              <a:gd name="connsiteX62" fmla="*/ 5130448 w 6407869"/>
              <a:gd name="connsiteY62" fmla="*/ 324417 h 4985074"/>
              <a:gd name="connsiteX63" fmla="*/ 5093069 w 6407869"/>
              <a:gd name="connsiteY63" fmla="*/ 336881 h 4985074"/>
              <a:gd name="connsiteX64" fmla="*/ 5560606 w 6407869"/>
              <a:gd name="connsiteY64" fmla="*/ 270868 h 4985074"/>
              <a:gd name="connsiteX65" fmla="*/ 5514920 w 6407869"/>
              <a:gd name="connsiteY65" fmla="*/ 311954 h 4985074"/>
              <a:gd name="connsiteX66" fmla="*/ 5527380 w 6407869"/>
              <a:gd name="connsiteY66" fmla="*/ 336881 h 4985074"/>
              <a:gd name="connsiteX67" fmla="*/ 5519074 w 6407869"/>
              <a:gd name="connsiteY67" fmla="*/ 344960 h 4985074"/>
              <a:gd name="connsiteX68" fmla="*/ 5535390 w 6407869"/>
              <a:gd name="connsiteY68" fmla="*/ 353269 h 4985074"/>
              <a:gd name="connsiteX69" fmla="*/ 5448766 w 6407869"/>
              <a:gd name="connsiteY69" fmla="*/ 382352 h 4985074"/>
              <a:gd name="connsiteX70" fmla="*/ 5527380 w 6407869"/>
              <a:gd name="connsiteY70" fmla="*/ 370119 h 4985074"/>
              <a:gd name="connsiteX71" fmla="*/ 5535390 w 6407869"/>
              <a:gd name="connsiteY71" fmla="*/ 373812 h 4985074"/>
              <a:gd name="connsiteX72" fmla="*/ 5531238 w 6407869"/>
              <a:gd name="connsiteY72" fmla="*/ 378198 h 4985074"/>
              <a:gd name="connsiteX73" fmla="*/ 5523227 w 6407869"/>
              <a:gd name="connsiteY73" fmla="*/ 386507 h 4985074"/>
              <a:gd name="connsiteX74" fmla="*/ 5519074 w 6407869"/>
              <a:gd name="connsiteY74" fmla="*/ 394817 h 4985074"/>
              <a:gd name="connsiteX75" fmla="*/ 5514920 w 6407869"/>
              <a:gd name="connsiteY75" fmla="*/ 411204 h 4985074"/>
              <a:gd name="connsiteX76" fmla="*/ 5514920 w 6407869"/>
              <a:gd name="connsiteY76" fmla="*/ 415359 h 4985074"/>
              <a:gd name="connsiteX77" fmla="*/ 5510767 w 6407869"/>
              <a:gd name="connsiteY77" fmla="*/ 419514 h 4985074"/>
              <a:gd name="connsiteX78" fmla="*/ 5465378 w 6407869"/>
              <a:gd name="connsiteY78" fmla="*/ 427823 h 4985074"/>
              <a:gd name="connsiteX79" fmla="*/ 5510767 w 6407869"/>
              <a:gd name="connsiteY79" fmla="*/ 440056 h 4985074"/>
              <a:gd name="connsiteX80" fmla="*/ 5498604 w 6407869"/>
              <a:gd name="connsiteY80" fmla="*/ 469371 h 4985074"/>
              <a:gd name="connsiteX81" fmla="*/ 5291536 w 6407869"/>
              <a:gd name="connsiteY81" fmla="*/ 522921 h 4985074"/>
              <a:gd name="connsiteX82" fmla="*/ 5386763 w 6407869"/>
              <a:gd name="connsiteY82" fmla="*/ 502377 h 4985074"/>
              <a:gd name="connsiteX83" fmla="*/ 5312302 w 6407869"/>
              <a:gd name="connsiteY83" fmla="*/ 510456 h 4985074"/>
              <a:gd name="connsiteX84" fmla="*/ 5349384 w 6407869"/>
              <a:gd name="connsiteY84" fmla="*/ 498223 h 4985074"/>
              <a:gd name="connsiteX85" fmla="*/ 5237840 w 6407869"/>
              <a:gd name="connsiteY85" fmla="*/ 510456 h 4985074"/>
              <a:gd name="connsiteX86" fmla="*/ 5378456 w 6407869"/>
              <a:gd name="connsiteY86" fmla="*/ 477448 h 4985074"/>
              <a:gd name="connsiteX87" fmla="*/ 5109682 w 6407869"/>
              <a:gd name="connsiteY87" fmla="*/ 502377 h 4985074"/>
              <a:gd name="connsiteX88" fmla="*/ 5275218 w 6407869"/>
              <a:gd name="connsiteY88" fmla="*/ 452521 h 4985074"/>
              <a:gd name="connsiteX89" fmla="*/ 5271066 w 6407869"/>
              <a:gd name="connsiteY89" fmla="*/ 452521 h 4985074"/>
              <a:gd name="connsiteX90" fmla="*/ 5241992 w 6407869"/>
              <a:gd name="connsiteY90" fmla="*/ 456675 h 4985074"/>
              <a:gd name="connsiteX91" fmla="*/ 5221226 w 6407869"/>
              <a:gd name="connsiteY91" fmla="*/ 461061 h 4985074"/>
              <a:gd name="connsiteX92" fmla="*/ 4799672 w 6407869"/>
              <a:gd name="connsiteY92" fmla="*/ 547617 h 4985074"/>
              <a:gd name="connsiteX93" fmla="*/ 4902910 w 6407869"/>
              <a:gd name="connsiteY93" fmla="*/ 551773 h 4985074"/>
              <a:gd name="connsiteX94" fmla="*/ 4840908 w 6407869"/>
              <a:gd name="connsiteY94" fmla="*/ 568621 h 4985074"/>
              <a:gd name="connsiteX95" fmla="*/ 4882440 w 6407869"/>
              <a:gd name="connsiteY95" fmla="*/ 589165 h 4985074"/>
              <a:gd name="connsiteX96" fmla="*/ 4766742 w 6407869"/>
              <a:gd name="connsiteY96" fmla="*/ 663719 h 4985074"/>
              <a:gd name="connsiteX97" fmla="*/ 4944442 w 6407869"/>
              <a:gd name="connsiteY97" fmla="*/ 671797 h 4985074"/>
              <a:gd name="connsiteX98" fmla="*/ 4609512 w 6407869"/>
              <a:gd name="connsiteY98" fmla="*/ 837062 h 4985074"/>
              <a:gd name="connsiteX99" fmla="*/ 5552004 w 6407869"/>
              <a:gd name="connsiteY99" fmla="*/ 659563 h 4985074"/>
              <a:gd name="connsiteX100" fmla="*/ 5572770 w 6407869"/>
              <a:gd name="connsiteY100" fmla="*/ 655409 h 4985074"/>
              <a:gd name="connsiteX101" fmla="*/ 5618158 w 6407869"/>
              <a:gd name="connsiteY101" fmla="*/ 655409 h 4985074"/>
              <a:gd name="connsiteX102" fmla="*/ 5622609 w 6407869"/>
              <a:gd name="connsiteY102" fmla="*/ 667411 h 4985074"/>
              <a:gd name="connsiteX103" fmla="*/ 5626465 w 6407869"/>
              <a:gd name="connsiteY103" fmla="*/ 675952 h 4985074"/>
              <a:gd name="connsiteX104" fmla="*/ 5618158 w 6407869"/>
              <a:gd name="connsiteY104" fmla="*/ 696725 h 4985074"/>
              <a:gd name="connsiteX105" fmla="*/ 5572770 w 6407869"/>
              <a:gd name="connsiteY105" fmla="*/ 733656 h 4985074"/>
              <a:gd name="connsiteX106" fmla="*/ 5576923 w 6407869"/>
              <a:gd name="connsiteY106" fmla="*/ 741965 h 4985074"/>
              <a:gd name="connsiteX107" fmla="*/ 5609852 w 6407869"/>
              <a:gd name="connsiteY107" fmla="*/ 758815 h 4985074"/>
              <a:gd name="connsiteX108" fmla="*/ 5626465 w 6407869"/>
              <a:gd name="connsiteY108" fmla="*/ 737811 h 4985074"/>
              <a:gd name="connsiteX109" fmla="*/ 5626465 w 6407869"/>
              <a:gd name="connsiteY109" fmla="*/ 750275 h 4985074"/>
              <a:gd name="connsiteX110" fmla="*/ 5626465 w 6407869"/>
              <a:gd name="connsiteY110" fmla="*/ 762969 h 4985074"/>
              <a:gd name="connsiteX111" fmla="*/ 5626465 w 6407869"/>
              <a:gd name="connsiteY111" fmla="*/ 766663 h 4985074"/>
              <a:gd name="connsiteX112" fmla="*/ 5626465 w 6407869"/>
              <a:gd name="connsiteY112" fmla="*/ 775203 h 4985074"/>
              <a:gd name="connsiteX113" fmla="*/ 5576923 w 6407869"/>
              <a:gd name="connsiteY113" fmla="*/ 837062 h 4985074"/>
              <a:gd name="connsiteX114" fmla="*/ 5568616 w 6407869"/>
              <a:gd name="connsiteY114" fmla="*/ 832907 h 4985074"/>
              <a:gd name="connsiteX115" fmla="*/ 5572770 w 6407869"/>
              <a:gd name="connsiteY115" fmla="*/ 812365 h 4985074"/>
              <a:gd name="connsiteX116" fmla="*/ 5568616 w 6407869"/>
              <a:gd name="connsiteY116" fmla="*/ 808209 h 4985074"/>
              <a:gd name="connsiteX117" fmla="*/ 5531238 w 6407869"/>
              <a:gd name="connsiteY117" fmla="*/ 845372 h 4985074"/>
              <a:gd name="connsiteX118" fmla="*/ 5519074 w 6407869"/>
              <a:gd name="connsiteY118" fmla="*/ 870300 h 4985074"/>
              <a:gd name="connsiteX119" fmla="*/ 5490001 w 6407869"/>
              <a:gd name="connsiteY119" fmla="*/ 903307 h 4985074"/>
              <a:gd name="connsiteX120" fmla="*/ 5494154 w 6407869"/>
              <a:gd name="connsiteY120" fmla="*/ 919926 h 4985074"/>
              <a:gd name="connsiteX121" fmla="*/ 5502460 w 6407869"/>
              <a:gd name="connsiteY121" fmla="*/ 932159 h 4985074"/>
              <a:gd name="connsiteX122" fmla="*/ 5502460 w 6407869"/>
              <a:gd name="connsiteY122" fmla="*/ 944623 h 4985074"/>
              <a:gd name="connsiteX123" fmla="*/ 5477541 w 6407869"/>
              <a:gd name="connsiteY123" fmla="*/ 990324 h 4985074"/>
              <a:gd name="connsiteX124" fmla="*/ 5519074 w 6407869"/>
              <a:gd name="connsiteY124" fmla="*/ 977861 h 4985074"/>
              <a:gd name="connsiteX125" fmla="*/ 5519074 w 6407869"/>
              <a:gd name="connsiteY125" fmla="*/ 994480 h 4985074"/>
              <a:gd name="connsiteX126" fmla="*/ 5519074 w 6407869"/>
              <a:gd name="connsiteY126" fmla="*/ 1006713 h 4985074"/>
              <a:gd name="connsiteX127" fmla="*/ 5531238 w 6407869"/>
              <a:gd name="connsiteY127" fmla="*/ 1002558 h 4985074"/>
              <a:gd name="connsiteX128" fmla="*/ 5539544 w 6407869"/>
              <a:gd name="connsiteY128" fmla="*/ 1006713 h 4985074"/>
              <a:gd name="connsiteX129" fmla="*/ 4642738 w 6407869"/>
              <a:gd name="connsiteY129" fmla="*/ 1201060 h 4985074"/>
              <a:gd name="connsiteX130" fmla="*/ 3538568 w 6407869"/>
              <a:gd name="connsiteY130" fmla="*/ 1515433 h 4985074"/>
              <a:gd name="connsiteX131" fmla="*/ 3530558 w 6407869"/>
              <a:gd name="connsiteY131" fmla="*/ 1519819 h 4985074"/>
              <a:gd name="connsiteX132" fmla="*/ 3546875 w 6407869"/>
              <a:gd name="connsiteY132" fmla="*/ 1515433 h 4985074"/>
              <a:gd name="connsiteX133" fmla="*/ 4642738 w 6407869"/>
              <a:gd name="connsiteY133" fmla="*/ 1213525 h 4985074"/>
              <a:gd name="connsiteX134" fmla="*/ 5349384 w 6407869"/>
              <a:gd name="connsiteY134" fmla="*/ 1072957 h 4985074"/>
              <a:gd name="connsiteX135" fmla="*/ 5543697 w 6407869"/>
              <a:gd name="connsiteY135" fmla="*/ 1019176 h 4985074"/>
              <a:gd name="connsiteX136" fmla="*/ 5556157 w 6407869"/>
              <a:gd name="connsiteY136" fmla="*/ 1027717 h 4985074"/>
              <a:gd name="connsiteX137" fmla="*/ 5643078 w 6407869"/>
              <a:gd name="connsiteY137" fmla="*/ 1015022 h 4985074"/>
              <a:gd name="connsiteX138" fmla="*/ 5643078 w 6407869"/>
              <a:gd name="connsiteY138" fmla="*/ 1019176 h 4985074"/>
              <a:gd name="connsiteX139" fmla="*/ 5589383 w 6407869"/>
              <a:gd name="connsiteY139" fmla="*/ 1052414 h 4985074"/>
              <a:gd name="connsiteX140" fmla="*/ 5585230 w 6407869"/>
              <a:gd name="connsiteY140" fmla="*/ 1064647 h 4985074"/>
              <a:gd name="connsiteX141" fmla="*/ 5597392 w 6407869"/>
              <a:gd name="connsiteY141" fmla="*/ 1072957 h 4985074"/>
              <a:gd name="connsiteX142" fmla="*/ 5601546 w 6407869"/>
              <a:gd name="connsiteY142" fmla="*/ 1081266 h 4985074"/>
              <a:gd name="connsiteX143" fmla="*/ 5609852 w 6407869"/>
              <a:gd name="connsiteY143" fmla="*/ 1081266 h 4985074"/>
              <a:gd name="connsiteX144" fmla="*/ 5688764 w 6407869"/>
              <a:gd name="connsiteY144" fmla="*/ 1068803 h 4985074"/>
              <a:gd name="connsiteX145" fmla="*/ 5688764 w 6407869"/>
              <a:gd name="connsiteY145" fmla="*/ 1072957 h 4985074"/>
              <a:gd name="connsiteX146" fmla="*/ 5671854 w 6407869"/>
              <a:gd name="connsiteY146" fmla="*/ 1089576 h 4985074"/>
              <a:gd name="connsiteX147" fmla="*/ 5428000 w 6407869"/>
              <a:gd name="connsiteY147" fmla="*/ 1172208 h 4985074"/>
              <a:gd name="connsiteX148" fmla="*/ 4646596 w 6407869"/>
              <a:gd name="connsiteY148" fmla="*/ 1354323 h 4985074"/>
              <a:gd name="connsiteX149" fmla="*/ 4262419 w 6407869"/>
              <a:gd name="connsiteY149" fmla="*/ 1453575 h 4985074"/>
              <a:gd name="connsiteX150" fmla="*/ 3989195 w 6407869"/>
              <a:gd name="connsiteY150" fmla="*/ 1515433 h 4985074"/>
              <a:gd name="connsiteX151" fmla="*/ 4332431 w 6407869"/>
              <a:gd name="connsiteY151" fmla="*/ 1416182 h 4985074"/>
              <a:gd name="connsiteX152" fmla="*/ 5014750 w 6407869"/>
              <a:gd name="connsiteY152" fmla="*/ 1238222 h 4985074"/>
              <a:gd name="connsiteX153" fmla="*/ 5076753 w 6407869"/>
              <a:gd name="connsiteY153" fmla="*/ 1205216 h 4985074"/>
              <a:gd name="connsiteX154" fmla="*/ 5018904 w 6407869"/>
              <a:gd name="connsiteY154" fmla="*/ 1201060 h 4985074"/>
              <a:gd name="connsiteX155" fmla="*/ 4320268 w 6407869"/>
              <a:gd name="connsiteY155" fmla="*/ 1370711 h 4985074"/>
              <a:gd name="connsiteX156" fmla="*/ 3208088 w 6407869"/>
              <a:gd name="connsiteY156" fmla="*/ 1676775 h 4985074"/>
              <a:gd name="connsiteX157" fmla="*/ 1769284 w 6407869"/>
              <a:gd name="connsiteY157" fmla="*/ 2181341 h 4985074"/>
              <a:gd name="connsiteX158" fmla="*/ 1727752 w 6407869"/>
              <a:gd name="connsiteY158" fmla="*/ 2206268 h 4985074"/>
              <a:gd name="connsiteX159" fmla="*/ 1781744 w 6407869"/>
              <a:gd name="connsiteY159" fmla="*/ 2197728 h 4985074"/>
              <a:gd name="connsiteX160" fmla="*/ 1769284 w 6407869"/>
              <a:gd name="connsiteY160" fmla="*/ 2197728 h 4985074"/>
              <a:gd name="connsiteX161" fmla="*/ 2596077 w 6407869"/>
              <a:gd name="connsiteY161" fmla="*/ 1920517 h 4985074"/>
              <a:gd name="connsiteX162" fmla="*/ 2885618 w 6407869"/>
              <a:gd name="connsiteY162" fmla="*/ 1866968 h 4985074"/>
              <a:gd name="connsiteX163" fmla="*/ 2596077 w 6407869"/>
              <a:gd name="connsiteY163" fmla="*/ 1957909 h 4985074"/>
              <a:gd name="connsiteX164" fmla="*/ 1748814 w 6407869"/>
              <a:gd name="connsiteY164" fmla="*/ 2317522 h 4985074"/>
              <a:gd name="connsiteX165" fmla="*/ 1752967 w 6407869"/>
              <a:gd name="connsiteY165" fmla="*/ 2330217 h 4985074"/>
              <a:gd name="connsiteX166" fmla="*/ 1752967 w 6407869"/>
              <a:gd name="connsiteY166" fmla="*/ 2338527 h 4985074"/>
              <a:gd name="connsiteX167" fmla="*/ 1790347 w 6407869"/>
              <a:gd name="connsiteY167" fmla="*/ 2326062 h 4985074"/>
              <a:gd name="connsiteX168" fmla="*/ 3811792 w 6407869"/>
              <a:gd name="connsiteY168" fmla="*/ 1635458 h 4985074"/>
              <a:gd name="connsiteX169" fmla="*/ 3819802 w 6407869"/>
              <a:gd name="connsiteY169" fmla="*/ 1631073 h 4985074"/>
              <a:gd name="connsiteX170" fmla="*/ 4134262 w 6407869"/>
              <a:gd name="connsiteY170" fmla="*/ 1548671 h 4985074"/>
              <a:gd name="connsiteX171" fmla="*/ 4171048 w 6407869"/>
              <a:gd name="connsiteY171" fmla="*/ 1531821 h 4985074"/>
              <a:gd name="connsiteX172" fmla="*/ 4163038 w 6407869"/>
              <a:gd name="connsiteY172" fmla="*/ 1527667 h 4985074"/>
              <a:gd name="connsiteX173" fmla="*/ 4282890 w 6407869"/>
              <a:gd name="connsiteY173" fmla="*/ 1486581 h 4985074"/>
              <a:gd name="connsiteX174" fmla="*/ 4320268 w 6407869"/>
              <a:gd name="connsiteY174" fmla="*/ 1469962 h 4985074"/>
              <a:gd name="connsiteX175" fmla="*/ 4551366 w 6407869"/>
              <a:gd name="connsiteY175" fmla="*/ 1428415 h 4985074"/>
              <a:gd name="connsiteX176" fmla="*/ 4477202 w 6407869"/>
              <a:gd name="connsiteY176" fmla="*/ 1449419 h 4985074"/>
              <a:gd name="connsiteX177" fmla="*/ 3063318 w 6407869"/>
              <a:gd name="connsiteY177" fmla="*/ 1970374 h 4985074"/>
              <a:gd name="connsiteX178" fmla="*/ 3059165 w 6407869"/>
              <a:gd name="connsiteY178" fmla="*/ 1978683 h 4985074"/>
              <a:gd name="connsiteX179" fmla="*/ 3084084 w 6407869"/>
              <a:gd name="connsiteY179" fmla="*/ 1974528 h 4985074"/>
              <a:gd name="connsiteX180" fmla="*/ 4390280 w 6407869"/>
              <a:gd name="connsiteY180" fmla="*/ 1515433 h 4985074"/>
              <a:gd name="connsiteX181" fmla="*/ 4869684 w 6407869"/>
              <a:gd name="connsiteY181" fmla="*/ 1412027 h 4985074"/>
              <a:gd name="connsiteX182" fmla="*/ 4902910 w 6407869"/>
              <a:gd name="connsiteY182" fmla="*/ 1395408 h 4985074"/>
              <a:gd name="connsiteX183" fmla="*/ 4874134 w 6407869"/>
              <a:gd name="connsiteY183" fmla="*/ 1391485 h 4985074"/>
              <a:gd name="connsiteX184" fmla="*/ 4704741 w 6407869"/>
              <a:gd name="connsiteY184" fmla="*/ 1428415 h 4985074"/>
              <a:gd name="connsiteX185" fmla="*/ 4915370 w 6407869"/>
              <a:gd name="connsiteY185" fmla="*/ 1379021 h 4985074"/>
              <a:gd name="connsiteX186" fmla="*/ 5026914 w 6407869"/>
              <a:gd name="connsiteY186" fmla="*/ 1366556 h 4985074"/>
              <a:gd name="connsiteX187" fmla="*/ 5060140 w 6407869"/>
              <a:gd name="connsiteY187" fmla="*/ 1354323 h 4985074"/>
              <a:gd name="connsiteX188" fmla="*/ 5064294 w 6407869"/>
              <a:gd name="connsiteY188" fmla="*/ 1350168 h 4985074"/>
              <a:gd name="connsiteX189" fmla="*/ 5671854 w 6407869"/>
              <a:gd name="connsiteY189" fmla="*/ 1209370 h 4985074"/>
              <a:gd name="connsiteX190" fmla="*/ 5700927 w 6407869"/>
              <a:gd name="connsiteY190" fmla="*/ 1226220 h 4985074"/>
              <a:gd name="connsiteX191" fmla="*/ 5700927 w 6407869"/>
              <a:gd name="connsiteY191" fmla="*/ 1229912 h 4985074"/>
              <a:gd name="connsiteX192" fmla="*/ 5618158 w 6407869"/>
              <a:gd name="connsiteY192" fmla="*/ 1288079 h 4985074"/>
              <a:gd name="connsiteX193" fmla="*/ 5622609 w 6407869"/>
              <a:gd name="connsiteY193" fmla="*/ 1300312 h 4985074"/>
              <a:gd name="connsiteX194" fmla="*/ 5626465 w 6407869"/>
              <a:gd name="connsiteY194" fmla="*/ 1304466 h 4985074"/>
              <a:gd name="connsiteX195" fmla="*/ 5626465 w 6407869"/>
              <a:gd name="connsiteY195" fmla="*/ 1312776 h 4985074"/>
              <a:gd name="connsiteX196" fmla="*/ 5609852 w 6407869"/>
              <a:gd name="connsiteY196" fmla="*/ 1346014 h 4985074"/>
              <a:gd name="connsiteX197" fmla="*/ 5609852 w 6407869"/>
              <a:gd name="connsiteY197" fmla="*/ 1350168 h 4985074"/>
              <a:gd name="connsiteX198" fmla="*/ 5647231 w 6407869"/>
              <a:gd name="connsiteY198" fmla="*/ 1346014 h 4985074"/>
              <a:gd name="connsiteX199" fmla="*/ 5663548 w 6407869"/>
              <a:gd name="connsiteY199" fmla="*/ 1337473 h 4985074"/>
              <a:gd name="connsiteX200" fmla="*/ 5671854 w 6407869"/>
              <a:gd name="connsiteY200" fmla="*/ 1387329 h 4985074"/>
              <a:gd name="connsiteX201" fmla="*/ 5684314 w 6407869"/>
              <a:gd name="connsiteY201" fmla="*/ 1395408 h 4985074"/>
              <a:gd name="connsiteX202" fmla="*/ 5717540 w 6407869"/>
              <a:gd name="connsiteY202" fmla="*/ 1420567 h 4985074"/>
              <a:gd name="connsiteX203" fmla="*/ 5713387 w 6407869"/>
              <a:gd name="connsiteY203" fmla="*/ 1420567 h 4985074"/>
              <a:gd name="connsiteX204" fmla="*/ 5655538 w 6407869"/>
              <a:gd name="connsiteY204" fmla="*/ 1474117 h 4985074"/>
              <a:gd name="connsiteX205" fmla="*/ 5643078 w 6407869"/>
              <a:gd name="connsiteY205" fmla="*/ 1478271 h 4985074"/>
              <a:gd name="connsiteX206" fmla="*/ 5552004 w 6407869"/>
              <a:gd name="connsiteY206" fmla="*/ 1593911 h 4985074"/>
              <a:gd name="connsiteX207" fmla="*/ 5552004 w 6407869"/>
              <a:gd name="connsiteY207" fmla="*/ 1602221 h 4985074"/>
              <a:gd name="connsiteX208" fmla="*/ 5568616 w 6407869"/>
              <a:gd name="connsiteY208" fmla="*/ 1602221 h 4985074"/>
              <a:gd name="connsiteX209" fmla="*/ 5564464 w 6407869"/>
              <a:gd name="connsiteY209" fmla="*/ 1606375 h 4985074"/>
              <a:gd name="connsiteX210" fmla="*/ 5556157 w 6407869"/>
              <a:gd name="connsiteY210" fmla="*/ 1614684 h 4985074"/>
              <a:gd name="connsiteX211" fmla="*/ 5556157 w 6407869"/>
              <a:gd name="connsiteY211" fmla="*/ 1622763 h 4985074"/>
              <a:gd name="connsiteX212" fmla="*/ 5568616 w 6407869"/>
              <a:gd name="connsiteY212" fmla="*/ 1622763 h 4985074"/>
              <a:gd name="connsiteX213" fmla="*/ 5581076 w 6407869"/>
              <a:gd name="connsiteY213" fmla="*/ 1622763 h 4985074"/>
              <a:gd name="connsiteX214" fmla="*/ 5671854 w 6407869"/>
              <a:gd name="connsiteY214" fmla="*/ 1606375 h 4985074"/>
              <a:gd name="connsiteX215" fmla="*/ 5676008 w 6407869"/>
              <a:gd name="connsiteY215" fmla="*/ 1614684 h 4985074"/>
              <a:gd name="connsiteX216" fmla="*/ 5676008 w 6407869"/>
              <a:gd name="connsiteY216" fmla="*/ 1622763 h 4985074"/>
              <a:gd name="connsiteX217" fmla="*/ 5663548 w 6407869"/>
              <a:gd name="connsiteY217" fmla="*/ 1631073 h 4985074"/>
              <a:gd name="connsiteX218" fmla="*/ 5502460 w 6407869"/>
              <a:gd name="connsiteY218" fmla="*/ 1709782 h 4985074"/>
              <a:gd name="connsiteX219" fmla="*/ 5485848 w 6407869"/>
              <a:gd name="connsiteY219" fmla="*/ 1722015 h 4985074"/>
              <a:gd name="connsiteX220" fmla="*/ 5101376 w 6407869"/>
              <a:gd name="connsiteY220" fmla="*/ 1978683 h 4985074"/>
              <a:gd name="connsiteX221" fmla="*/ 5080906 w 6407869"/>
              <a:gd name="connsiteY221" fmla="*/ 1986762 h 4985074"/>
              <a:gd name="connsiteX222" fmla="*/ 4927830 w 6407869"/>
              <a:gd name="connsiteY222" fmla="*/ 2057161 h 4985074"/>
              <a:gd name="connsiteX223" fmla="*/ 4911216 w 6407869"/>
              <a:gd name="connsiteY223" fmla="*/ 2065470 h 4985074"/>
              <a:gd name="connsiteX224" fmla="*/ 4828745 w 6407869"/>
              <a:gd name="connsiteY224" fmla="*/ 2131714 h 4985074"/>
              <a:gd name="connsiteX225" fmla="*/ 4828745 w 6407869"/>
              <a:gd name="connsiteY225" fmla="*/ 2135870 h 4985074"/>
              <a:gd name="connsiteX226" fmla="*/ 4861674 w 6407869"/>
              <a:gd name="connsiteY226" fmla="*/ 2131714 h 4985074"/>
              <a:gd name="connsiteX227" fmla="*/ 4783059 w 6407869"/>
              <a:gd name="connsiteY227" fmla="*/ 2168876 h 4985074"/>
              <a:gd name="connsiteX228" fmla="*/ 4770600 w 6407869"/>
              <a:gd name="connsiteY228" fmla="*/ 2177185 h 4985074"/>
              <a:gd name="connsiteX229" fmla="*/ 4774752 w 6407869"/>
              <a:gd name="connsiteY229" fmla="*/ 2185264 h 4985074"/>
              <a:gd name="connsiteX230" fmla="*/ 4861674 w 6407869"/>
              <a:gd name="connsiteY230" fmla="*/ 2173031 h 4985074"/>
              <a:gd name="connsiteX231" fmla="*/ 4882440 w 6407869"/>
              <a:gd name="connsiteY231" fmla="*/ 2168876 h 4985074"/>
              <a:gd name="connsiteX232" fmla="*/ 5506614 w 6407869"/>
              <a:gd name="connsiteY232" fmla="*/ 2011920 h 4985074"/>
              <a:gd name="connsiteX233" fmla="*/ 5523227 w 6407869"/>
              <a:gd name="connsiteY233" fmla="*/ 2007766 h 4985074"/>
              <a:gd name="connsiteX234" fmla="*/ 5829084 w 6407869"/>
              <a:gd name="connsiteY234" fmla="*/ 1924672 h 4985074"/>
              <a:gd name="connsiteX235" fmla="*/ 5841544 w 6407869"/>
              <a:gd name="connsiteY235" fmla="*/ 1920517 h 4985074"/>
              <a:gd name="connsiteX236" fmla="*/ 6077093 w 6407869"/>
              <a:gd name="connsiteY236" fmla="*/ 1862813 h 4985074"/>
              <a:gd name="connsiteX237" fmla="*/ 6077093 w 6407869"/>
              <a:gd name="connsiteY237" fmla="*/ 1866968 h 4985074"/>
              <a:gd name="connsiteX238" fmla="*/ 6077093 w 6407869"/>
              <a:gd name="connsiteY238" fmla="*/ 1879432 h 4985074"/>
              <a:gd name="connsiteX239" fmla="*/ 6081246 w 6407869"/>
              <a:gd name="connsiteY239" fmla="*/ 1883586 h 4985074"/>
              <a:gd name="connsiteX240" fmla="*/ 6081246 w 6407869"/>
              <a:gd name="connsiteY240" fmla="*/ 1895820 h 4985074"/>
              <a:gd name="connsiteX241" fmla="*/ 6043867 w 6407869"/>
              <a:gd name="connsiteY241" fmla="*/ 1916824 h 4985074"/>
              <a:gd name="connsiteX242" fmla="*/ 6048020 w 6407869"/>
              <a:gd name="connsiteY242" fmla="*/ 1924672 h 4985074"/>
              <a:gd name="connsiteX243" fmla="*/ 6246486 w 6407869"/>
              <a:gd name="connsiteY243" fmla="*/ 1891665 h 4985074"/>
              <a:gd name="connsiteX244" fmla="*/ 6167871 w 6407869"/>
              <a:gd name="connsiteY244" fmla="*/ 1941522 h 4985074"/>
              <a:gd name="connsiteX245" fmla="*/ 6259242 w 6407869"/>
              <a:gd name="connsiteY245" fmla="*/ 2028309 h 4985074"/>
              <a:gd name="connsiteX246" fmla="*/ 6263098 w 6407869"/>
              <a:gd name="connsiteY246" fmla="*/ 2061316 h 4985074"/>
              <a:gd name="connsiteX247" fmla="*/ 6242332 w 6407869"/>
              <a:gd name="connsiteY247" fmla="*/ 2077934 h 4985074"/>
              <a:gd name="connsiteX248" fmla="*/ 6246486 w 6407869"/>
              <a:gd name="connsiteY248" fmla="*/ 2077934 h 4985074"/>
              <a:gd name="connsiteX249" fmla="*/ 6271405 w 6407869"/>
              <a:gd name="connsiteY249" fmla="*/ 2098477 h 4985074"/>
              <a:gd name="connsiteX250" fmla="*/ 6279712 w 6407869"/>
              <a:gd name="connsiteY250" fmla="*/ 2098477 h 4985074"/>
              <a:gd name="connsiteX251" fmla="*/ 6283865 w 6407869"/>
              <a:gd name="connsiteY251" fmla="*/ 2107018 h 4985074"/>
              <a:gd name="connsiteX252" fmla="*/ 6283865 w 6407869"/>
              <a:gd name="connsiteY252" fmla="*/ 2115326 h 4985074"/>
              <a:gd name="connsiteX253" fmla="*/ 5432152 w 6407869"/>
              <a:gd name="connsiteY253" fmla="*/ 2379612 h 4985074"/>
              <a:gd name="connsiteX254" fmla="*/ 5419693 w 6407869"/>
              <a:gd name="connsiteY254" fmla="*/ 2379612 h 4985074"/>
              <a:gd name="connsiteX255" fmla="*/ 5382610 w 6407869"/>
              <a:gd name="connsiteY255" fmla="*/ 2387921 h 4985074"/>
              <a:gd name="connsiteX256" fmla="*/ 5382610 w 6407869"/>
              <a:gd name="connsiteY256" fmla="*/ 2383767 h 4985074"/>
              <a:gd name="connsiteX257" fmla="*/ 5386763 w 6407869"/>
              <a:gd name="connsiteY257" fmla="*/ 2379612 h 4985074"/>
              <a:gd name="connsiteX258" fmla="*/ 5386763 w 6407869"/>
              <a:gd name="connsiteY258" fmla="*/ 2371533 h 4985074"/>
              <a:gd name="connsiteX259" fmla="*/ 5378456 w 6407869"/>
              <a:gd name="connsiteY259" fmla="*/ 2371533 h 4985074"/>
              <a:gd name="connsiteX260" fmla="*/ 5378456 w 6407869"/>
              <a:gd name="connsiteY260" fmla="*/ 2367379 h 4985074"/>
              <a:gd name="connsiteX261" fmla="*/ 5514920 w 6407869"/>
              <a:gd name="connsiteY261" fmla="*/ 2330217 h 4985074"/>
              <a:gd name="connsiteX262" fmla="*/ 5527380 w 6407869"/>
              <a:gd name="connsiteY262" fmla="*/ 2317522 h 4985074"/>
              <a:gd name="connsiteX263" fmla="*/ 5519074 w 6407869"/>
              <a:gd name="connsiteY263" fmla="*/ 2313368 h 4985074"/>
              <a:gd name="connsiteX264" fmla="*/ 5085060 w 6407869"/>
              <a:gd name="connsiteY264" fmla="*/ 2417004 h 4985074"/>
              <a:gd name="connsiteX265" fmla="*/ 5287382 w 6407869"/>
              <a:gd name="connsiteY265" fmla="*/ 2338527 h 4985074"/>
              <a:gd name="connsiteX266" fmla="*/ 5303996 w 6407869"/>
              <a:gd name="connsiteY266" fmla="*/ 2342681 h 4985074"/>
              <a:gd name="connsiteX267" fmla="*/ 5312302 w 6407869"/>
              <a:gd name="connsiteY267" fmla="*/ 2342681 h 4985074"/>
              <a:gd name="connsiteX268" fmla="*/ 5320608 w 6407869"/>
              <a:gd name="connsiteY268" fmla="*/ 2330217 h 4985074"/>
              <a:gd name="connsiteX269" fmla="*/ 5411386 w 6407869"/>
              <a:gd name="connsiteY269" fmla="*/ 2309675 h 4985074"/>
              <a:gd name="connsiteX270" fmla="*/ 5428000 w 6407869"/>
              <a:gd name="connsiteY270" fmla="*/ 2301365 h 4985074"/>
              <a:gd name="connsiteX271" fmla="*/ 5490001 w 6407869"/>
              <a:gd name="connsiteY271" fmla="*/ 2276437 h 4985074"/>
              <a:gd name="connsiteX272" fmla="*/ 5378456 w 6407869"/>
              <a:gd name="connsiteY272" fmla="*/ 2284516 h 4985074"/>
              <a:gd name="connsiteX273" fmla="*/ 5357690 w 6407869"/>
              <a:gd name="connsiteY273" fmla="*/ 2292825 h 4985074"/>
              <a:gd name="connsiteX274" fmla="*/ 5320608 w 6407869"/>
              <a:gd name="connsiteY274" fmla="*/ 2296979 h 4985074"/>
              <a:gd name="connsiteX275" fmla="*/ 5448766 w 6407869"/>
              <a:gd name="connsiteY275" fmla="*/ 2263973 h 4985074"/>
              <a:gd name="connsiteX276" fmla="*/ 5457072 w 6407869"/>
              <a:gd name="connsiteY276" fmla="*/ 2255664 h 4985074"/>
              <a:gd name="connsiteX277" fmla="*/ 5452919 w 6407869"/>
              <a:gd name="connsiteY277" fmla="*/ 2251508 h 4985074"/>
              <a:gd name="connsiteX278" fmla="*/ 5217073 w 6407869"/>
              <a:gd name="connsiteY278" fmla="*/ 2296979 h 4985074"/>
              <a:gd name="connsiteX279" fmla="*/ 5196604 w 6407869"/>
              <a:gd name="connsiteY279" fmla="*/ 2301365 h 4985074"/>
              <a:gd name="connsiteX280" fmla="*/ 5209064 w 6407869"/>
              <a:gd name="connsiteY280" fmla="*/ 2292825 h 4985074"/>
              <a:gd name="connsiteX281" fmla="*/ 5200758 w 6407869"/>
              <a:gd name="connsiteY281" fmla="*/ 2284516 h 4985074"/>
              <a:gd name="connsiteX282" fmla="*/ 5142908 w 6407869"/>
              <a:gd name="connsiteY282" fmla="*/ 2292825 h 4985074"/>
              <a:gd name="connsiteX283" fmla="*/ 5138754 w 6407869"/>
              <a:gd name="connsiteY283" fmla="*/ 2292825 h 4985074"/>
              <a:gd name="connsiteX284" fmla="*/ 5130448 w 6407869"/>
              <a:gd name="connsiteY284" fmla="*/ 2296979 h 4985074"/>
              <a:gd name="connsiteX285" fmla="*/ 5097222 w 6407869"/>
              <a:gd name="connsiteY285" fmla="*/ 2305520 h 4985074"/>
              <a:gd name="connsiteX286" fmla="*/ 5088916 w 6407869"/>
              <a:gd name="connsiteY286" fmla="*/ 2301365 h 4985074"/>
              <a:gd name="connsiteX287" fmla="*/ 5097222 w 6407869"/>
              <a:gd name="connsiteY287" fmla="*/ 2296979 h 4985074"/>
              <a:gd name="connsiteX288" fmla="*/ 5333068 w 6407869"/>
              <a:gd name="connsiteY288" fmla="*/ 2201883 h 4985074"/>
              <a:gd name="connsiteX289" fmla="*/ 5262759 w 6407869"/>
              <a:gd name="connsiteY289" fmla="*/ 2206268 h 4985074"/>
              <a:gd name="connsiteX290" fmla="*/ 5245850 w 6407869"/>
              <a:gd name="connsiteY290" fmla="*/ 2210423 h 4985074"/>
              <a:gd name="connsiteX291" fmla="*/ 4638585 w 6407869"/>
              <a:gd name="connsiteY291" fmla="*/ 2412619 h 4985074"/>
              <a:gd name="connsiteX292" fmla="*/ 4626125 w 6407869"/>
              <a:gd name="connsiteY292" fmla="*/ 2417004 h 4985074"/>
              <a:gd name="connsiteX293" fmla="*/ 4634432 w 6407869"/>
              <a:gd name="connsiteY293" fmla="*/ 2417004 h 4985074"/>
              <a:gd name="connsiteX294" fmla="*/ 4650748 w 6407869"/>
              <a:gd name="connsiteY294" fmla="*/ 2425314 h 4985074"/>
              <a:gd name="connsiteX295" fmla="*/ 4671515 w 6407869"/>
              <a:gd name="connsiteY295" fmla="*/ 2421159 h 4985074"/>
              <a:gd name="connsiteX296" fmla="*/ 4712750 w 6407869"/>
              <a:gd name="connsiteY296" fmla="*/ 2412619 h 4985074"/>
              <a:gd name="connsiteX297" fmla="*/ 4708597 w 6407869"/>
              <a:gd name="connsiteY297" fmla="*/ 2417004 h 4985074"/>
              <a:gd name="connsiteX298" fmla="*/ 4601206 w 6407869"/>
              <a:gd name="connsiteY298" fmla="*/ 2499867 h 4985074"/>
              <a:gd name="connsiteX299" fmla="*/ 4580440 w 6407869"/>
              <a:gd name="connsiteY299" fmla="*/ 2504023 h 4985074"/>
              <a:gd name="connsiteX300" fmla="*/ 4572430 w 6407869"/>
              <a:gd name="connsiteY300" fmla="*/ 2508177 h 4985074"/>
              <a:gd name="connsiteX301" fmla="*/ 4568277 w 6407869"/>
              <a:gd name="connsiteY301" fmla="*/ 2499867 h 4985074"/>
              <a:gd name="connsiteX302" fmla="*/ 4564124 w 6407869"/>
              <a:gd name="connsiteY302" fmla="*/ 2495482 h 4985074"/>
              <a:gd name="connsiteX303" fmla="*/ 4444272 w 6407869"/>
              <a:gd name="connsiteY303" fmla="*/ 2537029 h 4985074"/>
              <a:gd name="connsiteX304" fmla="*/ 4427362 w 6407869"/>
              <a:gd name="connsiteY304" fmla="*/ 2545108 h 4985074"/>
              <a:gd name="connsiteX305" fmla="*/ 4229193 w 6407869"/>
              <a:gd name="connsiteY305" fmla="*/ 2632126 h 4985074"/>
              <a:gd name="connsiteX306" fmla="*/ 4229193 w 6407869"/>
              <a:gd name="connsiteY306" fmla="*/ 2636280 h 4985074"/>
              <a:gd name="connsiteX307" fmla="*/ 4295052 w 6407869"/>
              <a:gd name="connsiteY307" fmla="*/ 2632126 h 4985074"/>
              <a:gd name="connsiteX308" fmla="*/ 4200120 w 6407869"/>
              <a:gd name="connsiteY308" fmla="*/ 2685675 h 4985074"/>
              <a:gd name="connsiteX309" fmla="*/ 4200120 w 6407869"/>
              <a:gd name="connsiteY309" fmla="*/ 2689830 h 4985074"/>
              <a:gd name="connsiteX310" fmla="*/ 4307809 w 6407869"/>
              <a:gd name="connsiteY310" fmla="*/ 2665132 h 4985074"/>
              <a:gd name="connsiteX311" fmla="*/ 4113200 w 6407869"/>
              <a:gd name="connsiteY311" fmla="*/ 2743611 h 4985074"/>
              <a:gd name="connsiteX312" fmla="*/ 4088576 w 6407869"/>
              <a:gd name="connsiteY312" fmla="*/ 2751920 h 4985074"/>
              <a:gd name="connsiteX313" fmla="*/ 3972880 w 6407869"/>
              <a:gd name="connsiteY313" fmla="*/ 2784926 h 4985074"/>
              <a:gd name="connsiteX314" fmla="*/ 3947960 w 6407869"/>
              <a:gd name="connsiteY314" fmla="*/ 2793467 h 4985074"/>
              <a:gd name="connsiteX315" fmla="*/ 3914734 w 6407869"/>
              <a:gd name="connsiteY315" fmla="*/ 2822319 h 4985074"/>
              <a:gd name="connsiteX316" fmla="*/ 3914734 w 6407869"/>
              <a:gd name="connsiteY316" fmla="*/ 2826474 h 4985074"/>
              <a:gd name="connsiteX317" fmla="*/ 4328278 w 6407869"/>
              <a:gd name="connsiteY317" fmla="*/ 2689830 h 4985074"/>
              <a:gd name="connsiteX318" fmla="*/ 4344891 w 6407869"/>
              <a:gd name="connsiteY318" fmla="*/ 2677365 h 4985074"/>
              <a:gd name="connsiteX319" fmla="*/ 4357350 w 6407869"/>
              <a:gd name="connsiteY319" fmla="*/ 2673442 h 4985074"/>
              <a:gd name="connsiteX320" fmla="*/ 4481354 w 6407869"/>
              <a:gd name="connsiteY320" fmla="*/ 2656823 h 4985074"/>
              <a:gd name="connsiteX321" fmla="*/ 4349044 w 6407869"/>
              <a:gd name="connsiteY321" fmla="*/ 2714759 h 4985074"/>
              <a:gd name="connsiteX322" fmla="*/ 4324422 w 6407869"/>
              <a:gd name="connsiteY322" fmla="*/ 2718913 h 4985074"/>
              <a:gd name="connsiteX323" fmla="*/ 4096882 w 6407869"/>
              <a:gd name="connsiteY323" fmla="*/ 2797622 h 4985074"/>
              <a:gd name="connsiteX324" fmla="*/ 4076116 w 6407869"/>
              <a:gd name="connsiteY324" fmla="*/ 2805932 h 4985074"/>
              <a:gd name="connsiteX325" fmla="*/ 3803486 w 6407869"/>
              <a:gd name="connsiteY325" fmla="*/ 2913261 h 4985074"/>
              <a:gd name="connsiteX326" fmla="*/ 4229193 w 6407869"/>
              <a:gd name="connsiteY326" fmla="*/ 2768538 h 4985074"/>
              <a:gd name="connsiteX327" fmla="*/ 5390916 w 6407869"/>
              <a:gd name="connsiteY327" fmla="*/ 2417004 h 4985074"/>
              <a:gd name="connsiteX328" fmla="*/ 5990171 w 6407869"/>
              <a:gd name="connsiteY328" fmla="*/ 2239275 h 4985074"/>
              <a:gd name="connsiteX329" fmla="*/ 6407869 w 6407869"/>
              <a:gd name="connsiteY329" fmla="*/ 2119020 h 4985074"/>
              <a:gd name="connsiteX330" fmla="*/ 6267252 w 6407869"/>
              <a:gd name="connsiteY330" fmla="*/ 2218271 h 4985074"/>
              <a:gd name="connsiteX331" fmla="*/ 6350021 w 6407869"/>
              <a:gd name="connsiteY331" fmla="*/ 2239275 h 4985074"/>
              <a:gd name="connsiteX332" fmla="*/ 5738009 w 6407869"/>
              <a:gd name="connsiteY332" fmla="*/ 2445856 h 4985074"/>
              <a:gd name="connsiteX333" fmla="*/ 5047680 w 6407869"/>
              <a:gd name="connsiteY333" fmla="*/ 2669288 h 4985074"/>
              <a:gd name="connsiteX334" fmla="*/ 4448426 w 6407869"/>
              <a:gd name="connsiteY334" fmla="*/ 2859480 h 4985074"/>
              <a:gd name="connsiteX335" fmla="*/ 4427362 w 6407869"/>
              <a:gd name="connsiteY335" fmla="*/ 2842861 h 4985074"/>
              <a:gd name="connsiteX336" fmla="*/ 4419353 w 6407869"/>
              <a:gd name="connsiteY336" fmla="*/ 2875869 h 4985074"/>
              <a:gd name="connsiteX337" fmla="*/ 3724574 w 6407869"/>
              <a:gd name="connsiteY337" fmla="*/ 3153080 h 4985074"/>
              <a:gd name="connsiteX338" fmla="*/ 4121802 w 6407869"/>
              <a:gd name="connsiteY338" fmla="*/ 3020822 h 4985074"/>
              <a:gd name="connsiteX339" fmla="*/ 4840908 w 6407869"/>
              <a:gd name="connsiteY339" fmla="*/ 2768538 h 4985074"/>
              <a:gd name="connsiteX340" fmla="*/ 5432152 w 6407869"/>
              <a:gd name="connsiteY340" fmla="*/ 2594965 h 4985074"/>
              <a:gd name="connsiteX341" fmla="*/ 5448766 w 6407869"/>
              <a:gd name="connsiteY341" fmla="*/ 2590579 h 4985074"/>
              <a:gd name="connsiteX342" fmla="*/ 5510767 w 6407869"/>
              <a:gd name="connsiteY342" fmla="*/ 2561727 h 4985074"/>
              <a:gd name="connsiteX343" fmla="*/ 5523227 w 6407869"/>
              <a:gd name="connsiteY343" fmla="*/ 2561727 h 4985074"/>
              <a:gd name="connsiteX344" fmla="*/ 6217710 w 6407869"/>
              <a:gd name="connsiteY344" fmla="*/ 2326062 h 4985074"/>
              <a:gd name="connsiteX345" fmla="*/ 6226016 w 6407869"/>
              <a:gd name="connsiteY345" fmla="*/ 2330217 h 4985074"/>
              <a:gd name="connsiteX346" fmla="*/ 6259242 w 6407869"/>
              <a:gd name="connsiteY346" fmla="*/ 2354914 h 4985074"/>
              <a:gd name="connsiteX347" fmla="*/ 6259242 w 6407869"/>
              <a:gd name="connsiteY347" fmla="*/ 2367379 h 4985074"/>
              <a:gd name="connsiteX348" fmla="*/ 6229872 w 6407869"/>
              <a:gd name="connsiteY348" fmla="*/ 2408926 h 4985074"/>
              <a:gd name="connsiteX349" fmla="*/ 6221864 w 6407869"/>
              <a:gd name="connsiteY349" fmla="*/ 2408926 h 4985074"/>
              <a:gd name="connsiteX350" fmla="*/ 6217710 w 6407869"/>
              <a:gd name="connsiteY350" fmla="*/ 2412619 h 4985074"/>
              <a:gd name="connsiteX351" fmla="*/ 6217710 w 6407869"/>
              <a:gd name="connsiteY351" fmla="*/ 2417004 h 4985074"/>
              <a:gd name="connsiteX352" fmla="*/ 6234026 w 6407869"/>
              <a:gd name="connsiteY352" fmla="*/ 2429469 h 4985074"/>
              <a:gd name="connsiteX353" fmla="*/ 6176178 w 6407869"/>
              <a:gd name="connsiteY353" fmla="*/ 2458321 h 4985074"/>
              <a:gd name="connsiteX354" fmla="*/ 6167871 w 6407869"/>
              <a:gd name="connsiteY354" fmla="*/ 2466630 h 4985074"/>
              <a:gd name="connsiteX355" fmla="*/ 6147401 w 6407869"/>
              <a:gd name="connsiteY355" fmla="*/ 2520410 h 4985074"/>
              <a:gd name="connsiteX356" fmla="*/ 6139094 w 6407869"/>
              <a:gd name="connsiteY356" fmla="*/ 2528719 h 4985074"/>
              <a:gd name="connsiteX357" fmla="*/ 5494154 w 6407869"/>
              <a:gd name="connsiteY357" fmla="*/ 2751920 h 4985074"/>
              <a:gd name="connsiteX358" fmla="*/ 5490001 w 6407869"/>
              <a:gd name="connsiteY358" fmla="*/ 2747765 h 4985074"/>
              <a:gd name="connsiteX359" fmla="*/ 5485848 w 6407869"/>
              <a:gd name="connsiteY359" fmla="*/ 2743611 h 4985074"/>
              <a:gd name="connsiteX360" fmla="*/ 5287382 w 6407869"/>
              <a:gd name="connsiteY360" fmla="*/ 2793467 h 4985074"/>
              <a:gd name="connsiteX361" fmla="*/ 5432152 w 6407869"/>
              <a:gd name="connsiteY361" fmla="*/ 2743611 h 4985074"/>
              <a:gd name="connsiteX362" fmla="*/ 5440459 w 6407869"/>
              <a:gd name="connsiteY362" fmla="*/ 2735532 h 4985074"/>
              <a:gd name="connsiteX363" fmla="*/ 5436008 w 6407869"/>
              <a:gd name="connsiteY363" fmla="*/ 2731377 h 4985074"/>
              <a:gd name="connsiteX364" fmla="*/ 5179991 w 6407869"/>
              <a:gd name="connsiteY364" fmla="*/ 2797622 h 4985074"/>
              <a:gd name="connsiteX365" fmla="*/ 5200758 w 6407869"/>
              <a:gd name="connsiteY365" fmla="*/ 2776617 h 4985074"/>
              <a:gd name="connsiteX366" fmla="*/ 5200758 w 6407869"/>
              <a:gd name="connsiteY366" fmla="*/ 2772924 h 4985074"/>
              <a:gd name="connsiteX367" fmla="*/ 5188298 w 6407869"/>
              <a:gd name="connsiteY367" fmla="*/ 2776617 h 4985074"/>
              <a:gd name="connsiteX368" fmla="*/ 5345230 w 6407869"/>
              <a:gd name="connsiteY368" fmla="*/ 2718913 h 4985074"/>
              <a:gd name="connsiteX369" fmla="*/ 5357690 w 6407869"/>
              <a:gd name="connsiteY369" fmla="*/ 2714759 h 4985074"/>
              <a:gd name="connsiteX370" fmla="*/ 5469234 w 6407869"/>
              <a:gd name="connsiteY370" fmla="*/ 2685675 h 4985074"/>
              <a:gd name="connsiteX371" fmla="*/ 5477541 w 6407869"/>
              <a:gd name="connsiteY371" fmla="*/ 2677365 h 4985074"/>
              <a:gd name="connsiteX372" fmla="*/ 5473388 w 6407869"/>
              <a:gd name="connsiteY372" fmla="*/ 2673442 h 4985074"/>
              <a:gd name="connsiteX373" fmla="*/ 5328915 w 6407869"/>
              <a:gd name="connsiteY373" fmla="*/ 2698371 h 4985074"/>
              <a:gd name="connsiteX374" fmla="*/ 5312302 w 6407869"/>
              <a:gd name="connsiteY374" fmla="*/ 2702525 h 4985074"/>
              <a:gd name="connsiteX375" fmla="*/ 4497968 w 6407869"/>
              <a:gd name="connsiteY375" fmla="*/ 2987815 h 4985074"/>
              <a:gd name="connsiteX376" fmla="*/ 4493814 w 6407869"/>
              <a:gd name="connsiteY376" fmla="*/ 2987815 h 4985074"/>
              <a:gd name="connsiteX377" fmla="*/ 4055647 w 6407869"/>
              <a:gd name="connsiteY377" fmla="*/ 3136461 h 4985074"/>
              <a:gd name="connsiteX378" fmla="*/ 4179652 w 6407869"/>
              <a:gd name="connsiteY378" fmla="*/ 3099530 h 4985074"/>
              <a:gd name="connsiteX379" fmla="*/ 4047044 w 6407869"/>
              <a:gd name="connsiteY379" fmla="*/ 3148925 h 4985074"/>
              <a:gd name="connsiteX380" fmla="*/ 4034881 w 6407869"/>
              <a:gd name="connsiteY380" fmla="*/ 3148925 h 4985074"/>
              <a:gd name="connsiteX381" fmla="*/ 4042890 w 6407869"/>
              <a:gd name="connsiteY381" fmla="*/ 3140616 h 4985074"/>
              <a:gd name="connsiteX382" fmla="*/ 3633796 w 6407869"/>
              <a:gd name="connsiteY382" fmla="*/ 3277029 h 4985074"/>
              <a:gd name="connsiteX383" fmla="*/ 3608876 w 6407869"/>
              <a:gd name="connsiteY383" fmla="*/ 3289723 h 4985074"/>
              <a:gd name="connsiteX384" fmla="*/ 3588407 w 6407869"/>
              <a:gd name="connsiteY384" fmla="*/ 3334964 h 4985074"/>
              <a:gd name="connsiteX385" fmla="*/ 3559631 w 6407869"/>
              <a:gd name="connsiteY385" fmla="*/ 3343273 h 4985074"/>
              <a:gd name="connsiteX386" fmla="*/ 3373625 w 6407869"/>
              <a:gd name="connsiteY386" fmla="*/ 3417827 h 4985074"/>
              <a:gd name="connsiteX387" fmla="*/ 3348408 w 6407869"/>
              <a:gd name="connsiteY387" fmla="*/ 3426136 h 4985074"/>
              <a:gd name="connsiteX388" fmla="*/ 3228557 w 6407869"/>
              <a:gd name="connsiteY388" fmla="*/ 3504614 h 4985074"/>
              <a:gd name="connsiteX389" fmla="*/ 3203935 w 6407869"/>
              <a:gd name="connsiteY389" fmla="*/ 3517078 h 4985074"/>
              <a:gd name="connsiteX390" fmla="*/ 3100400 w 6407869"/>
              <a:gd name="connsiteY390" fmla="*/ 3554240 h 4985074"/>
              <a:gd name="connsiteX391" fmla="*/ 3071624 w 6407869"/>
              <a:gd name="connsiteY391" fmla="*/ 3570627 h 4985074"/>
              <a:gd name="connsiteX392" fmla="*/ 3042552 w 6407869"/>
              <a:gd name="connsiteY392" fmla="*/ 3603865 h 4985074"/>
              <a:gd name="connsiteX393" fmla="*/ 3038398 w 6407869"/>
              <a:gd name="connsiteY393" fmla="*/ 3612175 h 4985074"/>
              <a:gd name="connsiteX394" fmla="*/ 3059165 w 6407869"/>
              <a:gd name="connsiteY394" fmla="*/ 3612175 h 4985074"/>
              <a:gd name="connsiteX395" fmla="*/ 3055308 w 6407869"/>
              <a:gd name="connsiteY395" fmla="*/ 3620484 h 4985074"/>
              <a:gd name="connsiteX396" fmla="*/ 2881464 w 6407869"/>
              <a:gd name="connsiteY396" fmla="*/ 3719736 h 4985074"/>
              <a:gd name="connsiteX397" fmla="*/ 2906088 w 6407869"/>
              <a:gd name="connsiteY397" fmla="*/ 3723890 h 4985074"/>
              <a:gd name="connsiteX398" fmla="*/ 2935160 w 6407869"/>
              <a:gd name="connsiteY398" fmla="*/ 3707271 h 4985074"/>
              <a:gd name="connsiteX399" fmla="*/ 3633796 w 6407869"/>
              <a:gd name="connsiteY399" fmla="*/ 3434215 h 4985074"/>
              <a:gd name="connsiteX400" fmla="*/ 4812132 w 6407869"/>
              <a:gd name="connsiteY400" fmla="*/ 3004434 h 4985074"/>
              <a:gd name="connsiteX401" fmla="*/ 4828745 w 6407869"/>
              <a:gd name="connsiteY401" fmla="*/ 2996124 h 4985074"/>
              <a:gd name="connsiteX402" fmla="*/ 4911216 w 6407869"/>
              <a:gd name="connsiteY402" fmla="*/ 2975120 h 4985074"/>
              <a:gd name="connsiteX403" fmla="*/ 4927830 w 6407869"/>
              <a:gd name="connsiteY403" fmla="*/ 2967041 h 4985074"/>
              <a:gd name="connsiteX404" fmla="*/ 5097222 w 6407869"/>
              <a:gd name="connsiteY404" fmla="*/ 2913261 h 4985074"/>
              <a:gd name="connsiteX405" fmla="*/ 5671854 w 6407869"/>
              <a:gd name="connsiteY405" fmla="*/ 2718913 h 4985074"/>
              <a:gd name="connsiteX406" fmla="*/ 6147401 w 6407869"/>
              <a:gd name="connsiteY406" fmla="*/ 2549263 h 4985074"/>
              <a:gd name="connsiteX407" fmla="*/ 6197240 w 6407869"/>
              <a:gd name="connsiteY407" fmla="*/ 2590579 h 4985074"/>
              <a:gd name="connsiteX408" fmla="*/ 6193086 w 6407869"/>
              <a:gd name="connsiteY408" fmla="*/ 2590579 h 4985074"/>
              <a:gd name="connsiteX409" fmla="*/ 6188934 w 6407869"/>
              <a:gd name="connsiteY409" fmla="*/ 2590579 h 4985074"/>
              <a:gd name="connsiteX410" fmla="*/ 6184484 w 6407869"/>
              <a:gd name="connsiteY410" fmla="*/ 2594965 h 4985074"/>
              <a:gd name="connsiteX411" fmla="*/ 6176178 w 6407869"/>
              <a:gd name="connsiteY411" fmla="*/ 2599119 h 4985074"/>
              <a:gd name="connsiteX412" fmla="*/ 6110022 w 6407869"/>
              <a:gd name="connsiteY412" fmla="*/ 2623817 h 4985074"/>
              <a:gd name="connsiteX413" fmla="*/ 6166684 w 6407869"/>
              <a:gd name="connsiteY413" fmla="*/ 2606044 h 4985074"/>
              <a:gd name="connsiteX414" fmla="*/ 6263098 w 6407869"/>
              <a:gd name="connsiteY414" fmla="*/ 2590579 h 4985074"/>
              <a:gd name="connsiteX415" fmla="*/ 5870320 w 6407869"/>
              <a:gd name="connsiteY415" fmla="*/ 2743611 h 4985074"/>
              <a:gd name="connsiteX416" fmla="*/ 5936772 w 6407869"/>
              <a:gd name="connsiteY416" fmla="*/ 2731377 h 4985074"/>
              <a:gd name="connsiteX417" fmla="*/ 5523227 w 6407869"/>
              <a:gd name="connsiteY417" fmla="*/ 2884178 h 4985074"/>
              <a:gd name="connsiteX418" fmla="*/ 6010937 w 6407869"/>
              <a:gd name="connsiteY418" fmla="*/ 2718913 h 4985074"/>
              <a:gd name="connsiteX419" fmla="*/ 5948936 w 6407869"/>
              <a:gd name="connsiteY419" fmla="*/ 2727223 h 4985074"/>
              <a:gd name="connsiteX420" fmla="*/ 6139094 w 6407869"/>
              <a:gd name="connsiteY420" fmla="*/ 2677365 h 4985074"/>
              <a:gd name="connsiteX421" fmla="*/ 6118328 w 6407869"/>
              <a:gd name="connsiteY421" fmla="*/ 2694215 h 4985074"/>
              <a:gd name="connsiteX422" fmla="*/ 6131085 w 6407869"/>
              <a:gd name="connsiteY422" fmla="*/ 2694215 h 4985074"/>
              <a:gd name="connsiteX423" fmla="*/ 6105868 w 6407869"/>
              <a:gd name="connsiteY423" fmla="*/ 2706680 h 4985074"/>
              <a:gd name="connsiteX424" fmla="*/ 6105868 w 6407869"/>
              <a:gd name="connsiteY424" fmla="*/ 2714759 h 4985074"/>
              <a:gd name="connsiteX425" fmla="*/ 6015090 w 6407869"/>
              <a:gd name="connsiteY425" fmla="*/ 2768538 h 4985074"/>
              <a:gd name="connsiteX426" fmla="*/ 6184484 w 6407869"/>
              <a:gd name="connsiteY426" fmla="*/ 2751920 h 4985074"/>
              <a:gd name="connsiteX427" fmla="*/ 6043867 w 6407869"/>
              <a:gd name="connsiteY427" fmla="*/ 2809855 h 4985074"/>
              <a:gd name="connsiteX428" fmla="*/ 6052174 w 6407869"/>
              <a:gd name="connsiteY428" fmla="*/ 2818165 h 4985074"/>
              <a:gd name="connsiteX429" fmla="*/ 5953089 w 6407869"/>
              <a:gd name="connsiteY429" fmla="*/ 2851171 h 4985074"/>
              <a:gd name="connsiteX430" fmla="*/ 5886933 w 6407869"/>
              <a:gd name="connsiteY430" fmla="*/ 2867790 h 4985074"/>
              <a:gd name="connsiteX431" fmla="*/ 5882780 w 6407869"/>
              <a:gd name="connsiteY431" fmla="*/ 2867790 h 4985074"/>
              <a:gd name="connsiteX432" fmla="*/ 5874770 w 6407869"/>
              <a:gd name="connsiteY432" fmla="*/ 2867790 h 4985074"/>
              <a:gd name="connsiteX433" fmla="*/ 5872693 w 6407869"/>
              <a:gd name="connsiteY433" fmla="*/ 2868944 h 4985074"/>
              <a:gd name="connsiteX434" fmla="*/ 5837391 w 6407869"/>
              <a:gd name="connsiteY434" fmla="*/ 2872176 h 4985074"/>
              <a:gd name="connsiteX435" fmla="*/ 5924016 w 6407869"/>
              <a:gd name="connsiteY435" fmla="*/ 2822319 h 4985074"/>
              <a:gd name="connsiteX436" fmla="*/ 5717540 w 6407869"/>
              <a:gd name="connsiteY436" fmla="*/ 2884178 h 4985074"/>
              <a:gd name="connsiteX437" fmla="*/ 5783695 w 6407869"/>
              <a:gd name="connsiteY437" fmla="*/ 2884178 h 4985074"/>
              <a:gd name="connsiteX438" fmla="*/ 5622609 w 6407869"/>
              <a:gd name="connsiteY438" fmla="*/ 2925726 h 4985074"/>
              <a:gd name="connsiteX439" fmla="*/ 5659394 w 6407869"/>
              <a:gd name="connsiteY439" fmla="*/ 2921570 h 4985074"/>
              <a:gd name="connsiteX440" fmla="*/ 5337222 w 6407869"/>
              <a:gd name="connsiteY440" fmla="*/ 3037441 h 4985074"/>
              <a:gd name="connsiteX441" fmla="*/ 4981524 w 6407869"/>
              <a:gd name="connsiteY441" fmla="*/ 3124228 h 4985074"/>
              <a:gd name="connsiteX442" fmla="*/ 5134602 w 6407869"/>
              <a:gd name="connsiteY442" fmla="*/ 3057983 h 4985074"/>
              <a:gd name="connsiteX443" fmla="*/ 4998138 w 6407869"/>
              <a:gd name="connsiteY443" fmla="*/ 3074372 h 4985074"/>
              <a:gd name="connsiteX444" fmla="*/ 5117988 w 6407869"/>
              <a:gd name="connsiteY444" fmla="*/ 3024976 h 4985074"/>
              <a:gd name="connsiteX445" fmla="*/ 5121846 w 6407869"/>
              <a:gd name="connsiteY445" fmla="*/ 3016667 h 4985074"/>
              <a:gd name="connsiteX446" fmla="*/ 5097222 w 6407869"/>
              <a:gd name="connsiteY446" fmla="*/ 3012512 h 4985074"/>
              <a:gd name="connsiteX447" fmla="*/ 5370448 w 6407869"/>
              <a:gd name="connsiteY447" fmla="*/ 2892718 h 4985074"/>
              <a:gd name="connsiteX448" fmla="*/ 5349384 w 6407869"/>
              <a:gd name="connsiteY448" fmla="*/ 2888563 h 4985074"/>
              <a:gd name="connsiteX449" fmla="*/ 5395070 w 6407869"/>
              <a:gd name="connsiteY449" fmla="*/ 2867790 h 4985074"/>
              <a:gd name="connsiteX450" fmla="*/ 5179991 w 6407869"/>
              <a:gd name="connsiteY450" fmla="*/ 2913261 h 4985074"/>
              <a:gd name="connsiteX451" fmla="*/ 5159225 w 6407869"/>
              <a:gd name="connsiteY451" fmla="*/ 2917416 h 4985074"/>
              <a:gd name="connsiteX452" fmla="*/ 5039374 w 6407869"/>
              <a:gd name="connsiteY452" fmla="*/ 2958732 h 4985074"/>
              <a:gd name="connsiteX453" fmla="*/ 5014750 w 6407869"/>
              <a:gd name="connsiteY453" fmla="*/ 2962886 h 4985074"/>
              <a:gd name="connsiteX454" fmla="*/ 4696434 w 6407869"/>
              <a:gd name="connsiteY454" fmla="*/ 3070216 h 4985074"/>
              <a:gd name="connsiteX455" fmla="*/ 4671515 w 6407869"/>
              <a:gd name="connsiteY455" fmla="*/ 3074372 h 4985074"/>
              <a:gd name="connsiteX456" fmla="*/ 4609512 w 6407869"/>
              <a:gd name="connsiteY456" fmla="*/ 3087066 h 4985074"/>
              <a:gd name="connsiteX457" fmla="*/ 4592899 w 6407869"/>
              <a:gd name="connsiteY457" fmla="*/ 3095376 h 4985074"/>
              <a:gd name="connsiteX458" fmla="*/ 3923040 w 6407869"/>
              <a:gd name="connsiteY458" fmla="*/ 3347427 h 4985074"/>
              <a:gd name="connsiteX459" fmla="*/ 3902570 w 6407869"/>
              <a:gd name="connsiteY459" fmla="*/ 3359892 h 4985074"/>
              <a:gd name="connsiteX460" fmla="*/ 3885957 w 6407869"/>
              <a:gd name="connsiteY460" fmla="*/ 3372125 h 4985074"/>
              <a:gd name="connsiteX461" fmla="*/ 3720718 w 6407869"/>
              <a:gd name="connsiteY461" fmla="*/ 3434215 h 4985074"/>
              <a:gd name="connsiteX462" fmla="*/ 3695798 w 6407869"/>
              <a:gd name="connsiteY462" fmla="*/ 3442525 h 4985074"/>
              <a:gd name="connsiteX463" fmla="*/ 3642102 w 6407869"/>
              <a:gd name="connsiteY463" fmla="*/ 3446679 h 4985074"/>
              <a:gd name="connsiteX464" fmla="*/ 3629642 w 6407869"/>
              <a:gd name="connsiteY464" fmla="*/ 3454988 h 4985074"/>
              <a:gd name="connsiteX465" fmla="*/ 3637949 w 6407869"/>
              <a:gd name="connsiteY465" fmla="*/ 3459373 h 4985074"/>
              <a:gd name="connsiteX466" fmla="*/ 3633796 w 6407869"/>
              <a:gd name="connsiteY466" fmla="*/ 3467221 h 4985074"/>
              <a:gd name="connsiteX467" fmla="*/ 3613327 w 6407869"/>
              <a:gd name="connsiteY467" fmla="*/ 3467221 h 4985074"/>
              <a:gd name="connsiteX468" fmla="*/ 3592560 w 6407869"/>
              <a:gd name="connsiteY468" fmla="*/ 3467221 h 4985074"/>
              <a:gd name="connsiteX469" fmla="*/ 3075778 w 6407869"/>
              <a:gd name="connsiteY469" fmla="*/ 3703117 h 4985074"/>
              <a:gd name="connsiteX470" fmla="*/ 3047001 w 6407869"/>
              <a:gd name="connsiteY470" fmla="*/ 3711426 h 4985074"/>
              <a:gd name="connsiteX471" fmla="*/ 2980549 w 6407869"/>
              <a:gd name="connsiteY471" fmla="*/ 3740278 h 4985074"/>
              <a:gd name="connsiteX472" fmla="*/ 2980549 w 6407869"/>
              <a:gd name="connsiteY472" fmla="*/ 3744433 h 4985074"/>
              <a:gd name="connsiteX473" fmla="*/ 3017928 w 6407869"/>
              <a:gd name="connsiteY473" fmla="*/ 3748588 h 4985074"/>
              <a:gd name="connsiteX474" fmla="*/ 3051154 w 6407869"/>
              <a:gd name="connsiteY474" fmla="*/ 3731969 h 4985074"/>
              <a:gd name="connsiteX475" fmla="*/ 3299162 w 6407869"/>
              <a:gd name="connsiteY475" fmla="*/ 3620484 h 4985074"/>
              <a:gd name="connsiteX476" fmla="*/ 3303316 w 6407869"/>
              <a:gd name="connsiteY476" fmla="*/ 3624639 h 4985074"/>
              <a:gd name="connsiteX477" fmla="*/ 3261783 w 6407869"/>
              <a:gd name="connsiteY477" fmla="*/ 3662031 h 4985074"/>
              <a:gd name="connsiteX478" fmla="*/ 3232710 w 6407869"/>
              <a:gd name="connsiteY478" fmla="*/ 3669879 h 4985074"/>
              <a:gd name="connsiteX479" fmla="*/ 2968089 w 6407869"/>
              <a:gd name="connsiteY479" fmla="*/ 3785980 h 4985074"/>
              <a:gd name="connsiteX480" fmla="*/ 2935160 w 6407869"/>
              <a:gd name="connsiteY480" fmla="*/ 3802368 h 4985074"/>
              <a:gd name="connsiteX481" fmla="*/ 2699612 w 6407869"/>
              <a:gd name="connsiteY481" fmla="*/ 3922393 h 4985074"/>
              <a:gd name="connsiteX482" fmla="*/ 2695459 w 6407869"/>
              <a:gd name="connsiteY482" fmla="*/ 3930472 h 4985074"/>
              <a:gd name="connsiteX483" fmla="*/ 2695459 w 6407869"/>
              <a:gd name="connsiteY483" fmla="*/ 3938780 h 4985074"/>
              <a:gd name="connsiteX484" fmla="*/ 678166 w 6407869"/>
              <a:gd name="connsiteY484" fmla="*/ 4906597 h 4985074"/>
              <a:gd name="connsiteX485" fmla="*/ 632481 w 6407869"/>
              <a:gd name="connsiteY485" fmla="*/ 4922985 h 4985074"/>
              <a:gd name="connsiteX486" fmla="*/ 442321 w 6407869"/>
              <a:gd name="connsiteY486" fmla="*/ 4985074 h 4985074"/>
              <a:gd name="connsiteX487" fmla="*/ 727708 w 6407869"/>
              <a:gd name="connsiteY487" fmla="*/ 4819578 h 4985074"/>
              <a:gd name="connsiteX488" fmla="*/ 488006 w 6407869"/>
              <a:gd name="connsiteY488" fmla="*/ 4914676 h 4985074"/>
              <a:gd name="connsiteX489" fmla="*/ 773098 w 6407869"/>
              <a:gd name="connsiteY489" fmla="*/ 4749411 h 4985074"/>
              <a:gd name="connsiteX490" fmla="*/ 570478 w 6407869"/>
              <a:gd name="connsiteY490" fmla="*/ 4799036 h 4985074"/>
              <a:gd name="connsiteX491" fmla="*/ 682022 w 6407869"/>
              <a:gd name="connsiteY491" fmla="*/ 4737177 h 4985074"/>
              <a:gd name="connsiteX492" fmla="*/ 2869004 w 6407869"/>
              <a:gd name="connsiteY492" fmla="*/ 3698963 h 4985074"/>
              <a:gd name="connsiteX493" fmla="*/ 2893924 w 6407869"/>
              <a:gd name="connsiteY493" fmla="*/ 3682574 h 4985074"/>
              <a:gd name="connsiteX494" fmla="*/ 3125320 w 6407869"/>
              <a:gd name="connsiteY494" fmla="*/ 3525388 h 4985074"/>
              <a:gd name="connsiteX495" fmla="*/ 3137779 w 6407869"/>
              <a:gd name="connsiteY495" fmla="*/ 3508769 h 4985074"/>
              <a:gd name="connsiteX496" fmla="*/ 3108706 w 6407869"/>
              <a:gd name="connsiteY496" fmla="*/ 3512923 h 4985074"/>
              <a:gd name="connsiteX497" fmla="*/ 2720081 w 6407869"/>
              <a:gd name="connsiteY497" fmla="*/ 3698963 h 4985074"/>
              <a:gd name="connsiteX498" fmla="*/ 2691306 w 6407869"/>
              <a:gd name="connsiteY498" fmla="*/ 3707271 h 4985074"/>
              <a:gd name="connsiteX499" fmla="*/ 2662233 w 6407869"/>
              <a:gd name="connsiteY499" fmla="*/ 3715581 h 4985074"/>
              <a:gd name="connsiteX500" fmla="*/ 1955290 w 6407869"/>
              <a:gd name="connsiteY500" fmla="*/ 4062730 h 4985074"/>
              <a:gd name="connsiteX501" fmla="*/ 1917911 w 6407869"/>
              <a:gd name="connsiteY501" fmla="*/ 4079579 h 4985074"/>
              <a:gd name="connsiteX502" fmla="*/ 851712 w 6407869"/>
              <a:gd name="connsiteY502" fmla="*/ 4521825 h 4985074"/>
              <a:gd name="connsiteX503" fmla="*/ 810180 w 6407869"/>
              <a:gd name="connsiteY503" fmla="*/ 4542829 h 4985074"/>
              <a:gd name="connsiteX504" fmla="*/ 665707 w 6407869"/>
              <a:gd name="connsiteY504" fmla="*/ 4592224 h 4985074"/>
              <a:gd name="connsiteX505" fmla="*/ 636634 w 6407869"/>
              <a:gd name="connsiteY505" fmla="*/ 4596379 h 4985074"/>
              <a:gd name="connsiteX506" fmla="*/ 669860 w 6407869"/>
              <a:gd name="connsiteY506" fmla="*/ 4567527 h 4985074"/>
              <a:gd name="connsiteX507" fmla="*/ 657103 w 6407869"/>
              <a:gd name="connsiteY507" fmla="*/ 4563371 h 4985074"/>
              <a:gd name="connsiteX508" fmla="*/ 578785 w 6407869"/>
              <a:gd name="connsiteY508" fmla="*/ 4588069 h 4985074"/>
              <a:gd name="connsiteX509" fmla="*/ 582938 w 6407869"/>
              <a:gd name="connsiteY509" fmla="*/ 4563371 h 4985074"/>
              <a:gd name="connsiteX510" fmla="*/ 612011 w 6407869"/>
              <a:gd name="connsiteY510" fmla="*/ 4551138 h 4985074"/>
              <a:gd name="connsiteX511" fmla="*/ 607857 w 6407869"/>
              <a:gd name="connsiteY511" fmla="*/ 4538675 h 4985074"/>
              <a:gd name="connsiteX512" fmla="*/ 632481 w 6407869"/>
              <a:gd name="connsiteY512" fmla="*/ 4517900 h 4985074"/>
              <a:gd name="connsiteX513" fmla="*/ 574631 w 6407869"/>
              <a:gd name="connsiteY513" fmla="*/ 4509592 h 4985074"/>
              <a:gd name="connsiteX514" fmla="*/ 595101 w 6407869"/>
              <a:gd name="connsiteY514" fmla="*/ 4480740 h 4985074"/>
              <a:gd name="connsiteX515" fmla="*/ 595101 w 6407869"/>
              <a:gd name="connsiteY515" fmla="*/ 4476585 h 4985074"/>
              <a:gd name="connsiteX516" fmla="*/ 590948 w 6407869"/>
              <a:gd name="connsiteY516" fmla="*/ 4468275 h 4985074"/>
              <a:gd name="connsiteX517" fmla="*/ 446474 w 6407869"/>
              <a:gd name="connsiteY517" fmla="*/ 4505437 h 4985074"/>
              <a:gd name="connsiteX518" fmla="*/ 570478 w 6407869"/>
              <a:gd name="connsiteY518" fmla="*/ 4385642 h 4985074"/>
              <a:gd name="connsiteX519" fmla="*/ 475547 w 6407869"/>
              <a:gd name="connsiteY519" fmla="*/ 4418650 h 4985074"/>
              <a:gd name="connsiteX520" fmla="*/ 612011 w 6407869"/>
              <a:gd name="connsiteY520" fmla="*/ 4335786 h 4985074"/>
              <a:gd name="connsiteX521" fmla="*/ 488006 w 6407869"/>
              <a:gd name="connsiteY521" fmla="*/ 4360714 h 4985074"/>
              <a:gd name="connsiteX522" fmla="*/ 488006 w 6407869"/>
              <a:gd name="connsiteY522" fmla="*/ 4356329 h 4985074"/>
              <a:gd name="connsiteX523" fmla="*/ 578785 w 6407869"/>
              <a:gd name="connsiteY523" fmla="*/ 4298625 h 4985074"/>
              <a:gd name="connsiteX524" fmla="*/ 624174 w 6407869"/>
              <a:gd name="connsiteY524" fmla="*/ 4269773 h 4985074"/>
              <a:gd name="connsiteX525" fmla="*/ 1860359 w 6407869"/>
              <a:gd name="connsiteY525" fmla="*/ 3703117 h 4985074"/>
              <a:gd name="connsiteX526" fmla="*/ 413545 w 6407869"/>
              <a:gd name="connsiteY526" fmla="*/ 4240689 h 4985074"/>
              <a:gd name="connsiteX527" fmla="*/ 488006 w 6407869"/>
              <a:gd name="connsiteY527" fmla="*/ 4199373 h 4985074"/>
              <a:gd name="connsiteX528" fmla="*/ 488006 w 6407869"/>
              <a:gd name="connsiteY528" fmla="*/ 4195218 h 4985074"/>
              <a:gd name="connsiteX529" fmla="*/ 173843 w 6407869"/>
              <a:gd name="connsiteY529" fmla="*/ 4245075 h 4985074"/>
              <a:gd name="connsiteX530" fmla="*/ 227540 w 6407869"/>
              <a:gd name="connsiteY530" fmla="*/ 4203528 h 4985074"/>
              <a:gd name="connsiteX531" fmla="*/ 144475 w 6407869"/>
              <a:gd name="connsiteY531" fmla="*/ 4207683 h 4985074"/>
              <a:gd name="connsiteX532" fmla="*/ 322470 w 6407869"/>
              <a:gd name="connsiteY532" fmla="*/ 4050727 h 4985074"/>
              <a:gd name="connsiteX533" fmla="*/ 186007 w 6407869"/>
              <a:gd name="connsiteY533" fmla="*/ 4062730 h 4985074"/>
              <a:gd name="connsiteX534" fmla="*/ 214783 w 6407869"/>
              <a:gd name="connsiteY534" fmla="*/ 4038032 h 4985074"/>
              <a:gd name="connsiteX535" fmla="*/ 0 w 6407869"/>
              <a:gd name="connsiteY535" fmla="*/ 4050727 h 4985074"/>
              <a:gd name="connsiteX536" fmla="*/ 86625 w 6407869"/>
              <a:gd name="connsiteY536" fmla="*/ 3988637 h 4985074"/>
              <a:gd name="connsiteX537" fmla="*/ 111545 w 6407869"/>
              <a:gd name="connsiteY537" fmla="*/ 3976174 h 4985074"/>
              <a:gd name="connsiteX538" fmla="*/ 124004 w 6407869"/>
              <a:gd name="connsiteY538" fmla="*/ 3967864 h 4985074"/>
              <a:gd name="connsiteX539" fmla="*/ 148627 w 6407869"/>
              <a:gd name="connsiteY539" fmla="*/ 3942936 h 4985074"/>
              <a:gd name="connsiteX540" fmla="*/ 231692 w 6407869"/>
              <a:gd name="connsiteY540" fmla="*/ 3909928 h 4985074"/>
              <a:gd name="connsiteX541" fmla="*/ 235846 w 6407869"/>
              <a:gd name="connsiteY541" fmla="*/ 3909928 h 4985074"/>
              <a:gd name="connsiteX542" fmla="*/ 218936 w 6407869"/>
              <a:gd name="connsiteY542" fmla="*/ 3926317 h 4985074"/>
              <a:gd name="connsiteX543" fmla="*/ 256315 w 6407869"/>
              <a:gd name="connsiteY543" fmla="*/ 3922393 h 4985074"/>
              <a:gd name="connsiteX544" fmla="*/ 272631 w 6407869"/>
              <a:gd name="connsiteY544" fmla="*/ 3909928 h 4985074"/>
              <a:gd name="connsiteX545" fmla="*/ 301704 w 6407869"/>
              <a:gd name="connsiteY545" fmla="*/ 3901619 h 4985074"/>
              <a:gd name="connsiteX546" fmla="*/ 359849 w 6407869"/>
              <a:gd name="connsiteY546" fmla="*/ 3881076 h 4985074"/>
              <a:gd name="connsiteX547" fmla="*/ 342940 w 6407869"/>
              <a:gd name="connsiteY547" fmla="*/ 3876922 h 4985074"/>
              <a:gd name="connsiteX548" fmla="*/ 342940 w 6407869"/>
              <a:gd name="connsiteY548" fmla="*/ 3868613 h 4985074"/>
              <a:gd name="connsiteX549" fmla="*/ 446474 w 6407869"/>
              <a:gd name="connsiteY549" fmla="*/ 3777671 h 4985074"/>
              <a:gd name="connsiteX550" fmla="*/ 491864 w 6407869"/>
              <a:gd name="connsiteY550" fmla="*/ 3752973 h 4985074"/>
              <a:gd name="connsiteX551" fmla="*/ 632481 w 6407869"/>
              <a:gd name="connsiteY551" fmla="*/ 3698963 h 4985074"/>
              <a:gd name="connsiteX552" fmla="*/ 678166 w 6407869"/>
              <a:gd name="connsiteY552" fmla="*/ 3674265 h 4985074"/>
              <a:gd name="connsiteX553" fmla="*/ 851712 w 6407869"/>
              <a:gd name="connsiteY553" fmla="*/ 3554240 h 4985074"/>
              <a:gd name="connsiteX554" fmla="*/ 901255 w 6407869"/>
              <a:gd name="connsiteY554" fmla="*/ 3537621 h 4985074"/>
              <a:gd name="connsiteX555" fmla="*/ 905111 w 6407869"/>
              <a:gd name="connsiteY555" fmla="*/ 3533467 h 4985074"/>
              <a:gd name="connsiteX556" fmla="*/ 946644 w 6407869"/>
              <a:gd name="connsiteY556" fmla="*/ 3517078 h 4985074"/>
              <a:gd name="connsiteX557" fmla="*/ 1294034 w 6407869"/>
              <a:gd name="connsiteY557" fmla="*/ 3331039 h 4985074"/>
              <a:gd name="connsiteX558" fmla="*/ 239702 w 6407869"/>
              <a:gd name="connsiteY558" fmla="*/ 3645182 h 4985074"/>
              <a:gd name="connsiteX559" fmla="*/ 239702 w 6407869"/>
              <a:gd name="connsiteY559" fmla="*/ 3641027 h 4985074"/>
              <a:gd name="connsiteX560" fmla="*/ 1628963 w 6407869"/>
              <a:gd name="connsiteY560" fmla="*/ 3132537 h 4985074"/>
              <a:gd name="connsiteX561" fmla="*/ 1566962 w 6407869"/>
              <a:gd name="connsiteY561" fmla="*/ 3198781 h 4985074"/>
              <a:gd name="connsiteX562" fmla="*/ 2071284 w 6407869"/>
              <a:gd name="connsiteY562" fmla="*/ 2975120 h 4985074"/>
              <a:gd name="connsiteX563" fmla="*/ 1963596 w 6407869"/>
              <a:gd name="connsiteY563" fmla="*/ 2991970 h 4985074"/>
              <a:gd name="connsiteX564" fmla="*/ 2054671 w 6407869"/>
              <a:gd name="connsiteY564" fmla="*/ 2942113 h 4985074"/>
              <a:gd name="connsiteX565" fmla="*/ 1864512 w 6407869"/>
              <a:gd name="connsiteY565" fmla="*/ 2929880 h 4985074"/>
              <a:gd name="connsiteX566" fmla="*/ 1914055 w 6407869"/>
              <a:gd name="connsiteY566" fmla="*/ 2892718 h 4985074"/>
              <a:gd name="connsiteX567" fmla="*/ 1418038 w 6407869"/>
              <a:gd name="connsiteY567" fmla="*/ 2942113 h 4985074"/>
              <a:gd name="connsiteX568" fmla="*/ 1512970 w 6407869"/>
              <a:gd name="connsiteY568" fmla="*/ 2884178 h 4985074"/>
              <a:gd name="connsiteX569" fmla="*/ 1339422 w 6407869"/>
              <a:gd name="connsiteY569" fmla="*/ 2938189 h 4985074"/>
              <a:gd name="connsiteX570" fmla="*/ 1562809 w 6407869"/>
              <a:gd name="connsiteY570" fmla="*/ 2772924 h 4985074"/>
              <a:gd name="connsiteX571" fmla="*/ 1232031 w 6407869"/>
              <a:gd name="connsiteY571" fmla="*/ 2859480 h 4985074"/>
              <a:gd name="connsiteX572" fmla="*/ 1781744 w 6407869"/>
              <a:gd name="connsiteY572" fmla="*/ 2673442 h 4985074"/>
              <a:gd name="connsiteX573" fmla="*/ 1446814 w 6407869"/>
              <a:gd name="connsiteY573" fmla="*/ 2743611 h 4985074"/>
              <a:gd name="connsiteX574" fmla="*/ 1843746 w 6407869"/>
              <a:gd name="connsiteY574" fmla="*/ 2615507 h 4985074"/>
              <a:gd name="connsiteX575" fmla="*/ 1889135 w 6407869"/>
              <a:gd name="connsiteY575" fmla="*/ 2603273 h 4985074"/>
              <a:gd name="connsiteX576" fmla="*/ 1909901 w 6407869"/>
              <a:gd name="connsiteY576" fmla="*/ 2590579 h 4985074"/>
              <a:gd name="connsiteX577" fmla="*/ 1893288 w 6407869"/>
              <a:gd name="connsiteY577" fmla="*/ 2590579 h 4985074"/>
              <a:gd name="connsiteX578" fmla="*/ 1727752 w 6407869"/>
              <a:gd name="connsiteY578" fmla="*/ 2611121 h 4985074"/>
              <a:gd name="connsiteX579" fmla="*/ 1695119 w 6407869"/>
              <a:gd name="connsiteY579" fmla="*/ 2627971 h 4985074"/>
              <a:gd name="connsiteX580" fmla="*/ 1665749 w 6407869"/>
              <a:gd name="connsiteY580" fmla="*/ 2632126 h 4985074"/>
              <a:gd name="connsiteX581" fmla="*/ 1670200 w 6407869"/>
              <a:gd name="connsiteY581" fmla="*/ 2623817 h 4985074"/>
              <a:gd name="connsiteX582" fmla="*/ 1686813 w 6407869"/>
              <a:gd name="connsiteY582" fmla="*/ 2611121 h 4985074"/>
              <a:gd name="connsiteX583" fmla="*/ 1682659 w 6407869"/>
              <a:gd name="connsiteY583" fmla="*/ 2603273 h 4985074"/>
              <a:gd name="connsiteX584" fmla="*/ 1670200 w 6407869"/>
              <a:gd name="connsiteY584" fmla="*/ 2603273 h 4985074"/>
              <a:gd name="connsiteX585" fmla="*/ 1665749 w 6407869"/>
              <a:gd name="connsiteY585" fmla="*/ 2590579 h 4985074"/>
              <a:gd name="connsiteX586" fmla="*/ 1822979 w 6407869"/>
              <a:gd name="connsiteY586" fmla="*/ 2516256 h 4985074"/>
              <a:gd name="connsiteX587" fmla="*/ 1856205 w 6407869"/>
              <a:gd name="connsiteY587" fmla="*/ 2499867 h 4985074"/>
              <a:gd name="connsiteX588" fmla="*/ 1860359 w 6407869"/>
              <a:gd name="connsiteY588" fmla="*/ 2474940 h 4985074"/>
              <a:gd name="connsiteX589" fmla="*/ 1752967 w 6407869"/>
              <a:gd name="connsiteY589" fmla="*/ 2495482 h 4985074"/>
              <a:gd name="connsiteX590" fmla="*/ 1715588 w 6407869"/>
              <a:gd name="connsiteY590" fmla="*/ 2516256 h 4985074"/>
              <a:gd name="connsiteX591" fmla="*/ 1641127 w 6407869"/>
              <a:gd name="connsiteY591" fmla="*/ 2549263 h 4985074"/>
              <a:gd name="connsiteX592" fmla="*/ 1628963 w 6407869"/>
              <a:gd name="connsiteY592" fmla="*/ 2537029 h 4985074"/>
              <a:gd name="connsiteX593" fmla="*/ 1678506 w 6407869"/>
              <a:gd name="connsiteY593" fmla="*/ 2491327 h 4985074"/>
              <a:gd name="connsiteX594" fmla="*/ 1661893 w 6407869"/>
              <a:gd name="connsiteY594" fmla="*/ 2474940 h 4985074"/>
              <a:gd name="connsiteX595" fmla="*/ 1504959 w 6407869"/>
              <a:gd name="connsiteY595" fmla="*/ 2537029 h 4985074"/>
              <a:gd name="connsiteX596" fmla="*/ 1587431 w 6407869"/>
              <a:gd name="connsiteY596" fmla="*/ 2450011 h 4985074"/>
              <a:gd name="connsiteX597" fmla="*/ 1587431 w 6407869"/>
              <a:gd name="connsiteY597" fmla="*/ 2445856 h 4985074"/>
              <a:gd name="connsiteX598" fmla="*/ 214783 w 6407869"/>
              <a:gd name="connsiteY598" fmla="*/ 2942113 h 4985074"/>
              <a:gd name="connsiteX599" fmla="*/ 173843 w 6407869"/>
              <a:gd name="connsiteY599" fmla="*/ 2938189 h 4985074"/>
              <a:gd name="connsiteX600" fmla="*/ 181853 w 6407869"/>
              <a:gd name="connsiteY600" fmla="*/ 2921570 h 4985074"/>
              <a:gd name="connsiteX601" fmla="*/ 256315 w 6407869"/>
              <a:gd name="connsiteY601" fmla="*/ 2859480 h 4985074"/>
              <a:gd name="connsiteX602" fmla="*/ 256315 w 6407869"/>
              <a:gd name="connsiteY602" fmla="*/ 2855326 h 4985074"/>
              <a:gd name="connsiteX603" fmla="*/ 66155 w 6407869"/>
              <a:gd name="connsiteY603" fmla="*/ 2913261 h 4985074"/>
              <a:gd name="connsiteX604" fmla="*/ 33226 w 6407869"/>
              <a:gd name="connsiteY604" fmla="*/ 2913261 h 4985074"/>
              <a:gd name="connsiteX605" fmla="*/ 24623 w 6407869"/>
              <a:gd name="connsiteY605" fmla="*/ 2905182 h 4985074"/>
              <a:gd name="connsiteX606" fmla="*/ 66155 w 6407869"/>
              <a:gd name="connsiteY606" fmla="*/ 2875869 h 4985074"/>
              <a:gd name="connsiteX607" fmla="*/ 1413588 w 6407869"/>
              <a:gd name="connsiteY607" fmla="*/ 2375688 h 4985074"/>
              <a:gd name="connsiteX608" fmla="*/ 1401425 w 6407869"/>
              <a:gd name="connsiteY608" fmla="*/ 2354914 h 4985074"/>
              <a:gd name="connsiteX609" fmla="*/ 384472 w 6407869"/>
              <a:gd name="connsiteY609" fmla="*/ 2694215 h 4985074"/>
              <a:gd name="connsiteX610" fmla="*/ 330776 w 6407869"/>
              <a:gd name="connsiteY610" fmla="*/ 2677365 h 4985074"/>
              <a:gd name="connsiteX611" fmla="*/ 392779 w 6407869"/>
              <a:gd name="connsiteY611" fmla="*/ 2619661 h 4985074"/>
              <a:gd name="connsiteX612" fmla="*/ 12460 w 6407869"/>
              <a:gd name="connsiteY612" fmla="*/ 2751920 h 4985074"/>
              <a:gd name="connsiteX613" fmla="*/ 380319 w 6407869"/>
              <a:gd name="connsiteY613" fmla="*/ 2590579 h 4985074"/>
              <a:gd name="connsiteX614" fmla="*/ 280937 w 6407869"/>
              <a:gd name="connsiteY614" fmla="*/ 2607429 h 4985074"/>
              <a:gd name="connsiteX615" fmla="*/ 434014 w 6407869"/>
              <a:gd name="connsiteY615" fmla="*/ 2537029 h 4985074"/>
              <a:gd name="connsiteX616" fmla="*/ 359849 w 6407869"/>
              <a:gd name="connsiteY616" fmla="*/ 2520410 h 4985074"/>
              <a:gd name="connsiteX617" fmla="*/ 1186643 w 6407869"/>
              <a:gd name="connsiteY617" fmla="*/ 2230966 h 4985074"/>
              <a:gd name="connsiteX618" fmla="*/ 1190499 w 6407869"/>
              <a:gd name="connsiteY618" fmla="*/ 2230966 h 4985074"/>
              <a:gd name="connsiteX619" fmla="*/ 1202959 w 6407869"/>
              <a:gd name="connsiteY619" fmla="*/ 2206268 h 4985074"/>
              <a:gd name="connsiteX620" fmla="*/ 1186643 w 6407869"/>
              <a:gd name="connsiteY620" fmla="*/ 2156412 h 4985074"/>
              <a:gd name="connsiteX621" fmla="*/ 1157273 w 6407869"/>
              <a:gd name="connsiteY621" fmla="*/ 2148333 h 4985074"/>
              <a:gd name="connsiteX622" fmla="*/ 764791 w 6407869"/>
              <a:gd name="connsiteY622" fmla="*/ 2239275 h 4985074"/>
              <a:gd name="connsiteX623" fmla="*/ 793864 w 6407869"/>
              <a:gd name="connsiteY623" fmla="*/ 2210423 h 4985074"/>
              <a:gd name="connsiteX624" fmla="*/ 789711 w 6407869"/>
              <a:gd name="connsiteY624" fmla="*/ 2197728 h 4985074"/>
              <a:gd name="connsiteX625" fmla="*/ 768945 w 6407869"/>
              <a:gd name="connsiteY625" fmla="*/ 2193574 h 4985074"/>
              <a:gd name="connsiteX626" fmla="*/ 744321 w 6407869"/>
              <a:gd name="connsiteY626" fmla="*/ 2197728 h 4985074"/>
              <a:gd name="connsiteX627" fmla="*/ 686176 w 6407869"/>
              <a:gd name="connsiteY627" fmla="*/ 2173031 h 4985074"/>
              <a:gd name="connsiteX628" fmla="*/ 678166 w 6407869"/>
              <a:gd name="connsiteY628" fmla="*/ 2156412 h 4985074"/>
              <a:gd name="connsiteX629" fmla="*/ 736015 w 6407869"/>
              <a:gd name="connsiteY629" fmla="*/ 2102632 h 4985074"/>
              <a:gd name="connsiteX630" fmla="*/ 723555 w 6407869"/>
              <a:gd name="connsiteY630" fmla="*/ 2090168 h 4985074"/>
              <a:gd name="connsiteX631" fmla="*/ 301704 w 6407869"/>
              <a:gd name="connsiteY631" fmla="*/ 2173031 h 4985074"/>
              <a:gd name="connsiteX632" fmla="*/ 301704 w 6407869"/>
              <a:gd name="connsiteY632" fmla="*/ 2168876 h 4985074"/>
              <a:gd name="connsiteX633" fmla="*/ 599551 w 6407869"/>
              <a:gd name="connsiteY633" fmla="*/ 2028309 h 4985074"/>
              <a:gd name="connsiteX634" fmla="*/ 599551 w 6407869"/>
              <a:gd name="connsiteY634" fmla="*/ 2023924 h 4985074"/>
              <a:gd name="connsiteX635" fmla="*/ 545856 w 6407869"/>
              <a:gd name="connsiteY635" fmla="*/ 1990916 h 4985074"/>
              <a:gd name="connsiteX636" fmla="*/ 545856 w 6407869"/>
              <a:gd name="connsiteY636" fmla="*/ 1982838 h 4985074"/>
              <a:gd name="connsiteX637" fmla="*/ 1232031 w 6407869"/>
              <a:gd name="connsiteY637" fmla="*/ 1747174 h 4985074"/>
              <a:gd name="connsiteX638" fmla="*/ 1232031 w 6407869"/>
              <a:gd name="connsiteY638" fmla="*/ 1738865 h 4985074"/>
              <a:gd name="connsiteX639" fmla="*/ 1223429 w 6407869"/>
              <a:gd name="connsiteY639" fmla="*/ 1738865 h 4985074"/>
              <a:gd name="connsiteX640" fmla="*/ 1219572 w 6407869"/>
              <a:gd name="connsiteY640" fmla="*/ 1734709 h 4985074"/>
              <a:gd name="connsiteX641" fmla="*/ 1372648 w 6407869"/>
              <a:gd name="connsiteY641" fmla="*/ 1656001 h 4985074"/>
              <a:gd name="connsiteX642" fmla="*/ 1405578 w 6407869"/>
              <a:gd name="connsiteY642" fmla="*/ 1631073 h 4985074"/>
              <a:gd name="connsiteX643" fmla="*/ 1397272 w 6407869"/>
              <a:gd name="connsiteY643" fmla="*/ 1622763 h 4985074"/>
              <a:gd name="connsiteX644" fmla="*/ 843110 w 6407869"/>
              <a:gd name="connsiteY644" fmla="*/ 1693163 h 4985074"/>
              <a:gd name="connsiteX645" fmla="*/ 1438804 w 6407869"/>
              <a:gd name="connsiteY645" fmla="*/ 1490505 h 4985074"/>
              <a:gd name="connsiteX646" fmla="*/ 731861 w 6407869"/>
              <a:gd name="connsiteY646" fmla="*/ 1593911 h 4985074"/>
              <a:gd name="connsiteX647" fmla="*/ 984023 w 6407869"/>
              <a:gd name="connsiteY647" fmla="*/ 1494660 h 4985074"/>
              <a:gd name="connsiteX648" fmla="*/ 1000340 w 6407869"/>
              <a:gd name="connsiteY648" fmla="*/ 1469962 h 4985074"/>
              <a:gd name="connsiteX649" fmla="*/ 934481 w 6407869"/>
              <a:gd name="connsiteY649" fmla="*/ 1461652 h 4985074"/>
              <a:gd name="connsiteX650" fmla="*/ 946644 w 6407869"/>
              <a:gd name="connsiteY650" fmla="*/ 1416182 h 4985074"/>
              <a:gd name="connsiteX651" fmla="*/ 938337 w 6407869"/>
              <a:gd name="connsiteY651" fmla="*/ 1407873 h 4985074"/>
              <a:gd name="connsiteX652" fmla="*/ 930328 w 6407869"/>
              <a:gd name="connsiteY652" fmla="*/ 1391485 h 4985074"/>
              <a:gd name="connsiteX653" fmla="*/ 897102 w 6407869"/>
              <a:gd name="connsiteY653" fmla="*/ 1383175 h 4985074"/>
              <a:gd name="connsiteX654" fmla="*/ 864172 w 6407869"/>
              <a:gd name="connsiteY654" fmla="*/ 1387329 h 4985074"/>
              <a:gd name="connsiteX655" fmla="*/ 860019 w 6407869"/>
              <a:gd name="connsiteY655" fmla="*/ 1379021 h 4985074"/>
              <a:gd name="connsiteX656" fmla="*/ 1252501 w 6407869"/>
              <a:gd name="connsiteY656" fmla="*/ 1201060 h 4985074"/>
              <a:gd name="connsiteX657" fmla="*/ 1248644 w 6407869"/>
              <a:gd name="connsiteY657" fmla="*/ 1192982 h 4985074"/>
              <a:gd name="connsiteX658" fmla="*/ 1190499 w 6407869"/>
              <a:gd name="connsiteY658" fmla="*/ 1192982 h 4985074"/>
              <a:gd name="connsiteX659" fmla="*/ 1178336 w 6407869"/>
              <a:gd name="connsiteY659" fmla="*/ 1180518 h 4985074"/>
              <a:gd name="connsiteX660" fmla="*/ 1202959 w 6407869"/>
              <a:gd name="connsiteY660" fmla="*/ 1118428 h 4985074"/>
              <a:gd name="connsiteX661" fmla="*/ 1194652 w 6407869"/>
              <a:gd name="connsiteY661" fmla="*/ 1110118 h 4985074"/>
              <a:gd name="connsiteX662" fmla="*/ 1120487 w 6407869"/>
              <a:gd name="connsiteY662" fmla="*/ 1126968 h 4985074"/>
              <a:gd name="connsiteX663" fmla="*/ 1103874 w 6407869"/>
              <a:gd name="connsiteY663" fmla="*/ 1114274 h 4985074"/>
              <a:gd name="connsiteX664" fmla="*/ 1062341 w 6407869"/>
              <a:gd name="connsiteY664" fmla="*/ 1085422 h 4985074"/>
              <a:gd name="connsiteX665" fmla="*/ 1029413 w 6407869"/>
              <a:gd name="connsiteY665" fmla="*/ 1081266 h 4985074"/>
              <a:gd name="connsiteX666" fmla="*/ 496017 w 6407869"/>
              <a:gd name="connsiteY666" fmla="*/ 940468 h 4985074"/>
              <a:gd name="connsiteX667" fmla="*/ 516783 w 6407869"/>
              <a:gd name="connsiteY667" fmla="*/ 911616 h 4985074"/>
              <a:gd name="connsiteX668" fmla="*/ 446474 w 6407869"/>
              <a:gd name="connsiteY668" fmla="*/ 907461 h 4985074"/>
              <a:gd name="connsiteX669" fmla="*/ 434014 w 6407869"/>
              <a:gd name="connsiteY669" fmla="*/ 903307 h 4985074"/>
              <a:gd name="connsiteX670" fmla="*/ 471097 w 6407869"/>
              <a:gd name="connsiteY670" fmla="*/ 874455 h 4985074"/>
              <a:gd name="connsiteX671" fmla="*/ 500170 w 6407869"/>
              <a:gd name="connsiteY671" fmla="*/ 837062 h 4985074"/>
              <a:gd name="connsiteX672" fmla="*/ 409392 w 6407869"/>
              <a:gd name="connsiteY672" fmla="*/ 717268 h 4985074"/>
              <a:gd name="connsiteX673" fmla="*/ 426005 w 6407869"/>
              <a:gd name="connsiteY673" fmla="*/ 704804 h 4985074"/>
              <a:gd name="connsiteX674" fmla="*/ 533099 w 6407869"/>
              <a:gd name="connsiteY674" fmla="*/ 688415 h 4985074"/>
              <a:gd name="connsiteX675" fmla="*/ 562172 w 6407869"/>
              <a:gd name="connsiteY675" fmla="*/ 663719 h 4985074"/>
              <a:gd name="connsiteX676" fmla="*/ 586795 w 6407869"/>
              <a:gd name="connsiteY676" fmla="*/ 651023 h 4985074"/>
              <a:gd name="connsiteX677" fmla="*/ 595101 w 6407869"/>
              <a:gd name="connsiteY677" fmla="*/ 638559 h 4985074"/>
              <a:gd name="connsiteX678" fmla="*/ 3294713 w 6407869"/>
              <a:gd name="connsiteY678" fmla="*/ 63825 h 4985074"/>
              <a:gd name="connsiteX679" fmla="*/ 4588746 w 6407869"/>
              <a:gd name="connsiteY679" fmla="*/ 1966 h 4985074"/>
              <a:gd name="connsiteX680" fmla="*/ 4822218 w 6407869"/>
              <a:gd name="connsiteY680" fmla="*/ 120 h 4985074"/>
              <a:gd name="connsiteX681" fmla="*/ 4965032 w 6407869"/>
              <a:gd name="connsiteY681" fmla="*/ 116 h 49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6407869" h="4985074">
                <a:moveTo>
                  <a:pt x="5882780" y="2867790"/>
                </a:moveTo>
                <a:cubicBezTo>
                  <a:pt x="5857860" y="2876099"/>
                  <a:pt x="5829084" y="2884409"/>
                  <a:pt x="5804165" y="2892718"/>
                </a:cubicBezTo>
                <a:cubicBezTo>
                  <a:pt x="5800012" y="2892718"/>
                  <a:pt x="5800012" y="2892488"/>
                  <a:pt x="5804165" y="2888563"/>
                </a:cubicBezTo>
                <a:cubicBezTo>
                  <a:pt x="5808318" y="2888563"/>
                  <a:pt x="5812768" y="2888563"/>
                  <a:pt x="5816921" y="2888563"/>
                </a:cubicBezTo>
                <a:cubicBezTo>
                  <a:pt x="5821074" y="2884409"/>
                  <a:pt x="5829084" y="2880024"/>
                  <a:pt x="5833238" y="2880024"/>
                </a:cubicBezTo>
                <a:cubicBezTo>
                  <a:pt x="5833238" y="2875869"/>
                  <a:pt x="5837391" y="2875869"/>
                  <a:pt x="5841544" y="2875869"/>
                </a:cubicBezTo>
                <a:cubicBezTo>
                  <a:pt x="5849851" y="2871714"/>
                  <a:pt x="5858158" y="2872176"/>
                  <a:pt x="5866166" y="2872176"/>
                </a:cubicBezTo>
                <a:lnTo>
                  <a:pt x="5872693" y="2868944"/>
                </a:lnTo>
                <a:close/>
                <a:moveTo>
                  <a:pt x="6176178" y="2603273"/>
                </a:moveTo>
                <a:lnTo>
                  <a:pt x="6166684" y="2606044"/>
                </a:lnTo>
                <a:lnTo>
                  <a:pt x="6159860" y="2607429"/>
                </a:lnTo>
                <a:cubicBezTo>
                  <a:pt x="6164014" y="2607429"/>
                  <a:pt x="6172024" y="2607429"/>
                  <a:pt x="6176178" y="2603273"/>
                </a:cubicBezTo>
                <a:close/>
                <a:moveTo>
                  <a:pt x="5196604" y="2301365"/>
                </a:moveTo>
                <a:cubicBezTo>
                  <a:pt x="5167532" y="2313598"/>
                  <a:pt x="5142908" y="2326062"/>
                  <a:pt x="5113835" y="2338527"/>
                </a:cubicBezTo>
                <a:cubicBezTo>
                  <a:pt x="5109682" y="2338527"/>
                  <a:pt x="5101376" y="2338527"/>
                  <a:pt x="5101376" y="2334372"/>
                </a:cubicBezTo>
                <a:cubicBezTo>
                  <a:pt x="5101376" y="2334372"/>
                  <a:pt x="5105528" y="2330217"/>
                  <a:pt x="5109682" y="2330217"/>
                </a:cubicBezTo>
                <a:cubicBezTo>
                  <a:pt x="5138754" y="2317753"/>
                  <a:pt x="5167532" y="2309444"/>
                  <a:pt x="5196604" y="2301365"/>
                </a:cubicBezTo>
                <a:close/>
                <a:moveTo>
                  <a:pt x="4965032" y="116"/>
                </a:moveTo>
                <a:cubicBezTo>
                  <a:pt x="5091771" y="538"/>
                  <a:pt x="5167532" y="1966"/>
                  <a:pt x="5167532" y="1966"/>
                </a:cubicBezTo>
                <a:cubicBezTo>
                  <a:pt x="5167532" y="1966"/>
                  <a:pt x="5167532" y="1966"/>
                  <a:pt x="5167532" y="6120"/>
                </a:cubicBezTo>
                <a:cubicBezTo>
                  <a:pt x="5171684" y="6120"/>
                  <a:pt x="5188298" y="1966"/>
                  <a:pt x="5192451" y="6120"/>
                </a:cubicBezTo>
                <a:cubicBezTo>
                  <a:pt x="5196604" y="6120"/>
                  <a:pt x="5192451" y="14199"/>
                  <a:pt x="5196604" y="14199"/>
                </a:cubicBezTo>
                <a:cubicBezTo>
                  <a:pt x="5209064" y="18354"/>
                  <a:pt x="5209064" y="18354"/>
                  <a:pt x="5209064" y="18354"/>
                </a:cubicBezTo>
                <a:cubicBezTo>
                  <a:pt x="5206986" y="18354"/>
                  <a:pt x="5202834" y="18354"/>
                  <a:pt x="5196604" y="18354"/>
                </a:cubicBezTo>
                <a:cubicBezTo>
                  <a:pt x="5188298" y="22509"/>
                  <a:pt x="5179991" y="30818"/>
                  <a:pt x="5171684" y="30818"/>
                </a:cubicBezTo>
                <a:cubicBezTo>
                  <a:pt x="5167532" y="34972"/>
                  <a:pt x="5167532" y="34972"/>
                  <a:pt x="5171684" y="34972"/>
                </a:cubicBezTo>
                <a:cubicBezTo>
                  <a:pt x="5184144" y="39128"/>
                  <a:pt x="5192451" y="39128"/>
                  <a:pt x="5200758" y="39128"/>
                </a:cubicBezTo>
                <a:cubicBezTo>
                  <a:pt x="5175838" y="39128"/>
                  <a:pt x="5150918" y="43051"/>
                  <a:pt x="5126295" y="47206"/>
                </a:cubicBezTo>
                <a:cubicBezTo>
                  <a:pt x="5122142" y="47206"/>
                  <a:pt x="5113835" y="47206"/>
                  <a:pt x="5109682" y="47206"/>
                </a:cubicBezTo>
                <a:cubicBezTo>
                  <a:pt x="5105528" y="47206"/>
                  <a:pt x="5101376" y="47206"/>
                  <a:pt x="5101376" y="47206"/>
                </a:cubicBezTo>
                <a:cubicBezTo>
                  <a:pt x="5093069" y="47206"/>
                  <a:pt x="5088916" y="51361"/>
                  <a:pt x="5088916" y="51361"/>
                </a:cubicBezTo>
                <a:cubicBezTo>
                  <a:pt x="5088916" y="51361"/>
                  <a:pt x="5088916" y="51361"/>
                  <a:pt x="5093069" y="51361"/>
                </a:cubicBezTo>
                <a:cubicBezTo>
                  <a:pt x="5097222" y="51361"/>
                  <a:pt x="5097222" y="55516"/>
                  <a:pt x="5097222" y="59670"/>
                </a:cubicBezTo>
                <a:cubicBezTo>
                  <a:pt x="5097222" y="59670"/>
                  <a:pt x="5101376" y="63825"/>
                  <a:pt x="5105528" y="59670"/>
                </a:cubicBezTo>
                <a:cubicBezTo>
                  <a:pt x="5109682" y="59670"/>
                  <a:pt x="5114132" y="59670"/>
                  <a:pt x="5117988" y="59670"/>
                </a:cubicBezTo>
                <a:cubicBezTo>
                  <a:pt x="5117988" y="59670"/>
                  <a:pt x="5303996" y="55516"/>
                  <a:pt x="5395070" y="55516"/>
                </a:cubicBezTo>
                <a:cubicBezTo>
                  <a:pt x="5411682" y="55516"/>
                  <a:pt x="5436008" y="55516"/>
                  <a:pt x="5436008" y="55516"/>
                </a:cubicBezTo>
                <a:cubicBezTo>
                  <a:pt x="5440162" y="55516"/>
                  <a:pt x="5448766" y="55516"/>
                  <a:pt x="5457072" y="55516"/>
                </a:cubicBezTo>
                <a:cubicBezTo>
                  <a:pt x="5457072" y="51361"/>
                  <a:pt x="5461226" y="51361"/>
                  <a:pt x="5465378" y="51361"/>
                </a:cubicBezTo>
                <a:cubicBezTo>
                  <a:pt x="5469532" y="51361"/>
                  <a:pt x="5473388" y="55516"/>
                  <a:pt x="5473388" y="55516"/>
                </a:cubicBezTo>
                <a:cubicBezTo>
                  <a:pt x="5473388" y="59670"/>
                  <a:pt x="5469532" y="59670"/>
                  <a:pt x="5465378" y="59670"/>
                </a:cubicBezTo>
                <a:cubicBezTo>
                  <a:pt x="5457072" y="59670"/>
                  <a:pt x="5448766" y="63825"/>
                  <a:pt x="5444612" y="63825"/>
                </a:cubicBezTo>
                <a:cubicBezTo>
                  <a:pt x="5440459" y="67980"/>
                  <a:pt x="5440459" y="68210"/>
                  <a:pt x="5444612" y="68210"/>
                </a:cubicBezTo>
                <a:cubicBezTo>
                  <a:pt x="5448766" y="68210"/>
                  <a:pt x="5448766" y="68210"/>
                  <a:pt x="5448766" y="68210"/>
                </a:cubicBezTo>
                <a:lnTo>
                  <a:pt x="5461226" y="68210"/>
                </a:lnTo>
                <a:cubicBezTo>
                  <a:pt x="5461226" y="72134"/>
                  <a:pt x="5457072" y="72366"/>
                  <a:pt x="5457072" y="72366"/>
                </a:cubicBezTo>
                <a:cubicBezTo>
                  <a:pt x="5444612" y="76520"/>
                  <a:pt x="5436306" y="80214"/>
                  <a:pt x="5428000" y="80214"/>
                </a:cubicBezTo>
                <a:cubicBezTo>
                  <a:pt x="5428000" y="80214"/>
                  <a:pt x="5428000" y="80214"/>
                  <a:pt x="5423846" y="80214"/>
                </a:cubicBezTo>
                <a:cubicBezTo>
                  <a:pt x="5419693" y="80214"/>
                  <a:pt x="5415540" y="80443"/>
                  <a:pt x="5411386" y="84599"/>
                </a:cubicBezTo>
                <a:cubicBezTo>
                  <a:pt x="5403080" y="84599"/>
                  <a:pt x="5386763" y="92908"/>
                  <a:pt x="5382610" y="92908"/>
                </a:cubicBezTo>
                <a:cubicBezTo>
                  <a:pt x="5378456" y="97062"/>
                  <a:pt x="5378456" y="97062"/>
                  <a:pt x="5378456" y="101218"/>
                </a:cubicBezTo>
                <a:cubicBezTo>
                  <a:pt x="5378456" y="101218"/>
                  <a:pt x="5378456" y="101218"/>
                  <a:pt x="5370448" y="105372"/>
                </a:cubicBezTo>
                <a:cubicBezTo>
                  <a:pt x="5366294" y="105372"/>
                  <a:pt x="5365997" y="109295"/>
                  <a:pt x="5361844" y="109295"/>
                </a:cubicBezTo>
                <a:cubicBezTo>
                  <a:pt x="5365997" y="109295"/>
                  <a:pt x="5370150" y="109295"/>
                  <a:pt x="5378456" y="109295"/>
                </a:cubicBezTo>
                <a:cubicBezTo>
                  <a:pt x="5370150" y="113451"/>
                  <a:pt x="5370448" y="113451"/>
                  <a:pt x="5370448" y="113451"/>
                </a:cubicBezTo>
                <a:cubicBezTo>
                  <a:pt x="5386763" y="117606"/>
                  <a:pt x="5428000" y="134224"/>
                  <a:pt x="5440459" y="121760"/>
                </a:cubicBezTo>
                <a:cubicBezTo>
                  <a:pt x="5428000" y="134224"/>
                  <a:pt x="5419693" y="130070"/>
                  <a:pt x="5407233" y="138379"/>
                </a:cubicBezTo>
                <a:cubicBezTo>
                  <a:pt x="5407233" y="150843"/>
                  <a:pt x="5428000" y="146458"/>
                  <a:pt x="5428000" y="154766"/>
                </a:cubicBezTo>
                <a:cubicBezTo>
                  <a:pt x="5407530" y="158922"/>
                  <a:pt x="5394774" y="167231"/>
                  <a:pt x="5378456" y="175310"/>
                </a:cubicBezTo>
                <a:cubicBezTo>
                  <a:pt x="5386467" y="179464"/>
                  <a:pt x="5398926" y="188004"/>
                  <a:pt x="5411386" y="196314"/>
                </a:cubicBezTo>
                <a:cubicBezTo>
                  <a:pt x="5370150" y="212933"/>
                  <a:pt x="5324762" y="229321"/>
                  <a:pt x="5291536" y="258173"/>
                </a:cubicBezTo>
                <a:cubicBezTo>
                  <a:pt x="5316455" y="250094"/>
                  <a:pt x="5349681" y="245708"/>
                  <a:pt x="5370448" y="241554"/>
                </a:cubicBezTo>
                <a:cubicBezTo>
                  <a:pt x="5295985" y="270406"/>
                  <a:pt x="5196604" y="287256"/>
                  <a:pt x="5130448" y="324417"/>
                </a:cubicBezTo>
                <a:cubicBezTo>
                  <a:pt x="5117988" y="328572"/>
                  <a:pt x="5105528" y="332727"/>
                  <a:pt x="5093069" y="336881"/>
                </a:cubicBezTo>
                <a:cubicBezTo>
                  <a:pt x="5254452" y="332727"/>
                  <a:pt x="5415836" y="262558"/>
                  <a:pt x="5560606" y="270868"/>
                </a:cubicBezTo>
                <a:cubicBezTo>
                  <a:pt x="5535686" y="283102"/>
                  <a:pt x="5539544" y="295335"/>
                  <a:pt x="5514920" y="311954"/>
                </a:cubicBezTo>
                <a:cubicBezTo>
                  <a:pt x="5519074" y="320262"/>
                  <a:pt x="5527380" y="328802"/>
                  <a:pt x="5527380" y="336881"/>
                </a:cubicBezTo>
                <a:cubicBezTo>
                  <a:pt x="5531534" y="341036"/>
                  <a:pt x="5519074" y="344960"/>
                  <a:pt x="5519074" y="344960"/>
                </a:cubicBezTo>
                <a:cubicBezTo>
                  <a:pt x="5523227" y="349115"/>
                  <a:pt x="5531238" y="349115"/>
                  <a:pt x="5535390" y="353269"/>
                </a:cubicBezTo>
                <a:cubicBezTo>
                  <a:pt x="5510471" y="365733"/>
                  <a:pt x="5477541" y="374043"/>
                  <a:pt x="5448766" y="382352"/>
                </a:cubicBezTo>
                <a:cubicBezTo>
                  <a:pt x="5473388" y="378198"/>
                  <a:pt x="5502460" y="374273"/>
                  <a:pt x="5527380" y="370119"/>
                </a:cubicBezTo>
                <a:cubicBezTo>
                  <a:pt x="5531534" y="370119"/>
                  <a:pt x="5535390" y="373812"/>
                  <a:pt x="5535390" y="373812"/>
                </a:cubicBezTo>
                <a:cubicBezTo>
                  <a:pt x="5531238" y="377967"/>
                  <a:pt x="5531238" y="378198"/>
                  <a:pt x="5531238" y="378198"/>
                </a:cubicBezTo>
                <a:cubicBezTo>
                  <a:pt x="5531238" y="382121"/>
                  <a:pt x="5523227" y="386507"/>
                  <a:pt x="5523227" y="386507"/>
                </a:cubicBezTo>
                <a:cubicBezTo>
                  <a:pt x="5519074" y="390662"/>
                  <a:pt x="5519074" y="390662"/>
                  <a:pt x="5519074" y="394817"/>
                </a:cubicBezTo>
                <a:cubicBezTo>
                  <a:pt x="5519074" y="394817"/>
                  <a:pt x="5519074" y="407050"/>
                  <a:pt x="5514920" y="411204"/>
                </a:cubicBezTo>
                <a:cubicBezTo>
                  <a:pt x="5510767" y="411204"/>
                  <a:pt x="5510767" y="415359"/>
                  <a:pt x="5514920" y="415359"/>
                </a:cubicBezTo>
                <a:cubicBezTo>
                  <a:pt x="5514920" y="415359"/>
                  <a:pt x="5514920" y="415359"/>
                  <a:pt x="5510767" y="419514"/>
                </a:cubicBezTo>
                <a:cubicBezTo>
                  <a:pt x="5498308" y="423669"/>
                  <a:pt x="5481992" y="423669"/>
                  <a:pt x="5465378" y="427823"/>
                </a:cubicBezTo>
                <a:cubicBezTo>
                  <a:pt x="5481992" y="431978"/>
                  <a:pt x="5498308" y="435902"/>
                  <a:pt x="5510767" y="440056"/>
                </a:cubicBezTo>
                <a:cubicBezTo>
                  <a:pt x="5506614" y="448366"/>
                  <a:pt x="5498604" y="469371"/>
                  <a:pt x="5498604" y="469371"/>
                </a:cubicBezTo>
                <a:cubicBezTo>
                  <a:pt x="5432449" y="514842"/>
                  <a:pt x="5365997" y="514611"/>
                  <a:pt x="5291536" y="522921"/>
                </a:cubicBezTo>
                <a:cubicBezTo>
                  <a:pt x="5320608" y="514611"/>
                  <a:pt x="5349384" y="510687"/>
                  <a:pt x="5386763" y="502377"/>
                </a:cubicBezTo>
                <a:cubicBezTo>
                  <a:pt x="5357690" y="506532"/>
                  <a:pt x="5332771" y="506302"/>
                  <a:pt x="5312302" y="510456"/>
                </a:cubicBezTo>
                <a:cubicBezTo>
                  <a:pt x="5320311" y="502146"/>
                  <a:pt x="5336924" y="502377"/>
                  <a:pt x="5349384" y="498223"/>
                </a:cubicBezTo>
                <a:cubicBezTo>
                  <a:pt x="5312302" y="502377"/>
                  <a:pt x="5275218" y="506302"/>
                  <a:pt x="5237840" y="510456"/>
                </a:cubicBezTo>
                <a:cubicBezTo>
                  <a:pt x="5283525" y="493837"/>
                  <a:pt x="5328618" y="485527"/>
                  <a:pt x="5378456" y="477448"/>
                </a:cubicBezTo>
                <a:cubicBezTo>
                  <a:pt x="5291536" y="477448"/>
                  <a:pt x="5200758" y="485758"/>
                  <a:pt x="5109682" y="502377"/>
                </a:cubicBezTo>
                <a:cubicBezTo>
                  <a:pt x="5163674" y="485758"/>
                  <a:pt x="5221524" y="464985"/>
                  <a:pt x="5275218" y="452521"/>
                </a:cubicBezTo>
                <a:cubicBezTo>
                  <a:pt x="5275218" y="452521"/>
                  <a:pt x="5275218" y="452521"/>
                  <a:pt x="5271066" y="452521"/>
                </a:cubicBezTo>
                <a:cubicBezTo>
                  <a:pt x="5262759" y="452521"/>
                  <a:pt x="5250299" y="456675"/>
                  <a:pt x="5241992" y="456675"/>
                </a:cubicBezTo>
                <a:cubicBezTo>
                  <a:pt x="5233984" y="460830"/>
                  <a:pt x="5225380" y="461061"/>
                  <a:pt x="5221226" y="461061"/>
                </a:cubicBezTo>
                <a:cubicBezTo>
                  <a:pt x="5113835" y="481604"/>
                  <a:pt x="4915666" y="568392"/>
                  <a:pt x="4799672" y="547617"/>
                </a:cubicBezTo>
                <a:cubicBezTo>
                  <a:pt x="4828745" y="551773"/>
                  <a:pt x="4865827" y="555927"/>
                  <a:pt x="4902910" y="551773"/>
                </a:cubicBezTo>
                <a:cubicBezTo>
                  <a:pt x="4882144" y="560082"/>
                  <a:pt x="4865827" y="564467"/>
                  <a:pt x="4840908" y="568621"/>
                </a:cubicBezTo>
                <a:cubicBezTo>
                  <a:pt x="4849214" y="576931"/>
                  <a:pt x="4869980" y="585010"/>
                  <a:pt x="4882440" y="589165"/>
                </a:cubicBezTo>
                <a:cubicBezTo>
                  <a:pt x="4828745" y="605784"/>
                  <a:pt x="4787508" y="630481"/>
                  <a:pt x="4766742" y="663719"/>
                </a:cubicBezTo>
                <a:cubicBezTo>
                  <a:pt x="4812132" y="680107"/>
                  <a:pt x="4886593" y="671797"/>
                  <a:pt x="4944442" y="671797"/>
                </a:cubicBezTo>
                <a:cubicBezTo>
                  <a:pt x="4840908" y="708959"/>
                  <a:pt x="4713048" y="787436"/>
                  <a:pt x="4609512" y="837062"/>
                </a:cubicBezTo>
                <a:cubicBezTo>
                  <a:pt x="4845358" y="804055"/>
                  <a:pt x="5365997" y="717268"/>
                  <a:pt x="5552004" y="659563"/>
                </a:cubicBezTo>
                <a:cubicBezTo>
                  <a:pt x="5556157" y="655409"/>
                  <a:pt x="5568616" y="655409"/>
                  <a:pt x="5572770" y="655409"/>
                </a:cubicBezTo>
                <a:cubicBezTo>
                  <a:pt x="5584932" y="655409"/>
                  <a:pt x="5601842" y="655409"/>
                  <a:pt x="5618158" y="655409"/>
                </a:cubicBezTo>
                <a:cubicBezTo>
                  <a:pt x="5622312" y="655409"/>
                  <a:pt x="5622609" y="659333"/>
                  <a:pt x="5622609" y="667411"/>
                </a:cubicBezTo>
                <a:cubicBezTo>
                  <a:pt x="5622609" y="671567"/>
                  <a:pt x="5626465" y="675952"/>
                  <a:pt x="5626465" y="675952"/>
                </a:cubicBezTo>
                <a:cubicBezTo>
                  <a:pt x="5626465" y="688186"/>
                  <a:pt x="5626465" y="692571"/>
                  <a:pt x="5618158" y="696725"/>
                </a:cubicBezTo>
                <a:cubicBezTo>
                  <a:pt x="5605996" y="709190"/>
                  <a:pt x="5589086" y="721192"/>
                  <a:pt x="5572770" y="733656"/>
                </a:cubicBezTo>
                <a:cubicBezTo>
                  <a:pt x="5568616" y="737811"/>
                  <a:pt x="5572770" y="741965"/>
                  <a:pt x="5576923" y="741965"/>
                </a:cubicBezTo>
                <a:cubicBezTo>
                  <a:pt x="5585230" y="746120"/>
                  <a:pt x="5597392" y="750505"/>
                  <a:pt x="5609852" y="758815"/>
                </a:cubicBezTo>
                <a:cubicBezTo>
                  <a:pt x="5614005" y="754661"/>
                  <a:pt x="5622312" y="737811"/>
                  <a:pt x="5626465" y="737811"/>
                </a:cubicBezTo>
                <a:cubicBezTo>
                  <a:pt x="5626465" y="741965"/>
                  <a:pt x="5626465" y="746351"/>
                  <a:pt x="5626465" y="750275"/>
                </a:cubicBezTo>
                <a:cubicBezTo>
                  <a:pt x="5622312" y="754430"/>
                  <a:pt x="5622312" y="762969"/>
                  <a:pt x="5626465" y="762969"/>
                </a:cubicBezTo>
                <a:cubicBezTo>
                  <a:pt x="5626465" y="767125"/>
                  <a:pt x="5626465" y="766663"/>
                  <a:pt x="5626465" y="766663"/>
                </a:cubicBezTo>
                <a:cubicBezTo>
                  <a:pt x="5630322" y="766663"/>
                  <a:pt x="5630322" y="771048"/>
                  <a:pt x="5626465" y="775203"/>
                </a:cubicBezTo>
                <a:cubicBezTo>
                  <a:pt x="5609852" y="795746"/>
                  <a:pt x="5593536" y="816519"/>
                  <a:pt x="5576923" y="837062"/>
                </a:cubicBezTo>
                <a:cubicBezTo>
                  <a:pt x="5572770" y="837062"/>
                  <a:pt x="5568616" y="837062"/>
                  <a:pt x="5568616" y="832907"/>
                </a:cubicBezTo>
                <a:cubicBezTo>
                  <a:pt x="5572770" y="828753"/>
                  <a:pt x="5572770" y="820674"/>
                  <a:pt x="5572770" y="812365"/>
                </a:cubicBezTo>
                <a:cubicBezTo>
                  <a:pt x="5576923" y="808209"/>
                  <a:pt x="5572770" y="808209"/>
                  <a:pt x="5568616" y="808209"/>
                </a:cubicBezTo>
                <a:cubicBezTo>
                  <a:pt x="5556157" y="820674"/>
                  <a:pt x="5543697" y="833138"/>
                  <a:pt x="5531238" y="845372"/>
                </a:cubicBezTo>
                <a:cubicBezTo>
                  <a:pt x="5527084" y="853680"/>
                  <a:pt x="5523227" y="861990"/>
                  <a:pt x="5519074" y="870300"/>
                </a:cubicBezTo>
                <a:cubicBezTo>
                  <a:pt x="5510767" y="882533"/>
                  <a:pt x="5502460" y="890842"/>
                  <a:pt x="5490001" y="903307"/>
                </a:cubicBezTo>
                <a:cubicBezTo>
                  <a:pt x="5490001" y="911616"/>
                  <a:pt x="5490298" y="919926"/>
                  <a:pt x="5494154" y="919926"/>
                </a:cubicBezTo>
                <a:cubicBezTo>
                  <a:pt x="5498308" y="924080"/>
                  <a:pt x="5502460" y="928003"/>
                  <a:pt x="5502460" y="932159"/>
                </a:cubicBezTo>
                <a:cubicBezTo>
                  <a:pt x="5506318" y="936313"/>
                  <a:pt x="5506318" y="940699"/>
                  <a:pt x="5502460" y="944623"/>
                </a:cubicBezTo>
                <a:cubicBezTo>
                  <a:pt x="5494154" y="961242"/>
                  <a:pt x="5485848" y="973705"/>
                  <a:pt x="5477541" y="990324"/>
                </a:cubicBezTo>
                <a:cubicBezTo>
                  <a:pt x="5494154" y="986170"/>
                  <a:pt x="5506614" y="982015"/>
                  <a:pt x="5519074" y="977861"/>
                </a:cubicBezTo>
                <a:cubicBezTo>
                  <a:pt x="5519074" y="982015"/>
                  <a:pt x="5519074" y="990324"/>
                  <a:pt x="5519074" y="994480"/>
                </a:cubicBezTo>
                <a:cubicBezTo>
                  <a:pt x="5514920" y="998634"/>
                  <a:pt x="5514920" y="1006713"/>
                  <a:pt x="5519074" y="1006713"/>
                </a:cubicBezTo>
                <a:cubicBezTo>
                  <a:pt x="5523227" y="1015022"/>
                  <a:pt x="5527084" y="1002558"/>
                  <a:pt x="5531238" y="1002558"/>
                </a:cubicBezTo>
                <a:cubicBezTo>
                  <a:pt x="5535390" y="1002558"/>
                  <a:pt x="5535390" y="1002558"/>
                  <a:pt x="5539544" y="1006713"/>
                </a:cubicBezTo>
                <a:cubicBezTo>
                  <a:pt x="5274922" y="1093499"/>
                  <a:pt x="4969362" y="1126737"/>
                  <a:pt x="4642738" y="1201060"/>
                </a:cubicBezTo>
                <a:cubicBezTo>
                  <a:pt x="4299502" y="1275614"/>
                  <a:pt x="3918887" y="1370711"/>
                  <a:pt x="3538568" y="1515433"/>
                </a:cubicBezTo>
                <a:cubicBezTo>
                  <a:pt x="3530262" y="1515433"/>
                  <a:pt x="3530558" y="1519819"/>
                  <a:pt x="3530558" y="1519819"/>
                </a:cubicBezTo>
                <a:cubicBezTo>
                  <a:pt x="3534711" y="1519819"/>
                  <a:pt x="3543018" y="1519588"/>
                  <a:pt x="3546875" y="1515433"/>
                </a:cubicBezTo>
                <a:cubicBezTo>
                  <a:pt x="3923336" y="1379021"/>
                  <a:pt x="4299502" y="1279769"/>
                  <a:pt x="4642738" y="1213525"/>
                </a:cubicBezTo>
                <a:cubicBezTo>
                  <a:pt x="4903206" y="1159745"/>
                  <a:pt x="5126295" y="1122583"/>
                  <a:pt x="5349384" y="1072957"/>
                </a:cubicBezTo>
                <a:cubicBezTo>
                  <a:pt x="5419693" y="1056339"/>
                  <a:pt x="5485848" y="1039951"/>
                  <a:pt x="5543697" y="1019176"/>
                </a:cubicBezTo>
                <a:cubicBezTo>
                  <a:pt x="5543697" y="1027486"/>
                  <a:pt x="5552300" y="1027717"/>
                  <a:pt x="5556157" y="1027717"/>
                </a:cubicBezTo>
                <a:cubicBezTo>
                  <a:pt x="5585230" y="1023562"/>
                  <a:pt x="5614005" y="1019176"/>
                  <a:pt x="5643078" y="1015022"/>
                </a:cubicBezTo>
                <a:cubicBezTo>
                  <a:pt x="5647231" y="1015022"/>
                  <a:pt x="5647231" y="1019176"/>
                  <a:pt x="5643078" y="1019176"/>
                </a:cubicBezTo>
                <a:cubicBezTo>
                  <a:pt x="5622312" y="1031641"/>
                  <a:pt x="5605996" y="1044105"/>
                  <a:pt x="5589383" y="1052414"/>
                </a:cubicBezTo>
                <a:cubicBezTo>
                  <a:pt x="5585230" y="1056570"/>
                  <a:pt x="5585230" y="1060493"/>
                  <a:pt x="5585230" y="1064647"/>
                </a:cubicBezTo>
                <a:cubicBezTo>
                  <a:pt x="5589383" y="1064647"/>
                  <a:pt x="5593239" y="1068803"/>
                  <a:pt x="5597392" y="1072957"/>
                </a:cubicBezTo>
                <a:cubicBezTo>
                  <a:pt x="5601546" y="1072957"/>
                  <a:pt x="5601546" y="1081266"/>
                  <a:pt x="5601546" y="1081266"/>
                </a:cubicBezTo>
                <a:cubicBezTo>
                  <a:pt x="5601546" y="1081266"/>
                  <a:pt x="5605698" y="1081266"/>
                  <a:pt x="5609852" y="1081266"/>
                </a:cubicBezTo>
                <a:cubicBezTo>
                  <a:pt x="5634772" y="1077112"/>
                  <a:pt x="5663844" y="1072957"/>
                  <a:pt x="5688764" y="1068803"/>
                </a:cubicBezTo>
                <a:cubicBezTo>
                  <a:pt x="5692917" y="1068803"/>
                  <a:pt x="5692917" y="1072957"/>
                  <a:pt x="5688764" y="1072957"/>
                </a:cubicBezTo>
                <a:cubicBezTo>
                  <a:pt x="5684610" y="1077112"/>
                  <a:pt x="5676008" y="1085422"/>
                  <a:pt x="5671854" y="1089576"/>
                </a:cubicBezTo>
                <a:cubicBezTo>
                  <a:pt x="5597392" y="1118659"/>
                  <a:pt x="5514920" y="1147280"/>
                  <a:pt x="5428000" y="1172208"/>
                </a:cubicBezTo>
                <a:cubicBezTo>
                  <a:pt x="5175838" y="1250687"/>
                  <a:pt x="4931686" y="1288079"/>
                  <a:pt x="4646596" y="1354323"/>
                </a:cubicBezTo>
                <a:cubicBezTo>
                  <a:pt x="4522591" y="1383175"/>
                  <a:pt x="4394730" y="1416413"/>
                  <a:pt x="4262419" y="1453575"/>
                </a:cubicBezTo>
                <a:cubicBezTo>
                  <a:pt x="4175498" y="1470193"/>
                  <a:pt x="4084423" y="1490736"/>
                  <a:pt x="3989195" y="1515433"/>
                </a:cubicBezTo>
                <a:cubicBezTo>
                  <a:pt x="4109342" y="1478271"/>
                  <a:pt x="4225040" y="1449419"/>
                  <a:pt x="4332431" y="1416182"/>
                </a:cubicBezTo>
                <a:cubicBezTo>
                  <a:pt x="4580440" y="1350168"/>
                  <a:pt x="4803826" y="1287848"/>
                  <a:pt x="5014750" y="1238222"/>
                </a:cubicBezTo>
                <a:cubicBezTo>
                  <a:pt x="5051834" y="1230143"/>
                  <a:pt x="5076753" y="1217679"/>
                  <a:pt x="5076753" y="1205216"/>
                </a:cubicBezTo>
                <a:cubicBezTo>
                  <a:pt x="5076753" y="1196906"/>
                  <a:pt x="5051834" y="1192751"/>
                  <a:pt x="5018904" y="1201060"/>
                </a:cubicBezTo>
                <a:cubicBezTo>
                  <a:pt x="4799672" y="1242377"/>
                  <a:pt x="4572430" y="1300312"/>
                  <a:pt x="4320268" y="1370711"/>
                </a:cubicBezTo>
                <a:cubicBezTo>
                  <a:pt x="3981186" y="1465808"/>
                  <a:pt x="3609174" y="1560904"/>
                  <a:pt x="3208088" y="1676775"/>
                </a:cubicBezTo>
                <a:cubicBezTo>
                  <a:pt x="2761614" y="1800954"/>
                  <a:pt x="2277761" y="1958140"/>
                  <a:pt x="1769284" y="2181341"/>
                </a:cubicBezTo>
                <a:cubicBezTo>
                  <a:pt x="1740508" y="2189650"/>
                  <a:pt x="1723895" y="2202114"/>
                  <a:pt x="1727752" y="2206268"/>
                </a:cubicBezTo>
                <a:cubicBezTo>
                  <a:pt x="1731905" y="2210193"/>
                  <a:pt x="1761274" y="2206037"/>
                  <a:pt x="1781744" y="2197728"/>
                </a:cubicBezTo>
                <a:cubicBezTo>
                  <a:pt x="1777591" y="2197728"/>
                  <a:pt x="1773438" y="2197728"/>
                  <a:pt x="1769284" y="2197728"/>
                </a:cubicBezTo>
                <a:cubicBezTo>
                  <a:pt x="2054671" y="2106787"/>
                  <a:pt x="2335609" y="2007535"/>
                  <a:pt x="2596077" y="1920517"/>
                </a:cubicBezTo>
                <a:cubicBezTo>
                  <a:pt x="2691306" y="1908284"/>
                  <a:pt x="2786237" y="1887741"/>
                  <a:pt x="2885618" y="1866968"/>
                </a:cubicBezTo>
                <a:cubicBezTo>
                  <a:pt x="2794544" y="1895820"/>
                  <a:pt x="2695459" y="1924672"/>
                  <a:pt x="2596077" y="1957909"/>
                </a:cubicBezTo>
                <a:cubicBezTo>
                  <a:pt x="2302680" y="2061316"/>
                  <a:pt x="2033904" y="2181110"/>
                  <a:pt x="1748814" y="2317522"/>
                </a:cubicBezTo>
                <a:cubicBezTo>
                  <a:pt x="1744661" y="2325831"/>
                  <a:pt x="1748814" y="2326062"/>
                  <a:pt x="1752967" y="2330217"/>
                </a:cubicBezTo>
                <a:cubicBezTo>
                  <a:pt x="1740508" y="2334372"/>
                  <a:pt x="1740508" y="2338527"/>
                  <a:pt x="1752967" y="2338527"/>
                </a:cubicBezTo>
                <a:cubicBezTo>
                  <a:pt x="1765427" y="2338527"/>
                  <a:pt x="1782040" y="2330217"/>
                  <a:pt x="1790347" y="2326062"/>
                </a:cubicBezTo>
                <a:cubicBezTo>
                  <a:pt x="2546831" y="2024154"/>
                  <a:pt x="3224701" y="1817342"/>
                  <a:pt x="3811792" y="1635458"/>
                </a:cubicBezTo>
                <a:cubicBezTo>
                  <a:pt x="3811792" y="1635458"/>
                  <a:pt x="3815649" y="1635227"/>
                  <a:pt x="3819802" y="1631073"/>
                </a:cubicBezTo>
                <a:cubicBezTo>
                  <a:pt x="3927194" y="1602221"/>
                  <a:pt x="4034881" y="1573369"/>
                  <a:pt x="4134262" y="1548671"/>
                </a:cubicBezTo>
                <a:cubicBezTo>
                  <a:pt x="4150875" y="1544517"/>
                  <a:pt x="4171048" y="1535976"/>
                  <a:pt x="4171048" y="1531821"/>
                </a:cubicBezTo>
                <a:cubicBezTo>
                  <a:pt x="4171048" y="1527898"/>
                  <a:pt x="4163038" y="1527667"/>
                  <a:pt x="4163038" y="1527667"/>
                </a:cubicBezTo>
                <a:cubicBezTo>
                  <a:pt x="4204571" y="1515433"/>
                  <a:pt x="4245806" y="1499046"/>
                  <a:pt x="4282890" y="1486581"/>
                </a:cubicBezTo>
                <a:cubicBezTo>
                  <a:pt x="4299502" y="1482427"/>
                  <a:pt x="4311962" y="1474117"/>
                  <a:pt x="4320268" y="1469962"/>
                </a:cubicBezTo>
                <a:cubicBezTo>
                  <a:pt x="4402740" y="1453344"/>
                  <a:pt x="4477202" y="1440879"/>
                  <a:pt x="4551366" y="1428415"/>
                </a:cubicBezTo>
                <a:cubicBezTo>
                  <a:pt x="4530898" y="1436725"/>
                  <a:pt x="4502121" y="1445265"/>
                  <a:pt x="4477202" y="1449419"/>
                </a:cubicBezTo>
                <a:cubicBezTo>
                  <a:pt x="4026574" y="1577523"/>
                  <a:pt x="3530262" y="1755252"/>
                  <a:pt x="3063318" y="1970374"/>
                </a:cubicBezTo>
                <a:cubicBezTo>
                  <a:pt x="3055012" y="1974528"/>
                  <a:pt x="3055012" y="1978683"/>
                  <a:pt x="3059165" y="1978683"/>
                </a:cubicBezTo>
                <a:cubicBezTo>
                  <a:pt x="3067471" y="1978683"/>
                  <a:pt x="3075778" y="1978683"/>
                  <a:pt x="3084084" y="1974528"/>
                </a:cubicBezTo>
                <a:cubicBezTo>
                  <a:pt x="3538864" y="1784336"/>
                  <a:pt x="3976736" y="1631304"/>
                  <a:pt x="4390280" y="1515433"/>
                </a:cubicBezTo>
                <a:cubicBezTo>
                  <a:pt x="4539204" y="1499046"/>
                  <a:pt x="4716904" y="1449419"/>
                  <a:pt x="4869684" y="1412027"/>
                </a:cubicBezTo>
                <a:cubicBezTo>
                  <a:pt x="4886297" y="1407873"/>
                  <a:pt x="4898757" y="1399563"/>
                  <a:pt x="4902910" y="1395408"/>
                </a:cubicBezTo>
                <a:cubicBezTo>
                  <a:pt x="4902910" y="1391254"/>
                  <a:pt x="4890450" y="1387329"/>
                  <a:pt x="4874134" y="1391485"/>
                </a:cubicBezTo>
                <a:cubicBezTo>
                  <a:pt x="4815988" y="1403948"/>
                  <a:pt x="4762589" y="1416182"/>
                  <a:pt x="4704741" y="1428415"/>
                </a:cubicBezTo>
                <a:cubicBezTo>
                  <a:pt x="4775049" y="1412027"/>
                  <a:pt x="4845060" y="1395639"/>
                  <a:pt x="4915370" y="1379021"/>
                </a:cubicBezTo>
                <a:cubicBezTo>
                  <a:pt x="4952749" y="1374866"/>
                  <a:pt x="4989831" y="1370711"/>
                  <a:pt x="5026914" y="1366556"/>
                </a:cubicBezTo>
                <a:cubicBezTo>
                  <a:pt x="5039374" y="1366556"/>
                  <a:pt x="5055987" y="1362633"/>
                  <a:pt x="5060140" y="1354323"/>
                </a:cubicBezTo>
                <a:cubicBezTo>
                  <a:pt x="5063996" y="1350168"/>
                  <a:pt x="5064294" y="1350168"/>
                  <a:pt x="5064294" y="1350168"/>
                </a:cubicBezTo>
                <a:cubicBezTo>
                  <a:pt x="5283229" y="1300543"/>
                  <a:pt x="5485848" y="1258995"/>
                  <a:pt x="5671854" y="1209370"/>
                </a:cubicBezTo>
                <a:cubicBezTo>
                  <a:pt x="5680161" y="1213525"/>
                  <a:pt x="5688468" y="1222064"/>
                  <a:pt x="5700927" y="1226220"/>
                </a:cubicBezTo>
                <a:cubicBezTo>
                  <a:pt x="5705080" y="1226220"/>
                  <a:pt x="5705080" y="1225758"/>
                  <a:pt x="5700927" y="1229912"/>
                </a:cubicBezTo>
                <a:cubicBezTo>
                  <a:pt x="5671854" y="1250687"/>
                  <a:pt x="5647231" y="1267535"/>
                  <a:pt x="5618158" y="1288079"/>
                </a:cubicBezTo>
                <a:cubicBezTo>
                  <a:pt x="5618158" y="1292233"/>
                  <a:pt x="5618456" y="1300312"/>
                  <a:pt x="5622609" y="1300312"/>
                </a:cubicBezTo>
                <a:cubicBezTo>
                  <a:pt x="5622609" y="1304466"/>
                  <a:pt x="5626465" y="1304466"/>
                  <a:pt x="5626465" y="1304466"/>
                </a:cubicBezTo>
                <a:cubicBezTo>
                  <a:pt x="5630322" y="1308621"/>
                  <a:pt x="5626465" y="1312776"/>
                  <a:pt x="5626465" y="1312776"/>
                </a:cubicBezTo>
                <a:cubicBezTo>
                  <a:pt x="5618158" y="1325240"/>
                  <a:pt x="5614005" y="1333550"/>
                  <a:pt x="5609852" y="1346014"/>
                </a:cubicBezTo>
                <a:cubicBezTo>
                  <a:pt x="5605698" y="1350168"/>
                  <a:pt x="5605698" y="1350168"/>
                  <a:pt x="5609852" y="1350168"/>
                </a:cubicBezTo>
                <a:cubicBezTo>
                  <a:pt x="5622312" y="1346014"/>
                  <a:pt x="5634772" y="1346014"/>
                  <a:pt x="5647231" y="1346014"/>
                </a:cubicBezTo>
                <a:cubicBezTo>
                  <a:pt x="5651384" y="1337704"/>
                  <a:pt x="5659394" y="1337473"/>
                  <a:pt x="5663548" y="1337473"/>
                </a:cubicBezTo>
                <a:cubicBezTo>
                  <a:pt x="5663548" y="1358247"/>
                  <a:pt x="5667701" y="1370942"/>
                  <a:pt x="5671854" y="1387329"/>
                </a:cubicBezTo>
                <a:cubicBezTo>
                  <a:pt x="5676008" y="1387329"/>
                  <a:pt x="5680457" y="1391254"/>
                  <a:pt x="5684314" y="1395408"/>
                </a:cubicBezTo>
                <a:cubicBezTo>
                  <a:pt x="5692620" y="1403718"/>
                  <a:pt x="5705080" y="1412258"/>
                  <a:pt x="5717540" y="1420567"/>
                </a:cubicBezTo>
                <a:cubicBezTo>
                  <a:pt x="5717540" y="1420567"/>
                  <a:pt x="5717540" y="1420567"/>
                  <a:pt x="5713387" y="1420567"/>
                </a:cubicBezTo>
                <a:cubicBezTo>
                  <a:pt x="5696774" y="1436956"/>
                  <a:pt x="5676304" y="1457498"/>
                  <a:pt x="5655538" y="1474117"/>
                </a:cubicBezTo>
                <a:cubicBezTo>
                  <a:pt x="5651384" y="1469962"/>
                  <a:pt x="5647231" y="1474117"/>
                  <a:pt x="5643078" y="1478271"/>
                </a:cubicBezTo>
                <a:cubicBezTo>
                  <a:pt x="5609852" y="1519588"/>
                  <a:pt x="5581076" y="1556750"/>
                  <a:pt x="5552004" y="1593911"/>
                </a:cubicBezTo>
                <a:cubicBezTo>
                  <a:pt x="5543993" y="1598065"/>
                  <a:pt x="5543993" y="1602221"/>
                  <a:pt x="5552004" y="1602221"/>
                </a:cubicBezTo>
                <a:cubicBezTo>
                  <a:pt x="5556157" y="1602221"/>
                  <a:pt x="5560310" y="1602221"/>
                  <a:pt x="5568616" y="1602221"/>
                </a:cubicBezTo>
                <a:cubicBezTo>
                  <a:pt x="5568616" y="1606375"/>
                  <a:pt x="5568320" y="1606375"/>
                  <a:pt x="5564464" y="1606375"/>
                </a:cubicBezTo>
                <a:cubicBezTo>
                  <a:pt x="5560310" y="1610530"/>
                  <a:pt x="5556157" y="1610761"/>
                  <a:pt x="5556157" y="1614684"/>
                </a:cubicBezTo>
                <a:cubicBezTo>
                  <a:pt x="5552300" y="1618840"/>
                  <a:pt x="5552300" y="1622763"/>
                  <a:pt x="5556157" y="1622763"/>
                </a:cubicBezTo>
                <a:cubicBezTo>
                  <a:pt x="5560310" y="1622763"/>
                  <a:pt x="5564464" y="1622763"/>
                  <a:pt x="5568616" y="1622763"/>
                </a:cubicBezTo>
                <a:cubicBezTo>
                  <a:pt x="5572770" y="1622763"/>
                  <a:pt x="5576923" y="1622763"/>
                  <a:pt x="5581076" y="1622763"/>
                </a:cubicBezTo>
                <a:cubicBezTo>
                  <a:pt x="5609852" y="1618609"/>
                  <a:pt x="5643078" y="1614684"/>
                  <a:pt x="5671854" y="1606375"/>
                </a:cubicBezTo>
                <a:cubicBezTo>
                  <a:pt x="5676008" y="1606375"/>
                  <a:pt x="5680161" y="1610761"/>
                  <a:pt x="5676008" y="1614684"/>
                </a:cubicBezTo>
                <a:cubicBezTo>
                  <a:pt x="5676008" y="1618840"/>
                  <a:pt x="5676008" y="1622763"/>
                  <a:pt x="5676008" y="1622763"/>
                </a:cubicBezTo>
                <a:cubicBezTo>
                  <a:pt x="5671854" y="1626917"/>
                  <a:pt x="5667701" y="1631073"/>
                  <a:pt x="5663548" y="1631073"/>
                </a:cubicBezTo>
                <a:cubicBezTo>
                  <a:pt x="5609852" y="1656001"/>
                  <a:pt x="5560310" y="1685084"/>
                  <a:pt x="5502460" y="1709782"/>
                </a:cubicBezTo>
                <a:cubicBezTo>
                  <a:pt x="5498308" y="1713936"/>
                  <a:pt x="5494154" y="1717859"/>
                  <a:pt x="5485848" y="1722015"/>
                </a:cubicBezTo>
                <a:cubicBezTo>
                  <a:pt x="5361844" y="1800723"/>
                  <a:pt x="5233686" y="1891896"/>
                  <a:pt x="5101376" y="1978683"/>
                </a:cubicBezTo>
                <a:cubicBezTo>
                  <a:pt x="5097222" y="1978683"/>
                  <a:pt x="5089213" y="1982607"/>
                  <a:pt x="5080906" y="1986762"/>
                </a:cubicBezTo>
                <a:cubicBezTo>
                  <a:pt x="5035517" y="2011690"/>
                  <a:pt x="4977668" y="2032232"/>
                  <a:pt x="4927830" y="2057161"/>
                </a:cubicBezTo>
                <a:cubicBezTo>
                  <a:pt x="4923972" y="2061316"/>
                  <a:pt x="4915370" y="2061316"/>
                  <a:pt x="4911216" y="2065470"/>
                </a:cubicBezTo>
                <a:cubicBezTo>
                  <a:pt x="4882440" y="2086243"/>
                  <a:pt x="4853367" y="2110941"/>
                  <a:pt x="4828745" y="2131714"/>
                </a:cubicBezTo>
                <a:cubicBezTo>
                  <a:pt x="4820438" y="2131714"/>
                  <a:pt x="4820438" y="2135870"/>
                  <a:pt x="4828745" y="2135870"/>
                </a:cubicBezTo>
                <a:cubicBezTo>
                  <a:pt x="4837052" y="2131714"/>
                  <a:pt x="4849511" y="2131714"/>
                  <a:pt x="4861674" y="2131714"/>
                </a:cubicBezTo>
                <a:cubicBezTo>
                  <a:pt x="4832898" y="2140024"/>
                  <a:pt x="4807978" y="2152257"/>
                  <a:pt x="4783059" y="2168876"/>
                </a:cubicBezTo>
                <a:cubicBezTo>
                  <a:pt x="4774752" y="2168876"/>
                  <a:pt x="4770600" y="2173031"/>
                  <a:pt x="4770600" y="2177185"/>
                </a:cubicBezTo>
                <a:cubicBezTo>
                  <a:pt x="4766446" y="2181341"/>
                  <a:pt x="4770600" y="2185264"/>
                  <a:pt x="4774752" y="2185264"/>
                </a:cubicBezTo>
                <a:cubicBezTo>
                  <a:pt x="4803826" y="2181110"/>
                  <a:pt x="4828745" y="2177185"/>
                  <a:pt x="4861674" y="2173031"/>
                </a:cubicBezTo>
                <a:cubicBezTo>
                  <a:pt x="4865827" y="2173031"/>
                  <a:pt x="4878286" y="2173031"/>
                  <a:pt x="4882440" y="2168876"/>
                </a:cubicBezTo>
                <a:cubicBezTo>
                  <a:pt x="5101376" y="2110941"/>
                  <a:pt x="5312302" y="2061547"/>
                  <a:pt x="5506614" y="2011920"/>
                </a:cubicBezTo>
                <a:cubicBezTo>
                  <a:pt x="5510767" y="2011920"/>
                  <a:pt x="5519074" y="2007766"/>
                  <a:pt x="5523227" y="2007766"/>
                </a:cubicBezTo>
                <a:cubicBezTo>
                  <a:pt x="5630618" y="1974528"/>
                  <a:pt x="5733856" y="1949601"/>
                  <a:pt x="5829084" y="1924672"/>
                </a:cubicBezTo>
                <a:cubicBezTo>
                  <a:pt x="5833238" y="1920748"/>
                  <a:pt x="5841544" y="1920517"/>
                  <a:pt x="5841544" y="1920517"/>
                </a:cubicBezTo>
                <a:cubicBezTo>
                  <a:pt x="5924312" y="1899974"/>
                  <a:pt x="6002630" y="1883355"/>
                  <a:pt x="6077093" y="1862813"/>
                </a:cubicBezTo>
                <a:cubicBezTo>
                  <a:pt x="6081246" y="1862813"/>
                  <a:pt x="6081246" y="1862813"/>
                  <a:pt x="6077093" y="1866968"/>
                </a:cubicBezTo>
                <a:cubicBezTo>
                  <a:pt x="6077093" y="1871122"/>
                  <a:pt x="6072940" y="1875278"/>
                  <a:pt x="6077093" y="1879432"/>
                </a:cubicBezTo>
                <a:cubicBezTo>
                  <a:pt x="6081246" y="1883586"/>
                  <a:pt x="6081246" y="1883586"/>
                  <a:pt x="6081246" y="1883586"/>
                </a:cubicBezTo>
                <a:cubicBezTo>
                  <a:pt x="6085400" y="1887741"/>
                  <a:pt x="6085400" y="1891665"/>
                  <a:pt x="6081246" y="1895820"/>
                </a:cubicBezTo>
                <a:cubicBezTo>
                  <a:pt x="6068786" y="1904130"/>
                  <a:pt x="6056326" y="1908515"/>
                  <a:pt x="6043867" y="1916824"/>
                </a:cubicBezTo>
                <a:cubicBezTo>
                  <a:pt x="6043867" y="1920978"/>
                  <a:pt x="6043867" y="1924672"/>
                  <a:pt x="6048020" y="1924672"/>
                </a:cubicBezTo>
                <a:cubicBezTo>
                  <a:pt x="6118328" y="1912438"/>
                  <a:pt x="6180331" y="1899974"/>
                  <a:pt x="6246486" y="1891665"/>
                </a:cubicBezTo>
                <a:cubicBezTo>
                  <a:pt x="6217710" y="1908284"/>
                  <a:pt x="6192790" y="1924903"/>
                  <a:pt x="6167871" y="1941522"/>
                </a:cubicBezTo>
                <a:cubicBezTo>
                  <a:pt x="6213260" y="1949830"/>
                  <a:pt x="6246783" y="1970374"/>
                  <a:pt x="6259242" y="2028309"/>
                </a:cubicBezTo>
                <a:cubicBezTo>
                  <a:pt x="6250936" y="2044697"/>
                  <a:pt x="6254792" y="2053006"/>
                  <a:pt x="6263098" y="2061316"/>
                </a:cubicBezTo>
                <a:cubicBezTo>
                  <a:pt x="6258946" y="2069624"/>
                  <a:pt x="6250639" y="2077934"/>
                  <a:pt x="6242332" y="2077934"/>
                </a:cubicBezTo>
                <a:cubicBezTo>
                  <a:pt x="6246486" y="2077934"/>
                  <a:pt x="6246486" y="2077934"/>
                  <a:pt x="6246486" y="2077934"/>
                </a:cubicBezTo>
                <a:cubicBezTo>
                  <a:pt x="6254792" y="2086243"/>
                  <a:pt x="6263098" y="2090399"/>
                  <a:pt x="6271405" y="2098477"/>
                </a:cubicBezTo>
                <a:cubicBezTo>
                  <a:pt x="6275558" y="2094322"/>
                  <a:pt x="6279712" y="2098477"/>
                  <a:pt x="6279712" y="2098477"/>
                </a:cubicBezTo>
                <a:cubicBezTo>
                  <a:pt x="6283865" y="2102632"/>
                  <a:pt x="6283865" y="2107018"/>
                  <a:pt x="6283865" y="2107018"/>
                </a:cubicBezTo>
                <a:cubicBezTo>
                  <a:pt x="6288018" y="2110941"/>
                  <a:pt x="6283865" y="2111172"/>
                  <a:pt x="6283865" y="2115326"/>
                </a:cubicBezTo>
                <a:cubicBezTo>
                  <a:pt x="6027550" y="2197959"/>
                  <a:pt x="5746613" y="2280360"/>
                  <a:pt x="5432152" y="2379612"/>
                </a:cubicBezTo>
                <a:cubicBezTo>
                  <a:pt x="5432152" y="2379612"/>
                  <a:pt x="5423846" y="2379612"/>
                  <a:pt x="5419693" y="2379612"/>
                </a:cubicBezTo>
                <a:cubicBezTo>
                  <a:pt x="5407233" y="2383767"/>
                  <a:pt x="5394774" y="2383767"/>
                  <a:pt x="5382610" y="2387921"/>
                </a:cubicBezTo>
                <a:cubicBezTo>
                  <a:pt x="5378456" y="2387921"/>
                  <a:pt x="5378456" y="2383767"/>
                  <a:pt x="5382610" y="2383767"/>
                </a:cubicBezTo>
                <a:cubicBezTo>
                  <a:pt x="5386763" y="2379612"/>
                  <a:pt x="5386763" y="2379612"/>
                  <a:pt x="5386763" y="2379612"/>
                </a:cubicBezTo>
                <a:cubicBezTo>
                  <a:pt x="5390916" y="2375458"/>
                  <a:pt x="5390916" y="2375688"/>
                  <a:pt x="5386763" y="2371533"/>
                </a:cubicBezTo>
                <a:cubicBezTo>
                  <a:pt x="5382610" y="2371533"/>
                  <a:pt x="5382610" y="2371533"/>
                  <a:pt x="5378456" y="2371533"/>
                </a:cubicBezTo>
                <a:cubicBezTo>
                  <a:pt x="5370150" y="2371533"/>
                  <a:pt x="5370150" y="2371533"/>
                  <a:pt x="5378456" y="2367379"/>
                </a:cubicBezTo>
                <a:cubicBezTo>
                  <a:pt x="5423846" y="2359069"/>
                  <a:pt x="5469234" y="2342681"/>
                  <a:pt x="5514920" y="2330217"/>
                </a:cubicBezTo>
                <a:cubicBezTo>
                  <a:pt x="5519074" y="2330217"/>
                  <a:pt x="5523227" y="2325831"/>
                  <a:pt x="5527380" y="2317522"/>
                </a:cubicBezTo>
                <a:cubicBezTo>
                  <a:pt x="5527380" y="2317522"/>
                  <a:pt x="5527380" y="2313368"/>
                  <a:pt x="5519074" y="2313368"/>
                </a:cubicBezTo>
                <a:cubicBezTo>
                  <a:pt x="5386763" y="2350760"/>
                  <a:pt x="5238136" y="2383767"/>
                  <a:pt x="5085060" y="2417004"/>
                </a:cubicBezTo>
                <a:cubicBezTo>
                  <a:pt x="5151214" y="2392077"/>
                  <a:pt x="5221226" y="2367379"/>
                  <a:pt x="5287382" y="2338527"/>
                </a:cubicBezTo>
                <a:cubicBezTo>
                  <a:pt x="5295689" y="2338527"/>
                  <a:pt x="5303996" y="2342681"/>
                  <a:pt x="5303996" y="2342681"/>
                </a:cubicBezTo>
                <a:cubicBezTo>
                  <a:pt x="5308148" y="2346836"/>
                  <a:pt x="5312302" y="2346836"/>
                  <a:pt x="5312302" y="2342681"/>
                </a:cubicBezTo>
                <a:cubicBezTo>
                  <a:pt x="5312302" y="2338527"/>
                  <a:pt x="5316455" y="2334372"/>
                  <a:pt x="5320608" y="2330217"/>
                </a:cubicBezTo>
                <a:cubicBezTo>
                  <a:pt x="5349384" y="2326062"/>
                  <a:pt x="5382610" y="2313829"/>
                  <a:pt x="5411386" y="2309675"/>
                </a:cubicBezTo>
                <a:cubicBezTo>
                  <a:pt x="5415540" y="2305520"/>
                  <a:pt x="5423846" y="2301365"/>
                  <a:pt x="5428000" y="2301365"/>
                </a:cubicBezTo>
                <a:cubicBezTo>
                  <a:pt x="5448766" y="2293056"/>
                  <a:pt x="5469532" y="2284746"/>
                  <a:pt x="5490001" y="2276437"/>
                </a:cubicBezTo>
                <a:cubicBezTo>
                  <a:pt x="5452919" y="2276437"/>
                  <a:pt x="5415540" y="2280360"/>
                  <a:pt x="5378456" y="2284516"/>
                </a:cubicBezTo>
                <a:cubicBezTo>
                  <a:pt x="5370150" y="2284516"/>
                  <a:pt x="5361844" y="2288670"/>
                  <a:pt x="5357690" y="2292825"/>
                </a:cubicBezTo>
                <a:cubicBezTo>
                  <a:pt x="5345230" y="2292825"/>
                  <a:pt x="5332771" y="2293056"/>
                  <a:pt x="5320608" y="2296979"/>
                </a:cubicBezTo>
                <a:cubicBezTo>
                  <a:pt x="5361844" y="2284746"/>
                  <a:pt x="5407233" y="2276437"/>
                  <a:pt x="5448766" y="2263973"/>
                </a:cubicBezTo>
                <a:cubicBezTo>
                  <a:pt x="5452919" y="2263973"/>
                  <a:pt x="5457072" y="2259818"/>
                  <a:pt x="5457072" y="2255664"/>
                </a:cubicBezTo>
                <a:cubicBezTo>
                  <a:pt x="5461226" y="2255664"/>
                  <a:pt x="5457072" y="2251508"/>
                  <a:pt x="5452919" y="2251508"/>
                </a:cubicBezTo>
                <a:cubicBezTo>
                  <a:pt x="5378456" y="2267897"/>
                  <a:pt x="5295689" y="2280591"/>
                  <a:pt x="5217073" y="2296979"/>
                </a:cubicBezTo>
                <a:cubicBezTo>
                  <a:pt x="5212920" y="2301135"/>
                  <a:pt x="5200758" y="2301365"/>
                  <a:pt x="5196604" y="2301365"/>
                </a:cubicBezTo>
                <a:cubicBezTo>
                  <a:pt x="5200758" y="2297210"/>
                  <a:pt x="5209064" y="2292825"/>
                  <a:pt x="5209064" y="2292825"/>
                </a:cubicBezTo>
                <a:cubicBezTo>
                  <a:pt x="5213217" y="2288670"/>
                  <a:pt x="5209064" y="2284516"/>
                  <a:pt x="5200758" y="2284516"/>
                </a:cubicBezTo>
                <a:cubicBezTo>
                  <a:pt x="5184144" y="2288670"/>
                  <a:pt x="5163674" y="2292825"/>
                  <a:pt x="5142908" y="2292825"/>
                </a:cubicBezTo>
                <a:cubicBezTo>
                  <a:pt x="5138754" y="2296979"/>
                  <a:pt x="5138754" y="2296979"/>
                  <a:pt x="5138754" y="2292825"/>
                </a:cubicBezTo>
                <a:cubicBezTo>
                  <a:pt x="5138754" y="2292825"/>
                  <a:pt x="5134602" y="2296979"/>
                  <a:pt x="5130448" y="2296979"/>
                </a:cubicBezTo>
                <a:cubicBezTo>
                  <a:pt x="5117988" y="2301135"/>
                  <a:pt x="5109682" y="2301365"/>
                  <a:pt x="5097222" y="2305520"/>
                </a:cubicBezTo>
                <a:cubicBezTo>
                  <a:pt x="5093069" y="2305520"/>
                  <a:pt x="5088916" y="2305289"/>
                  <a:pt x="5088916" y="2301365"/>
                </a:cubicBezTo>
                <a:cubicBezTo>
                  <a:pt x="5088916" y="2301365"/>
                  <a:pt x="5088916" y="2296979"/>
                  <a:pt x="5097222" y="2296979"/>
                </a:cubicBezTo>
                <a:cubicBezTo>
                  <a:pt x="5175838" y="2263973"/>
                  <a:pt x="5254452" y="2230966"/>
                  <a:pt x="5333068" y="2201883"/>
                </a:cubicBezTo>
                <a:cubicBezTo>
                  <a:pt x="5308148" y="2201883"/>
                  <a:pt x="5287382" y="2206268"/>
                  <a:pt x="5262759" y="2206268"/>
                </a:cubicBezTo>
                <a:cubicBezTo>
                  <a:pt x="5258606" y="2206268"/>
                  <a:pt x="5250003" y="2210423"/>
                  <a:pt x="5245850" y="2210423"/>
                </a:cubicBezTo>
                <a:cubicBezTo>
                  <a:pt x="5055690" y="2272283"/>
                  <a:pt x="4849511" y="2342450"/>
                  <a:pt x="4638585" y="2412619"/>
                </a:cubicBezTo>
                <a:cubicBezTo>
                  <a:pt x="4630278" y="2412619"/>
                  <a:pt x="4626125" y="2417004"/>
                  <a:pt x="4626125" y="2417004"/>
                </a:cubicBezTo>
                <a:cubicBezTo>
                  <a:pt x="4626125" y="2420929"/>
                  <a:pt x="4630278" y="2420929"/>
                  <a:pt x="4634432" y="2417004"/>
                </a:cubicBezTo>
                <a:cubicBezTo>
                  <a:pt x="4638585" y="2420929"/>
                  <a:pt x="4646596" y="2425314"/>
                  <a:pt x="4650748" y="2425314"/>
                </a:cubicBezTo>
                <a:cubicBezTo>
                  <a:pt x="4659055" y="2425314"/>
                  <a:pt x="4667362" y="2421159"/>
                  <a:pt x="4671515" y="2421159"/>
                </a:cubicBezTo>
                <a:cubicBezTo>
                  <a:pt x="4683974" y="2417004"/>
                  <a:pt x="4700290" y="2416773"/>
                  <a:pt x="4712750" y="2412619"/>
                </a:cubicBezTo>
                <a:cubicBezTo>
                  <a:pt x="4716904" y="2412619"/>
                  <a:pt x="4712750" y="2417004"/>
                  <a:pt x="4708597" y="2417004"/>
                </a:cubicBezTo>
                <a:cubicBezTo>
                  <a:pt x="4671218" y="2441702"/>
                  <a:pt x="4638585" y="2466630"/>
                  <a:pt x="4601206" y="2499867"/>
                </a:cubicBezTo>
                <a:cubicBezTo>
                  <a:pt x="4597052" y="2499867"/>
                  <a:pt x="4588746" y="2504023"/>
                  <a:pt x="4580440" y="2504023"/>
                </a:cubicBezTo>
                <a:cubicBezTo>
                  <a:pt x="4580440" y="2504023"/>
                  <a:pt x="4576584" y="2504023"/>
                  <a:pt x="4572430" y="2508177"/>
                </a:cubicBezTo>
                <a:cubicBezTo>
                  <a:pt x="4568277" y="2508177"/>
                  <a:pt x="4564124" y="2503792"/>
                  <a:pt x="4568277" y="2499867"/>
                </a:cubicBezTo>
                <a:cubicBezTo>
                  <a:pt x="4572430" y="2495713"/>
                  <a:pt x="4568277" y="2491558"/>
                  <a:pt x="4564124" y="2495482"/>
                </a:cubicBezTo>
                <a:cubicBezTo>
                  <a:pt x="4526744" y="2507946"/>
                  <a:pt x="4485508" y="2520410"/>
                  <a:pt x="4444272" y="2537029"/>
                </a:cubicBezTo>
                <a:cubicBezTo>
                  <a:pt x="4440120" y="2537029"/>
                  <a:pt x="4431516" y="2545108"/>
                  <a:pt x="4427362" y="2545108"/>
                </a:cubicBezTo>
                <a:cubicBezTo>
                  <a:pt x="4361208" y="2573960"/>
                  <a:pt x="4295349" y="2603273"/>
                  <a:pt x="4229193" y="2632126"/>
                </a:cubicBezTo>
                <a:cubicBezTo>
                  <a:pt x="4220886" y="2636280"/>
                  <a:pt x="4220886" y="2636280"/>
                  <a:pt x="4229193" y="2636280"/>
                </a:cubicBezTo>
                <a:cubicBezTo>
                  <a:pt x="4249960" y="2632126"/>
                  <a:pt x="4274583" y="2632126"/>
                  <a:pt x="4295052" y="2632126"/>
                </a:cubicBezTo>
                <a:cubicBezTo>
                  <a:pt x="4266276" y="2648744"/>
                  <a:pt x="4233050" y="2669288"/>
                  <a:pt x="4200120" y="2685675"/>
                </a:cubicBezTo>
                <a:cubicBezTo>
                  <a:pt x="4195967" y="2689830"/>
                  <a:pt x="4191814" y="2689830"/>
                  <a:pt x="4200120" y="2689830"/>
                </a:cubicBezTo>
                <a:cubicBezTo>
                  <a:pt x="4237204" y="2681752"/>
                  <a:pt x="4270430" y="2673442"/>
                  <a:pt x="4307809" y="2665132"/>
                </a:cubicBezTo>
                <a:cubicBezTo>
                  <a:pt x="4245806" y="2690061"/>
                  <a:pt x="4179354" y="2714528"/>
                  <a:pt x="4113200" y="2743611"/>
                </a:cubicBezTo>
                <a:cubicBezTo>
                  <a:pt x="4105189" y="2743611"/>
                  <a:pt x="4092729" y="2747765"/>
                  <a:pt x="4088576" y="2751920"/>
                </a:cubicBezTo>
                <a:cubicBezTo>
                  <a:pt x="4051494" y="2760230"/>
                  <a:pt x="4014411" y="2772694"/>
                  <a:pt x="3972880" y="2784926"/>
                </a:cubicBezTo>
                <a:cubicBezTo>
                  <a:pt x="3964573" y="2789082"/>
                  <a:pt x="3956266" y="2793467"/>
                  <a:pt x="3947960" y="2793467"/>
                </a:cubicBezTo>
                <a:cubicBezTo>
                  <a:pt x="3935500" y="2801546"/>
                  <a:pt x="3923040" y="2809855"/>
                  <a:pt x="3914734" y="2822319"/>
                </a:cubicBezTo>
                <a:cubicBezTo>
                  <a:pt x="3906428" y="2826474"/>
                  <a:pt x="3906428" y="2830628"/>
                  <a:pt x="3914734" y="2826474"/>
                </a:cubicBezTo>
                <a:cubicBezTo>
                  <a:pt x="4059503" y="2776848"/>
                  <a:pt x="4200120" y="2735532"/>
                  <a:pt x="4328278" y="2689830"/>
                </a:cubicBezTo>
                <a:cubicBezTo>
                  <a:pt x="4336584" y="2689830"/>
                  <a:pt x="4344891" y="2681521"/>
                  <a:pt x="4344891" y="2677365"/>
                </a:cubicBezTo>
                <a:cubicBezTo>
                  <a:pt x="4344891" y="2677365"/>
                  <a:pt x="4349342" y="2673442"/>
                  <a:pt x="4357350" y="2673442"/>
                </a:cubicBezTo>
                <a:cubicBezTo>
                  <a:pt x="4398883" y="2669519"/>
                  <a:pt x="4440120" y="2660978"/>
                  <a:pt x="4481354" y="2656823"/>
                </a:cubicBezTo>
                <a:cubicBezTo>
                  <a:pt x="4435966" y="2677596"/>
                  <a:pt x="4394730" y="2698140"/>
                  <a:pt x="4349044" y="2714759"/>
                </a:cubicBezTo>
                <a:cubicBezTo>
                  <a:pt x="4344891" y="2714759"/>
                  <a:pt x="4328575" y="2718913"/>
                  <a:pt x="4324422" y="2718913"/>
                </a:cubicBezTo>
                <a:cubicBezTo>
                  <a:pt x="4249960" y="2743611"/>
                  <a:pt x="4175498" y="2768538"/>
                  <a:pt x="4096882" y="2797622"/>
                </a:cubicBezTo>
                <a:cubicBezTo>
                  <a:pt x="4092729" y="2797622"/>
                  <a:pt x="4084423" y="2801776"/>
                  <a:pt x="4076116" y="2805932"/>
                </a:cubicBezTo>
                <a:cubicBezTo>
                  <a:pt x="3985042" y="2843092"/>
                  <a:pt x="3894264" y="2875869"/>
                  <a:pt x="3803486" y="2913261"/>
                </a:cubicBezTo>
                <a:cubicBezTo>
                  <a:pt x="3906724" y="2929649"/>
                  <a:pt x="4117649" y="2805932"/>
                  <a:pt x="4229193" y="2768538"/>
                </a:cubicBezTo>
                <a:cubicBezTo>
                  <a:pt x="4663504" y="2636280"/>
                  <a:pt x="5047680" y="2520179"/>
                  <a:pt x="5390916" y="2417004"/>
                </a:cubicBezTo>
                <a:cubicBezTo>
                  <a:pt x="5605698" y="2354914"/>
                  <a:pt x="5804165" y="2293056"/>
                  <a:pt x="5990171" y="2239275"/>
                </a:cubicBezTo>
                <a:cubicBezTo>
                  <a:pt x="6139094" y="2193804"/>
                  <a:pt x="6283865" y="2127329"/>
                  <a:pt x="6407869" y="2119020"/>
                </a:cubicBezTo>
                <a:cubicBezTo>
                  <a:pt x="6374940" y="2185264"/>
                  <a:pt x="6312642" y="2176955"/>
                  <a:pt x="6267252" y="2218271"/>
                </a:cubicBezTo>
                <a:cubicBezTo>
                  <a:pt x="6291876" y="2230735"/>
                  <a:pt x="6325102" y="2230966"/>
                  <a:pt x="6350021" y="2239275"/>
                </a:cubicBezTo>
                <a:cubicBezTo>
                  <a:pt x="6155708" y="2317753"/>
                  <a:pt x="5957242" y="2383767"/>
                  <a:pt x="5738009" y="2445856"/>
                </a:cubicBezTo>
                <a:cubicBezTo>
                  <a:pt x="5523227" y="2511871"/>
                  <a:pt x="5291832" y="2586655"/>
                  <a:pt x="5047680" y="2669288"/>
                </a:cubicBezTo>
                <a:cubicBezTo>
                  <a:pt x="4861674" y="2731377"/>
                  <a:pt x="4655198" y="2764384"/>
                  <a:pt x="4448426" y="2859480"/>
                </a:cubicBezTo>
                <a:cubicBezTo>
                  <a:pt x="4435966" y="2843092"/>
                  <a:pt x="4443976" y="2851171"/>
                  <a:pt x="4427362" y="2842861"/>
                </a:cubicBezTo>
                <a:cubicBezTo>
                  <a:pt x="4423506" y="2855326"/>
                  <a:pt x="4423506" y="2863405"/>
                  <a:pt x="4419353" y="2875869"/>
                </a:cubicBezTo>
                <a:cubicBezTo>
                  <a:pt x="4204571" y="2933803"/>
                  <a:pt x="3968429" y="3033286"/>
                  <a:pt x="3724574" y="3153080"/>
                </a:cubicBezTo>
                <a:cubicBezTo>
                  <a:pt x="3865191" y="3103454"/>
                  <a:pt x="3993646" y="3070447"/>
                  <a:pt x="4121802" y="3020822"/>
                </a:cubicBezTo>
                <a:cubicBezTo>
                  <a:pt x="4382270" y="2913261"/>
                  <a:pt x="4621676" y="2838938"/>
                  <a:pt x="4840908" y="2768538"/>
                </a:cubicBezTo>
                <a:cubicBezTo>
                  <a:pt x="5055987" y="2706680"/>
                  <a:pt x="5250299" y="2656823"/>
                  <a:pt x="5432152" y="2594965"/>
                </a:cubicBezTo>
                <a:cubicBezTo>
                  <a:pt x="5436306" y="2594965"/>
                  <a:pt x="5440459" y="2590579"/>
                  <a:pt x="5448766" y="2590579"/>
                </a:cubicBezTo>
                <a:cubicBezTo>
                  <a:pt x="5465082" y="2582500"/>
                  <a:pt x="5490001" y="2574190"/>
                  <a:pt x="5510767" y="2561727"/>
                </a:cubicBezTo>
                <a:cubicBezTo>
                  <a:pt x="5510767" y="2561727"/>
                  <a:pt x="5519074" y="2561727"/>
                  <a:pt x="5523227" y="2561727"/>
                </a:cubicBezTo>
                <a:cubicBezTo>
                  <a:pt x="5775388" y="2474940"/>
                  <a:pt x="6002630" y="2396231"/>
                  <a:pt x="6217710" y="2326062"/>
                </a:cubicBezTo>
                <a:cubicBezTo>
                  <a:pt x="6217710" y="2326062"/>
                  <a:pt x="6226016" y="2326062"/>
                  <a:pt x="6226016" y="2330217"/>
                </a:cubicBezTo>
                <a:cubicBezTo>
                  <a:pt x="6234323" y="2338527"/>
                  <a:pt x="6246783" y="2346606"/>
                  <a:pt x="6259242" y="2354914"/>
                </a:cubicBezTo>
                <a:cubicBezTo>
                  <a:pt x="6259242" y="2359069"/>
                  <a:pt x="6259242" y="2363224"/>
                  <a:pt x="6259242" y="2367379"/>
                </a:cubicBezTo>
                <a:cubicBezTo>
                  <a:pt x="6250936" y="2379843"/>
                  <a:pt x="6234026" y="2392306"/>
                  <a:pt x="6229872" y="2408926"/>
                </a:cubicBezTo>
                <a:cubicBezTo>
                  <a:pt x="6225720" y="2408926"/>
                  <a:pt x="6221864" y="2408926"/>
                  <a:pt x="6221864" y="2408926"/>
                </a:cubicBezTo>
                <a:cubicBezTo>
                  <a:pt x="6221864" y="2408926"/>
                  <a:pt x="6217710" y="2408695"/>
                  <a:pt x="6217710" y="2412619"/>
                </a:cubicBezTo>
                <a:cubicBezTo>
                  <a:pt x="6217710" y="2416773"/>
                  <a:pt x="6217710" y="2417004"/>
                  <a:pt x="6217710" y="2417004"/>
                </a:cubicBezTo>
                <a:cubicBezTo>
                  <a:pt x="6226016" y="2420929"/>
                  <a:pt x="6225720" y="2425314"/>
                  <a:pt x="6234026" y="2429469"/>
                </a:cubicBezTo>
                <a:cubicBezTo>
                  <a:pt x="6213557" y="2437777"/>
                  <a:pt x="6196944" y="2445856"/>
                  <a:pt x="6176178" y="2458321"/>
                </a:cubicBezTo>
                <a:cubicBezTo>
                  <a:pt x="6172024" y="2458321"/>
                  <a:pt x="6167871" y="2462475"/>
                  <a:pt x="6167871" y="2466630"/>
                </a:cubicBezTo>
                <a:cubicBezTo>
                  <a:pt x="6159564" y="2483248"/>
                  <a:pt x="6155708" y="2503792"/>
                  <a:pt x="6147401" y="2520410"/>
                </a:cubicBezTo>
                <a:cubicBezTo>
                  <a:pt x="6147401" y="2524565"/>
                  <a:pt x="6139094" y="2528719"/>
                  <a:pt x="6139094" y="2528719"/>
                </a:cubicBezTo>
                <a:cubicBezTo>
                  <a:pt x="5940629" y="2594734"/>
                  <a:pt x="5730000" y="2673442"/>
                  <a:pt x="5494154" y="2751920"/>
                </a:cubicBezTo>
                <a:cubicBezTo>
                  <a:pt x="5490298" y="2751920"/>
                  <a:pt x="5485848" y="2751920"/>
                  <a:pt x="5490001" y="2747765"/>
                </a:cubicBezTo>
                <a:cubicBezTo>
                  <a:pt x="5490001" y="2747765"/>
                  <a:pt x="5490001" y="2743611"/>
                  <a:pt x="5485848" y="2743611"/>
                </a:cubicBezTo>
                <a:cubicBezTo>
                  <a:pt x="5419693" y="2760230"/>
                  <a:pt x="5353537" y="2776848"/>
                  <a:pt x="5287382" y="2793467"/>
                </a:cubicBezTo>
                <a:cubicBezTo>
                  <a:pt x="5332771" y="2776848"/>
                  <a:pt x="5386763" y="2760230"/>
                  <a:pt x="5432152" y="2743611"/>
                </a:cubicBezTo>
                <a:cubicBezTo>
                  <a:pt x="5436306" y="2743611"/>
                  <a:pt x="5440459" y="2739686"/>
                  <a:pt x="5440459" y="2735532"/>
                </a:cubicBezTo>
                <a:cubicBezTo>
                  <a:pt x="5444315" y="2735532"/>
                  <a:pt x="5440162" y="2731377"/>
                  <a:pt x="5436008" y="2731377"/>
                </a:cubicBezTo>
                <a:cubicBezTo>
                  <a:pt x="5353537" y="2752151"/>
                  <a:pt x="5271066" y="2776848"/>
                  <a:pt x="5179991" y="2797622"/>
                </a:cubicBezTo>
                <a:cubicBezTo>
                  <a:pt x="5184144" y="2789313"/>
                  <a:pt x="5192451" y="2784926"/>
                  <a:pt x="5200758" y="2776617"/>
                </a:cubicBezTo>
                <a:cubicBezTo>
                  <a:pt x="5209064" y="2772463"/>
                  <a:pt x="5209064" y="2772694"/>
                  <a:pt x="5200758" y="2772924"/>
                </a:cubicBezTo>
                <a:cubicBezTo>
                  <a:pt x="5196604" y="2776848"/>
                  <a:pt x="5192154" y="2776617"/>
                  <a:pt x="5188298" y="2776617"/>
                </a:cubicBezTo>
                <a:cubicBezTo>
                  <a:pt x="5241992" y="2756075"/>
                  <a:pt x="5291536" y="2735301"/>
                  <a:pt x="5345230" y="2718913"/>
                </a:cubicBezTo>
                <a:cubicBezTo>
                  <a:pt x="5349384" y="2714759"/>
                  <a:pt x="5353537" y="2714759"/>
                  <a:pt x="5357690" y="2714759"/>
                </a:cubicBezTo>
                <a:cubicBezTo>
                  <a:pt x="5399223" y="2706449"/>
                  <a:pt x="5432152" y="2693984"/>
                  <a:pt x="5469234" y="2685675"/>
                </a:cubicBezTo>
                <a:cubicBezTo>
                  <a:pt x="5473388" y="2685675"/>
                  <a:pt x="5477541" y="2681521"/>
                  <a:pt x="5477541" y="2677365"/>
                </a:cubicBezTo>
                <a:cubicBezTo>
                  <a:pt x="5481694" y="2677365"/>
                  <a:pt x="5477541" y="2673442"/>
                  <a:pt x="5473388" y="2673442"/>
                </a:cubicBezTo>
                <a:cubicBezTo>
                  <a:pt x="5428000" y="2681752"/>
                  <a:pt x="5378456" y="2690061"/>
                  <a:pt x="5328915" y="2698371"/>
                </a:cubicBezTo>
                <a:cubicBezTo>
                  <a:pt x="5324762" y="2698371"/>
                  <a:pt x="5316158" y="2702525"/>
                  <a:pt x="5312302" y="2702525"/>
                </a:cubicBezTo>
                <a:cubicBezTo>
                  <a:pt x="5063996" y="2789313"/>
                  <a:pt x="4791366" y="2884409"/>
                  <a:pt x="4497968" y="2987815"/>
                </a:cubicBezTo>
                <a:cubicBezTo>
                  <a:pt x="4493814" y="2987815"/>
                  <a:pt x="4493814" y="2987815"/>
                  <a:pt x="4493814" y="2987815"/>
                </a:cubicBezTo>
                <a:cubicBezTo>
                  <a:pt x="4357350" y="3033286"/>
                  <a:pt x="4208427" y="3082681"/>
                  <a:pt x="4055647" y="3136461"/>
                </a:cubicBezTo>
                <a:cubicBezTo>
                  <a:pt x="4096882" y="3123997"/>
                  <a:pt x="4138119" y="3111995"/>
                  <a:pt x="4179652" y="3099530"/>
                </a:cubicBezTo>
                <a:cubicBezTo>
                  <a:pt x="4133966" y="3116149"/>
                  <a:pt x="4088576" y="3132306"/>
                  <a:pt x="4047044" y="3148925"/>
                </a:cubicBezTo>
                <a:cubicBezTo>
                  <a:pt x="4039034" y="3153080"/>
                  <a:pt x="4034881" y="3153080"/>
                  <a:pt x="4034881" y="3148925"/>
                </a:cubicBezTo>
                <a:cubicBezTo>
                  <a:pt x="4034881" y="3148925"/>
                  <a:pt x="4038737" y="3140616"/>
                  <a:pt x="4042890" y="3140616"/>
                </a:cubicBezTo>
                <a:cubicBezTo>
                  <a:pt x="3910581" y="3186087"/>
                  <a:pt x="3774413" y="3231558"/>
                  <a:pt x="3633796" y="3277029"/>
                </a:cubicBezTo>
                <a:cubicBezTo>
                  <a:pt x="3629642" y="3281183"/>
                  <a:pt x="3617183" y="3285569"/>
                  <a:pt x="3608876" y="3289723"/>
                </a:cubicBezTo>
                <a:cubicBezTo>
                  <a:pt x="3600867" y="3301956"/>
                  <a:pt x="3596714" y="3318345"/>
                  <a:pt x="3588407" y="3334964"/>
                </a:cubicBezTo>
                <a:cubicBezTo>
                  <a:pt x="3580101" y="3334964"/>
                  <a:pt x="3567937" y="3339118"/>
                  <a:pt x="3559631" y="3343273"/>
                </a:cubicBezTo>
                <a:cubicBezTo>
                  <a:pt x="3497629" y="3368202"/>
                  <a:pt x="3435626" y="3392898"/>
                  <a:pt x="3373625" y="3417827"/>
                </a:cubicBezTo>
                <a:cubicBezTo>
                  <a:pt x="3365318" y="3417827"/>
                  <a:pt x="3356715" y="3421981"/>
                  <a:pt x="3348408" y="3426136"/>
                </a:cubicBezTo>
                <a:cubicBezTo>
                  <a:pt x="3303020" y="3451065"/>
                  <a:pt x="3265936" y="3479686"/>
                  <a:pt x="3228557" y="3504614"/>
                </a:cubicBezTo>
                <a:cubicBezTo>
                  <a:pt x="3224404" y="3508769"/>
                  <a:pt x="3212242" y="3512923"/>
                  <a:pt x="3203935" y="3517078"/>
                </a:cubicBezTo>
                <a:cubicBezTo>
                  <a:pt x="3171005" y="3529542"/>
                  <a:pt x="3137779" y="3542006"/>
                  <a:pt x="3100400" y="3554240"/>
                </a:cubicBezTo>
                <a:cubicBezTo>
                  <a:pt x="3092094" y="3558394"/>
                  <a:pt x="3079931" y="3566704"/>
                  <a:pt x="3071624" y="3570627"/>
                </a:cubicBezTo>
                <a:cubicBezTo>
                  <a:pt x="3063318" y="3578937"/>
                  <a:pt x="3050858" y="3591401"/>
                  <a:pt x="3042552" y="3603865"/>
                </a:cubicBezTo>
                <a:cubicBezTo>
                  <a:pt x="3034541" y="3608019"/>
                  <a:pt x="3034245" y="3612175"/>
                  <a:pt x="3038398" y="3612175"/>
                </a:cubicBezTo>
                <a:cubicBezTo>
                  <a:pt x="3046705" y="3612175"/>
                  <a:pt x="3055012" y="3612175"/>
                  <a:pt x="3059165" y="3612175"/>
                </a:cubicBezTo>
                <a:cubicBezTo>
                  <a:pt x="3067471" y="3612175"/>
                  <a:pt x="3067471" y="3616329"/>
                  <a:pt x="3055308" y="3620484"/>
                </a:cubicBezTo>
                <a:cubicBezTo>
                  <a:pt x="3001315" y="3653492"/>
                  <a:pt x="2939314" y="3686729"/>
                  <a:pt x="2881464" y="3719736"/>
                </a:cubicBezTo>
                <a:cubicBezTo>
                  <a:pt x="2889771" y="3719736"/>
                  <a:pt x="2897781" y="3719736"/>
                  <a:pt x="2906088" y="3723890"/>
                </a:cubicBezTo>
                <a:cubicBezTo>
                  <a:pt x="2914394" y="3715581"/>
                  <a:pt x="2926854" y="3711426"/>
                  <a:pt x="2935160" y="3707271"/>
                </a:cubicBezTo>
                <a:cubicBezTo>
                  <a:pt x="2935160" y="3707271"/>
                  <a:pt x="3402104" y="3516848"/>
                  <a:pt x="3633796" y="3434215"/>
                </a:cubicBezTo>
                <a:cubicBezTo>
                  <a:pt x="4084423" y="3268719"/>
                  <a:pt x="4812132" y="3004434"/>
                  <a:pt x="4812132" y="3004434"/>
                </a:cubicBezTo>
                <a:cubicBezTo>
                  <a:pt x="4816285" y="3000279"/>
                  <a:pt x="4824592" y="2996124"/>
                  <a:pt x="4828745" y="2996124"/>
                </a:cubicBezTo>
                <a:cubicBezTo>
                  <a:pt x="4853367" y="2987815"/>
                  <a:pt x="4886593" y="2983430"/>
                  <a:pt x="4911216" y="2975120"/>
                </a:cubicBezTo>
                <a:cubicBezTo>
                  <a:pt x="4915370" y="2975120"/>
                  <a:pt x="4923972" y="2971196"/>
                  <a:pt x="4927830" y="2967041"/>
                </a:cubicBezTo>
                <a:cubicBezTo>
                  <a:pt x="4985975" y="2946499"/>
                  <a:pt x="5047680" y="2929649"/>
                  <a:pt x="5097222" y="2913261"/>
                </a:cubicBezTo>
                <a:cubicBezTo>
                  <a:pt x="5303996" y="2842861"/>
                  <a:pt x="5494154" y="2776848"/>
                  <a:pt x="5671854" y="2718913"/>
                </a:cubicBezTo>
                <a:cubicBezTo>
                  <a:pt x="5841544" y="2660978"/>
                  <a:pt x="5998478" y="2603042"/>
                  <a:pt x="6147401" y="2549263"/>
                </a:cubicBezTo>
                <a:cubicBezTo>
                  <a:pt x="6147401" y="2582269"/>
                  <a:pt x="6168167" y="2590579"/>
                  <a:pt x="6197240" y="2590579"/>
                </a:cubicBezTo>
                <a:cubicBezTo>
                  <a:pt x="6197240" y="2590579"/>
                  <a:pt x="6197240" y="2590579"/>
                  <a:pt x="6193086" y="2590579"/>
                </a:cubicBezTo>
                <a:cubicBezTo>
                  <a:pt x="6188934" y="2590579"/>
                  <a:pt x="6188934" y="2590579"/>
                  <a:pt x="6188934" y="2590579"/>
                </a:cubicBezTo>
                <a:cubicBezTo>
                  <a:pt x="6188934" y="2594734"/>
                  <a:pt x="6184484" y="2594965"/>
                  <a:pt x="6184484" y="2594965"/>
                </a:cubicBezTo>
                <a:cubicBezTo>
                  <a:pt x="6184484" y="2594965"/>
                  <a:pt x="6180331" y="2599119"/>
                  <a:pt x="6176178" y="2599119"/>
                </a:cubicBezTo>
                <a:cubicBezTo>
                  <a:pt x="6155708" y="2607198"/>
                  <a:pt x="6130788" y="2615507"/>
                  <a:pt x="6110022" y="2623817"/>
                </a:cubicBezTo>
                <a:lnTo>
                  <a:pt x="6166684" y="2606044"/>
                </a:lnTo>
                <a:lnTo>
                  <a:pt x="6263098" y="2590579"/>
                </a:lnTo>
                <a:cubicBezTo>
                  <a:pt x="6139094" y="2632126"/>
                  <a:pt x="6006784" y="2685675"/>
                  <a:pt x="5870320" y="2743611"/>
                </a:cubicBezTo>
                <a:cubicBezTo>
                  <a:pt x="5899392" y="2739455"/>
                  <a:pt x="5916006" y="2735532"/>
                  <a:pt x="5936772" y="2731377"/>
                </a:cubicBezTo>
                <a:cubicBezTo>
                  <a:pt x="5808614" y="2768538"/>
                  <a:pt x="5667998" y="2822319"/>
                  <a:pt x="5523227" y="2884178"/>
                </a:cubicBezTo>
                <a:cubicBezTo>
                  <a:pt x="5692620" y="2838707"/>
                  <a:pt x="5857860" y="2772694"/>
                  <a:pt x="6010937" y="2718913"/>
                </a:cubicBezTo>
                <a:cubicBezTo>
                  <a:pt x="5990171" y="2723067"/>
                  <a:pt x="5969404" y="2727223"/>
                  <a:pt x="5948936" y="2727223"/>
                </a:cubicBezTo>
                <a:cubicBezTo>
                  <a:pt x="6010937" y="2710603"/>
                  <a:pt x="6077093" y="2689830"/>
                  <a:pt x="6139094" y="2677365"/>
                </a:cubicBezTo>
                <a:cubicBezTo>
                  <a:pt x="6134941" y="2685675"/>
                  <a:pt x="6122482" y="2690061"/>
                  <a:pt x="6118328" y="2694215"/>
                </a:cubicBezTo>
                <a:cubicBezTo>
                  <a:pt x="6122482" y="2694215"/>
                  <a:pt x="6126932" y="2694215"/>
                  <a:pt x="6131085" y="2694215"/>
                </a:cubicBezTo>
                <a:cubicBezTo>
                  <a:pt x="6126932" y="2698140"/>
                  <a:pt x="6114175" y="2702525"/>
                  <a:pt x="6105868" y="2706680"/>
                </a:cubicBezTo>
                <a:cubicBezTo>
                  <a:pt x="6105868" y="2706680"/>
                  <a:pt x="6110022" y="2714759"/>
                  <a:pt x="6105868" y="2714759"/>
                </a:cubicBezTo>
                <a:cubicBezTo>
                  <a:pt x="6077093" y="2735301"/>
                  <a:pt x="6043867" y="2752151"/>
                  <a:pt x="6015090" y="2768538"/>
                </a:cubicBezTo>
                <a:cubicBezTo>
                  <a:pt x="6068786" y="2772694"/>
                  <a:pt x="6130788" y="2756075"/>
                  <a:pt x="6184484" y="2751920"/>
                </a:cubicBezTo>
                <a:cubicBezTo>
                  <a:pt x="6143248" y="2768538"/>
                  <a:pt x="6097562" y="2789082"/>
                  <a:pt x="6043867" y="2809855"/>
                </a:cubicBezTo>
                <a:cubicBezTo>
                  <a:pt x="6048020" y="2817934"/>
                  <a:pt x="6048020" y="2818165"/>
                  <a:pt x="6052174" y="2818165"/>
                </a:cubicBezTo>
                <a:cubicBezTo>
                  <a:pt x="6019244" y="2830398"/>
                  <a:pt x="5986018" y="2838707"/>
                  <a:pt x="5953089" y="2851171"/>
                </a:cubicBezTo>
                <a:cubicBezTo>
                  <a:pt x="5932322" y="2855326"/>
                  <a:pt x="5911556" y="2863866"/>
                  <a:pt x="5886933" y="2867790"/>
                </a:cubicBezTo>
                <a:cubicBezTo>
                  <a:pt x="5886933" y="2867790"/>
                  <a:pt x="5886933" y="2867790"/>
                  <a:pt x="5882780" y="2867790"/>
                </a:cubicBezTo>
                <a:cubicBezTo>
                  <a:pt x="5878626" y="2867790"/>
                  <a:pt x="5874770" y="2867790"/>
                  <a:pt x="5874770" y="2867790"/>
                </a:cubicBezTo>
                <a:lnTo>
                  <a:pt x="5872693" y="2868944"/>
                </a:lnTo>
                <a:lnTo>
                  <a:pt x="5837391" y="2872176"/>
                </a:lnTo>
                <a:cubicBezTo>
                  <a:pt x="5862310" y="2851402"/>
                  <a:pt x="5899392" y="2838707"/>
                  <a:pt x="5924016" y="2822319"/>
                </a:cubicBezTo>
                <a:cubicBezTo>
                  <a:pt x="5857860" y="2838707"/>
                  <a:pt x="5787848" y="2859480"/>
                  <a:pt x="5717540" y="2884178"/>
                </a:cubicBezTo>
                <a:cubicBezTo>
                  <a:pt x="5742460" y="2884178"/>
                  <a:pt x="5762928" y="2884178"/>
                  <a:pt x="5783695" y="2884178"/>
                </a:cubicBezTo>
                <a:cubicBezTo>
                  <a:pt x="5742460" y="2896642"/>
                  <a:pt x="5663844" y="2892718"/>
                  <a:pt x="5622609" y="2925726"/>
                </a:cubicBezTo>
                <a:cubicBezTo>
                  <a:pt x="5634772" y="2925726"/>
                  <a:pt x="5646935" y="2921570"/>
                  <a:pt x="5659394" y="2921570"/>
                </a:cubicBezTo>
                <a:cubicBezTo>
                  <a:pt x="5560310" y="2942113"/>
                  <a:pt x="5448766" y="2996124"/>
                  <a:pt x="5337222" y="3037441"/>
                </a:cubicBezTo>
                <a:cubicBezTo>
                  <a:pt x="5241992" y="3070678"/>
                  <a:pt x="5068446" y="3136691"/>
                  <a:pt x="4981524" y="3124228"/>
                </a:cubicBezTo>
                <a:cubicBezTo>
                  <a:pt x="5035220" y="3099299"/>
                  <a:pt x="5084762" y="3078757"/>
                  <a:pt x="5134602" y="3057983"/>
                </a:cubicBezTo>
                <a:cubicBezTo>
                  <a:pt x="5093069" y="3057983"/>
                  <a:pt x="5047680" y="3070216"/>
                  <a:pt x="4998138" y="3074372"/>
                </a:cubicBezTo>
                <a:cubicBezTo>
                  <a:pt x="5039374" y="3057983"/>
                  <a:pt x="5080906" y="3041595"/>
                  <a:pt x="5117988" y="3024976"/>
                </a:cubicBezTo>
                <a:cubicBezTo>
                  <a:pt x="5114132" y="3020822"/>
                  <a:pt x="5121846" y="3016667"/>
                  <a:pt x="5121846" y="3016667"/>
                </a:cubicBezTo>
                <a:cubicBezTo>
                  <a:pt x="5113835" y="3012512"/>
                  <a:pt x="5105528" y="3012512"/>
                  <a:pt x="5097222" y="3012512"/>
                </a:cubicBezTo>
                <a:cubicBezTo>
                  <a:pt x="5175838" y="2946268"/>
                  <a:pt x="5291832" y="2925726"/>
                  <a:pt x="5370448" y="2892718"/>
                </a:cubicBezTo>
                <a:cubicBezTo>
                  <a:pt x="5366294" y="2888563"/>
                  <a:pt x="5357690" y="2888563"/>
                  <a:pt x="5349384" y="2888563"/>
                </a:cubicBezTo>
                <a:cubicBezTo>
                  <a:pt x="5361844" y="2884409"/>
                  <a:pt x="5386763" y="2871945"/>
                  <a:pt x="5395070" y="2867790"/>
                </a:cubicBezTo>
                <a:cubicBezTo>
                  <a:pt x="5328915" y="2876099"/>
                  <a:pt x="5250299" y="2896642"/>
                  <a:pt x="5179991" y="2913261"/>
                </a:cubicBezTo>
                <a:cubicBezTo>
                  <a:pt x="5171980" y="2913261"/>
                  <a:pt x="5167532" y="2917416"/>
                  <a:pt x="5159225" y="2917416"/>
                </a:cubicBezTo>
                <a:cubicBezTo>
                  <a:pt x="5117988" y="2933803"/>
                  <a:pt x="5080906" y="2946499"/>
                  <a:pt x="5039374" y="2958732"/>
                </a:cubicBezTo>
                <a:cubicBezTo>
                  <a:pt x="5026914" y="2958732"/>
                  <a:pt x="5023057" y="2962886"/>
                  <a:pt x="5014750" y="2962886"/>
                </a:cubicBezTo>
                <a:cubicBezTo>
                  <a:pt x="4915370" y="3000279"/>
                  <a:pt x="4803826" y="3037210"/>
                  <a:pt x="4696434" y="3070216"/>
                </a:cubicBezTo>
                <a:cubicBezTo>
                  <a:pt x="4683974" y="3074372"/>
                  <a:pt x="4675668" y="3074372"/>
                  <a:pt x="4671515" y="3074372"/>
                </a:cubicBezTo>
                <a:cubicBezTo>
                  <a:pt x="4651044" y="3078526"/>
                  <a:pt x="4630278" y="3082912"/>
                  <a:pt x="4609512" y="3087066"/>
                </a:cubicBezTo>
                <a:cubicBezTo>
                  <a:pt x="4605359" y="3090990"/>
                  <a:pt x="4597052" y="3091220"/>
                  <a:pt x="4592899" y="3095376"/>
                </a:cubicBezTo>
                <a:cubicBezTo>
                  <a:pt x="4381974" y="3173853"/>
                  <a:pt x="4154732" y="3256485"/>
                  <a:pt x="3923040" y="3347427"/>
                </a:cubicBezTo>
                <a:cubicBezTo>
                  <a:pt x="3915030" y="3347427"/>
                  <a:pt x="3906724" y="3355968"/>
                  <a:pt x="3902570" y="3359892"/>
                </a:cubicBezTo>
                <a:cubicBezTo>
                  <a:pt x="3902570" y="3364046"/>
                  <a:pt x="3894264" y="3372125"/>
                  <a:pt x="3885957" y="3372125"/>
                </a:cubicBezTo>
                <a:cubicBezTo>
                  <a:pt x="3832262" y="3392898"/>
                  <a:pt x="3774413" y="3413441"/>
                  <a:pt x="3720718" y="3434215"/>
                </a:cubicBezTo>
                <a:cubicBezTo>
                  <a:pt x="3712412" y="3438369"/>
                  <a:pt x="3704105" y="3442525"/>
                  <a:pt x="3695798" y="3442525"/>
                </a:cubicBezTo>
                <a:cubicBezTo>
                  <a:pt x="3679186" y="3442525"/>
                  <a:pt x="3662868" y="3442525"/>
                  <a:pt x="3642102" y="3446679"/>
                </a:cubicBezTo>
                <a:cubicBezTo>
                  <a:pt x="3637949" y="3450833"/>
                  <a:pt x="3629642" y="3454988"/>
                  <a:pt x="3629642" y="3454988"/>
                </a:cubicBezTo>
                <a:cubicBezTo>
                  <a:pt x="3629642" y="3459143"/>
                  <a:pt x="3629642" y="3459373"/>
                  <a:pt x="3637949" y="3459373"/>
                </a:cubicBezTo>
                <a:cubicBezTo>
                  <a:pt x="3642102" y="3463298"/>
                  <a:pt x="3642102" y="3467221"/>
                  <a:pt x="3633796" y="3467221"/>
                </a:cubicBezTo>
                <a:cubicBezTo>
                  <a:pt x="3625489" y="3467221"/>
                  <a:pt x="3617183" y="3467221"/>
                  <a:pt x="3613327" y="3467221"/>
                </a:cubicBezTo>
                <a:cubicBezTo>
                  <a:pt x="3609174" y="3463067"/>
                  <a:pt x="3596714" y="3463067"/>
                  <a:pt x="3592560" y="3467221"/>
                </a:cubicBezTo>
                <a:cubicBezTo>
                  <a:pt x="3423167" y="3541775"/>
                  <a:pt x="3253477" y="3620253"/>
                  <a:pt x="3075778" y="3703117"/>
                </a:cubicBezTo>
                <a:cubicBezTo>
                  <a:pt x="3067471" y="3703117"/>
                  <a:pt x="3055012" y="3707271"/>
                  <a:pt x="3047001" y="3711426"/>
                </a:cubicBezTo>
                <a:cubicBezTo>
                  <a:pt x="3022082" y="3719736"/>
                  <a:pt x="3001315" y="3731969"/>
                  <a:pt x="2980549" y="3740278"/>
                </a:cubicBezTo>
                <a:cubicBezTo>
                  <a:pt x="2972540" y="3744433"/>
                  <a:pt x="2972540" y="3748588"/>
                  <a:pt x="2980549" y="3744433"/>
                </a:cubicBezTo>
                <a:cubicBezTo>
                  <a:pt x="2993009" y="3744433"/>
                  <a:pt x="3005468" y="3744663"/>
                  <a:pt x="3017928" y="3748588"/>
                </a:cubicBezTo>
                <a:cubicBezTo>
                  <a:pt x="3026235" y="3740509"/>
                  <a:pt x="3042848" y="3736123"/>
                  <a:pt x="3051154" y="3731969"/>
                </a:cubicBezTo>
                <a:cubicBezTo>
                  <a:pt x="3137779" y="3694807"/>
                  <a:pt x="3216395" y="3661800"/>
                  <a:pt x="3299162" y="3620484"/>
                </a:cubicBezTo>
                <a:cubicBezTo>
                  <a:pt x="3311326" y="3620484"/>
                  <a:pt x="3311326" y="3620484"/>
                  <a:pt x="3303316" y="3624639"/>
                </a:cubicBezTo>
                <a:cubicBezTo>
                  <a:pt x="3286703" y="3641258"/>
                  <a:pt x="3274243" y="3649567"/>
                  <a:pt x="3261783" y="3662031"/>
                </a:cubicBezTo>
                <a:cubicBezTo>
                  <a:pt x="3253477" y="3662031"/>
                  <a:pt x="3241017" y="3669879"/>
                  <a:pt x="3232710" y="3669879"/>
                </a:cubicBezTo>
                <a:cubicBezTo>
                  <a:pt x="3146086" y="3707271"/>
                  <a:pt x="3059165" y="3748819"/>
                  <a:pt x="2968089" y="3785980"/>
                </a:cubicBezTo>
                <a:cubicBezTo>
                  <a:pt x="2955630" y="3790134"/>
                  <a:pt x="2943467" y="3794059"/>
                  <a:pt x="2935160" y="3802368"/>
                </a:cubicBezTo>
                <a:cubicBezTo>
                  <a:pt x="2860698" y="3839530"/>
                  <a:pt x="2778227" y="3881076"/>
                  <a:pt x="2699612" y="3922393"/>
                </a:cubicBezTo>
                <a:cubicBezTo>
                  <a:pt x="2691306" y="3926547"/>
                  <a:pt x="2691306" y="3930472"/>
                  <a:pt x="2695459" y="3930472"/>
                </a:cubicBezTo>
                <a:cubicBezTo>
                  <a:pt x="2703765" y="3930472"/>
                  <a:pt x="2703765" y="3934626"/>
                  <a:pt x="2695459" y="3938780"/>
                </a:cubicBezTo>
                <a:cubicBezTo>
                  <a:pt x="2108367" y="4220147"/>
                  <a:pt x="1442958" y="4538675"/>
                  <a:pt x="678166" y="4906597"/>
                </a:cubicBezTo>
                <a:cubicBezTo>
                  <a:pt x="665707" y="4910751"/>
                  <a:pt x="644940" y="4918830"/>
                  <a:pt x="632481" y="4922985"/>
                </a:cubicBezTo>
                <a:cubicBezTo>
                  <a:pt x="574631" y="4943758"/>
                  <a:pt x="504323" y="4968455"/>
                  <a:pt x="442321" y="4985074"/>
                </a:cubicBezTo>
                <a:cubicBezTo>
                  <a:pt x="525090" y="4931294"/>
                  <a:pt x="632481" y="4869205"/>
                  <a:pt x="727708" y="4819578"/>
                </a:cubicBezTo>
                <a:cubicBezTo>
                  <a:pt x="649094" y="4852816"/>
                  <a:pt x="570478" y="4881668"/>
                  <a:pt x="488006" y="4914676"/>
                </a:cubicBezTo>
                <a:cubicBezTo>
                  <a:pt x="578785" y="4860895"/>
                  <a:pt x="678166" y="4807115"/>
                  <a:pt x="773098" y="4749411"/>
                </a:cubicBezTo>
                <a:cubicBezTo>
                  <a:pt x="690626" y="4769953"/>
                  <a:pt x="632481" y="4803191"/>
                  <a:pt x="570478" y="4799036"/>
                </a:cubicBezTo>
                <a:cubicBezTo>
                  <a:pt x="607857" y="4778493"/>
                  <a:pt x="644643" y="4753565"/>
                  <a:pt x="682022" y="4737177"/>
                </a:cubicBezTo>
                <a:cubicBezTo>
                  <a:pt x="2869004" y="3698963"/>
                  <a:pt x="2869004" y="3698963"/>
                  <a:pt x="2869004" y="3698963"/>
                </a:cubicBezTo>
                <a:cubicBezTo>
                  <a:pt x="2873158" y="3694807"/>
                  <a:pt x="2889771" y="3686729"/>
                  <a:pt x="2893924" y="3682574"/>
                </a:cubicBezTo>
                <a:cubicBezTo>
                  <a:pt x="2976693" y="3624639"/>
                  <a:pt x="3050858" y="3575013"/>
                  <a:pt x="3125320" y="3525388"/>
                </a:cubicBezTo>
                <a:cubicBezTo>
                  <a:pt x="3137779" y="3521233"/>
                  <a:pt x="3141932" y="3508769"/>
                  <a:pt x="3137779" y="3508769"/>
                </a:cubicBezTo>
                <a:cubicBezTo>
                  <a:pt x="3125320" y="3508769"/>
                  <a:pt x="3117013" y="3508769"/>
                  <a:pt x="3108706" y="3512923"/>
                </a:cubicBezTo>
                <a:cubicBezTo>
                  <a:pt x="2984702" y="3575013"/>
                  <a:pt x="2856545" y="3632717"/>
                  <a:pt x="2720081" y="3698963"/>
                </a:cubicBezTo>
                <a:cubicBezTo>
                  <a:pt x="2711775" y="3703117"/>
                  <a:pt x="2699612" y="3707271"/>
                  <a:pt x="2691306" y="3707271"/>
                </a:cubicBezTo>
                <a:cubicBezTo>
                  <a:pt x="2682999" y="3707271"/>
                  <a:pt x="2670539" y="3711426"/>
                  <a:pt x="2662233" y="3715581"/>
                </a:cubicBezTo>
                <a:cubicBezTo>
                  <a:pt x="2434991" y="3827296"/>
                  <a:pt x="2199145" y="3938780"/>
                  <a:pt x="1955290" y="4062730"/>
                </a:cubicBezTo>
                <a:cubicBezTo>
                  <a:pt x="1946983" y="4066884"/>
                  <a:pt x="1930370" y="4075424"/>
                  <a:pt x="1917911" y="4079579"/>
                </a:cubicBezTo>
                <a:cubicBezTo>
                  <a:pt x="1591584" y="4215992"/>
                  <a:pt x="1232031" y="4364638"/>
                  <a:pt x="851712" y="4521825"/>
                </a:cubicBezTo>
                <a:cubicBezTo>
                  <a:pt x="843406" y="4530134"/>
                  <a:pt x="818486" y="4538675"/>
                  <a:pt x="810180" y="4542829"/>
                </a:cubicBezTo>
                <a:cubicBezTo>
                  <a:pt x="760638" y="4559217"/>
                  <a:pt x="711095" y="4575605"/>
                  <a:pt x="665707" y="4592224"/>
                </a:cubicBezTo>
                <a:cubicBezTo>
                  <a:pt x="649094" y="4596379"/>
                  <a:pt x="636634" y="4600534"/>
                  <a:pt x="636634" y="4596379"/>
                </a:cubicBezTo>
                <a:cubicBezTo>
                  <a:pt x="632481" y="4596379"/>
                  <a:pt x="665707" y="4575836"/>
                  <a:pt x="669860" y="4567527"/>
                </a:cubicBezTo>
                <a:cubicBezTo>
                  <a:pt x="678166" y="4563371"/>
                  <a:pt x="673716" y="4559217"/>
                  <a:pt x="657103" y="4563371"/>
                </a:cubicBezTo>
                <a:cubicBezTo>
                  <a:pt x="632481" y="4571681"/>
                  <a:pt x="603704" y="4579760"/>
                  <a:pt x="578785" y="4588069"/>
                </a:cubicBezTo>
                <a:cubicBezTo>
                  <a:pt x="562172" y="4592224"/>
                  <a:pt x="570775" y="4571681"/>
                  <a:pt x="582938" y="4563371"/>
                </a:cubicBezTo>
                <a:cubicBezTo>
                  <a:pt x="595398" y="4555063"/>
                  <a:pt x="607857" y="4551138"/>
                  <a:pt x="612011" y="4551138"/>
                </a:cubicBezTo>
                <a:cubicBezTo>
                  <a:pt x="612011" y="4551138"/>
                  <a:pt x="612011" y="4546753"/>
                  <a:pt x="607857" y="4538675"/>
                </a:cubicBezTo>
                <a:cubicBezTo>
                  <a:pt x="599551" y="4534519"/>
                  <a:pt x="632481" y="4517900"/>
                  <a:pt x="632481" y="4517900"/>
                </a:cubicBezTo>
                <a:cubicBezTo>
                  <a:pt x="620021" y="4513977"/>
                  <a:pt x="570478" y="4513746"/>
                  <a:pt x="574631" y="4509592"/>
                </a:cubicBezTo>
                <a:cubicBezTo>
                  <a:pt x="574631" y="4501282"/>
                  <a:pt x="587091" y="4489048"/>
                  <a:pt x="595101" y="4480740"/>
                </a:cubicBezTo>
                <a:cubicBezTo>
                  <a:pt x="595101" y="4480740"/>
                  <a:pt x="595101" y="4480740"/>
                  <a:pt x="595101" y="4476585"/>
                </a:cubicBezTo>
                <a:cubicBezTo>
                  <a:pt x="607561" y="4468275"/>
                  <a:pt x="603408" y="4464121"/>
                  <a:pt x="590948" y="4468275"/>
                </a:cubicBezTo>
                <a:cubicBezTo>
                  <a:pt x="541405" y="4480740"/>
                  <a:pt x="491864" y="4492973"/>
                  <a:pt x="446474" y="4505437"/>
                </a:cubicBezTo>
                <a:cubicBezTo>
                  <a:pt x="463087" y="4472430"/>
                  <a:pt x="516783" y="4402262"/>
                  <a:pt x="570478" y="4385642"/>
                </a:cubicBezTo>
                <a:cubicBezTo>
                  <a:pt x="541703" y="4393952"/>
                  <a:pt x="504323" y="4406416"/>
                  <a:pt x="475547" y="4418650"/>
                </a:cubicBezTo>
                <a:cubicBezTo>
                  <a:pt x="516783" y="4389798"/>
                  <a:pt x="570478" y="4364869"/>
                  <a:pt x="612011" y="4335786"/>
                </a:cubicBezTo>
                <a:cubicBezTo>
                  <a:pt x="574631" y="4335786"/>
                  <a:pt x="533396" y="4348250"/>
                  <a:pt x="488006" y="4360714"/>
                </a:cubicBezTo>
                <a:cubicBezTo>
                  <a:pt x="475547" y="4368793"/>
                  <a:pt x="475547" y="4364638"/>
                  <a:pt x="488006" y="4356329"/>
                </a:cubicBezTo>
                <a:cubicBezTo>
                  <a:pt x="516783" y="4335786"/>
                  <a:pt x="545856" y="4319398"/>
                  <a:pt x="578785" y="4298625"/>
                </a:cubicBezTo>
                <a:cubicBezTo>
                  <a:pt x="591244" y="4286160"/>
                  <a:pt x="615868" y="4278081"/>
                  <a:pt x="624174" y="4269773"/>
                </a:cubicBezTo>
                <a:cubicBezTo>
                  <a:pt x="1070648" y="4067115"/>
                  <a:pt x="1480040" y="3876691"/>
                  <a:pt x="1860359" y="3703117"/>
                </a:cubicBezTo>
                <a:cubicBezTo>
                  <a:pt x="1421894" y="3868382"/>
                  <a:pt x="938337" y="4046341"/>
                  <a:pt x="413545" y="4240689"/>
                </a:cubicBezTo>
                <a:cubicBezTo>
                  <a:pt x="438167" y="4228456"/>
                  <a:pt x="463087" y="4215992"/>
                  <a:pt x="488006" y="4199373"/>
                </a:cubicBezTo>
                <a:cubicBezTo>
                  <a:pt x="504619" y="4195218"/>
                  <a:pt x="500466" y="4191064"/>
                  <a:pt x="488006" y="4195218"/>
                </a:cubicBezTo>
                <a:cubicBezTo>
                  <a:pt x="450627" y="4207683"/>
                  <a:pt x="169690" y="4253154"/>
                  <a:pt x="173843" y="4245075"/>
                </a:cubicBezTo>
                <a:cubicBezTo>
                  <a:pt x="173843" y="4236766"/>
                  <a:pt x="219233" y="4211837"/>
                  <a:pt x="227540" y="4203528"/>
                </a:cubicBezTo>
                <a:cubicBezTo>
                  <a:pt x="210927" y="4203528"/>
                  <a:pt x="152781" y="4211837"/>
                  <a:pt x="144475" y="4207683"/>
                </a:cubicBezTo>
                <a:cubicBezTo>
                  <a:pt x="186007" y="4145593"/>
                  <a:pt x="231692" y="4096198"/>
                  <a:pt x="322470" y="4050727"/>
                </a:cubicBezTo>
                <a:cubicBezTo>
                  <a:pt x="285388" y="4046572"/>
                  <a:pt x="243855" y="4054651"/>
                  <a:pt x="186007" y="4062730"/>
                </a:cubicBezTo>
                <a:cubicBezTo>
                  <a:pt x="181853" y="4058806"/>
                  <a:pt x="235549" y="4038032"/>
                  <a:pt x="214783" y="4038032"/>
                </a:cubicBezTo>
                <a:cubicBezTo>
                  <a:pt x="124004" y="4071270"/>
                  <a:pt x="53696" y="4079579"/>
                  <a:pt x="0" y="4050727"/>
                </a:cubicBezTo>
                <a:cubicBezTo>
                  <a:pt x="20766" y="4029953"/>
                  <a:pt x="74461" y="4005256"/>
                  <a:pt x="86625" y="3988637"/>
                </a:cubicBezTo>
                <a:cubicBezTo>
                  <a:pt x="86625" y="3984482"/>
                  <a:pt x="99085" y="3980328"/>
                  <a:pt x="111545" y="3976174"/>
                </a:cubicBezTo>
                <a:cubicBezTo>
                  <a:pt x="119851" y="3976174"/>
                  <a:pt x="128158" y="3967864"/>
                  <a:pt x="124004" y="3967864"/>
                </a:cubicBezTo>
                <a:cubicBezTo>
                  <a:pt x="124004" y="3959555"/>
                  <a:pt x="132311" y="3951245"/>
                  <a:pt x="148627" y="3942936"/>
                </a:cubicBezTo>
                <a:cubicBezTo>
                  <a:pt x="173546" y="3930703"/>
                  <a:pt x="198466" y="3922393"/>
                  <a:pt x="231692" y="3909928"/>
                </a:cubicBezTo>
                <a:cubicBezTo>
                  <a:pt x="235846" y="3909928"/>
                  <a:pt x="235846" y="3909928"/>
                  <a:pt x="235846" y="3909928"/>
                </a:cubicBezTo>
                <a:cubicBezTo>
                  <a:pt x="231692" y="3909928"/>
                  <a:pt x="215079" y="3922162"/>
                  <a:pt x="218936" y="3926317"/>
                </a:cubicBezTo>
                <a:cubicBezTo>
                  <a:pt x="231396" y="3930472"/>
                  <a:pt x="248009" y="3926547"/>
                  <a:pt x="256315" y="3922393"/>
                </a:cubicBezTo>
                <a:cubicBezTo>
                  <a:pt x="260468" y="3922393"/>
                  <a:pt x="268478" y="3914084"/>
                  <a:pt x="272631" y="3909928"/>
                </a:cubicBezTo>
                <a:cubicBezTo>
                  <a:pt x="276784" y="3905774"/>
                  <a:pt x="293397" y="3901619"/>
                  <a:pt x="301704" y="3901619"/>
                </a:cubicBezTo>
                <a:cubicBezTo>
                  <a:pt x="305857" y="3901619"/>
                  <a:pt x="343236" y="3885232"/>
                  <a:pt x="359849" y="3881076"/>
                </a:cubicBezTo>
                <a:cubicBezTo>
                  <a:pt x="372309" y="3876922"/>
                  <a:pt x="359553" y="3872767"/>
                  <a:pt x="342940" y="3876922"/>
                </a:cubicBezTo>
                <a:cubicBezTo>
                  <a:pt x="334930" y="3885232"/>
                  <a:pt x="330776" y="3876691"/>
                  <a:pt x="342940" y="3868613"/>
                </a:cubicBezTo>
                <a:cubicBezTo>
                  <a:pt x="380319" y="3839530"/>
                  <a:pt x="413545" y="3810678"/>
                  <a:pt x="446474" y="3777671"/>
                </a:cubicBezTo>
                <a:cubicBezTo>
                  <a:pt x="458934" y="3769361"/>
                  <a:pt x="479404" y="3756897"/>
                  <a:pt x="491864" y="3752973"/>
                </a:cubicBezTo>
                <a:cubicBezTo>
                  <a:pt x="541405" y="3736355"/>
                  <a:pt x="587091" y="3715350"/>
                  <a:pt x="632481" y="3698963"/>
                </a:cubicBezTo>
                <a:cubicBezTo>
                  <a:pt x="649094" y="3694807"/>
                  <a:pt x="665707" y="3682343"/>
                  <a:pt x="678166" y="3674265"/>
                </a:cubicBezTo>
                <a:cubicBezTo>
                  <a:pt x="740168" y="3632717"/>
                  <a:pt x="793567" y="3595787"/>
                  <a:pt x="851712" y="3554240"/>
                </a:cubicBezTo>
                <a:cubicBezTo>
                  <a:pt x="863876" y="3550316"/>
                  <a:pt x="884938" y="3541775"/>
                  <a:pt x="901255" y="3537621"/>
                </a:cubicBezTo>
                <a:cubicBezTo>
                  <a:pt x="901255" y="3537621"/>
                  <a:pt x="900958" y="3537621"/>
                  <a:pt x="905111" y="3533467"/>
                </a:cubicBezTo>
                <a:cubicBezTo>
                  <a:pt x="917571" y="3533467"/>
                  <a:pt x="938337" y="3525388"/>
                  <a:pt x="946644" y="3517078"/>
                </a:cubicBezTo>
                <a:cubicBezTo>
                  <a:pt x="1058188" y="3450833"/>
                  <a:pt x="1173886" y="3388975"/>
                  <a:pt x="1294034" y="3331039"/>
                </a:cubicBezTo>
                <a:cubicBezTo>
                  <a:pt x="963257" y="3438600"/>
                  <a:pt x="615868" y="3533696"/>
                  <a:pt x="239702" y="3645182"/>
                </a:cubicBezTo>
                <a:cubicBezTo>
                  <a:pt x="227242" y="3649336"/>
                  <a:pt x="227242" y="3649336"/>
                  <a:pt x="239702" y="3641027"/>
                </a:cubicBezTo>
                <a:cubicBezTo>
                  <a:pt x="748178" y="3475762"/>
                  <a:pt x="1203256" y="3281414"/>
                  <a:pt x="1628963" y="3132537"/>
                </a:cubicBezTo>
                <a:cubicBezTo>
                  <a:pt x="1612350" y="3153310"/>
                  <a:pt x="1587728" y="3182162"/>
                  <a:pt x="1566962" y="3198781"/>
                </a:cubicBezTo>
                <a:cubicBezTo>
                  <a:pt x="1728048" y="3169699"/>
                  <a:pt x="1930668" y="3049674"/>
                  <a:pt x="2071284" y="2975120"/>
                </a:cubicBezTo>
                <a:cubicBezTo>
                  <a:pt x="2042211" y="2983430"/>
                  <a:pt x="2005129" y="2975351"/>
                  <a:pt x="1963596" y="2991970"/>
                </a:cubicBezTo>
                <a:cubicBezTo>
                  <a:pt x="1992669" y="2971196"/>
                  <a:pt x="2021445" y="2954578"/>
                  <a:pt x="2054671" y="2942113"/>
                </a:cubicBezTo>
                <a:cubicBezTo>
                  <a:pt x="1963596" y="2983430"/>
                  <a:pt x="1884982" y="3004434"/>
                  <a:pt x="1864512" y="2929880"/>
                </a:cubicBezTo>
                <a:cubicBezTo>
                  <a:pt x="1880829" y="2917416"/>
                  <a:pt x="1897738" y="2904951"/>
                  <a:pt x="1914055" y="2892718"/>
                </a:cubicBezTo>
                <a:cubicBezTo>
                  <a:pt x="1819123" y="2838938"/>
                  <a:pt x="1558358" y="2892488"/>
                  <a:pt x="1418038" y="2942113"/>
                </a:cubicBezTo>
                <a:cubicBezTo>
                  <a:pt x="1450967" y="2925494"/>
                  <a:pt x="1488050" y="2900797"/>
                  <a:pt x="1512970" y="2884178"/>
                </a:cubicBezTo>
                <a:cubicBezTo>
                  <a:pt x="1459273" y="2904951"/>
                  <a:pt x="1393119" y="2917647"/>
                  <a:pt x="1339422" y="2938189"/>
                </a:cubicBezTo>
                <a:cubicBezTo>
                  <a:pt x="1413885" y="2888563"/>
                  <a:pt x="1500806" y="2830628"/>
                  <a:pt x="1562809" y="2772924"/>
                </a:cubicBezTo>
                <a:cubicBezTo>
                  <a:pt x="1459571" y="2822550"/>
                  <a:pt x="1347729" y="2867790"/>
                  <a:pt x="1232031" y="2859480"/>
                </a:cubicBezTo>
                <a:cubicBezTo>
                  <a:pt x="1372352" y="2764384"/>
                  <a:pt x="1616504" y="2723067"/>
                  <a:pt x="1781744" y="2673442"/>
                </a:cubicBezTo>
                <a:cubicBezTo>
                  <a:pt x="1674353" y="2698371"/>
                  <a:pt x="1554205" y="2722836"/>
                  <a:pt x="1446814" y="2743611"/>
                </a:cubicBezTo>
                <a:cubicBezTo>
                  <a:pt x="1579124" y="2702294"/>
                  <a:pt x="1715588" y="2660978"/>
                  <a:pt x="1843746" y="2615507"/>
                </a:cubicBezTo>
                <a:cubicBezTo>
                  <a:pt x="1852052" y="2615507"/>
                  <a:pt x="1880829" y="2607429"/>
                  <a:pt x="1889135" y="2603273"/>
                </a:cubicBezTo>
                <a:cubicBezTo>
                  <a:pt x="1897442" y="2599119"/>
                  <a:pt x="1905748" y="2594734"/>
                  <a:pt x="1909901" y="2590579"/>
                </a:cubicBezTo>
                <a:cubicBezTo>
                  <a:pt x="1914055" y="2586655"/>
                  <a:pt x="1905748" y="2586655"/>
                  <a:pt x="1893288" y="2590579"/>
                </a:cubicBezTo>
                <a:cubicBezTo>
                  <a:pt x="1839592" y="2598888"/>
                  <a:pt x="1785897" y="2603042"/>
                  <a:pt x="1727752" y="2611121"/>
                </a:cubicBezTo>
                <a:cubicBezTo>
                  <a:pt x="1715588" y="2615276"/>
                  <a:pt x="1703426" y="2627971"/>
                  <a:pt x="1695119" y="2627971"/>
                </a:cubicBezTo>
                <a:cubicBezTo>
                  <a:pt x="1686813" y="2632126"/>
                  <a:pt x="1674056" y="2636280"/>
                  <a:pt x="1665749" y="2632126"/>
                </a:cubicBezTo>
                <a:cubicBezTo>
                  <a:pt x="1657740" y="2632126"/>
                  <a:pt x="1661893" y="2627971"/>
                  <a:pt x="1670200" y="2623817"/>
                </a:cubicBezTo>
                <a:cubicBezTo>
                  <a:pt x="1674056" y="2619661"/>
                  <a:pt x="1682659" y="2615276"/>
                  <a:pt x="1686813" y="2611121"/>
                </a:cubicBezTo>
                <a:cubicBezTo>
                  <a:pt x="1695119" y="2603042"/>
                  <a:pt x="1695119" y="2599119"/>
                  <a:pt x="1682659" y="2603273"/>
                </a:cubicBezTo>
                <a:cubicBezTo>
                  <a:pt x="1678506" y="2603273"/>
                  <a:pt x="1674056" y="2603273"/>
                  <a:pt x="1670200" y="2603273"/>
                </a:cubicBezTo>
                <a:cubicBezTo>
                  <a:pt x="1657740" y="2603273"/>
                  <a:pt x="1657740" y="2598888"/>
                  <a:pt x="1665749" y="2590579"/>
                </a:cubicBezTo>
                <a:cubicBezTo>
                  <a:pt x="1719741" y="2565881"/>
                  <a:pt x="1773438" y="2540953"/>
                  <a:pt x="1822979" y="2516256"/>
                </a:cubicBezTo>
                <a:cubicBezTo>
                  <a:pt x="1831286" y="2507946"/>
                  <a:pt x="1843746" y="2499867"/>
                  <a:pt x="1856205" y="2499867"/>
                </a:cubicBezTo>
                <a:cubicBezTo>
                  <a:pt x="1864216" y="2495713"/>
                  <a:pt x="1860359" y="2479094"/>
                  <a:pt x="1860359" y="2474940"/>
                </a:cubicBezTo>
                <a:cubicBezTo>
                  <a:pt x="1752671" y="2495713"/>
                  <a:pt x="1752967" y="2495482"/>
                  <a:pt x="1752967" y="2495482"/>
                </a:cubicBezTo>
                <a:cubicBezTo>
                  <a:pt x="1740508" y="2499637"/>
                  <a:pt x="1728048" y="2507946"/>
                  <a:pt x="1715588" y="2516256"/>
                </a:cubicBezTo>
                <a:cubicBezTo>
                  <a:pt x="1690966" y="2528489"/>
                  <a:pt x="1666046" y="2536798"/>
                  <a:pt x="1641127" y="2549263"/>
                </a:cubicBezTo>
                <a:cubicBezTo>
                  <a:pt x="1628667" y="2553417"/>
                  <a:pt x="1624810" y="2545338"/>
                  <a:pt x="1628963" y="2537029"/>
                </a:cubicBezTo>
                <a:cubicBezTo>
                  <a:pt x="1645576" y="2520410"/>
                  <a:pt x="1661893" y="2507946"/>
                  <a:pt x="1678506" y="2491327"/>
                </a:cubicBezTo>
                <a:cubicBezTo>
                  <a:pt x="1682659" y="2479094"/>
                  <a:pt x="1674353" y="2471015"/>
                  <a:pt x="1661893" y="2474940"/>
                </a:cubicBezTo>
                <a:cubicBezTo>
                  <a:pt x="1612350" y="2499867"/>
                  <a:pt x="1554502" y="2516256"/>
                  <a:pt x="1504959" y="2537029"/>
                </a:cubicBezTo>
                <a:cubicBezTo>
                  <a:pt x="1529879" y="2508177"/>
                  <a:pt x="1558655" y="2478863"/>
                  <a:pt x="1587431" y="2450011"/>
                </a:cubicBezTo>
                <a:cubicBezTo>
                  <a:pt x="1599891" y="2445856"/>
                  <a:pt x="1595737" y="2441702"/>
                  <a:pt x="1587431" y="2445856"/>
                </a:cubicBezTo>
                <a:cubicBezTo>
                  <a:pt x="1161723" y="2598888"/>
                  <a:pt x="706942" y="2764153"/>
                  <a:pt x="214783" y="2942113"/>
                </a:cubicBezTo>
                <a:cubicBezTo>
                  <a:pt x="198466" y="2946268"/>
                  <a:pt x="177997" y="2946499"/>
                  <a:pt x="173843" y="2938189"/>
                </a:cubicBezTo>
                <a:cubicBezTo>
                  <a:pt x="165537" y="2934034"/>
                  <a:pt x="169394" y="2925726"/>
                  <a:pt x="181853" y="2921570"/>
                </a:cubicBezTo>
                <a:cubicBezTo>
                  <a:pt x="210629" y="2900797"/>
                  <a:pt x="235549" y="2880255"/>
                  <a:pt x="256315" y="2859480"/>
                </a:cubicBezTo>
                <a:cubicBezTo>
                  <a:pt x="272928" y="2851171"/>
                  <a:pt x="268775" y="2851171"/>
                  <a:pt x="256315" y="2855326"/>
                </a:cubicBezTo>
                <a:cubicBezTo>
                  <a:pt x="190159" y="2876099"/>
                  <a:pt x="128158" y="2896642"/>
                  <a:pt x="66155" y="2913261"/>
                </a:cubicBezTo>
                <a:cubicBezTo>
                  <a:pt x="53696" y="2921340"/>
                  <a:pt x="41235" y="2921340"/>
                  <a:pt x="33226" y="2913261"/>
                </a:cubicBezTo>
                <a:cubicBezTo>
                  <a:pt x="24920" y="2909107"/>
                  <a:pt x="24623" y="2905182"/>
                  <a:pt x="24623" y="2905182"/>
                </a:cubicBezTo>
                <a:cubicBezTo>
                  <a:pt x="37083" y="2896873"/>
                  <a:pt x="49542" y="2884178"/>
                  <a:pt x="66155" y="2875869"/>
                </a:cubicBezTo>
                <a:cubicBezTo>
                  <a:pt x="529243" y="2689830"/>
                  <a:pt x="1045728" y="2582500"/>
                  <a:pt x="1413588" y="2375688"/>
                </a:cubicBezTo>
                <a:cubicBezTo>
                  <a:pt x="1413588" y="2367610"/>
                  <a:pt x="1405578" y="2359069"/>
                  <a:pt x="1401425" y="2354914"/>
                </a:cubicBezTo>
                <a:cubicBezTo>
                  <a:pt x="1103874" y="2400385"/>
                  <a:pt x="711095" y="2574190"/>
                  <a:pt x="384472" y="2694215"/>
                </a:cubicBezTo>
                <a:cubicBezTo>
                  <a:pt x="380319" y="2698140"/>
                  <a:pt x="326623" y="2681521"/>
                  <a:pt x="330776" y="2677365"/>
                </a:cubicBezTo>
                <a:cubicBezTo>
                  <a:pt x="347389" y="2660747"/>
                  <a:pt x="372309" y="2636050"/>
                  <a:pt x="392779" y="2619661"/>
                </a:cubicBezTo>
                <a:cubicBezTo>
                  <a:pt x="260468" y="2656823"/>
                  <a:pt x="136464" y="2702294"/>
                  <a:pt x="12460" y="2751920"/>
                </a:cubicBezTo>
                <a:cubicBezTo>
                  <a:pt x="132311" y="2698140"/>
                  <a:pt x="256315" y="2644359"/>
                  <a:pt x="380319" y="2590579"/>
                </a:cubicBezTo>
                <a:cubicBezTo>
                  <a:pt x="343236" y="2598888"/>
                  <a:pt x="314163" y="2607429"/>
                  <a:pt x="280937" y="2607429"/>
                </a:cubicBezTo>
                <a:cubicBezTo>
                  <a:pt x="330776" y="2586655"/>
                  <a:pt x="392779" y="2553648"/>
                  <a:pt x="434014" y="2537029"/>
                </a:cubicBezTo>
                <a:cubicBezTo>
                  <a:pt x="421554" y="2532875"/>
                  <a:pt x="380319" y="2524565"/>
                  <a:pt x="359849" y="2520410"/>
                </a:cubicBezTo>
                <a:cubicBezTo>
                  <a:pt x="649094" y="2417004"/>
                  <a:pt x="930328" y="2317753"/>
                  <a:pt x="1186643" y="2230966"/>
                </a:cubicBezTo>
                <a:cubicBezTo>
                  <a:pt x="1190796" y="2230966"/>
                  <a:pt x="1190499" y="2230966"/>
                  <a:pt x="1190499" y="2230966"/>
                </a:cubicBezTo>
                <a:cubicBezTo>
                  <a:pt x="1202959" y="2226812"/>
                  <a:pt x="1207112" y="2214347"/>
                  <a:pt x="1202959" y="2206268"/>
                </a:cubicBezTo>
                <a:cubicBezTo>
                  <a:pt x="1198805" y="2193804"/>
                  <a:pt x="1190796" y="2176955"/>
                  <a:pt x="1186643" y="2156412"/>
                </a:cubicBezTo>
                <a:cubicBezTo>
                  <a:pt x="1182490" y="2148103"/>
                  <a:pt x="1169733" y="2144179"/>
                  <a:pt x="1157273" y="2148333"/>
                </a:cubicBezTo>
                <a:cubicBezTo>
                  <a:pt x="1029115" y="2181341"/>
                  <a:pt x="905409" y="2210193"/>
                  <a:pt x="764791" y="2239275"/>
                </a:cubicBezTo>
                <a:cubicBezTo>
                  <a:pt x="773098" y="2230966"/>
                  <a:pt x="785558" y="2222656"/>
                  <a:pt x="793864" y="2210423"/>
                </a:cubicBezTo>
                <a:cubicBezTo>
                  <a:pt x="806027" y="2206268"/>
                  <a:pt x="801873" y="2197728"/>
                  <a:pt x="789711" y="2197728"/>
                </a:cubicBezTo>
                <a:cubicBezTo>
                  <a:pt x="777251" y="2197728"/>
                  <a:pt x="768945" y="2193574"/>
                  <a:pt x="768945" y="2193574"/>
                </a:cubicBezTo>
                <a:cubicBezTo>
                  <a:pt x="768945" y="2189418"/>
                  <a:pt x="760934" y="2193574"/>
                  <a:pt x="744321" y="2197728"/>
                </a:cubicBezTo>
                <a:cubicBezTo>
                  <a:pt x="727708" y="2189650"/>
                  <a:pt x="702789" y="2181341"/>
                  <a:pt x="686176" y="2173031"/>
                </a:cubicBezTo>
                <a:cubicBezTo>
                  <a:pt x="669563" y="2173031"/>
                  <a:pt x="665707" y="2168876"/>
                  <a:pt x="678166" y="2156412"/>
                </a:cubicBezTo>
                <a:cubicBezTo>
                  <a:pt x="694779" y="2139793"/>
                  <a:pt x="715248" y="2123405"/>
                  <a:pt x="736015" y="2102632"/>
                </a:cubicBezTo>
                <a:cubicBezTo>
                  <a:pt x="744321" y="2094553"/>
                  <a:pt x="735719" y="2090168"/>
                  <a:pt x="723555" y="2090168"/>
                </a:cubicBezTo>
                <a:cubicBezTo>
                  <a:pt x="587091" y="2119251"/>
                  <a:pt x="450331" y="2144179"/>
                  <a:pt x="301704" y="2173031"/>
                </a:cubicBezTo>
                <a:cubicBezTo>
                  <a:pt x="289244" y="2177185"/>
                  <a:pt x="285091" y="2177185"/>
                  <a:pt x="301704" y="2168876"/>
                </a:cubicBezTo>
                <a:cubicBezTo>
                  <a:pt x="404941" y="2119251"/>
                  <a:pt x="504323" y="2073780"/>
                  <a:pt x="599551" y="2028309"/>
                </a:cubicBezTo>
                <a:cubicBezTo>
                  <a:pt x="611714" y="2024154"/>
                  <a:pt x="611714" y="2023924"/>
                  <a:pt x="599551" y="2023924"/>
                </a:cubicBezTo>
                <a:cubicBezTo>
                  <a:pt x="582938" y="2015845"/>
                  <a:pt x="566325" y="2007535"/>
                  <a:pt x="545856" y="1990916"/>
                </a:cubicBezTo>
                <a:cubicBezTo>
                  <a:pt x="533396" y="1990916"/>
                  <a:pt x="533396" y="1986993"/>
                  <a:pt x="545856" y="1982838"/>
                </a:cubicBezTo>
                <a:cubicBezTo>
                  <a:pt x="785558" y="1904360"/>
                  <a:pt x="1016953" y="1821497"/>
                  <a:pt x="1232031" y="1747174"/>
                </a:cubicBezTo>
                <a:cubicBezTo>
                  <a:pt x="1248348" y="1743019"/>
                  <a:pt x="1248348" y="1738865"/>
                  <a:pt x="1232031" y="1738865"/>
                </a:cubicBezTo>
                <a:cubicBezTo>
                  <a:pt x="1227878" y="1738865"/>
                  <a:pt x="1223429" y="1738865"/>
                  <a:pt x="1223429" y="1738865"/>
                </a:cubicBezTo>
                <a:cubicBezTo>
                  <a:pt x="1207112" y="1738865"/>
                  <a:pt x="1207409" y="1738865"/>
                  <a:pt x="1219572" y="1734709"/>
                </a:cubicBezTo>
                <a:cubicBezTo>
                  <a:pt x="1273564" y="1709782"/>
                  <a:pt x="1323107" y="1684853"/>
                  <a:pt x="1372648" y="1656001"/>
                </a:cubicBezTo>
                <a:cubicBezTo>
                  <a:pt x="1385108" y="1651846"/>
                  <a:pt x="1397568" y="1639382"/>
                  <a:pt x="1405578" y="1631073"/>
                </a:cubicBezTo>
                <a:cubicBezTo>
                  <a:pt x="1418038" y="1627148"/>
                  <a:pt x="1413885" y="1618609"/>
                  <a:pt x="1397272" y="1622763"/>
                </a:cubicBezTo>
                <a:cubicBezTo>
                  <a:pt x="1215418" y="1643536"/>
                  <a:pt x="1033269" y="1672388"/>
                  <a:pt x="843110" y="1693163"/>
                </a:cubicBezTo>
                <a:cubicBezTo>
                  <a:pt x="1045728" y="1622763"/>
                  <a:pt x="1248644" y="1556750"/>
                  <a:pt x="1438804" y="1490505"/>
                </a:cubicBezTo>
                <a:cubicBezTo>
                  <a:pt x="1211265" y="1527667"/>
                  <a:pt x="979870" y="1560904"/>
                  <a:pt x="731861" y="1593911"/>
                </a:cubicBezTo>
                <a:cubicBezTo>
                  <a:pt x="814333" y="1560904"/>
                  <a:pt x="901255" y="1531821"/>
                  <a:pt x="984023" y="1494660"/>
                </a:cubicBezTo>
                <a:cubicBezTo>
                  <a:pt x="996187" y="1490505"/>
                  <a:pt x="1004493" y="1482427"/>
                  <a:pt x="1000340" y="1469962"/>
                </a:cubicBezTo>
                <a:cubicBezTo>
                  <a:pt x="979574" y="1469962"/>
                  <a:pt x="955248" y="1465808"/>
                  <a:pt x="934481" y="1461652"/>
                </a:cubicBezTo>
                <a:cubicBezTo>
                  <a:pt x="938635" y="1453344"/>
                  <a:pt x="938337" y="1424491"/>
                  <a:pt x="946644" y="1416182"/>
                </a:cubicBezTo>
                <a:cubicBezTo>
                  <a:pt x="954950" y="1412258"/>
                  <a:pt x="942491" y="1407873"/>
                  <a:pt x="938337" y="1407873"/>
                </a:cubicBezTo>
                <a:cubicBezTo>
                  <a:pt x="930031" y="1412027"/>
                  <a:pt x="930328" y="1399794"/>
                  <a:pt x="930328" y="1391485"/>
                </a:cubicBezTo>
                <a:cubicBezTo>
                  <a:pt x="926175" y="1387329"/>
                  <a:pt x="913715" y="1383175"/>
                  <a:pt x="897102" y="1383175"/>
                </a:cubicBezTo>
                <a:cubicBezTo>
                  <a:pt x="880785" y="1383175"/>
                  <a:pt x="872479" y="1387329"/>
                  <a:pt x="864172" y="1387329"/>
                </a:cubicBezTo>
                <a:cubicBezTo>
                  <a:pt x="847559" y="1387329"/>
                  <a:pt x="847559" y="1383175"/>
                  <a:pt x="860019" y="1379021"/>
                </a:cubicBezTo>
                <a:cubicBezTo>
                  <a:pt x="996483" y="1316931"/>
                  <a:pt x="1124344" y="1258995"/>
                  <a:pt x="1252501" y="1201060"/>
                </a:cubicBezTo>
                <a:cubicBezTo>
                  <a:pt x="1264961" y="1196906"/>
                  <a:pt x="1261104" y="1192982"/>
                  <a:pt x="1248644" y="1192982"/>
                </a:cubicBezTo>
                <a:cubicBezTo>
                  <a:pt x="1227878" y="1192982"/>
                  <a:pt x="1207112" y="1192982"/>
                  <a:pt x="1190499" y="1192982"/>
                </a:cubicBezTo>
                <a:cubicBezTo>
                  <a:pt x="1173886" y="1192982"/>
                  <a:pt x="1170030" y="1188827"/>
                  <a:pt x="1178336" y="1180518"/>
                </a:cubicBezTo>
                <a:cubicBezTo>
                  <a:pt x="1186643" y="1155589"/>
                  <a:pt x="1194652" y="1139201"/>
                  <a:pt x="1202959" y="1118428"/>
                </a:cubicBezTo>
                <a:cubicBezTo>
                  <a:pt x="1211265" y="1110349"/>
                  <a:pt x="1207112" y="1105964"/>
                  <a:pt x="1194652" y="1110118"/>
                </a:cubicBezTo>
                <a:cubicBezTo>
                  <a:pt x="1169733" y="1114274"/>
                  <a:pt x="1145110" y="1122814"/>
                  <a:pt x="1120487" y="1126968"/>
                </a:cubicBezTo>
                <a:cubicBezTo>
                  <a:pt x="1108027" y="1126968"/>
                  <a:pt x="1099721" y="1122583"/>
                  <a:pt x="1103874" y="1114274"/>
                </a:cubicBezTo>
                <a:cubicBezTo>
                  <a:pt x="1091414" y="1105964"/>
                  <a:pt x="1078954" y="1097885"/>
                  <a:pt x="1062341" y="1085422"/>
                </a:cubicBezTo>
                <a:cubicBezTo>
                  <a:pt x="1058188" y="1077112"/>
                  <a:pt x="1041872" y="1072957"/>
                  <a:pt x="1029413" y="1081266"/>
                </a:cubicBezTo>
                <a:cubicBezTo>
                  <a:pt x="632777" y="1221835"/>
                  <a:pt x="248009" y="1395408"/>
                  <a:pt x="496017" y="940468"/>
                </a:cubicBezTo>
                <a:cubicBezTo>
                  <a:pt x="500170" y="936313"/>
                  <a:pt x="516783" y="911616"/>
                  <a:pt x="516783" y="911616"/>
                </a:cubicBezTo>
                <a:cubicBezTo>
                  <a:pt x="492160" y="911616"/>
                  <a:pt x="471393" y="907461"/>
                  <a:pt x="446474" y="907461"/>
                </a:cubicBezTo>
                <a:cubicBezTo>
                  <a:pt x="442321" y="915771"/>
                  <a:pt x="434014" y="915771"/>
                  <a:pt x="434014" y="903307"/>
                </a:cubicBezTo>
                <a:cubicBezTo>
                  <a:pt x="446474" y="894997"/>
                  <a:pt x="458934" y="882764"/>
                  <a:pt x="471097" y="874455"/>
                </a:cubicBezTo>
                <a:cubicBezTo>
                  <a:pt x="479404" y="866145"/>
                  <a:pt x="496017" y="845372"/>
                  <a:pt x="500170" y="837062"/>
                </a:cubicBezTo>
                <a:cubicBezTo>
                  <a:pt x="471097" y="795746"/>
                  <a:pt x="442321" y="758584"/>
                  <a:pt x="409392" y="717268"/>
                </a:cubicBezTo>
                <a:cubicBezTo>
                  <a:pt x="401085" y="704804"/>
                  <a:pt x="409392" y="700649"/>
                  <a:pt x="426005" y="704804"/>
                </a:cubicBezTo>
                <a:cubicBezTo>
                  <a:pt x="463087" y="696494"/>
                  <a:pt x="496017" y="692571"/>
                  <a:pt x="533099" y="688415"/>
                </a:cubicBezTo>
                <a:cubicBezTo>
                  <a:pt x="545559" y="688415"/>
                  <a:pt x="562172" y="672028"/>
                  <a:pt x="562172" y="663719"/>
                </a:cubicBezTo>
                <a:cubicBezTo>
                  <a:pt x="562172" y="659563"/>
                  <a:pt x="570478" y="655178"/>
                  <a:pt x="586795" y="651023"/>
                </a:cubicBezTo>
                <a:cubicBezTo>
                  <a:pt x="586795" y="647100"/>
                  <a:pt x="595101" y="642715"/>
                  <a:pt x="595101" y="638559"/>
                </a:cubicBezTo>
                <a:cubicBezTo>
                  <a:pt x="595101" y="638559"/>
                  <a:pt x="2343915" y="163076"/>
                  <a:pt x="3294713" y="63825"/>
                </a:cubicBezTo>
                <a:cubicBezTo>
                  <a:pt x="3708258" y="18354"/>
                  <a:pt x="4220886" y="1966"/>
                  <a:pt x="4588746" y="1966"/>
                </a:cubicBezTo>
                <a:cubicBezTo>
                  <a:pt x="4673591" y="812"/>
                  <a:pt x="4752206" y="120"/>
                  <a:pt x="4822218" y="120"/>
                </a:cubicBezTo>
                <a:cubicBezTo>
                  <a:pt x="4874876" y="-53"/>
                  <a:pt x="4922787" y="-25"/>
                  <a:pt x="4965032" y="116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5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64" r:id="rId4"/>
    <p:sldLayoutId id="2147483675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4"/>
          <p:cNvSpPr txBox="1">
            <a:spLocks noGrp="1"/>
          </p:cNvSpPr>
          <p:nvPr>
            <p:ph type="ctrTitle"/>
          </p:nvPr>
        </p:nvSpPr>
        <p:spPr>
          <a:xfrm>
            <a:off x="720000" y="1443934"/>
            <a:ext cx="7704000" cy="17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IcielCadena" panose="02000503000000020004" pitchFamily="2" charset="0"/>
              </a:rPr>
              <a:t>BÀI 1</a:t>
            </a:r>
            <a:br>
              <a:rPr lang="en" dirty="0">
                <a:latin typeface="#9Slide07 IcielCadena" panose="02000503000000020004" pitchFamily="2" charset="0"/>
              </a:rPr>
            </a:br>
            <a:r>
              <a:rPr lang="en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BẦU TRỜI TUỔI THƠ</a:t>
            </a:r>
            <a:endParaRPr dirty="0">
              <a:solidFill>
                <a:schemeClr val="accent2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573" name="Google Shape;573;p34"/>
          <p:cNvSpPr txBox="1">
            <a:spLocks noGrp="1"/>
          </p:cNvSpPr>
          <p:nvPr>
            <p:ph type="subTitle" idx="1"/>
          </p:nvPr>
        </p:nvSpPr>
        <p:spPr>
          <a:xfrm>
            <a:off x="2728500" y="3384350"/>
            <a:ext cx="3687000" cy="246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your presentation begins</a:t>
            </a:r>
            <a:endParaRPr/>
          </a:p>
        </p:txBody>
      </p:sp>
      <p:sp>
        <p:nvSpPr>
          <p:cNvPr id="574" name="Google Shape;574;p34"/>
          <p:cNvSpPr/>
          <p:nvPr/>
        </p:nvSpPr>
        <p:spPr>
          <a:xfrm>
            <a:off x="-7710460" y="2679344"/>
            <a:ext cx="139328" cy="171072"/>
          </a:xfrm>
          <a:custGeom>
            <a:avLst/>
            <a:gdLst/>
            <a:ahLst/>
            <a:cxnLst/>
            <a:rect l="l" t="t" r="r" b="b"/>
            <a:pathLst>
              <a:path w="970" h="1191" extrusionOk="0">
                <a:moveTo>
                  <a:pt x="30" y="0"/>
                </a:moveTo>
                <a:cubicBezTo>
                  <a:pt x="24" y="0"/>
                  <a:pt x="18" y="3"/>
                  <a:pt x="13" y="9"/>
                </a:cubicBezTo>
                <a:cubicBezTo>
                  <a:pt x="0" y="21"/>
                  <a:pt x="0" y="44"/>
                  <a:pt x="0" y="56"/>
                </a:cubicBezTo>
                <a:lnTo>
                  <a:pt x="155" y="234"/>
                </a:lnTo>
                <a:cubicBezTo>
                  <a:pt x="166" y="245"/>
                  <a:pt x="166" y="245"/>
                  <a:pt x="178" y="245"/>
                </a:cubicBezTo>
                <a:lnTo>
                  <a:pt x="202" y="245"/>
                </a:lnTo>
                <a:cubicBezTo>
                  <a:pt x="213" y="234"/>
                  <a:pt x="213" y="210"/>
                  <a:pt x="202" y="198"/>
                </a:cubicBezTo>
                <a:lnTo>
                  <a:pt x="48" y="9"/>
                </a:lnTo>
                <a:cubicBezTo>
                  <a:pt x="42" y="3"/>
                  <a:pt x="36" y="0"/>
                  <a:pt x="30" y="0"/>
                </a:cubicBezTo>
                <a:close/>
                <a:moveTo>
                  <a:pt x="332" y="378"/>
                </a:moveTo>
                <a:cubicBezTo>
                  <a:pt x="323" y="378"/>
                  <a:pt x="314" y="381"/>
                  <a:pt x="308" y="387"/>
                </a:cubicBezTo>
                <a:cubicBezTo>
                  <a:pt x="296" y="399"/>
                  <a:pt x="296" y="410"/>
                  <a:pt x="308" y="423"/>
                </a:cubicBezTo>
                <a:lnTo>
                  <a:pt x="462" y="612"/>
                </a:lnTo>
                <a:cubicBezTo>
                  <a:pt x="462" y="623"/>
                  <a:pt x="473" y="623"/>
                  <a:pt x="486" y="623"/>
                </a:cubicBezTo>
                <a:cubicBezTo>
                  <a:pt x="486" y="623"/>
                  <a:pt x="497" y="623"/>
                  <a:pt x="497" y="612"/>
                </a:cubicBezTo>
                <a:cubicBezTo>
                  <a:pt x="509" y="600"/>
                  <a:pt x="509" y="588"/>
                  <a:pt x="497" y="576"/>
                </a:cubicBezTo>
                <a:lnTo>
                  <a:pt x="355" y="387"/>
                </a:lnTo>
                <a:cubicBezTo>
                  <a:pt x="349" y="381"/>
                  <a:pt x="341" y="378"/>
                  <a:pt x="332" y="378"/>
                </a:cubicBezTo>
                <a:close/>
                <a:moveTo>
                  <a:pt x="630" y="746"/>
                </a:moveTo>
                <a:cubicBezTo>
                  <a:pt x="625" y="746"/>
                  <a:pt x="620" y="749"/>
                  <a:pt x="615" y="754"/>
                </a:cubicBezTo>
                <a:cubicBezTo>
                  <a:pt x="604" y="765"/>
                  <a:pt x="591" y="789"/>
                  <a:pt x="604" y="801"/>
                </a:cubicBezTo>
                <a:lnTo>
                  <a:pt x="757" y="990"/>
                </a:lnTo>
                <a:lnTo>
                  <a:pt x="804" y="990"/>
                </a:lnTo>
                <a:cubicBezTo>
                  <a:pt x="817" y="978"/>
                  <a:pt x="817" y="954"/>
                  <a:pt x="804" y="943"/>
                </a:cubicBezTo>
                <a:lnTo>
                  <a:pt x="651" y="765"/>
                </a:lnTo>
                <a:cubicBezTo>
                  <a:pt x="644" y="751"/>
                  <a:pt x="637" y="746"/>
                  <a:pt x="630" y="746"/>
                </a:cubicBezTo>
                <a:close/>
                <a:moveTo>
                  <a:pt x="934" y="1123"/>
                </a:moveTo>
                <a:cubicBezTo>
                  <a:pt x="926" y="1123"/>
                  <a:pt x="917" y="1126"/>
                  <a:pt x="911" y="1132"/>
                </a:cubicBezTo>
                <a:cubicBezTo>
                  <a:pt x="899" y="1143"/>
                  <a:pt x="899" y="1156"/>
                  <a:pt x="911" y="1167"/>
                </a:cubicBezTo>
                <a:lnTo>
                  <a:pt x="922" y="1179"/>
                </a:lnTo>
                <a:cubicBezTo>
                  <a:pt x="922" y="1191"/>
                  <a:pt x="935" y="1191"/>
                  <a:pt x="935" y="1191"/>
                </a:cubicBezTo>
                <a:lnTo>
                  <a:pt x="958" y="1191"/>
                </a:lnTo>
                <a:cubicBezTo>
                  <a:pt x="970" y="1179"/>
                  <a:pt x="970" y="1156"/>
                  <a:pt x="958" y="1143"/>
                </a:cubicBezTo>
                <a:lnTo>
                  <a:pt x="958" y="1132"/>
                </a:lnTo>
                <a:cubicBezTo>
                  <a:pt x="952" y="1126"/>
                  <a:pt x="943" y="1123"/>
                  <a:pt x="934" y="11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" name="Google Shape;575;p34"/>
          <p:cNvGrpSpPr/>
          <p:nvPr/>
        </p:nvGrpSpPr>
        <p:grpSpPr>
          <a:xfrm>
            <a:off x="4842939" y="4182661"/>
            <a:ext cx="355461" cy="607971"/>
            <a:chOff x="-8272361" y="3329436"/>
            <a:chExt cx="355461" cy="607971"/>
          </a:xfrm>
        </p:grpSpPr>
        <p:sp>
          <p:nvSpPr>
            <p:cNvPr id="576" name="Google Shape;576;p34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4"/>
          <p:cNvGrpSpPr/>
          <p:nvPr/>
        </p:nvGrpSpPr>
        <p:grpSpPr>
          <a:xfrm>
            <a:off x="8215633" y="2383715"/>
            <a:ext cx="542366" cy="546914"/>
            <a:chOff x="-3262779" y="1213715"/>
            <a:chExt cx="542366" cy="546914"/>
          </a:xfrm>
        </p:grpSpPr>
        <p:sp>
          <p:nvSpPr>
            <p:cNvPr id="582" name="Google Shape;582;p34"/>
            <p:cNvSpPr/>
            <p:nvPr/>
          </p:nvSpPr>
          <p:spPr>
            <a:xfrm>
              <a:off x="-3198474" y="1274772"/>
              <a:ext cx="422526" cy="436004"/>
            </a:xfrm>
            <a:custGeom>
              <a:avLst/>
              <a:gdLst/>
              <a:ahLst/>
              <a:cxnLst/>
              <a:rect l="l" t="t" r="r" b="b"/>
              <a:pathLst>
                <a:path w="2602" h="2685" extrusionOk="0">
                  <a:moveTo>
                    <a:pt x="957" y="0"/>
                  </a:moveTo>
                  <a:lnTo>
                    <a:pt x="0" y="993"/>
                  </a:lnTo>
                  <a:lnTo>
                    <a:pt x="35" y="1040"/>
                  </a:lnTo>
                  <a:lnTo>
                    <a:pt x="1690" y="2684"/>
                  </a:lnTo>
                  <a:lnTo>
                    <a:pt x="2601" y="1738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-2924044" y="1556998"/>
              <a:ext cx="203631" cy="203631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911" y="0"/>
                  </a:moveTo>
                  <a:lnTo>
                    <a:pt x="0" y="934"/>
                  </a:lnTo>
                  <a:lnTo>
                    <a:pt x="249" y="1183"/>
                  </a:lnTo>
                  <a:cubicBezTo>
                    <a:pt x="290" y="1230"/>
                    <a:pt x="349" y="1253"/>
                    <a:pt x="408" y="1253"/>
                  </a:cubicBezTo>
                  <a:cubicBezTo>
                    <a:pt x="468" y="1253"/>
                    <a:pt x="527" y="1230"/>
                    <a:pt x="568" y="1183"/>
                  </a:cubicBezTo>
                  <a:lnTo>
                    <a:pt x="1159" y="591"/>
                  </a:lnTo>
                  <a:cubicBezTo>
                    <a:pt x="1254" y="497"/>
                    <a:pt x="1254" y="355"/>
                    <a:pt x="1171" y="272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-2943205" y="1544332"/>
              <a:ext cx="184469" cy="181384"/>
            </a:xfrm>
            <a:custGeom>
              <a:avLst/>
              <a:gdLst/>
              <a:ahLst/>
              <a:cxnLst/>
              <a:rect l="l" t="t" r="r" b="b"/>
              <a:pathLst>
                <a:path w="1136" h="1117" extrusionOk="0">
                  <a:moveTo>
                    <a:pt x="1005" y="1"/>
                  </a:moveTo>
                  <a:cubicBezTo>
                    <a:pt x="969" y="1"/>
                    <a:pt x="932" y="16"/>
                    <a:pt x="899" y="42"/>
                  </a:cubicBezTo>
                  <a:lnTo>
                    <a:pt x="60" y="906"/>
                  </a:lnTo>
                  <a:cubicBezTo>
                    <a:pt x="0" y="964"/>
                    <a:pt x="0" y="1048"/>
                    <a:pt x="47" y="1083"/>
                  </a:cubicBezTo>
                  <a:cubicBezTo>
                    <a:pt x="70" y="1105"/>
                    <a:pt x="100" y="1117"/>
                    <a:pt x="131" y="1117"/>
                  </a:cubicBezTo>
                  <a:cubicBezTo>
                    <a:pt x="165" y="1117"/>
                    <a:pt x="200" y="1102"/>
                    <a:pt x="225" y="1071"/>
                  </a:cubicBezTo>
                  <a:lnTo>
                    <a:pt x="1076" y="208"/>
                  </a:lnTo>
                  <a:cubicBezTo>
                    <a:pt x="1124" y="161"/>
                    <a:pt x="1135" y="78"/>
                    <a:pt x="1088" y="31"/>
                  </a:cubicBezTo>
                  <a:cubicBezTo>
                    <a:pt x="1062" y="10"/>
                    <a:pt x="1034" y="1"/>
                    <a:pt x="1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-3262617" y="1213715"/>
              <a:ext cx="227339" cy="228151"/>
            </a:xfrm>
            <a:custGeom>
              <a:avLst/>
              <a:gdLst/>
              <a:ahLst/>
              <a:cxnLst/>
              <a:rect l="l" t="t" r="r" b="b"/>
              <a:pathLst>
                <a:path w="1400" h="1405" extrusionOk="0">
                  <a:moveTo>
                    <a:pt x="217" y="0"/>
                  </a:moveTo>
                  <a:cubicBezTo>
                    <a:pt x="99" y="0"/>
                    <a:pt x="0" y="114"/>
                    <a:pt x="41" y="246"/>
                  </a:cubicBezTo>
                  <a:lnTo>
                    <a:pt x="395" y="1369"/>
                  </a:lnTo>
                  <a:lnTo>
                    <a:pt x="939" y="1405"/>
                  </a:lnTo>
                  <a:lnTo>
                    <a:pt x="1034" y="920"/>
                  </a:lnTo>
                  <a:lnTo>
                    <a:pt x="1400" y="932"/>
                  </a:lnTo>
                  <a:lnTo>
                    <a:pt x="1352" y="376"/>
                  </a:lnTo>
                  <a:lnTo>
                    <a:pt x="277" y="10"/>
                  </a:lnTo>
                  <a:cubicBezTo>
                    <a:pt x="257" y="3"/>
                    <a:pt x="237" y="0"/>
                    <a:pt x="217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-3262779" y="1213715"/>
              <a:ext cx="116268" cy="113020"/>
            </a:xfrm>
            <a:custGeom>
              <a:avLst/>
              <a:gdLst/>
              <a:ahLst/>
              <a:cxnLst/>
              <a:rect l="l" t="t" r="r" b="b"/>
              <a:pathLst>
                <a:path w="716" h="696" extrusionOk="0">
                  <a:moveTo>
                    <a:pt x="222" y="1"/>
                  </a:moveTo>
                  <a:cubicBezTo>
                    <a:pt x="102" y="1"/>
                    <a:pt x="1" y="124"/>
                    <a:pt x="42" y="246"/>
                  </a:cubicBezTo>
                  <a:lnTo>
                    <a:pt x="184" y="696"/>
                  </a:lnTo>
                  <a:lnTo>
                    <a:pt x="715" y="163"/>
                  </a:lnTo>
                  <a:lnTo>
                    <a:pt x="278" y="10"/>
                  </a:lnTo>
                  <a:cubicBezTo>
                    <a:pt x="259" y="4"/>
                    <a:pt x="240" y="1"/>
                    <a:pt x="22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34"/>
          <p:cNvGrpSpPr/>
          <p:nvPr/>
        </p:nvGrpSpPr>
        <p:grpSpPr>
          <a:xfrm>
            <a:off x="1573888" y="4237534"/>
            <a:ext cx="651651" cy="553084"/>
            <a:chOff x="-6874712" y="442709"/>
            <a:chExt cx="651651" cy="553084"/>
          </a:xfrm>
        </p:grpSpPr>
        <p:sp>
          <p:nvSpPr>
            <p:cNvPr id="588" name="Google Shape;588;p34"/>
            <p:cNvSpPr/>
            <p:nvPr/>
          </p:nvSpPr>
          <p:spPr>
            <a:xfrm>
              <a:off x="-6805698" y="489638"/>
              <a:ext cx="489753" cy="456951"/>
            </a:xfrm>
            <a:custGeom>
              <a:avLst/>
              <a:gdLst/>
              <a:ahLst/>
              <a:cxnLst/>
              <a:rect l="l" t="t" r="r" b="b"/>
              <a:pathLst>
                <a:path w="3016" h="2814" extrusionOk="0">
                  <a:moveTo>
                    <a:pt x="2011" y="0"/>
                  </a:moveTo>
                  <a:lnTo>
                    <a:pt x="1963" y="35"/>
                  </a:lnTo>
                  <a:lnTo>
                    <a:pt x="1" y="1703"/>
                  </a:lnTo>
                  <a:lnTo>
                    <a:pt x="947" y="2814"/>
                  </a:lnTo>
                  <a:lnTo>
                    <a:pt x="3016" y="1147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-6874712" y="766018"/>
              <a:ext cx="222792" cy="229775"/>
            </a:xfrm>
            <a:custGeom>
              <a:avLst/>
              <a:gdLst/>
              <a:ahLst/>
              <a:cxnLst/>
              <a:rect l="l" t="t" r="r" b="b"/>
              <a:pathLst>
                <a:path w="1372" h="1415" extrusionOk="0">
                  <a:moveTo>
                    <a:pt x="426" y="1"/>
                  </a:moveTo>
                  <a:lnTo>
                    <a:pt x="131" y="261"/>
                  </a:lnTo>
                  <a:cubicBezTo>
                    <a:pt x="24" y="343"/>
                    <a:pt x="0" y="509"/>
                    <a:pt x="95" y="615"/>
                  </a:cubicBezTo>
                  <a:lnTo>
                    <a:pt x="698" y="1325"/>
                  </a:lnTo>
                  <a:cubicBezTo>
                    <a:pt x="751" y="1384"/>
                    <a:pt x="823" y="1414"/>
                    <a:pt x="895" y="1414"/>
                  </a:cubicBezTo>
                  <a:cubicBezTo>
                    <a:pt x="950" y="1414"/>
                    <a:pt x="1006" y="1396"/>
                    <a:pt x="1053" y="1360"/>
                  </a:cubicBezTo>
                  <a:lnTo>
                    <a:pt x="1372" y="111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-6826646" y="749780"/>
              <a:ext cx="192101" cy="211101"/>
            </a:xfrm>
            <a:custGeom>
              <a:avLst/>
              <a:gdLst/>
              <a:ahLst/>
              <a:cxnLst/>
              <a:rect l="l" t="t" r="r" b="b"/>
              <a:pathLst>
                <a:path w="1183" h="1300" extrusionOk="0">
                  <a:moveTo>
                    <a:pt x="136" y="0"/>
                  </a:moveTo>
                  <a:cubicBezTo>
                    <a:pt x="107" y="0"/>
                    <a:pt x="79" y="10"/>
                    <a:pt x="59" y="30"/>
                  </a:cubicBezTo>
                  <a:cubicBezTo>
                    <a:pt x="0" y="77"/>
                    <a:pt x="0" y="172"/>
                    <a:pt x="48" y="230"/>
                  </a:cubicBezTo>
                  <a:lnTo>
                    <a:pt x="934" y="1247"/>
                  </a:lnTo>
                  <a:cubicBezTo>
                    <a:pt x="961" y="1282"/>
                    <a:pt x="1005" y="1300"/>
                    <a:pt x="1045" y="1300"/>
                  </a:cubicBezTo>
                  <a:cubicBezTo>
                    <a:pt x="1075" y="1300"/>
                    <a:pt x="1103" y="1290"/>
                    <a:pt x="1123" y="1271"/>
                  </a:cubicBezTo>
                  <a:cubicBezTo>
                    <a:pt x="1182" y="1212"/>
                    <a:pt x="1182" y="1129"/>
                    <a:pt x="1123" y="1070"/>
                  </a:cubicBezTo>
                  <a:lnTo>
                    <a:pt x="248" y="53"/>
                  </a:lnTo>
                  <a:cubicBezTo>
                    <a:pt x="221" y="19"/>
                    <a:pt x="177" y="0"/>
                    <a:pt x="13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-6492620" y="442709"/>
              <a:ext cx="269559" cy="233185"/>
            </a:xfrm>
            <a:custGeom>
              <a:avLst/>
              <a:gdLst/>
              <a:ahLst/>
              <a:cxnLst/>
              <a:rect l="l" t="t" r="r" b="b"/>
              <a:pathLst>
                <a:path w="1660" h="1436" extrusionOk="0">
                  <a:moveTo>
                    <a:pt x="1405" y="1"/>
                  </a:moveTo>
                  <a:cubicBezTo>
                    <a:pt x="1390" y="1"/>
                    <a:pt x="1375" y="2"/>
                    <a:pt x="1359" y="6"/>
                  </a:cubicBezTo>
                  <a:lnTo>
                    <a:pt x="83" y="289"/>
                  </a:lnTo>
                  <a:lnTo>
                    <a:pt x="0" y="892"/>
                  </a:lnTo>
                  <a:lnTo>
                    <a:pt x="532" y="1046"/>
                  </a:lnTo>
                  <a:lnTo>
                    <a:pt x="484" y="1436"/>
                  </a:lnTo>
                  <a:lnTo>
                    <a:pt x="1088" y="1436"/>
                  </a:lnTo>
                  <a:lnTo>
                    <a:pt x="1596" y="289"/>
                  </a:lnTo>
                  <a:cubicBezTo>
                    <a:pt x="1660" y="150"/>
                    <a:pt x="1550" y="1"/>
                    <a:pt x="1405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-6354430" y="442709"/>
              <a:ext cx="131369" cy="123900"/>
            </a:xfrm>
            <a:custGeom>
              <a:avLst/>
              <a:gdLst/>
              <a:ahLst/>
              <a:cxnLst/>
              <a:rect l="l" t="t" r="r" b="b"/>
              <a:pathLst>
                <a:path w="809" h="763" extrusionOk="0">
                  <a:moveTo>
                    <a:pt x="554" y="1"/>
                  </a:moveTo>
                  <a:cubicBezTo>
                    <a:pt x="539" y="1"/>
                    <a:pt x="524" y="2"/>
                    <a:pt x="508" y="6"/>
                  </a:cubicBezTo>
                  <a:lnTo>
                    <a:pt x="0" y="124"/>
                  </a:lnTo>
                  <a:lnTo>
                    <a:pt x="544" y="762"/>
                  </a:lnTo>
                  <a:lnTo>
                    <a:pt x="745" y="289"/>
                  </a:lnTo>
                  <a:cubicBezTo>
                    <a:pt x="809" y="150"/>
                    <a:pt x="699" y="1"/>
                    <a:pt x="554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4"/>
          <p:cNvGrpSpPr/>
          <p:nvPr/>
        </p:nvGrpSpPr>
        <p:grpSpPr>
          <a:xfrm>
            <a:off x="6515092" y="337264"/>
            <a:ext cx="664317" cy="570460"/>
            <a:chOff x="-2674458" y="-522186"/>
            <a:chExt cx="664317" cy="570460"/>
          </a:xfrm>
        </p:grpSpPr>
        <p:sp>
          <p:nvSpPr>
            <p:cNvPr id="594" name="Google Shape;594;p34"/>
            <p:cNvSpPr/>
            <p:nvPr/>
          </p:nvSpPr>
          <p:spPr>
            <a:xfrm>
              <a:off x="-2603333" y="-522186"/>
              <a:ext cx="593192" cy="535871"/>
            </a:xfrm>
            <a:custGeom>
              <a:avLst/>
              <a:gdLst/>
              <a:ahLst/>
              <a:cxnLst/>
              <a:rect l="l" t="t" r="r" b="b"/>
              <a:pathLst>
                <a:path w="3653" h="3300" extrusionOk="0">
                  <a:moveTo>
                    <a:pt x="2932" y="1"/>
                  </a:moveTo>
                  <a:lnTo>
                    <a:pt x="0" y="2401"/>
                  </a:lnTo>
                  <a:lnTo>
                    <a:pt x="650" y="3300"/>
                  </a:lnTo>
                  <a:lnTo>
                    <a:pt x="3653" y="841"/>
                  </a:lnTo>
                  <a:lnTo>
                    <a:pt x="2932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-2674458" y="-126615"/>
              <a:ext cx="188204" cy="174889"/>
            </a:xfrm>
            <a:custGeom>
              <a:avLst/>
              <a:gdLst/>
              <a:ahLst/>
              <a:cxnLst/>
              <a:rect l="l" t="t" r="r" b="b"/>
              <a:pathLst>
                <a:path w="1159" h="1077" extrusionOk="0">
                  <a:moveTo>
                    <a:pt x="662" y="0"/>
                  </a:moveTo>
                  <a:lnTo>
                    <a:pt x="0" y="1017"/>
                  </a:lnTo>
                  <a:lnTo>
                    <a:pt x="36" y="1076"/>
                  </a:lnTo>
                  <a:lnTo>
                    <a:pt x="1159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34"/>
          <p:cNvGrpSpPr/>
          <p:nvPr/>
        </p:nvGrpSpPr>
        <p:grpSpPr>
          <a:xfrm rot="4287815">
            <a:off x="2297363" y="507468"/>
            <a:ext cx="531961" cy="541543"/>
            <a:chOff x="-6005139" y="-658427"/>
            <a:chExt cx="531974" cy="541555"/>
          </a:xfrm>
        </p:grpSpPr>
        <p:sp>
          <p:nvSpPr>
            <p:cNvPr id="597" name="Google Shape;597;p34"/>
            <p:cNvSpPr/>
            <p:nvPr/>
          </p:nvSpPr>
          <p:spPr>
            <a:xfrm>
              <a:off x="-6005139" y="-658427"/>
              <a:ext cx="487805" cy="491702"/>
            </a:xfrm>
            <a:custGeom>
              <a:avLst/>
              <a:gdLst/>
              <a:ahLst/>
              <a:cxnLst/>
              <a:rect l="l" t="t" r="r" b="b"/>
              <a:pathLst>
                <a:path w="3004" h="3028" extrusionOk="0">
                  <a:moveTo>
                    <a:pt x="674" y="1"/>
                  </a:moveTo>
                  <a:lnTo>
                    <a:pt x="1" y="674"/>
                  </a:lnTo>
                  <a:lnTo>
                    <a:pt x="2282" y="3027"/>
                  </a:lnTo>
                  <a:lnTo>
                    <a:pt x="3004" y="2400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-5632628" y="-274386"/>
              <a:ext cx="159462" cy="157513"/>
            </a:xfrm>
            <a:custGeom>
              <a:avLst/>
              <a:gdLst/>
              <a:ahLst/>
              <a:cxnLst/>
              <a:rect l="l" t="t" r="r" b="b"/>
              <a:pathLst>
                <a:path w="982" h="970" extrusionOk="0">
                  <a:moveTo>
                    <a:pt x="532" y="0"/>
                  </a:moveTo>
                  <a:lnTo>
                    <a:pt x="0" y="473"/>
                  </a:lnTo>
                  <a:lnTo>
                    <a:pt x="922" y="970"/>
                  </a:lnTo>
                  <a:lnTo>
                    <a:pt x="981" y="922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34"/>
          <p:cNvGrpSpPr/>
          <p:nvPr/>
        </p:nvGrpSpPr>
        <p:grpSpPr>
          <a:xfrm>
            <a:off x="461441" y="1808494"/>
            <a:ext cx="512650" cy="591407"/>
            <a:chOff x="-8761790" y="57693"/>
            <a:chExt cx="512650" cy="591407"/>
          </a:xfrm>
        </p:grpSpPr>
        <p:sp>
          <p:nvSpPr>
            <p:cNvPr id="600" name="Google Shape;600;p34"/>
            <p:cNvSpPr/>
            <p:nvPr/>
          </p:nvSpPr>
          <p:spPr>
            <a:xfrm>
              <a:off x="-8761790" y="57693"/>
              <a:ext cx="480172" cy="528076"/>
            </a:xfrm>
            <a:custGeom>
              <a:avLst/>
              <a:gdLst/>
              <a:ahLst/>
              <a:cxnLst/>
              <a:rect l="l" t="t" r="r" b="b"/>
              <a:pathLst>
                <a:path w="2957" h="3252" extrusionOk="0">
                  <a:moveTo>
                    <a:pt x="758" y="0"/>
                  </a:moveTo>
                  <a:lnTo>
                    <a:pt x="1" y="651"/>
                  </a:lnTo>
                  <a:lnTo>
                    <a:pt x="2152" y="3252"/>
                  </a:lnTo>
                  <a:lnTo>
                    <a:pt x="2956" y="2672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-8406653" y="482006"/>
              <a:ext cx="157513" cy="167094"/>
            </a:xfrm>
            <a:custGeom>
              <a:avLst/>
              <a:gdLst/>
              <a:ahLst/>
              <a:cxnLst/>
              <a:rect l="l" t="t" r="r" b="b"/>
              <a:pathLst>
                <a:path w="970" h="1029" extrusionOk="0">
                  <a:moveTo>
                    <a:pt x="592" y="0"/>
                  </a:moveTo>
                  <a:lnTo>
                    <a:pt x="0" y="437"/>
                  </a:lnTo>
                  <a:lnTo>
                    <a:pt x="911" y="1028"/>
                  </a:lnTo>
                  <a:lnTo>
                    <a:pt x="970" y="99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34"/>
          <p:cNvGrpSpPr/>
          <p:nvPr/>
        </p:nvGrpSpPr>
        <p:grpSpPr>
          <a:xfrm>
            <a:off x="3405904" y="-784318"/>
            <a:ext cx="2234744" cy="2174663"/>
            <a:chOff x="-5075972" y="-1441612"/>
            <a:chExt cx="2234744" cy="2174663"/>
          </a:xfrm>
        </p:grpSpPr>
        <p:sp>
          <p:nvSpPr>
            <p:cNvPr id="603" name="Google Shape;603;p34"/>
            <p:cNvSpPr/>
            <p:nvPr/>
          </p:nvSpPr>
          <p:spPr>
            <a:xfrm>
              <a:off x="-3513339" y="-971019"/>
              <a:ext cx="672112" cy="552434"/>
            </a:xfrm>
            <a:custGeom>
              <a:avLst/>
              <a:gdLst/>
              <a:ahLst/>
              <a:cxnLst/>
              <a:rect l="l" t="t" r="r" b="b"/>
              <a:pathLst>
                <a:path w="4139" h="3402" extrusionOk="0">
                  <a:moveTo>
                    <a:pt x="601" y="0"/>
                  </a:moveTo>
                  <a:cubicBezTo>
                    <a:pt x="427" y="0"/>
                    <a:pt x="258" y="8"/>
                    <a:pt x="95" y="22"/>
                  </a:cubicBezTo>
                  <a:lnTo>
                    <a:pt x="1" y="2091"/>
                  </a:lnTo>
                  <a:cubicBezTo>
                    <a:pt x="934" y="2174"/>
                    <a:pt x="1501" y="2470"/>
                    <a:pt x="1501" y="2470"/>
                  </a:cubicBezTo>
                  <a:cubicBezTo>
                    <a:pt x="1501" y="2470"/>
                    <a:pt x="1717" y="2921"/>
                    <a:pt x="1890" y="2921"/>
                  </a:cubicBezTo>
                  <a:cubicBezTo>
                    <a:pt x="1907" y="2921"/>
                    <a:pt x="1923" y="2916"/>
                    <a:pt x="1939" y="2907"/>
                  </a:cubicBezTo>
                  <a:cubicBezTo>
                    <a:pt x="1974" y="2895"/>
                    <a:pt x="1998" y="2859"/>
                    <a:pt x="2010" y="2836"/>
                  </a:cubicBezTo>
                  <a:lnTo>
                    <a:pt x="2034" y="2859"/>
                  </a:lnTo>
                  <a:cubicBezTo>
                    <a:pt x="2296" y="3196"/>
                    <a:pt x="2586" y="3401"/>
                    <a:pt x="2791" y="3401"/>
                  </a:cubicBezTo>
                  <a:cubicBezTo>
                    <a:pt x="2882" y="3401"/>
                    <a:pt x="2956" y="3361"/>
                    <a:pt x="3003" y="3274"/>
                  </a:cubicBezTo>
                  <a:cubicBezTo>
                    <a:pt x="3074" y="3143"/>
                    <a:pt x="3015" y="2990"/>
                    <a:pt x="2920" y="2872"/>
                  </a:cubicBezTo>
                  <a:lnTo>
                    <a:pt x="2920" y="2872"/>
                  </a:lnTo>
                  <a:cubicBezTo>
                    <a:pt x="3041" y="2985"/>
                    <a:pt x="3169" y="3077"/>
                    <a:pt x="3288" y="3077"/>
                  </a:cubicBezTo>
                  <a:cubicBezTo>
                    <a:pt x="3369" y="3077"/>
                    <a:pt x="3445" y="3035"/>
                    <a:pt x="3511" y="2930"/>
                  </a:cubicBezTo>
                  <a:cubicBezTo>
                    <a:pt x="3642" y="2730"/>
                    <a:pt x="3382" y="2481"/>
                    <a:pt x="3227" y="2363"/>
                  </a:cubicBezTo>
                  <a:lnTo>
                    <a:pt x="3227" y="2352"/>
                  </a:lnTo>
                  <a:cubicBezTo>
                    <a:pt x="3424" y="2497"/>
                    <a:pt x="3573" y="2568"/>
                    <a:pt x="3687" y="2568"/>
                  </a:cubicBezTo>
                  <a:cubicBezTo>
                    <a:pt x="3786" y="2568"/>
                    <a:pt x="3858" y="2515"/>
                    <a:pt x="3913" y="2410"/>
                  </a:cubicBezTo>
                  <a:cubicBezTo>
                    <a:pt x="3973" y="2292"/>
                    <a:pt x="3878" y="2139"/>
                    <a:pt x="3748" y="1997"/>
                  </a:cubicBezTo>
                  <a:lnTo>
                    <a:pt x="3760" y="1997"/>
                  </a:lnTo>
                  <a:cubicBezTo>
                    <a:pt x="3760" y="1997"/>
                    <a:pt x="3781" y="2001"/>
                    <a:pt x="3812" y="2001"/>
                  </a:cubicBezTo>
                  <a:cubicBezTo>
                    <a:pt x="3893" y="2001"/>
                    <a:pt x="4048" y="1976"/>
                    <a:pt x="4091" y="1795"/>
                  </a:cubicBezTo>
                  <a:cubicBezTo>
                    <a:pt x="4138" y="1535"/>
                    <a:pt x="3582" y="448"/>
                    <a:pt x="1431" y="69"/>
                  </a:cubicBezTo>
                  <a:cubicBezTo>
                    <a:pt x="1144" y="20"/>
                    <a:pt x="867" y="0"/>
                    <a:pt x="601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-3927909" y="-969395"/>
              <a:ext cx="460849" cy="399467"/>
            </a:xfrm>
            <a:custGeom>
              <a:avLst/>
              <a:gdLst/>
              <a:ahLst/>
              <a:cxnLst/>
              <a:rect l="l" t="t" r="r" b="b"/>
              <a:pathLst>
                <a:path w="2838" h="2460" extrusionOk="0">
                  <a:moveTo>
                    <a:pt x="2837" y="1"/>
                  </a:moveTo>
                  <a:cubicBezTo>
                    <a:pt x="1277" y="83"/>
                    <a:pt x="189" y="852"/>
                    <a:pt x="189" y="852"/>
                  </a:cubicBezTo>
                  <a:lnTo>
                    <a:pt x="0" y="2460"/>
                  </a:lnTo>
                  <a:cubicBezTo>
                    <a:pt x="791" y="2160"/>
                    <a:pt x="1506" y="2060"/>
                    <a:pt x="2108" y="2060"/>
                  </a:cubicBezTo>
                  <a:cubicBezTo>
                    <a:pt x="2360" y="2060"/>
                    <a:pt x="2592" y="2077"/>
                    <a:pt x="2801" y="2105"/>
                  </a:cubicBezTo>
                  <a:cubicBezTo>
                    <a:pt x="2814" y="1478"/>
                    <a:pt x="2825" y="474"/>
                    <a:pt x="2837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-5075972" y="-495230"/>
              <a:ext cx="612516" cy="724724"/>
            </a:xfrm>
            <a:custGeom>
              <a:avLst/>
              <a:gdLst/>
              <a:ahLst/>
              <a:cxnLst/>
              <a:rect l="l" t="t" r="r" b="b"/>
              <a:pathLst>
                <a:path w="3772" h="4463" extrusionOk="0">
                  <a:moveTo>
                    <a:pt x="2341" y="0"/>
                  </a:moveTo>
                  <a:cubicBezTo>
                    <a:pt x="1998" y="249"/>
                    <a:pt x="1667" y="556"/>
                    <a:pt x="1372" y="922"/>
                  </a:cubicBezTo>
                  <a:cubicBezTo>
                    <a:pt x="1" y="2625"/>
                    <a:pt x="308" y="3807"/>
                    <a:pt x="509" y="3972"/>
                  </a:cubicBezTo>
                  <a:cubicBezTo>
                    <a:pt x="563" y="4012"/>
                    <a:pt x="614" y="4026"/>
                    <a:pt x="660" y="4026"/>
                  </a:cubicBezTo>
                  <a:cubicBezTo>
                    <a:pt x="795" y="4026"/>
                    <a:pt x="887" y="3902"/>
                    <a:pt x="887" y="3902"/>
                  </a:cubicBezTo>
                  <a:lnTo>
                    <a:pt x="899" y="3902"/>
                  </a:lnTo>
                  <a:cubicBezTo>
                    <a:pt x="899" y="4091"/>
                    <a:pt x="923" y="4269"/>
                    <a:pt x="1052" y="4316"/>
                  </a:cubicBezTo>
                  <a:cubicBezTo>
                    <a:pt x="1099" y="4334"/>
                    <a:pt x="1141" y="4344"/>
                    <a:pt x="1180" y="4344"/>
                  </a:cubicBezTo>
                  <a:cubicBezTo>
                    <a:pt x="1342" y="4344"/>
                    <a:pt x="1449" y="4183"/>
                    <a:pt x="1525" y="3831"/>
                  </a:cubicBezTo>
                  <a:lnTo>
                    <a:pt x="1525" y="3831"/>
                  </a:lnTo>
                  <a:cubicBezTo>
                    <a:pt x="1502" y="4020"/>
                    <a:pt x="1467" y="4387"/>
                    <a:pt x="1691" y="4445"/>
                  </a:cubicBezTo>
                  <a:cubicBezTo>
                    <a:pt x="1732" y="4457"/>
                    <a:pt x="1769" y="4462"/>
                    <a:pt x="1802" y="4462"/>
                  </a:cubicBezTo>
                  <a:cubicBezTo>
                    <a:pt x="2009" y="4462"/>
                    <a:pt x="2074" y="4253"/>
                    <a:pt x="2105" y="4008"/>
                  </a:cubicBezTo>
                  <a:cubicBezTo>
                    <a:pt x="2116" y="4162"/>
                    <a:pt x="2164" y="4316"/>
                    <a:pt x="2305" y="4363"/>
                  </a:cubicBezTo>
                  <a:cubicBezTo>
                    <a:pt x="2338" y="4376"/>
                    <a:pt x="2369" y="4382"/>
                    <a:pt x="2399" y="4382"/>
                  </a:cubicBezTo>
                  <a:cubicBezTo>
                    <a:pt x="2648" y="4382"/>
                    <a:pt x="2787" y="3956"/>
                    <a:pt x="2755" y="3417"/>
                  </a:cubicBezTo>
                  <a:lnTo>
                    <a:pt x="2755" y="3381"/>
                  </a:lnTo>
                  <a:cubicBezTo>
                    <a:pt x="2780" y="3390"/>
                    <a:pt x="2805" y="3398"/>
                    <a:pt x="2830" y="3398"/>
                  </a:cubicBezTo>
                  <a:cubicBezTo>
                    <a:pt x="2841" y="3398"/>
                    <a:pt x="2851" y="3397"/>
                    <a:pt x="2862" y="3394"/>
                  </a:cubicBezTo>
                  <a:cubicBezTo>
                    <a:pt x="3062" y="3346"/>
                    <a:pt x="2909" y="2767"/>
                    <a:pt x="2909" y="2767"/>
                  </a:cubicBezTo>
                  <a:cubicBezTo>
                    <a:pt x="2909" y="2767"/>
                    <a:pt x="3133" y="2176"/>
                    <a:pt x="3771" y="1502"/>
                  </a:cubicBezTo>
                  <a:lnTo>
                    <a:pt x="2341" y="0"/>
                  </a:ln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-4720835" y="-656479"/>
              <a:ext cx="612516" cy="434055"/>
            </a:xfrm>
            <a:custGeom>
              <a:avLst/>
              <a:gdLst/>
              <a:ahLst/>
              <a:cxnLst/>
              <a:rect l="l" t="t" r="r" b="b"/>
              <a:pathLst>
                <a:path w="3772" h="2673" extrusionOk="0">
                  <a:moveTo>
                    <a:pt x="2554" y="0"/>
                  </a:moveTo>
                  <a:cubicBezTo>
                    <a:pt x="2554" y="0"/>
                    <a:pt x="1230" y="154"/>
                    <a:pt x="0" y="1112"/>
                  </a:cubicBezTo>
                  <a:cubicBezTo>
                    <a:pt x="320" y="1455"/>
                    <a:pt x="1006" y="2199"/>
                    <a:pt x="1419" y="2672"/>
                  </a:cubicBezTo>
                  <a:cubicBezTo>
                    <a:pt x="1892" y="2128"/>
                    <a:pt x="2637" y="1502"/>
                    <a:pt x="3772" y="1088"/>
                  </a:cubicBezTo>
                  <a:lnTo>
                    <a:pt x="2554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-4749577" y="-1441612"/>
              <a:ext cx="1044460" cy="968464"/>
            </a:xfrm>
            <a:custGeom>
              <a:avLst/>
              <a:gdLst/>
              <a:ahLst/>
              <a:cxnLst/>
              <a:rect l="l" t="t" r="r" b="b"/>
              <a:pathLst>
                <a:path w="6432" h="5964" extrusionOk="0">
                  <a:moveTo>
                    <a:pt x="5320" y="1"/>
                  </a:moveTo>
                  <a:lnTo>
                    <a:pt x="0" y="2554"/>
                  </a:lnTo>
                  <a:cubicBezTo>
                    <a:pt x="0" y="2566"/>
                    <a:pt x="12" y="2589"/>
                    <a:pt x="12" y="2601"/>
                  </a:cubicBezTo>
                  <a:cubicBezTo>
                    <a:pt x="759" y="4610"/>
                    <a:pt x="2298" y="5963"/>
                    <a:pt x="3682" y="5963"/>
                  </a:cubicBezTo>
                  <a:cubicBezTo>
                    <a:pt x="3919" y="5963"/>
                    <a:pt x="4151" y="5924"/>
                    <a:pt x="4374" y="5841"/>
                  </a:cubicBezTo>
                  <a:cubicBezTo>
                    <a:pt x="5899" y="5273"/>
                    <a:pt x="6431" y="2897"/>
                    <a:pt x="5544" y="532"/>
                  </a:cubicBezTo>
                  <a:cubicBezTo>
                    <a:pt x="5486" y="355"/>
                    <a:pt x="5402" y="178"/>
                    <a:pt x="5320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-4273464" y="-965498"/>
              <a:ext cx="316813" cy="320710"/>
            </a:xfrm>
            <a:custGeom>
              <a:avLst/>
              <a:gdLst/>
              <a:ahLst/>
              <a:cxnLst/>
              <a:rect l="l" t="t" r="r" b="b"/>
              <a:pathLst>
                <a:path w="1951" h="1975" extrusionOk="0">
                  <a:moveTo>
                    <a:pt x="1111" y="1"/>
                  </a:moveTo>
                  <a:lnTo>
                    <a:pt x="697" y="568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402" y="1099"/>
                  </a:lnTo>
                  <a:lnTo>
                    <a:pt x="177" y="1750"/>
                  </a:lnTo>
                  <a:lnTo>
                    <a:pt x="828" y="1549"/>
                  </a:lnTo>
                  <a:lnTo>
                    <a:pt x="1383" y="1974"/>
                  </a:lnTo>
                  <a:lnTo>
                    <a:pt x="1383" y="1277"/>
                  </a:lnTo>
                  <a:lnTo>
                    <a:pt x="1950" y="887"/>
                  </a:lnTo>
                  <a:lnTo>
                    <a:pt x="1301" y="674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-4146804" y="-608900"/>
              <a:ext cx="309181" cy="254782"/>
            </a:xfrm>
            <a:custGeom>
              <a:avLst/>
              <a:gdLst/>
              <a:ahLst/>
              <a:cxnLst/>
              <a:rect l="l" t="t" r="r" b="b"/>
              <a:pathLst>
                <a:path w="1904" h="1569" extrusionOk="0">
                  <a:moveTo>
                    <a:pt x="1382" y="1"/>
                  </a:moveTo>
                  <a:cubicBezTo>
                    <a:pt x="1358" y="1"/>
                    <a:pt x="1334" y="5"/>
                    <a:pt x="1312" y="15"/>
                  </a:cubicBezTo>
                  <a:lnTo>
                    <a:pt x="119" y="594"/>
                  </a:lnTo>
                  <a:cubicBezTo>
                    <a:pt x="35" y="642"/>
                    <a:pt x="0" y="736"/>
                    <a:pt x="35" y="819"/>
                  </a:cubicBezTo>
                  <a:lnTo>
                    <a:pt x="379" y="1528"/>
                  </a:lnTo>
                  <a:cubicBezTo>
                    <a:pt x="397" y="1555"/>
                    <a:pt x="428" y="1568"/>
                    <a:pt x="462" y="1568"/>
                  </a:cubicBezTo>
                  <a:cubicBezTo>
                    <a:pt x="474" y="1568"/>
                    <a:pt x="485" y="1567"/>
                    <a:pt x="497" y="1564"/>
                  </a:cubicBezTo>
                  <a:lnTo>
                    <a:pt x="1845" y="902"/>
                  </a:lnTo>
                  <a:cubicBezTo>
                    <a:pt x="1880" y="890"/>
                    <a:pt x="1903" y="831"/>
                    <a:pt x="1880" y="795"/>
                  </a:cubicBezTo>
                  <a:lnTo>
                    <a:pt x="1537" y="86"/>
                  </a:lnTo>
                  <a:cubicBezTo>
                    <a:pt x="1511" y="34"/>
                    <a:pt x="1447" y="1"/>
                    <a:pt x="1382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-4383074" y="-535501"/>
              <a:ext cx="1392127" cy="1268552"/>
            </a:xfrm>
            <a:custGeom>
              <a:avLst/>
              <a:gdLst/>
              <a:ahLst/>
              <a:cxnLst/>
              <a:rect l="l" t="t" r="r" b="b"/>
              <a:pathLst>
                <a:path w="8573" h="7812" extrusionOk="0">
                  <a:moveTo>
                    <a:pt x="5116" y="1"/>
                  </a:moveTo>
                  <a:cubicBezTo>
                    <a:pt x="5044" y="1"/>
                    <a:pt x="3939" y="12"/>
                    <a:pt x="2590" y="698"/>
                  </a:cubicBezTo>
                  <a:cubicBezTo>
                    <a:pt x="1124" y="1443"/>
                    <a:pt x="1" y="1868"/>
                    <a:pt x="84" y="3558"/>
                  </a:cubicBezTo>
                  <a:cubicBezTo>
                    <a:pt x="95" y="3784"/>
                    <a:pt x="131" y="4244"/>
                    <a:pt x="166" y="4528"/>
                  </a:cubicBezTo>
                  <a:cubicBezTo>
                    <a:pt x="391" y="6112"/>
                    <a:pt x="1278" y="6952"/>
                    <a:pt x="2023" y="7283"/>
                  </a:cubicBezTo>
                  <a:cubicBezTo>
                    <a:pt x="2179" y="7354"/>
                    <a:pt x="2344" y="7381"/>
                    <a:pt x="2503" y="7381"/>
                  </a:cubicBezTo>
                  <a:cubicBezTo>
                    <a:pt x="2944" y="7381"/>
                    <a:pt x="3334" y="7176"/>
                    <a:pt x="3335" y="7176"/>
                  </a:cubicBezTo>
                  <a:lnTo>
                    <a:pt x="3335" y="7176"/>
                  </a:lnTo>
                  <a:cubicBezTo>
                    <a:pt x="3334" y="7176"/>
                    <a:pt x="2744" y="7625"/>
                    <a:pt x="3040" y="7791"/>
                  </a:cubicBezTo>
                  <a:cubicBezTo>
                    <a:pt x="3068" y="7805"/>
                    <a:pt x="3095" y="7812"/>
                    <a:pt x="3122" y="7812"/>
                  </a:cubicBezTo>
                  <a:cubicBezTo>
                    <a:pt x="3377" y="7812"/>
                    <a:pt x="3571" y="7212"/>
                    <a:pt x="3571" y="7212"/>
                  </a:cubicBezTo>
                  <a:lnTo>
                    <a:pt x="3571" y="7212"/>
                  </a:lnTo>
                  <a:cubicBezTo>
                    <a:pt x="3571" y="7212"/>
                    <a:pt x="3551" y="7732"/>
                    <a:pt x="3750" y="7732"/>
                  </a:cubicBezTo>
                  <a:cubicBezTo>
                    <a:pt x="3768" y="7732"/>
                    <a:pt x="3787" y="7728"/>
                    <a:pt x="3807" y="7720"/>
                  </a:cubicBezTo>
                  <a:cubicBezTo>
                    <a:pt x="4080" y="7614"/>
                    <a:pt x="3749" y="7129"/>
                    <a:pt x="3749" y="7129"/>
                  </a:cubicBezTo>
                  <a:lnTo>
                    <a:pt x="3749" y="7129"/>
                  </a:lnTo>
                  <a:cubicBezTo>
                    <a:pt x="3923" y="7191"/>
                    <a:pt x="4131" y="7221"/>
                    <a:pt x="4361" y="7221"/>
                  </a:cubicBezTo>
                  <a:cubicBezTo>
                    <a:pt x="5439" y="7221"/>
                    <a:pt x="6987" y="6546"/>
                    <a:pt x="7709" y="5308"/>
                  </a:cubicBezTo>
                  <a:cubicBezTo>
                    <a:pt x="8572" y="3819"/>
                    <a:pt x="7520" y="1632"/>
                    <a:pt x="6775" y="875"/>
                  </a:cubicBezTo>
                  <a:cubicBezTo>
                    <a:pt x="6042" y="107"/>
                    <a:pt x="5120" y="1"/>
                    <a:pt x="5120" y="1"/>
                  </a:cubicBezTo>
                  <a:cubicBezTo>
                    <a:pt x="5120" y="1"/>
                    <a:pt x="5119" y="1"/>
                    <a:pt x="5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-4407919" y="-611335"/>
              <a:ext cx="1269039" cy="1172095"/>
            </a:xfrm>
            <a:custGeom>
              <a:avLst/>
              <a:gdLst/>
              <a:ahLst/>
              <a:cxnLst/>
              <a:rect l="l" t="t" r="r" b="b"/>
              <a:pathLst>
                <a:path w="7815" h="7218" extrusionOk="0">
                  <a:moveTo>
                    <a:pt x="4432" y="1"/>
                  </a:moveTo>
                  <a:cubicBezTo>
                    <a:pt x="4127" y="1"/>
                    <a:pt x="3817" y="67"/>
                    <a:pt x="3524" y="208"/>
                  </a:cubicBezTo>
                  <a:lnTo>
                    <a:pt x="1467" y="1201"/>
                  </a:lnTo>
                  <a:cubicBezTo>
                    <a:pt x="438" y="1708"/>
                    <a:pt x="1" y="2950"/>
                    <a:pt x="509" y="3990"/>
                  </a:cubicBezTo>
                  <a:lnTo>
                    <a:pt x="1502" y="6047"/>
                  </a:lnTo>
                  <a:cubicBezTo>
                    <a:pt x="1866" y="6784"/>
                    <a:pt x="2606" y="7217"/>
                    <a:pt x="3378" y="7217"/>
                  </a:cubicBezTo>
                  <a:cubicBezTo>
                    <a:pt x="3685" y="7217"/>
                    <a:pt x="3996" y="7149"/>
                    <a:pt x="4291" y="7005"/>
                  </a:cubicBezTo>
                  <a:lnTo>
                    <a:pt x="6337" y="6012"/>
                  </a:lnTo>
                  <a:cubicBezTo>
                    <a:pt x="7377" y="5515"/>
                    <a:pt x="7814" y="4262"/>
                    <a:pt x="7307" y="3222"/>
                  </a:cubicBezTo>
                  <a:lnTo>
                    <a:pt x="6313" y="1177"/>
                  </a:lnTo>
                  <a:cubicBezTo>
                    <a:pt x="5948" y="431"/>
                    <a:pt x="5207" y="1"/>
                    <a:pt x="4432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-3947232" y="-266916"/>
              <a:ext cx="205579" cy="159624"/>
            </a:xfrm>
            <a:custGeom>
              <a:avLst/>
              <a:gdLst/>
              <a:ahLst/>
              <a:cxnLst/>
              <a:rect l="l" t="t" r="r" b="b"/>
              <a:pathLst>
                <a:path w="1266" h="983" extrusionOk="0">
                  <a:moveTo>
                    <a:pt x="639" y="60"/>
                  </a:moveTo>
                  <a:cubicBezTo>
                    <a:pt x="852" y="60"/>
                    <a:pt x="1065" y="178"/>
                    <a:pt x="1183" y="391"/>
                  </a:cubicBezTo>
                  <a:lnTo>
                    <a:pt x="143" y="900"/>
                  </a:lnTo>
                  <a:cubicBezTo>
                    <a:pt x="83" y="758"/>
                    <a:pt x="72" y="604"/>
                    <a:pt x="119" y="451"/>
                  </a:cubicBezTo>
                  <a:cubicBezTo>
                    <a:pt x="166" y="309"/>
                    <a:pt x="261" y="178"/>
                    <a:pt x="403" y="120"/>
                  </a:cubicBezTo>
                  <a:cubicBezTo>
                    <a:pt x="474" y="73"/>
                    <a:pt x="556" y="60"/>
                    <a:pt x="639" y="60"/>
                  </a:cubicBezTo>
                  <a:close/>
                  <a:moveTo>
                    <a:pt x="642" y="1"/>
                  </a:moveTo>
                  <a:cubicBezTo>
                    <a:pt x="553" y="1"/>
                    <a:pt x="464" y="20"/>
                    <a:pt x="379" y="60"/>
                  </a:cubicBezTo>
                  <a:cubicBezTo>
                    <a:pt x="225" y="131"/>
                    <a:pt x="107" y="273"/>
                    <a:pt x="60" y="439"/>
                  </a:cubicBezTo>
                  <a:cubicBezTo>
                    <a:pt x="1" y="604"/>
                    <a:pt x="25" y="793"/>
                    <a:pt x="95" y="947"/>
                  </a:cubicBezTo>
                  <a:lnTo>
                    <a:pt x="107" y="982"/>
                  </a:lnTo>
                  <a:lnTo>
                    <a:pt x="1265" y="415"/>
                  </a:lnTo>
                  <a:lnTo>
                    <a:pt x="1254" y="391"/>
                  </a:lnTo>
                  <a:cubicBezTo>
                    <a:pt x="1132" y="148"/>
                    <a:pt x="889" y="1"/>
                    <a:pt x="6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-3808880" y="-102095"/>
              <a:ext cx="74859" cy="115781"/>
            </a:xfrm>
            <a:custGeom>
              <a:avLst/>
              <a:gdLst/>
              <a:ahLst/>
              <a:cxnLst/>
              <a:rect l="l" t="t" r="r" b="b"/>
              <a:pathLst>
                <a:path w="461" h="713" extrusionOk="0">
                  <a:moveTo>
                    <a:pt x="197" y="0"/>
                  </a:moveTo>
                  <a:cubicBezTo>
                    <a:pt x="135" y="0"/>
                    <a:pt x="67" y="21"/>
                    <a:pt x="0" y="51"/>
                  </a:cubicBezTo>
                  <a:lnTo>
                    <a:pt x="35" y="109"/>
                  </a:lnTo>
                  <a:cubicBezTo>
                    <a:pt x="84" y="80"/>
                    <a:pt x="141" y="59"/>
                    <a:pt x="200" y="59"/>
                  </a:cubicBezTo>
                  <a:cubicBezTo>
                    <a:pt x="212" y="59"/>
                    <a:pt x="224" y="60"/>
                    <a:pt x="236" y="62"/>
                  </a:cubicBezTo>
                  <a:cubicBezTo>
                    <a:pt x="295" y="62"/>
                    <a:pt x="342" y="98"/>
                    <a:pt x="366" y="145"/>
                  </a:cubicBezTo>
                  <a:cubicBezTo>
                    <a:pt x="390" y="180"/>
                    <a:pt x="390" y="240"/>
                    <a:pt x="366" y="298"/>
                  </a:cubicBezTo>
                  <a:cubicBezTo>
                    <a:pt x="342" y="358"/>
                    <a:pt x="295" y="405"/>
                    <a:pt x="236" y="453"/>
                  </a:cubicBezTo>
                  <a:lnTo>
                    <a:pt x="213" y="464"/>
                  </a:lnTo>
                  <a:lnTo>
                    <a:pt x="307" y="713"/>
                  </a:lnTo>
                  <a:lnTo>
                    <a:pt x="355" y="700"/>
                  </a:lnTo>
                  <a:lnTo>
                    <a:pt x="284" y="488"/>
                  </a:lnTo>
                  <a:cubicBezTo>
                    <a:pt x="342" y="440"/>
                    <a:pt x="402" y="382"/>
                    <a:pt x="426" y="322"/>
                  </a:cubicBezTo>
                  <a:cubicBezTo>
                    <a:pt x="461" y="240"/>
                    <a:pt x="449" y="169"/>
                    <a:pt x="413" y="109"/>
                  </a:cubicBezTo>
                  <a:cubicBezTo>
                    <a:pt x="378" y="51"/>
                    <a:pt x="319" y="15"/>
                    <a:pt x="236" y="3"/>
                  </a:cubicBezTo>
                  <a:cubicBezTo>
                    <a:pt x="224" y="1"/>
                    <a:pt x="210" y="0"/>
                    <a:pt x="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-4488462" y="45514"/>
              <a:ext cx="270696" cy="237407"/>
            </a:xfrm>
            <a:custGeom>
              <a:avLst/>
              <a:gdLst/>
              <a:ahLst/>
              <a:cxnLst/>
              <a:rect l="l" t="t" r="r" b="b"/>
              <a:pathLst>
                <a:path w="1667" h="1462" extrusionOk="0">
                  <a:moveTo>
                    <a:pt x="870" y="1"/>
                  </a:moveTo>
                  <a:cubicBezTo>
                    <a:pt x="705" y="1"/>
                    <a:pt x="535" y="56"/>
                    <a:pt x="390" y="170"/>
                  </a:cubicBezTo>
                  <a:cubicBezTo>
                    <a:pt x="71" y="430"/>
                    <a:pt x="0" y="879"/>
                    <a:pt x="248" y="1199"/>
                  </a:cubicBezTo>
                  <a:cubicBezTo>
                    <a:pt x="381" y="1371"/>
                    <a:pt x="585" y="1462"/>
                    <a:pt x="797" y="1462"/>
                  </a:cubicBezTo>
                  <a:cubicBezTo>
                    <a:pt x="962" y="1462"/>
                    <a:pt x="1132" y="1407"/>
                    <a:pt x="1277" y="1293"/>
                  </a:cubicBezTo>
                  <a:cubicBezTo>
                    <a:pt x="1608" y="1044"/>
                    <a:pt x="1667" y="584"/>
                    <a:pt x="1419" y="264"/>
                  </a:cubicBezTo>
                  <a:cubicBezTo>
                    <a:pt x="1286" y="91"/>
                    <a:pt x="1082" y="1"/>
                    <a:pt x="870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-3409738" y="-475581"/>
              <a:ext cx="266961" cy="233510"/>
            </a:xfrm>
            <a:custGeom>
              <a:avLst/>
              <a:gdLst/>
              <a:ahLst/>
              <a:cxnLst/>
              <a:rect l="l" t="t" r="r" b="b"/>
              <a:pathLst>
                <a:path w="1644" h="1438" extrusionOk="0">
                  <a:moveTo>
                    <a:pt x="830" y="0"/>
                  </a:moveTo>
                  <a:cubicBezTo>
                    <a:pt x="771" y="0"/>
                    <a:pt x="711" y="7"/>
                    <a:pt x="651" y="21"/>
                  </a:cubicBezTo>
                  <a:cubicBezTo>
                    <a:pt x="249" y="128"/>
                    <a:pt x="1" y="518"/>
                    <a:pt x="83" y="896"/>
                  </a:cubicBezTo>
                  <a:cubicBezTo>
                    <a:pt x="163" y="1226"/>
                    <a:pt x="463" y="1438"/>
                    <a:pt x="797" y="1438"/>
                  </a:cubicBezTo>
                  <a:cubicBezTo>
                    <a:pt x="858" y="1438"/>
                    <a:pt x="920" y="1431"/>
                    <a:pt x="982" y="1416"/>
                  </a:cubicBezTo>
                  <a:cubicBezTo>
                    <a:pt x="1396" y="1322"/>
                    <a:pt x="1644" y="932"/>
                    <a:pt x="1549" y="541"/>
                  </a:cubicBezTo>
                  <a:cubicBezTo>
                    <a:pt x="1469" y="220"/>
                    <a:pt x="1166" y="0"/>
                    <a:pt x="830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-3545979" y="-420532"/>
              <a:ext cx="178786" cy="156052"/>
            </a:xfrm>
            <a:custGeom>
              <a:avLst/>
              <a:gdLst/>
              <a:ahLst/>
              <a:cxnLst/>
              <a:rect l="l" t="t" r="r" b="b"/>
              <a:pathLst>
                <a:path w="1101" h="961" extrusionOk="0">
                  <a:moveTo>
                    <a:pt x="549" y="1"/>
                  </a:moveTo>
                  <a:cubicBezTo>
                    <a:pt x="480" y="1"/>
                    <a:pt x="410" y="16"/>
                    <a:pt x="343" y="49"/>
                  </a:cubicBezTo>
                  <a:cubicBezTo>
                    <a:pt x="107" y="167"/>
                    <a:pt x="0" y="451"/>
                    <a:pt x="118" y="688"/>
                  </a:cubicBezTo>
                  <a:cubicBezTo>
                    <a:pt x="203" y="858"/>
                    <a:pt x="374" y="960"/>
                    <a:pt x="552" y="960"/>
                  </a:cubicBezTo>
                  <a:cubicBezTo>
                    <a:pt x="621" y="960"/>
                    <a:pt x="691" y="945"/>
                    <a:pt x="757" y="912"/>
                  </a:cubicBezTo>
                  <a:cubicBezTo>
                    <a:pt x="993" y="793"/>
                    <a:pt x="1100" y="510"/>
                    <a:pt x="982" y="273"/>
                  </a:cubicBezTo>
                  <a:cubicBezTo>
                    <a:pt x="897" y="103"/>
                    <a:pt x="726" y="1"/>
                    <a:pt x="549" y="1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-4308052" y="-50456"/>
              <a:ext cx="178624" cy="155565"/>
            </a:xfrm>
            <a:custGeom>
              <a:avLst/>
              <a:gdLst/>
              <a:ahLst/>
              <a:cxnLst/>
              <a:rect l="l" t="t" r="r" b="b"/>
              <a:pathLst>
                <a:path w="1100" h="958" extrusionOk="0">
                  <a:moveTo>
                    <a:pt x="555" y="1"/>
                  </a:moveTo>
                  <a:cubicBezTo>
                    <a:pt x="484" y="1"/>
                    <a:pt x="411" y="17"/>
                    <a:pt x="343" y="51"/>
                  </a:cubicBezTo>
                  <a:cubicBezTo>
                    <a:pt x="106" y="170"/>
                    <a:pt x="0" y="453"/>
                    <a:pt x="119" y="690"/>
                  </a:cubicBezTo>
                  <a:cubicBezTo>
                    <a:pt x="204" y="861"/>
                    <a:pt x="377" y="958"/>
                    <a:pt x="555" y="958"/>
                  </a:cubicBezTo>
                  <a:cubicBezTo>
                    <a:pt x="623" y="958"/>
                    <a:pt x="692" y="944"/>
                    <a:pt x="757" y="915"/>
                  </a:cubicBezTo>
                  <a:cubicBezTo>
                    <a:pt x="993" y="797"/>
                    <a:pt x="1099" y="513"/>
                    <a:pt x="981" y="276"/>
                  </a:cubicBezTo>
                  <a:cubicBezTo>
                    <a:pt x="897" y="100"/>
                    <a:pt x="729" y="1"/>
                    <a:pt x="555" y="1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-4276550" y="-276172"/>
              <a:ext cx="1116559" cy="858205"/>
            </a:xfrm>
            <a:custGeom>
              <a:avLst/>
              <a:gdLst/>
              <a:ahLst/>
              <a:cxnLst/>
              <a:rect l="l" t="t" r="r" b="b"/>
              <a:pathLst>
                <a:path w="6876" h="5285" extrusionOk="0">
                  <a:moveTo>
                    <a:pt x="5891" y="1"/>
                  </a:moveTo>
                  <a:cubicBezTo>
                    <a:pt x="5846" y="1"/>
                    <a:pt x="5823" y="49"/>
                    <a:pt x="5823" y="82"/>
                  </a:cubicBezTo>
                  <a:cubicBezTo>
                    <a:pt x="5812" y="330"/>
                    <a:pt x="5918" y="898"/>
                    <a:pt x="6001" y="1229"/>
                  </a:cubicBezTo>
                  <a:cubicBezTo>
                    <a:pt x="6001" y="1229"/>
                    <a:pt x="4688" y="2269"/>
                    <a:pt x="4630" y="2978"/>
                  </a:cubicBezTo>
                  <a:cubicBezTo>
                    <a:pt x="4630" y="2978"/>
                    <a:pt x="4579" y="2239"/>
                    <a:pt x="4214" y="2239"/>
                  </a:cubicBezTo>
                  <a:cubicBezTo>
                    <a:pt x="4181" y="2239"/>
                    <a:pt x="4147" y="2245"/>
                    <a:pt x="4110" y="2257"/>
                  </a:cubicBezTo>
                  <a:cubicBezTo>
                    <a:pt x="3648" y="2411"/>
                    <a:pt x="3412" y="3676"/>
                    <a:pt x="3412" y="3676"/>
                  </a:cubicBezTo>
                  <a:cubicBezTo>
                    <a:pt x="3412" y="3676"/>
                    <a:pt x="3149" y="2690"/>
                    <a:pt x="2760" y="2690"/>
                  </a:cubicBezTo>
                  <a:cubicBezTo>
                    <a:pt x="2745" y="2690"/>
                    <a:pt x="2730" y="2691"/>
                    <a:pt x="2715" y="2694"/>
                  </a:cubicBezTo>
                  <a:cubicBezTo>
                    <a:pt x="2300" y="2789"/>
                    <a:pt x="2040" y="4149"/>
                    <a:pt x="2040" y="4149"/>
                  </a:cubicBezTo>
                  <a:cubicBezTo>
                    <a:pt x="2040" y="4149"/>
                    <a:pt x="1236" y="3427"/>
                    <a:pt x="787" y="3404"/>
                  </a:cubicBezTo>
                  <a:cubicBezTo>
                    <a:pt x="787" y="3404"/>
                    <a:pt x="374" y="2707"/>
                    <a:pt x="137" y="2707"/>
                  </a:cubicBezTo>
                  <a:cubicBezTo>
                    <a:pt x="137" y="2707"/>
                    <a:pt x="136" y="2707"/>
                    <a:pt x="136" y="2707"/>
                  </a:cubicBezTo>
                  <a:cubicBezTo>
                    <a:pt x="1" y="2707"/>
                    <a:pt x="577" y="4104"/>
                    <a:pt x="1094" y="4610"/>
                  </a:cubicBezTo>
                  <a:cubicBezTo>
                    <a:pt x="1462" y="4977"/>
                    <a:pt x="2088" y="5285"/>
                    <a:pt x="2857" y="5285"/>
                  </a:cubicBezTo>
                  <a:cubicBezTo>
                    <a:pt x="3177" y="5285"/>
                    <a:pt x="3523" y="5231"/>
                    <a:pt x="3884" y="5106"/>
                  </a:cubicBezTo>
                  <a:cubicBezTo>
                    <a:pt x="5126" y="4680"/>
                    <a:pt x="6876" y="3404"/>
                    <a:pt x="6793" y="2116"/>
                  </a:cubicBezTo>
                  <a:cubicBezTo>
                    <a:pt x="6722" y="1123"/>
                    <a:pt x="6237" y="413"/>
                    <a:pt x="6036" y="117"/>
                  </a:cubicBezTo>
                  <a:cubicBezTo>
                    <a:pt x="5974" y="30"/>
                    <a:pt x="5926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-3641948" y="-304427"/>
              <a:ext cx="291806" cy="255919"/>
            </a:xfrm>
            <a:custGeom>
              <a:avLst/>
              <a:gdLst/>
              <a:ahLst/>
              <a:cxnLst/>
              <a:rect l="l" t="t" r="r" b="b"/>
              <a:pathLst>
                <a:path w="1797" h="1576" extrusionOk="0">
                  <a:moveTo>
                    <a:pt x="894" y="0"/>
                  </a:moveTo>
                  <a:cubicBezTo>
                    <a:pt x="781" y="0"/>
                    <a:pt x="666" y="25"/>
                    <a:pt x="556" y="78"/>
                  </a:cubicBezTo>
                  <a:cubicBezTo>
                    <a:pt x="154" y="268"/>
                    <a:pt x="0" y="740"/>
                    <a:pt x="189" y="1131"/>
                  </a:cubicBezTo>
                  <a:cubicBezTo>
                    <a:pt x="325" y="1411"/>
                    <a:pt x="608" y="1575"/>
                    <a:pt x="901" y="1575"/>
                  </a:cubicBezTo>
                  <a:cubicBezTo>
                    <a:pt x="1016" y="1575"/>
                    <a:pt x="1132" y="1550"/>
                    <a:pt x="1242" y="1497"/>
                  </a:cubicBezTo>
                  <a:cubicBezTo>
                    <a:pt x="1631" y="1308"/>
                    <a:pt x="1797" y="835"/>
                    <a:pt x="1608" y="445"/>
                  </a:cubicBezTo>
                  <a:cubicBezTo>
                    <a:pt x="1464" y="165"/>
                    <a:pt x="1185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-3603625" y="-270488"/>
              <a:ext cx="213374" cy="187879"/>
            </a:xfrm>
            <a:custGeom>
              <a:avLst/>
              <a:gdLst/>
              <a:ahLst/>
              <a:cxnLst/>
              <a:rect l="l" t="t" r="r" b="b"/>
              <a:pathLst>
                <a:path w="1314" h="1157" extrusionOk="0">
                  <a:moveTo>
                    <a:pt x="654" y="1"/>
                  </a:moveTo>
                  <a:cubicBezTo>
                    <a:pt x="570" y="1"/>
                    <a:pt x="485" y="19"/>
                    <a:pt x="402" y="59"/>
                  </a:cubicBezTo>
                  <a:cubicBezTo>
                    <a:pt x="119" y="200"/>
                    <a:pt x="1" y="544"/>
                    <a:pt x="142" y="828"/>
                  </a:cubicBezTo>
                  <a:cubicBezTo>
                    <a:pt x="245" y="1032"/>
                    <a:pt x="452" y="1157"/>
                    <a:pt x="666" y="1157"/>
                  </a:cubicBezTo>
                  <a:cubicBezTo>
                    <a:pt x="749" y="1157"/>
                    <a:pt x="832" y="1138"/>
                    <a:pt x="911" y="1099"/>
                  </a:cubicBezTo>
                  <a:cubicBezTo>
                    <a:pt x="1195" y="957"/>
                    <a:pt x="1313" y="615"/>
                    <a:pt x="1171" y="331"/>
                  </a:cubicBezTo>
                  <a:cubicBezTo>
                    <a:pt x="1077" y="126"/>
                    <a:pt x="872" y="1"/>
                    <a:pt x="6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-4217928" y="-24474"/>
              <a:ext cx="291968" cy="256244"/>
            </a:xfrm>
            <a:custGeom>
              <a:avLst/>
              <a:gdLst/>
              <a:ahLst/>
              <a:cxnLst/>
              <a:rect l="l" t="t" r="r" b="b"/>
              <a:pathLst>
                <a:path w="1798" h="1578" extrusionOk="0">
                  <a:moveTo>
                    <a:pt x="904" y="0"/>
                  </a:moveTo>
                  <a:cubicBezTo>
                    <a:pt x="787" y="0"/>
                    <a:pt x="668" y="26"/>
                    <a:pt x="557" y="80"/>
                  </a:cubicBezTo>
                  <a:cubicBezTo>
                    <a:pt x="155" y="270"/>
                    <a:pt x="1" y="742"/>
                    <a:pt x="190" y="1133"/>
                  </a:cubicBezTo>
                  <a:cubicBezTo>
                    <a:pt x="326" y="1413"/>
                    <a:pt x="608" y="1577"/>
                    <a:pt x="901" y="1577"/>
                  </a:cubicBezTo>
                  <a:cubicBezTo>
                    <a:pt x="1016" y="1577"/>
                    <a:pt x="1132" y="1552"/>
                    <a:pt x="1242" y="1499"/>
                  </a:cubicBezTo>
                  <a:cubicBezTo>
                    <a:pt x="1632" y="1310"/>
                    <a:pt x="1797" y="837"/>
                    <a:pt x="1608" y="447"/>
                  </a:cubicBezTo>
                  <a:cubicBezTo>
                    <a:pt x="1473" y="161"/>
                    <a:pt x="1194" y="0"/>
                    <a:pt x="9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-4179606" y="9464"/>
              <a:ext cx="213374" cy="186743"/>
            </a:xfrm>
            <a:custGeom>
              <a:avLst/>
              <a:gdLst/>
              <a:ahLst/>
              <a:cxnLst/>
              <a:rect l="l" t="t" r="r" b="b"/>
              <a:pathLst>
                <a:path w="1314" h="1150" extrusionOk="0">
                  <a:moveTo>
                    <a:pt x="664" y="0"/>
                  </a:moveTo>
                  <a:cubicBezTo>
                    <a:pt x="577" y="0"/>
                    <a:pt x="488" y="20"/>
                    <a:pt x="403" y="61"/>
                  </a:cubicBezTo>
                  <a:cubicBezTo>
                    <a:pt x="119" y="202"/>
                    <a:pt x="1" y="546"/>
                    <a:pt x="143" y="829"/>
                  </a:cubicBezTo>
                  <a:cubicBezTo>
                    <a:pt x="244" y="1032"/>
                    <a:pt x="447" y="1150"/>
                    <a:pt x="658" y="1150"/>
                  </a:cubicBezTo>
                  <a:cubicBezTo>
                    <a:pt x="743" y="1150"/>
                    <a:pt x="830" y="1130"/>
                    <a:pt x="912" y="1090"/>
                  </a:cubicBezTo>
                  <a:cubicBezTo>
                    <a:pt x="1195" y="959"/>
                    <a:pt x="1314" y="617"/>
                    <a:pt x="1172" y="321"/>
                  </a:cubicBezTo>
                  <a:cubicBezTo>
                    <a:pt x="1079" y="119"/>
                    <a:pt x="878" y="0"/>
                    <a:pt x="6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34"/>
          <p:cNvGrpSpPr/>
          <p:nvPr/>
        </p:nvGrpSpPr>
        <p:grpSpPr>
          <a:xfrm>
            <a:off x="7550450" y="3109089"/>
            <a:ext cx="2524439" cy="2340297"/>
            <a:chOff x="-3567089" y="1969620"/>
            <a:chExt cx="2524439" cy="2340297"/>
          </a:xfrm>
        </p:grpSpPr>
        <p:sp>
          <p:nvSpPr>
            <p:cNvPr id="624" name="Google Shape;624;p34"/>
            <p:cNvSpPr/>
            <p:nvPr/>
          </p:nvSpPr>
          <p:spPr>
            <a:xfrm>
              <a:off x="-1824047" y="3036980"/>
              <a:ext cx="468643" cy="468481"/>
            </a:xfrm>
            <a:custGeom>
              <a:avLst/>
              <a:gdLst/>
              <a:ahLst/>
              <a:cxnLst/>
              <a:rect l="l" t="t" r="r" b="b"/>
              <a:pathLst>
                <a:path w="2886" h="2885" extrusionOk="0">
                  <a:moveTo>
                    <a:pt x="1443" y="0"/>
                  </a:moveTo>
                  <a:cubicBezTo>
                    <a:pt x="639" y="0"/>
                    <a:pt x="1" y="639"/>
                    <a:pt x="1" y="1443"/>
                  </a:cubicBezTo>
                  <a:cubicBezTo>
                    <a:pt x="1" y="2235"/>
                    <a:pt x="639" y="2885"/>
                    <a:pt x="1443" y="2885"/>
                  </a:cubicBezTo>
                  <a:cubicBezTo>
                    <a:pt x="2235" y="2885"/>
                    <a:pt x="2885" y="2235"/>
                    <a:pt x="2885" y="1443"/>
                  </a:cubicBezTo>
                  <a:cubicBezTo>
                    <a:pt x="2885" y="639"/>
                    <a:pt x="2235" y="0"/>
                    <a:pt x="1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-3010432" y="2879628"/>
              <a:ext cx="470429" cy="468481"/>
            </a:xfrm>
            <a:custGeom>
              <a:avLst/>
              <a:gdLst/>
              <a:ahLst/>
              <a:cxnLst/>
              <a:rect l="l" t="t" r="r" b="b"/>
              <a:pathLst>
                <a:path w="2897" h="2885" extrusionOk="0">
                  <a:moveTo>
                    <a:pt x="1454" y="0"/>
                  </a:moveTo>
                  <a:cubicBezTo>
                    <a:pt x="651" y="0"/>
                    <a:pt x="1" y="651"/>
                    <a:pt x="1" y="1442"/>
                  </a:cubicBezTo>
                  <a:cubicBezTo>
                    <a:pt x="1" y="2246"/>
                    <a:pt x="651" y="2885"/>
                    <a:pt x="1454" y="2885"/>
                  </a:cubicBezTo>
                  <a:cubicBezTo>
                    <a:pt x="2247" y="2885"/>
                    <a:pt x="2897" y="2246"/>
                    <a:pt x="2897" y="1442"/>
                  </a:cubicBezTo>
                  <a:cubicBezTo>
                    <a:pt x="2897" y="651"/>
                    <a:pt x="2247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-1728077" y="3508060"/>
              <a:ext cx="685427" cy="505180"/>
            </a:xfrm>
            <a:custGeom>
              <a:avLst/>
              <a:gdLst/>
              <a:ahLst/>
              <a:cxnLst/>
              <a:rect l="l" t="t" r="r" b="b"/>
              <a:pathLst>
                <a:path w="4221" h="3111" extrusionOk="0">
                  <a:moveTo>
                    <a:pt x="3090" y="0"/>
                  </a:moveTo>
                  <a:cubicBezTo>
                    <a:pt x="2887" y="0"/>
                    <a:pt x="2597" y="161"/>
                    <a:pt x="2318" y="433"/>
                  </a:cubicBezTo>
                  <a:lnTo>
                    <a:pt x="2294" y="445"/>
                  </a:lnTo>
                  <a:cubicBezTo>
                    <a:pt x="2282" y="422"/>
                    <a:pt x="2258" y="386"/>
                    <a:pt x="2235" y="362"/>
                  </a:cubicBezTo>
                  <a:cubicBezTo>
                    <a:pt x="2217" y="350"/>
                    <a:pt x="2197" y="344"/>
                    <a:pt x="2176" y="344"/>
                  </a:cubicBezTo>
                  <a:cubicBezTo>
                    <a:pt x="2000" y="344"/>
                    <a:pt x="1727" y="741"/>
                    <a:pt x="1727" y="741"/>
                  </a:cubicBezTo>
                  <a:cubicBezTo>
                    <a:pt x="1727" y="741"/>
                    <a:pt x="1266" y="916"/>
                    <a:pt x="515" y="916"/>
                  </a:cubicBezTo>
                  <a:cubicBezTo>
                    <a:pt x="415" y="916"/>
                    <a:pt x="311" y="913"/>
                    <a:pt x="201" y="906"/>
                  </a:cubicBezTo>
                  <a:lnTo>
                    <a:pt x="1" y="2975"/>
                  </a:lnTo>
                  <a:cubicBezTo>
                    <a:pt x="352" y="3056"/>
                    <a:pt x="721" y="3110"/>
                    <a:pt x="1121" y="3110"/>
                  </a:cubicBezTo>
                  <a:cubicBezTo>
                    <a:pt x="1192" y="3110"/>
                    <a:pt x="1264" y="3108"/>
                    <a:pt x="1336" y="3105"/>
                  </a:cubicBezTo>
                  <a:cubicBezTo>
                    <a:pt x="3511" y="3034"/>
                    <a:pt x="4221" y="2030"/>
                    <a:pt x="4197" y="1770"/>
                  </a:cubicBezTo>
                  <a:cubicBezTo>
                    <a:pt x="4187" y="1530"/>
                    <a:pt x="3946" y="1521"/>
                    <a:pt x="3907" y="1521"/>
                  </a:cubicBezTo>
                  <a:cubicBezTo>
                    <a:pt x="3904" y="1521"/>
                    <a:pt x="3902" y="1521"/>
                    <a:pt x="3902" y="1521"/>
                  </a:cubicBezTo>
                  <a:lnTo>
                    <a:pt x="3890" y="1521"/>
                  </a:lnTo>
                  <a:cubicBezTo>
                    <a:pt x="4044" y="1403"/>
                    <a:pt x="4162" y="1261"/>
                    <a:pt x="4115" y="1131"/>
                  </a:cubicBezTo>
                  <a:cubicBezTo>
                    <a:pt x="4071" y="1007"/>
                    <a:pt x="3995" y="944"/>
                    <a:pt x="3873" y="944"/>
                  </a:cubicBezTo>
                  <a:cubicBezTo>
                    <a:pt x="3764" y="944"/>
                    <a:pt x="3619" y="995"/>
                    <a:pt x="3429" y="1095"/>
                  </a:cubicBezTo>
                  <a:cubicBezTo>
                    <a:pt x="3595" y="989"/>
                    <a:pt x="3890" y="776"/>
                    <a:pt x="3795" y="564"/>
                  </a:cubicBezTo>
                  <a:cubicBezTo>
                    <a:pt x="3735" y="437"/>
                    <a:pt x="3648" y="387"/>
                    <a:pt x="3550" y="387"/>
                  </a:cubicBezTo>
                  <a:cubicBezTo>
                    <a:pt x="3439" y="387"/>
                    <a:pt x="3312" y="452"/>
                    <a:pt x="3193" y="540"/>
                  </a:cubicBezTo>
                  <a:cubicBezTo>
                    <a:pt x="3299" y="433"/>
                    <a:pt x="3382" y="291"/>
                    <a:pt x="3335" y="162"/>
                  </a:cubicBezTo>
                  <a:cubicBezTo>
                    <a:pt x="3292" y="51"/>
                    <a:pt x="3205" y="0"/>
                    <a:pt x="3090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-2104323" y="3536153"/>
              <a:ext cx="616413" cy="476600"/>
            </a:xfrm>
            <a:custGeom>
              <a:avLst/>
              <a:gdLst/>
              <a:ahLst/>
              <a:cxnLst/>
              <a:rect l="l" t="t" r="r" b="b"/>
              <a:pathLst>
                <a:path w="3796" h="2935" extrusionOk="0">
                  <a:moveTo>
                    <a:pt x="36" y="0"/>
                  </a:moveTo>
                  <a:lnTo>
                    <a:pt x="1" y="1620"/>
                  </a:lnTo>
                  <a:cubicBezTo>
                    <a:pt x="1" y="1620"/>
                    <a:pt x="899" y="2459"/>
                    <a:pt x="2318" y="2802"/>
                  </a:cubicBezTo>
                  <a:lnTo>
                    <a:pt x="2329" y="2802"/>
                  </a:lnTo>
                  <a:cubicBezTo>
                    <a:pt x="2376" y="2814"/>
                    <a:pt x="2412" y="2814"/>
                    <a:pt x="2447" y="2826"/>
                  </a:cubicBezTo>
                  <a:cubicBezTo>
                    <a:pt x="2460" y="2826"/>
                    <a:pt x="2471" y="2837"/>
                    <a:pt x="2483" y="2837"/>
                  </a:cubicBezTo>
                  <a:lnTo>
                    <a:pt x="2507" y="2837"/>
                  </a:lnTo>
                  <a:cubicBezTo>
                    <a:pt x="2816" y="2899"/>
                    <a:pt x="3151" y="2934"/>
                    <a:pt x="3497" y="2934"/>
                  </a:cubicBezTo>
                  <a:cubicBezTo>
                    <a:pt x="3549" y="2934"/>
                    <a:pt x="3601" y="2933"/>
                    <a:pt x="3653" y="2932"/>
                  </a:cubicBezTo>
                  <a:lnTo>
                    <a:pt x="3795" y="2932"/>
                  </a:lnTo>
                  <a:cubicBezTo>
                    <a:pt x="3571" y="2199"/>
                    <a:pt x="3559" y="1100"/>
                    <a:pt x="3559" y="686"/>
                  </a:cubicBezTo>
                  <a:cubicBezTo>
                    <a:pt x="3334" y="722"/>
                    <a:pt x="3051" y="745"/>
                    <a:pt x="2720" y="745"/>
                  </a:cubicBezTo>
                  <a:lnTo>
                    <a:pt x="2602" y="745"/>
                  </a:lnTo>
                  <a:cubicBezTo>
                    <a:pt x="1904" y="722"/>
                    <a:pt x="1005" y="544"/>
                    <a:pt x="36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-3219747" y="2890508"/>
              <a:ext cx="581988" cy="828163"/>
            </a:xfrm>
            <a:custGeom>
              <a:avLst/>
              <a:gdLst/>
              <a:ahLst/>
              <a:cxnLst/>
              <a:rect l="l" t="t" r="r" b="b"/>
              <a:pathLst>
                <a:path w="3584" h="5100" extrusionOk="0">
                  <a:moveTo>
                    <a:pt x="466" y="1"/>
                  </a:moveTo>
                  <a:cubicBezTo>
                    <a:pt x="418" y="1"/>
                    <a:pt x="369" y="9"/>
                    <a:pt x="321" y="28"/>
                  </a:cubicBezTo>
                  <a:cubicBezTo>
                    <a:pt x="1" y="146"/>
                    <a:pt x="131" y="655"/>
                    <a:pt x="131" y="655"/>
                  </a:cubicBezTo>
                  <a:lnTo>
                    <a:pt x="143" y="1317"/>
                  </a:lnTo>
                  <a:cubicBezTo>
                    <a:pt x="143" y="1317"/>
                    <a:pt x="321" y="3692"/>
                    <a:pt x="746" y="4201"/>
                  </a:cubicBezTo>
                  <a:cubicBezTo>
                    <a:pt x="1159" y="4709"/>
                    <a:pt x="2827" y="5100"/>
                    <a:pt x="2827" y="5100"/>
                  </a:cubicBezTo>
                  <a:cubicBezTo>
                    <a:pt x="2827" y="5100"/>
                    <a:pt x="3583" y="4449"/>
                    <a:pt x="3264" y="4378"/>
                  </a:cubicBezTo>
                  <a:cubicBezTo>
                    <a:pt x="2945" y="4319"/>
                    <a:pt x="2141" y="3752"/>
                    <a:pt x="1763" y="3208"/>
                  </a:cubicBezTo>
                  <a:cubicBezTo>
                    <a:pt x="1384" y="2664"/>
                    <a:pt x="1503" y="1375"/>
                    <a:pt x="1503" y="1375"/>
                  </a:cubicBezTo>
                  <a:lnTo>
                    <a:pt x="1006" y="655"/>
                  </a:lnTo>
                  <a:cubicBezTo>
                    <a:pt x="956" y="264"/>
                    <a:pt x="728" y="1"/>
                    <a:pt x="466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-3127512" y="2994759"/>
              <a:ext cx="785294" cy="665941"/>
            </a:xfrm>
            <a:custGeom>
              <a:avLst/>
              <a:gdLst/>
              <a:ahLst/>
              <a:cxnLst/>
              <a:rect l="l" t="t" r="r" b="b"/>
              <a:pathLst>
                <a:path w="4836" h="4101" extrusionOk="0">
                  <a:moveTo>
                    <a:pt x="509" y="0"/>
                  </a:moveTo>
                  <a:cubicBezTo>
                    <a:pt x="267" y="0"/>
                    <a:pt x="147" y="185"/>
                    <a:pt x="189" y="426"/>
                  </a:cubicBezTo>
                  <a:cubicBezTo>
                    <a:pt x="249" y="746"/>
                    <a:pt x="509" y="828"/>
                    <a:pt x="509" y="828"/>
                  </a:cubicBezTo>
                  <a:cubicBezTo>
                    <a:pt x="509" y="828"/>
                    <a:pt x="0" y="1408"/>
                    <a:pt x="249" y="1963"/>
                  </a:cubicBezTo>
                  <a:cubicBezTo>
                    <a:pt x="249" y="1963"/>
                    <a:pt x="438" y="2897"/>
                    <a:pt x="1597" y="3641"/>
                  </a:cubicBezTo>
                  <a:cubicBezTo>
                    <a:pt x="2222" y="4042"/>
                    <a:pt x="3272" y="4101"/>
                    <a:pt x="3836" y="4101"/>
                  </a:cubicBezTo>
                  <a:cubicBezTo>
                    <a:pt x="4071" y="4101"/>
                    <a:pt x="4221" y="4091"/>
                    <a:pt x="4221" y="4091"/>
                  </a:cubicBezTo>
                  <a:lnTo>
                    <a:pt x="4836" y="2897"/>
                  </a:lnTo>
                  <a:lnTo>
                    <a:pt x="4836" y="2897"/>
                  </a:lnTo>
                  <a:cubicBezTo>
                    <a:pt x="4836" y="2897"/>
                    <a:pt x="3943" y="3222"/>
                    <a:pt x="3092" y="3222"/>
                  </a:cubicBezTo>
                  <a:cubicBezTo>
                    <a:pt x="2603" y="3222"/>
                    <a:pt x="2129" y="3115"/>
                    <a:pt x="1844" y="2779"/>
                  </a:cubicBezTo>
                  <a:cubicBezTo>
                    <a:pt x="1691" y="2601"/>
                    <a:pt x="1443" y="2377"/>
                    <a:pt x="1443" y="1810"/>
                  </a:cubicBezTo>
                  <a:cubicBezTo>
                    <a:pt x="1443" y="1230"/>
                    <a:pt x="1277" y="284"/>
                    <a:pt x="828" y="84"/>
                  </a:cubicBezTo>
                  <a:cubicBezTo>
                    <a:pt x="706" y="26"/>
                    <a:pt x="599" y="0"/>
                    <a:pt x="509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-3183210" y="2582138"/>
              <a:ext cx="80868" cy="777499"/>
            </a:xfrm>
            <a:custGeom>
              <a:avLst/>
              <a:gdLst/>
              <a:ahLst/>
              <a:cxnLst/>
              <a:rect l="l" t="t" r="r" b="b"/>
              <a:pathLst>
                <a:path w="498" h="4788" extrusionOk="0">
                  <a:moveTo>
                    <a:pt x="60" y="0"/>
                  </a:moveTo>
                  <a:cubicBezTo>
                    <a:pt x="25" y="0"/>
                    <a:pt x="1" y="35"/>
                    <a:pt x="1" y="71"/>
                  </a:cubicBezTo>
                  <a:lnTo>
                    <a:pt x="379" y="4729"/>
                  </a:lnTo>
                  <a:cubicBezTo>
                    <a:pt x="379" y="4764"/>
                    <a:pt x="403" y="4787"/>
                    <a:pt x="438" y="4787"/>
                  </a:cubicBezTo>
                  <a:cubicBezTo>
                    <a:pt x="474" y="4787"/>
                    <a:pt x="497" y="4753"/>
                    <a:pt x="497" y="4729"/>
                  </a:cubicBezTo>
                  <a:lnTo>
                    <a:pt x="119" y="59"/>
                  </a:lnTo>
                  <a:cubicBezTo>
                    <a:pt x="119" y="24"/>
                    <a:pt x="96" y="0"/>
                    <a:pt x="60" y="0"/>
                  </a:cubicBezTo>
                  <a:close/>
                </a:path>
              </a:pathLst>
            </a:custGeom>
            <a:solidFill>
              <a:srgbClr val="162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-3488494" y="2314039"/>
              <a:ext cx="558929" cy="529862"/>
            </a:xfrm>
            <a:custGeom>
              <a:avLst/>
              <a:gdLst/>
              <a:ahLst/>
              <a:cxnLst/>
              <a:rect l="l" t="t" r="r" b="b"/>
              <a:pathLst>
                <a:path w="3442" h="3263" extrusionOk="0">
                  <a:moveTo>
                    <a:pt x="1669" y="1"/>
                  </a:moveTo>
                  <a:cubicBezTo>
                    <a:pt x="1654" y="1"/>
                    <a:pt x="1638" y="3"/>
                    <a:pt x="1621" y="7"/>
                  </a:cubicBezTo>
                  <a:cubicBezTo>
                    <a:pt x="1172" y="126"/>
                    <a:pt x="1763" y="1473"/>
                    <a:pt x="1763" y="1473"/>
                  </a:cubicBezTo>
                  <a:cubicBezTo>
                    <a:pt x="1763" y="1473"/>
                    <a:pt x="1025" y="461"/>
                    <a:pt x="597" y="461"/>
                  </a:cubicBezTo>
                  <a:cubicBezTo>
                    <a:pt x="508" y="461"/>
                    <a:pt x="432" y="505"/>
                    <a:pt x="379" y="611"/>
                  </a:cubicBezTo>
                  <a:cubicBezTo>
                    <a:pt x="190" y="965"/>
                    <a:pt x="1550" y="1615"/>
                    <a:pt x="1550" y="1615"/>
                  </a:cubicBezTo>
                  <a:cubicBezTo>
                    <a:pt x="1550" y="1615"/>
                    <a:pt x="1" y="1923"/>
                    <a:pt x="320" y="2585"/>
                  </a:cubicBezTo>
                  <a:cubicBezTo>
                    <a:pt x="387" y="2717"/>
                    <a:pt x="483" y="2770"/>
                    <a:pt x="595" y="2770"/>
                  </a:cubicBezTo>
                  <a:cubicBezTo>
                    <a:pt x="1043" y="2770"/>
                    <a:pt x="1739" y="1923"/>
                    <a:pt x="1739" y="1923"/>
                  </a:cubicBezTo>
                  <a:lnTo>
                    <a:pt x="1739" y="1923"/>
                  </a:lnTo>
                  <a:cubicBezTo>
                    <a:pt x="1739" y="1923"/>
                    <a:pt x="970" y="3141"/>
                    <a:pt x="1550" y="3259"/>
                  </a:cubicBezTo>
                  <a:cubicBezTo>
                    <a:pt x="1562" y="3261"/>
                    <a:pt x="1573" y="3263"/>
                    <a:pt x="1584" y="3263"/>
                  </a:cubicBezTo>
                  <a:cubicBezTo>
                    <a:pt x="1943" y="3263"/>
                    <a:pt x="1999" y="2006"/>
                    <a:pt x="1999" y="2006"/>
                  </a:cubicBezTo>
                  <a:cubicBezTo>
                    <a:pt x="1999" y="2006"/>
                    <a:pt x="2639" y="2716"/>
                    <a:pt x="2980" y="2716"/>
                  </a:cubicBezTo>
                  <a:cubicBezTo>
                    <a:pt x="3059" y="2716"/>
                    <a:pt x="3122" y="2678"/>
                    <a:pt x="3158" y="2585"/>
                  </a:cubicBezTo>
                  <a:cubicBezTo>
                    <a:pt x="3347" y="2088"/>
                    <a:pt x="2129" y="1663"/>
                    <a:pt x="2129" y="1663"/>
                  </a:cubicBezTo>
                  <a:cubicBezTo>
                    <a:pt x="2129" y="1663"/>
                    <a:pt x="3441" y="1013"/>
                    <a:pt x="3051" y="729"/>
                  </a:cubicBezTo>
                  <a:cubicBezTo>
                    <a:pt x="3001" y="695"/>
                    <a:pt x="2947" y="680"/>
                    <a:pt x="2890" y="680"/>
                  </a:cubicBezTo>
                  <a:cubicBezTo>
                    <a:pt x="2492" y="680"/>
                    <a:pt x="1976" y="1415"/>
                    <a:pt x="1976" y="1415"/>
                  </a:cubicBezTo>
                  <a:cubicBezTo>
                    <a:pt x="1976" y="1415"/>
                    <a:pt x="2063" y="1"/>
                    <a:pt x="166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-3146674" y="2276853"/>
              <a:ext cx="105713" cy="178624"/>
            </a:xfrm>
            <a:custGeom>
              <a:avLst/>
              <a:gdLst/>
              <a:ahLst/>
              <a:cxnLst/>
              <a:rect l="l" t="t" r="r" b="b"/>
              <a:pathLst>
                <a:path w="651" h="1100" extrusionOk="0">
                  <a:moveTo>
                    <a:pt x="638" y="0"/>
                  </a:moveTo>
                  <a:cubicBezTo>
                    <a:pt x="627" y="0"/>
                    <a:pt x="615" y="0"/>
                    <a:pt x="603" y="12"/>
                  </a:cubicBezTo>
                  <a:lnTo>
                    <a:pt x="0" y="1076"/>
                  </a:lnTo>
                  <a:cubicBezTo>
                    <a:pt x="0" y="1076"/>
                    <a:pt x="0" y="1100"/>
                    <a:pt x="12" y="1100"/>
                  </a:cubicBezTo>
                  <a:lnTo>
                    <a:pt x="24" y="1100"/>
                  </a:lnTo>
                  <a:cubicBezTo>
                    <a:pt x="36" y="1100"/>
                    <a:pt x="36" y="1100"/>
                    <a:pt x="47" y="1088"/>
                  </a:cubicBezTo>
                  <a:lnTo>
                    <a:pt x="651" y="36"/>
                  </a:lnTo>
                  <a:cubicBezTo>
                    <a:pt x="651" y="24"/>
                    <a:pt x="651" y="12"/>
                    <a:pt x="638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-3081395" y="2566711"/>
              <a:ext cx="169043" cy="36537"/>
            </a:xfrm>
            <a:custGeom>
              <a:avLst/>
              <a:gdLst/>
              <a:ahLst/>
              <a:cxnLst/>
              <a:rect l="l" t="t" r="r" b="b"/>
              <a:pathLst>
                <a:path w="1041" h="225" extrusionOk="0">
                  <a:moveTo>
                    <a:pt x="36" y="1"/>
                  </a:moveTo>
                  <a:cubicBezTo>
                    <a:pt x="24" y="1"/>
                    <a:pt x="12" y="1"/>
                    <a:pt x="12" y="12"/>
                  </a:cubicBezTo>
                  <a:cubicBezTo>
                    <a:pt x="0" y="24"/>
                    <a:pt x="12" y="36"/>
                    <a:pt x="24" y="36"/>
                  </a:cubicBezTo>
                  <a:lnTo>
                    <a:pt x="1005" y="225"/>
                  </a:lnTo>
                  <a:lnTo>
                    <a:pt x="1017" y="225"/>
                  </a:lnTo>
                  <a:cubicBezTo>
                    <a:pt x="1029" y="225"/>
                    <a:pt x="1029" y="213"/>
                    <a:pt x="1040" y="201"/>
                  </a:cubicBezTo>
                  <a:cubicBezTo>
                    <a:pt x="1040" y="190"/>
                    <a:pt x="1029" y="177"/>
                    <a:pt x="1017" y="177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-3137093" y="2718379"/>
              <a:ext cx="44331" cy="76808"/>
            </a:xfrm>
            <a:custGeom>
              <a:avLst/>
              <a:gdLst/>
              <a:ahLst/>
              <a:cxnLst/>
              <a:rect l="l" t="t" r="r" b="b"/>
              <a:pathLst>
                <a:path w="273" h="473" extrusionOk="0">
                  <a:moveTo>
                    <a:pt x="24" y="0"/>
                  </a:moveTo>
                  <a:cubicBezTo>
                    <a:pt x="12" y="12"/>
                    <a:pt x="1" y="24"/>
                    <a:pt x="12" y="36"/>
                  </a:cubicBezTo>
                  <a:lnTo>
                    <a:pt x="225" y="462"/>
                  </a:lnTo>
                  <a:cubicBezTo>
                    <a:pt x="237" y="473"/>
                    <a:pt x="237" y="473"/>
                    <a:pt x="248" y="473"/>
                  </a:cubicBezTo>
                  <a:lnTo>
                    <a:pt x="261" y="473"/>
                  </a:lnTo>
                  <a:cubicBezTo>
                    <a:pt x="272" y="462"/>
                    <a:pt x="272" y="449"/>
                    <a:pt x="272" y="438"/>
                  </a:cubicBezTo>
                  <a:lnTo>
                    <a:pt x="48" y="12"/>
                  </a:lnTo>
                  <a:cubicBezTo>
                    <a:pt x="48" y="0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-3388628" y="2729746"/>
              <a:ext cx="109610" cy="163522"/>
            </a:xfrm>
            <a:custGeom>
              <a:avLst/>
              <a:gdLst/>
              <a:ahLst/>
              <a:cxnLst/>
              <a:rect l="l" t="t" r="r" b="b"/>
              <a:pathLst>
                <a:path w="675" h="1007" extrusionOk="0">
                  <a:moveTo>
                    <a:pt x="663" y="1"/>
                  </a:moveTo>
                  <a:cubicBezTo>
                    <a:pt x="651" y="1"/>
                    <a:pt x="639" y="1"/>
                    <a:pt x="628" y="13"/>
                  </a:cubicBezTo>
                  <a:lnTo>
                    <a:pt x="13" y="970"/>
                  </a:lnTo>
                  <a:cubicBezTo>
                    <a:pt x="1" y="983"/>
                    <a:pt x="1" y="1006"/>
                    <a:pt x="13" y="1006"/>
                  </a:cubicBezTo>
                  <a:lnTo>
                    <a:pt x="48" y="1006"/>
                  </a:lnTo>
                  <a:lnTo>
                    <a:pt x="663" y="37"/>
                  </a:lnTo>
                  <a:cubicBezTo>
                    <a:pt x="675" y="25"/>
                    <a:pt x="663" y="13"/>
                    <a:pt x="66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-3567089" y="2549336"/>
              <a:ext cx="203631" cy="30853"/>
            </a:xfrm>
            <a:custGeom>
              <a:avLst/>
              <a:gdLst/>
              <a:ahLst/>
              <a:cxnLst/>
              <a:rect l="l" t="t" r="r" b="b"/>
              <a:pathLst>
                <a:path w="1254" h="190" extrusionOk="0">
                  <a:moveTo>
                    <a:pt x="24" y="1"/>
                  </a:moveTo>
                  <a:cubicBezTo>
                    <a:pt x="12" y="1"/>
                    <a:pt x="1" y="13"/>
                    <a:pt x="1" y="24"/>
                  </a:cubicBezTo>
                  <a:cubicBezTo>
                    <a:pt x="1" y="37"/>
                    <a:pt x="12" y="48"/>
                    <a:pt x="24" y="48"/>
                  </a:cubicBezTo>
                  <a:lnTo>
                    <a:pt x="1230" y="190"/>
                  </a:lnTo>
                  <a:cubicBezTo>
                    <a:pt x="1241" y="190"/>
                    <a:pt x="1254" y="179"/>
                    <a:pt x="1254" y="166"/>
                  </a:cubicBezTo>
                  <a:cubicBezTo>
                    <a:pt x="1254" y="155"/>
                    <a:pt x="1241" y="143"/>
                    <a:pt x="1230" y="143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-3338775" y="2322808"/>
              <a:ext cx="76970" cy="113507"/>
            </a:xfrm>
            <a:custGeom>
              <a:avLst/>
              <a:gdLst/>
              <a:ahLst/>
              <a:cxnLst/>
              <a:rect l="l" t="t" r="r" b="b"/>
              <a:pathLst>
                <a:path w="474" h="699" extrusionOk="0">
                  <a:moveTo>
                    <a:pt x="13" y="1"/>
                  </a:moveTo>
                  <a:cubicBezTo>
                    <a:pt x="13" y="13"/>
                    <a:pt x="1" y="24"/>
                    <a:pt x="13" y="37"/>
                  </a:cubicBezTo>
                  <a:lnTo>
                    <a:pt x="426" y="686"/>
                  </a:lnTo>
                  <a:cubicBezTo>
                    <a:pt x="439" y="699"/>
                    <a:pt x="439" y="699"/>
                    <a:pt x="450" y="699"/>
                  </a:cubicBezTo>
                  <a:lnTo>
                    <a:pt x="462" y="699"/>
                  </a:lnTo>
                  <a:cubicBezTo>
                    <a:pt x="474" y="686"/>
                    <a:pt x="474" y="675"/>
                    <a:pt x="474" y="663"/>
                  </a:cubicBezTo>
                  <a:lnTo>
                    <a:pt x="48" y="13"/>
                  </a:lnTo>
                  <a:cubicBezTo>
                    <a:pt x="37" y="1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-3338775" y="2993623"/>
              <a:ext cx="914065" cy="791464"/>
            </a:xfrm>
            <a:custGeom>
              <a:avLst/>
              <a:gdLst/>
              <a:ahLst/>
              <a:cxnLst/>
              <a:rect l="l" t="t" r="r" b="b"/>
              <a:pathLst>
                <a:path w="5629" h="4874" extrusionOk="0">
                  <a:moveTo>
                    <a:pt x="1074" y="1"/>
                  </a:moveTo>
                  <a:cubicBezTo>
                    <a:pt x="1046" y="1"/>
                    <a:pt x="1015" y="3"/>
                    <a:pt x="983" y="7"/>
                  </a:cubicBezTo>
                  <a:cubicBezTo>
                    <a:pt x="639" y="43"/>
                    <a:pt x="581" y="469"/>
                    <a:pt x="581" y="469"/>
                  </a:cubicBezTo>
                  <a:cubicBezTo>
                    <a:pt x="368" y="575"/>
                    <a:pt x="344" y="871"/>
                    <a:pt x="344" y="871"/>
                  </a:cubicBezTo>
                  <a:lnTo>
                    <a:pt x="356" y="882"/>
                  </a:lnTo>
                  <a:cubicBezTo>
                    <a:pt x="166" y="942"/>
                    <a:pt x="1" y="1142"/>
                    <a:pt x="48" y="1686"/>
                  </a:cubicBezTo>
                  <a:cubicBezTo>
                    <a:pt x="108" y="2585"/>
                    <a:pt x="497" y="3365"/>
                    <a:pt x="1207" y="4098"/>
                  </a:cubicBezTo>
                  <a:cubicBezTo>
                    <a:pt x="1613" y="4518"/>
                    <a:pt x="2283" y="4874"/>
                    <a:pt x="3155" y="4874"/>
                  </a:cubicBezTo>
                  <a:cubicBezTo>
                    <a:pt x="3831" y="4874"/>
                    <a:pt x="4629" y="4660"/>
                    <a:pt x="5522" y="4098"/>
                  </a:cubicBezTo>
                  <a:lnTo>
                    <a:pt x="5628" y="3743"/>
                  </a:lnTo>
                  <a:cubicBezTo>
                    <a:pt x="5628" y="3743"/>
                    <a:pt x="2767" y="3648"/>
                    <a:pt x="2082" y="3141"/>
                  </a:cubicBezTo>
                  <a:cubicBezTo>
                    <a:pt x="1396" y="2632"/>
                    <a:pt x="1112" y="1746"/>
                    <a:pt x="1077" y="1486"/>
                  </a:cubicBezTo>
                  <a:cubicBezTo>
                    <a:pt x="1526" y="1402"/>
                    <a:pt x="1467" y="1071"/>
                    <a:pt x="1408" y="894"/>
                  </a:cubicBezTo>
                  <a:cubicBezTo>
                    <a:pt x="1385" y="824"/>
                    <a:pt x="1325" y="753"/>
                    <a:pt x="1254" y="682"/>
                  </a:cubicBezTo>
                  <a:lnTo>
                    <a:pt x="1266" y="682"/>
                  </a:lnTo>
                  <a:cubicBezTo>
                    <a:pt x="1325" y="669"/>
                    <a:pt x="1455" y="551"/>
                    <a:pt x="1443" y="362"/>
                  </a:cubicBezTo>
                  <a:cubicBezTo>
                    <a:pt x="1443" y="201"/>
                    <a:pt x="1356" y="1"/>
                    <a:pt x="1074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-3183210" y="3411441"/>
              <a:ext cx="840992" cy="373648"/>
            </a:xfrm>
            <a:custGeom>
              <a:avLst/>
              <a:gdLst/>
              <a:ahLst/>
              <a:cxnLst/>
              <a:rect l="l" t="t" r="r" b="b"/>
              <a:pathLst>
                <a:path w="5179" h="2301" extrusionOk="0">
                  <a:moveTo>
                    <a:pt x="2011" y="0"/>
                  </a:moveTo>
                  <a:lnTo>
                    <a:pt x="1" y="1253"/>
                  </a:lnTo>
                  <a:cubicBezTo>
                    <a:pt x="72" y="1348"/>
                    <a:pt x="166" y="1442"/>
                    <a:pt x="249" y="1525"/>
                  </a:cubicBezTo>
                  <a:cubicBezTo>
                    <a:pt x="655" y="1945"/>
                    <a:pt x="1325" y="2301"/>
                    <a:pt x="2197" y="2301"/>
                  </a:cubicBezTo>
                  <a:cubicBezTo>
                    <a:pt x="2873" y="2301"/>
                    <a:pt x="3671" y="2087"/>
                    <a:pt x="4564" y="1525"/>
                  </a:cubicBezTo>
                  <a:lnTo>
                    <a:pt x="5179" y="331"/>
                  </a:lnTo>
                  <a:lnTo>
                    <a:pt x="5179" y="331"/>
                  </a:lnTo>
                  <a:cubicBezTo>
                    <a:pt x="5179" y="331"/>
                    <a:pt x="4286" y="656"/>
                    <a:pt x="3435" y="656"/>
                  </a:cubicBezTo>
                  <a:cubicBezTo>
                    <a:pt x="2946" y="656"/>
                    <a:pt x="2472" y="549"/>
                    <a:pt x="2187" y="213"/>
                  </a:cubicBezTo>
                  <a:cubicBezTo>
                    <a:pt x="2129" y="153"/>
                    <a:pt x="2069" y="95"/>
                    <a:pt x="2011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-2849184" y="3466489"/>
              <a:ext cx="1044460" cy="843428"/>
            </a:xfrm>
            <a:custGeom>
              <a:avLst/>
              <a:gdLst/>
              <a:ahLst/>
              <a:cxnLst/>
              <a:rect l="l" t="t" r="r" b="b"/>
              <a:pathLst>
                <a:path w="6432" h="5194" extrusionOk="0">
                  <a:moveTo>
                    <a:pt x="3569" y="1"/>
                  </a:moveTo>
                  <a:cubicBezTo>
                    <a:pt x="2113" y="1"/>
                    <a:pt x="622" y="1600"/>
                    <a:pt x="107" y="3834"/>
                  </a:cubicBezTo>
                  <a:lnTo>
                    <a:pt x="1" y="4401"/>
                  </a:lnTo>
                  <a:lnTo>
                    <a:pt x="5865" y="5194"/>
                  </a:lnTo>
                  <a:cubicBezTo>
                    <a:pt x="5865" y="5181"/>
                    <a:pt x="5865" y="5170"/>
                    <a:pt x="5876" y="5146"/>
                  </a:cubicBezTo>
                  <a:cubicBezTo>
                    <a:pt x="6432" y="2699"/>
                    <a:pt x="5604" y="405"/>
                    <a:pt x="4008" y="51"/>
                  </a:cubicBezTo>
                  <a:cubicBezTo>
                    <a:pt x="3863" y="17"/>
                    <a:pt x="3716" y="1"/>
                    <a:pt x="356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-2776111" y="3382698"/>
              <a:ext cx="518495" cy="266311"/>
            </a:xfrm>
            <a:custGeom>
              <a:avLst/>
              <a:gdLst/>
              <a:ahLst/>
              <a:cxnLst/>
              <a:rect l="l" t="t" r="r" b="b"/>
              <a:pathLst>
                <a:path w="3193" h="1640" extrusionOk="0">
                  <a:moveTo>
                    <a:pt x="1237" y="1"/>
                  </a:moveTo>
                  <a:cubicBezTo>
                    <a:pt x="1167" y="1"/>
                    <a:pt x="1105" y="21"/>
                    <a:pt x="1052" y="70"/>
                  </a:cubicBezTo>
                  <a:cubicBezTo>
                    <a:pt x="733" y="366"/>
                    <a:pt x="1206" y="745"/>
                    <a:pt x="1206" y="745"/>
                  </a:cubicBezTo>
                  <a:cubicBezTo>
                    <a:pt x="1206" y="745"/>
                    <a:pt x="849" y="489"/>
                    <a:pt x="546" y="489"/>
                  </a:cubicBezTo>
                  <a:cubicBezTo>
                    <a:pt x="398" y="489"/>
                    <a:pt x="263" y="550"/>
                    <a:pt x="189" y="732"/>
                  </a:cubicBezTo>
                  <a:cubicBezTo>
                    <a:pt x="0" y="1217"/>
                    <a:pt x="970" y="1489"/>
                    <a:pt x="970" y="1489"/>
                  </a:cubicBezTo>
                  <a:cubicBezTo>
                    <a:pt x="970" y="1489"/>
                    <a:pt x="1390" y="1640"/>
                    <a:pt x="1884" y="1640"/>
                  </a:cubicBezTo>
                  <a:cubicBezTo>
                    <a:pt x="2123" y="1640"/>
                    <a:pt x="2378" y="1605"/>
                    <a:pt x="2612" y="1501"/>
                  </a:cubicBezTo>
                  <a:cubicBezTo>
                    <a:pt x="3192" y="1252"/>
                    <a:pt x="3062" y="543"/>
                    <a:pt x="2672" y="508"/>
                  </a:cubicBezTo>
                  <a:cubicBezTo>
                    <a:pt x="2085" y="469"/>
                    <a:pt x="1571" y="1"/>
                    <a:pt x="1237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-2233420" y="3473472"/>
              <a:ext cx="501770" cy="249261"/>
            </a:xfrm>
            <a:custGeom>
              <a:avLst/>
              <a:gdLst/>
              <a:ahLst/>
              <a:cxnLst/>
              <a:rect l="l" t="t" r="r" b="b"/>
              <a:pathLst>
                <a:path w="3090" h="1535" extrusionOk="0">
                  <a:moveTo>
                    <a:pt x="2043" y="0"/>
                  </a:moveTo>
                  <a:cubicBezTo>
                    <a:pt x="1746" y="0"/>
                    <a:pt x="1301" y="200"/>
                    <a:pt x="845" y="200"/>
                  </a:cubicBezTo>
                  <a:cubicBezTo>
                    <a:pt x="777" y="200"/>
                    <a:pt x="709" y="196"/>
                    <a:pt x="642" y="186"/>
                  </a:cubicBezTo>
                  <a:cubicBezTo>
                    <a:pt x="625" y="183"/>
                    <a:pt x="609" y="182"/>
                    <a:pt x="593" y="182"/>
                  </a:cubicBezTo>
                  <a:cubicBezTo>
                    <a:pt x="230" y="182"/>
                    <a:pt x="1" y="804"/>
                    <a:pt x="476" y="1166"/>
                  </a:cubicBezTo>
                  <a:cubicBezTo>
                    <a:pt x="902" y="1482"/>
                    <a:pt x="1474" y="1534"/>
                    <a:pt x="1809" y="1534"/>
                  </a:cubicBezTo>
                  <a:cubicBezTo>
                    <a:pt x="1976" y="1534"/>
                    <a:pt x="2084" y="1521"/>
                    <a:pt x="2084" y="1521"/>
                  </a:cubicBezTo>
                  <a:cubicBezTo>
                    <a:pt x="2084" y="1521"/>
                    <a:pt x="3089" y="1474"/>
                    <a:pt x="3018" y="954"/>
                  </a:cubicBezTo>
                  <a:cubicBezTo>
                    <a:pt x="2976" y="693"/>
                    <a:pt x="2768" y="622"/>
                    <a:pt x="2553" y="622"/>
                  </a:cubicBezTo>
                  <a:cubicBezTo>
                    <a:pt x="2289" y="622"/>
                    <a:pt x="2013" y="729"/>
                    <a:pt x="2013" y="729"/>
                  </a:cubicBezTo>
                  <a:cubicBezTo>
                    <a:pt x="2013" y="729"/>
                    <a:pt x="2569" y="481"/>
                    <a:pt x="2320" y="126"/>
                  </a:cubicBezTo>
                  <a:cubicBezTo>
                    <a:pt x="2259" y="33"/>
                    <a:pt x="2163" y="0"/>
                    <a:pt x="2043" y="0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-2200293" y="3738972"/>
              <a:ext cx="272807" cy="195999"/>
            </a:xfrm>
            <a:custGeom>
              <a:avLst/>
              <a:gdLst/>
              <a:ahLst/>
              <a:cxnLst/>
              <a:rect l="l" t="t" r="r" b="b"/>
              <a:pathLst>
                <a:path w="1680" h="1207" extrusionOk="0">
                  <a:moveTo>
                    <a:pt x="403" y="0"/>
                  </a:moveTo>
                  <a:cubicBezTo>
                    <a:pt x="359" y="0"/>
                    <a:pt x="311" y="12"/>
                    <a:pt x="261" y="40"/>
                  </a:cubicBezTo>
                  <a:cubicBezTo>
                    <a:pt x="1" y="182"/>
                    <a:pt x="379" y="820"/>
                    <a:pt x="568" y="1115"/>
                  </a:cubicBezTo>
                  <a:cubicBezTo>
                    <a:pt x="605" y="1175"/>
                    <a:pt x="662" y="1207"/>
                    <a:pt x="719" y="1207"/>
                  </a:cubicBezTo>
                  <a:cubicBezTo>
                    <a:pt x="752" y="1207"/>
                    <a:pt x="786" y="1196"/>
                    <a:pt x="816" y="1175"/>
                  </a:cubicBezTo>
                  <a:cubicBezTo>
                    <a:pt x="1100" y="974"/>
                    <a:pt x="1679" y="524"/>
                    <a:pt x="1454" y="335"/>
                  </a:cubicBezTo>
                  <a:cubicBezTo>
                    <a:pt x="1369" y="260"/>
                    <a:pt x="1278" y="233"/>
                    <a:pt x="1191" y="233"/>
                  </a:cubicBezTo>
                  <a:cubicBezTo>
                    <a:pt x="978" y="233"/>
                    <a:pt x="792" y="395"/>
                    <a:pt x="792" y="395"/>
                  </a:cubicBezTo>
                  <a:cubicBezTo>
                    <a:pt x="792" y="395"/>
                    <a:pt x="655" y="0"/>
                    <a:pt x="403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-2375019" y="3342264"/>
              <a:ext cx="288071" cy="196161"/>
            </a:xfrm>
            <a:custGeom>
              <a:avLst/>
              <a:gdLst/>
              <a:ahLst/>
              <a:cxnLst/>
              <a:rect l="l" t="t" r="r" b="b"/>
              <a:pathLst>
                <a:path w="1774" h="1208" extrusionOk="0">
                  <a:moveTo>
                    <a:pt x="213" y="1"/>
                  </a:moveTo>
                  <a:cubicBezTo>
                    <a:pt x="166" y="1"/>
                    <a:pt x="119" y="24"/>
                    <a:pt x="119" y="72"/>
                  </a:cubicBezTo>
                  <a:lnTo>
                    <a:pt x="13" y="852"/>
                  </a:lnTo>
                  <a:cubicBezTo>
                    <a:pt x="0" y="934"/>
                    <a:pt x="71" y="1017"/>
                    <a:pt x="155" y="1029"/>
                  </a:cubicBezTo>
                  <a:lnTo>
                    <a:pt x="1479" y="1206"/>
                  </a:lnTo>
                  <a:cubicBezTo>
                    <a:pt x="1486" y="1207"/>
                    <a:pt x="1494" y="1208"/>
                    <a:pt x="1502" y="1208"/>
                  </a:cubicBezTo>
                  <a:cubicBezTo>
                    <a:pt x="1586" y="1208"/>
                    <a:pt x="1656" y="1151"/>
                    <a:pt x="1668" y="1065"/>
                  </a:cubicBezTo>
                  <a:lnTo>
                    <a:pt x="1762" y="284"/>
                  </a:lnTo>
                  <a:cubicBezTo>
                    <a:pt x="1774" y="248"/>
                    <a:pt x="1739" y="201"/>
                    <a:pt x="1691" y="20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-2808913" y="2231872"/>
              <a:ext cx="1366957" cy="1163976"/>
            </a:xfrm>
            <a:custGeom>
              <a:avLst/>
              <a:gdLst/>
              <a:ahLst/>
              <a:cxnLst/>
              <a:rect l="l" t="t" r="r" b="b"/>
              <a:pathLst>
                <a:path w="8418" h="7168" extrusionOk="0">
                  <a:moveTo>
                    <a:pt x="3507" y="0"/>
                  </a:moveTo>
                  <a:cubicBezTo>
                    <a:pt x="2948" y="0"/>
                    <a:pt x="2378" y="108"/>
                    <a:pt x="1869" y="360"/>
                  </a:cubicBezTo>
                  <a:cubicBezTo>
                    <a:pt x="320" y="1128"/>
                    <a:pt x="1" y="3540"/>
                    <a:pt x="202" y="4580"/>
                  </a:cubicBezTo>
                  <a:cubicBezTo>
                    <a:pt x="403" y="5620"/>
                    <a:pt x="1101" y="6224"/>
                    <a:pt x="1101" y="6224"/>
                  </a:cubicBezTo>
                  <a:cubicBezTo>
                    <a:pt x="1101" y="6224"/>
                    <a:pt x="2046" y="6850"/>
                    <a:pt x="3607" y="7028"/>
                  </a:cubicBezTo>
                  <a:cubicBezTo>
                    <a:pt x="4200" y="7092"/>
                    <a:pt x="4732" y="7167"/>
                    <a:pt x="5210" y="7167"/>
                  </a:cubicBezTo>
                  <a:cubicBezTo>
                    <a:pt x="6048" y="7167"/>
                    <a:pt x="6722" y="6936"/>
                    <a:pt x="7272" y="6011"/>
                  </a:cubicBezTo>
                  <a:cubicBezTo>
                    <a:pt x="7390" y="5822"/>
                    <a:pt x="7614" y="5408"/>
                    <a:pt x="7732" y="5148"/>
                  </a:cubicBezTo>
                  <a:cubicBezTo>
                    <a:pt x="8418" y="3705"/>
                    <a:pt x="8205" y="2476"/>
                    <a:pt x="7697" y="1826"/>
                  </a:cubicBezTo>
                  <a:cubicBezTo>
                    <a:pt x="7082" y="1046"/>
                    <a:pt x="6219" y="1034"/>
                    <a:pt x="6219" y="1034"/>
                  </a:cubicBezTo>
                  <a:lnTo>
                    <a:pt x="6172" y="1010"/>
                  </a:lnTo>
                  <a:cubicBezTo>
                    <a:pt x="5743" y="447"/>
                    <a:pt x="4649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-2730156" y="2390848"/>
              <a:ext cx="1134746" cy="1092364"/>
            </a:xfrm>
            <a:custGeom>
              <a:avLst/>
              <a:gdLst/>
              <a:ahLst/>
              <a:cxnLst/>
              <a:rect l="l" t="t" r="r" b="b"/>
              <a:pathLst>
                <a:path w="6988" h="6727" extrusionOk="0">
                  <a:moveTo>
                    <a:pt x="2521" y="1"/>
                  </a:moveTo>
                  <a:cubicBezTo>
                    <a:pt x="1478" y="1"/>
                    <a:pt x="579" y="776"/>
                    <a:pt x="438" y="1840"/>
                  </a:cubicBezTo>
                  <a:lnTo>
                    <a:pt x="143" y="4050"/>
                  </a:lnTo>
                  <a:cubicBezTo>
                    <a:pt x="1" y="5209"/>
                    <a:pt x="816" y="6262"/>
                    <a:pt x="1963" y="6415"/>
                  </a:cubicBezTo>
                  <a:lnTo>
                    <a:pt x="4186" y="6711"/>
                  </a:lnTo>
                  <a:cubicBezTo>
                    <a:pt x="4274" y="6722"/>
                    <a:pt x="4361" y="6727"/>
                    <a:pt x="4448" y="6727"/>
                  </a:cubicBezTo>
                  <a:cubicBezTo>
                    <a:pt x="5490" y="6727"/>
                    <a:pt x="6408" y="5960"/>
                    <a:pt x="6550" y="4890"/>
                  </a:cubicBezTo>
                  <a:lnTo>
                    <a:pt x="6834" y="2668"/>
                  </a:lnTo>
                  <a:cubicBezTo>
                    <a:pt x="6987" y="1521"/>
                    <a:pt x="6172" y="457"/>
                    <a:pt x="5013" y="303"/>
                  </a:cubicBezTo>
                  <a:lnTo>
                    <a:pt x="2802" y="20"/>
                  </a:lnTo>
                  <a:cubicBezTo>
                    <a:pt x="2708" y="7"/>
                    <a:pt x="2614" y="1"/>
                    <a:pt x="2521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-2288630" y="3069619"/>
              <a:ext cx="209314" cy="123088"/>
            </a:xfrm>
            <a:custGeom>
              <a:avLst/>
              <a:gdLst/>
              <a:ahLst/>
              <a:cxnLst/>
              <a:rect l="l" t="t" r="r" b="b"/>
              <a:pathLst>
                <a:path w="1289" h="758" extrusionOk="0">
                  <a:moveTo>
                    <a:pt x="25" y="1"/>
                  </a:moveTo>
                  <a:cubicBezTo>
                    <a:pt x="1" y="178"/>
                    <a:pt x="36" y="356"/>
                    <a:pt x="143" y="497"/>
                  </a:cubicBezTo>
                  <a:cubicBezTo>
                    <a:pt x="249" y="639"/>
                    <a:pt x="403" y="734"/>
                    <a:pt x="568" y="757"/>
                  </a:cubicBezTo>
                  <a:lnTo>
                    <a:pt x="639" y="757"/>
                  </a:lnTo>
                  <a:cubicBezTo>
                    <a:pt x="958" y="757"/>
                    <a:pt x="1242" y="509"/>
                    <a:pt x="1289" y="166"/>
                  </a:cubicBezTo>
                  <a:lnTo>
                    <a:pt x="1230" y="154"/>
                  </a:lnTo>
                  <a:cubicBezTo>
                    <a:pt x="1186" y="474"/>
                    <a:pt x="926" y="702"/>
                    <a:pt x="642" y="702"/>
                  </a:cubicBezTo>
                  <a:cubicBezTo>
                    <a:pt x="621" y="702"/>
                    <a:pt x="600" y="700"/>
                    <a:pt x="580" y="698"/>
                  </a:cubicBezTo>
                  <a:cubicBezTo>
                    <a:pt x="426" y="674"/>
                    <a:pt x="285" y="592"/>
                    <a:pt x="190" y="461"/>
                  </a:cubicBezTo>
                  <a:cubicBezTo>
                    <a:pt x="95" y="332"/>
                    <a:pt x="60" y="166"/>
                    <a:pt x="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-2223352" y="2893106"/>
              <a:ext cx="69338" cy="119191"/>
            </a:xfrm>
            <a:custGeom>
              <a:avLst/>
              <a:gdLst/>
              <a:ahLst/>
              <a:cxnLst/>
              <a:rect l="l" t="t" r="r" b="b"/>
              <a:pathLst>
                <a:path w="427" h="734" extrusionOk="0">
                  <a:moveTo>
                    <a:pt x="379" y="0"/>
                  </a:moveTo>
                  <a:lnTo>
                    <a:pt x="320" y="224"/>
                  </a:lnTo>
                  <a:cubicBezTo>
                    <a:pt x="154" y="224"/>
                    <a:pt x="12" y="331"/>
                    <a:pt x="1" y="461"/>
                  </a:cubicBezTo>
                  <a:cubicBezTo>
                    <a:pt x="1" y="532"/>
                    <a:pt x="36" y="603"/>
                    <a:pt x="95" y="650"/>
                  </a:cubicBezTo>
                  <a:cubicBezTo>
                    <a:pt x="154" y="697"/>
                    <a:pt x="237" y="733"/>
                    <a:pt x="320" y="733"/>
                  </a:cubicBezTo>
                  <a:lnTo>
                    <a:pt x="320" y="674"/>
                  </a:lnTo>
                  <a:cubicBezTo>
                    <a:pt x="249" y="674"/>
                    <a:pt x="178" y="650"/>
                    <a:pt x="130" y="603"/>
                  </a:cubicBezTo>
                  <a:cubicBezTo>
                    <a:pt x="83" y="568"/>
                    <a:pt x="59" y="520"/>
                    <a:pt x="59" y="461"/>
                  </a:cubicBezTo>
                  <a:cubicBezTo>
                    <a:pt x="71" y="362"/>
                    <a:pt x="175" y="283"/>
                    <a:pt x="313" y="283"/>
                  </a:cubicBezTo>
                  <a:cubicBezTo>
                    <a:pt x="323" y="283"/>
                    <a:pt x="333" y="283"/>
                    <a:pt x="343" y="284"/>
                  </a:cubicBezTo>
                  <a:lnTo>
                    <a:pt x="367" y="284"/>
                  </a:lnTo>
                  <a:lnTo>
                    <a:pt x="426" y="24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-1701121" y="2980957"/>
              <a:ext cx="253483" cy="233022"/>
            </a:xfrm>
            <a:custGeom>
              <a:avLst/>
              <a:gdLst/>
              <a:ahLst/>
              <a:cxnLst/>
              <a:rect l="l" t="t" r="r" b="b"/>
              <a:pathLst>
                <a:path w="1561" h="1435" extrusionOk="0">
                  <a:moveTo>
                    <a:pt x="791" y="0"/>
                  </a:moveTo>
                  <a:cubicBezTo>
                    <a:pt x="768" y="0"/>
                    <a:pt x="745" y="1"/>
                    <a:pt x="721" y="3"/>
                  </a:cubicBezTo>
                  <a:cubicBezTo>
                    <a:pt x="308" y="38"/>
                    <a:pt x="0" y="381"/>
                    <a:pt x="24" y="771"/>
                  </a:cubicBezTo>
                  <a:cubicBezTo>
                    <a:pt x="58" y="1157"/>
                    <a:pt x="398" y="1434"/>
                    <a:pt x="791" y="1434"/>
                  </a:cubicBezTo>
                  <a:cubicBezTo>
                    <a:pt x="807" y="1434"/>
                    <a:pt x="823" y="1434"/>
                    <a:pt x="839" y="1433"/>
                  </a:cubicBezTo>
                  <a:cubicBezTo>
                    <a:pt x="1253" y="1398"/>
                    <a:pt x="1561" y="1043"/>
                    <a:pt x="1525" y="653"/>
                  </a:cubicBezTo>
                  <a:cubicBezTo>
                    <a:pt x="1492" y="274"/>
                    <a:pt x="1175" y="0"/>
                    <a:pt x="791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-2897250" y="2824904"/>
              <a:ext cx="272807" cy="234322"/>
            </a:xfrm>
            <a:custGeom>
              <a:avLst/>
              <a:gdLst/>
              <a:ahLst/>
              <a:cxnLst/>
              <a:rect l="l" t="t" r="r" b="b"/>
              <a:pathLst>
                <a:path w="1680" h="1443" extrusionOk="0">
                  <a:moveTo>
                    <a:pt x="824" y="1"/>
                  </a:moveTo>
                  <a:cubicBezTo>
                    <a:pt x="518" y="1"/>
                    <a:pt x="233" y="179"/>
                    <a:pt x="131" y="468"/>
                  </a:cubicBezTo>
                  <a:cubicBezTo>
                    <a:pt x="1" y="846"/>
                    <a:pt x="202" y="1259"/>
                    <a:pt x="592" y="1401"/>
                  </a:cubicBezTo>
                  <a:cubicBezTo>
                    <a:pt x="676" y="1429"/>
                    <a:pt x="761" y="1442"/>
                    <a:pt x="845" y="1442"/>
                  </a:cubicBezTo>
                  <a:cubicBezTo>
                    <a:pt x="1152" y="1442"/>
                    <a:pt x="1439" y="1264"/>
                    <a:pt x="1550" y="975"/>
                  </a:cubicBezTo>
                  <a:cubicBezTo>
                    <a:pt x="1680" y="597"/>
                    <a:pt x="1467" y="184"/>
                    <a:pt x="1077" y="42"/>
                  </a:cubicBezTo>
                  <a:cubicBezTo>
                    <a:pt x="993" y="14"/>
                    <a:pt x="908" y="1"/>
                    <a:pt x="824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-2699303" y="3009374"/>
              <a:ext cx="165146" cy="155240"/>
            </a:xfrm>
            <a:custGeom>
              <a:avLst/>
              <a:gdLst/>
              <a:ahLst/>
              <a:cxnLst/>
              <a:rect l="l" t="t" r="r" b="b"/>
              <a:pathLst>
                <a:path w="1017" h="956" extrusionOk="0">
                  <a:moveTo>
                    <a:pt x="514" y="1"/>
                  </a:moveTo>
                  <a:cubicBezTo>
                    <a:pt x="271" y="1"/>
                    <a:pt x="68" y="180"/>
                    <a:pt x="35" y="419"/>
                  </a:cubicBezTo>
                  <a:cubicBezTo>
                    <a:pt x="0" y="679"/>
                    <a:pt x="189" y="916"/>
                    <a:pt x="449" y="951"/>
                  </a:cubicBezTo>
                  <a:cubicBezTo>
                    <a:pt x="472" y="954"/>
                    <a:pt x="494" y="955"/>
                    <a:pt x="516" y="955"/>
                  </a:cubicBezTo>
                  <a:cubicBezTo>
                    <a:pt x="750" y="955"/>
                    <a:pt x="959" y="785"/>
                    <a:pt x="981" y="537"/>
                  </a:cubicBezTo>
                  <a:cubicBezTo>
                    <a:pt x="1017" y="277"/>
                    <a:pt x="839" y="41"/>
                    <a:pt x="579" y="5"/>
                  </a:cubicBezTo>
                  <a:cubicBezTo>
                    <a:pt x="557" y="2"/>
                    <a:pt x="535" y="1"/>
                    <a:pt x="514" y="1"/>
                  </a:cubicBezTo>
                  <a:close/>
                </a:path>
              </a:pathLst>
            </a:custGeom>
            <a:solidFill>
              <a:srgbClr val="FFB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-1881531" y="3141881"/>
              <a:ext cx="165146" cy="155240"/>
            </a:xfrm>
            <a:custGeom>
              <a:avLst/>
              <a:gdLst/>
              <a:ahLst/>
              <a:cxnLst/>
              <a:rect l="l" t="t" r="r" b="b"/>
              <a:pathLst>
                <a:path w="1017" h="956" extrusionOk="0">
                  <a:moveTo>
                    <a:pt x="504" y="1"/>
                  </a:moveTo>
                  <a:cubicBezTo>
                    <a:pt x="268" y="1"/>
                    <a:pt x="57" y="180"/>
                    <a:pt x="35" y="418"/>
                  </a:cubicBezTo>
                  <a:cubicBezTo>
                    <a:pt x="0" y="678"/>
                    <a:pt x="177" y="915"/>
                    <a:pt x="437" y="951"/>
                  </a:cubicBezTo>
                  <a:cubicBezTo>
                    <a:pt x="460" y="954"/>
                    <a:pt x="483" y="955"/>
                    <a:pt x="505" y="955"/>
                  </a:cubicBezTo>
                  <a:cubicBezTo>
                    <a:pt x="748" y="955"/>
                    <a:pt x="949" y="786"/>
                    <a:pt x="981" y="537"/>
                  </a:cubicBezTo>
                  <a:cubicBezTo>
                    <a:pt x="1017" y="277"/>
                    <a:pt x="828" y="40"/>
                    <a:pt x="568" y="5"/>
                  </a:cubicBezTo>
                  <a:cubicBezTo>
                    <a:pt x="546" y="2"/>
                    <a:pt x="525" y="1"/>
                    <a:pt x="504" y="1"/>
                  </a:cubicBezTo>
                  <a:close/>
                </a:path>
              </a:pathLst>
            </a:custGeom>
            <a:solidFill>
              <a:srgbClr val="FFB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-2693619" y="2356909"/>
              <a:ext cx="1101295" cy="686726"/>
            </a:xfrm>
            <a:custGeom>
              <a:avLst/>
              <a:gdLst/>
              <a:ahLst/>
              <a:cxnLst/>
              <a:rect l="l" t="t" r="r" b="b"/>
              <a:pathLst>
                <a:path w="6782" h="4229" extrusionOk="0">
                  <a:moveTo>
                    <a:pt x="3203" y="1"/>
                  </a:moveTo>
                  <a:cubicBezTo>
                    <a:pt x="2102" y="1"/>
                    <a:pt x="926" y="292"/>
                    <a:pt x="485" y="1067"/>
                  </a:cubicBezTo>
                  <a:cubicBezTo>
                    <a:pt x="0" y="1931"/>
                    <a:pt x="12" y="2793"/>
                    <a:pt x="24" y="3148"/>
                  </a:cubicBezTo>
                  <a:cubicBezTo>
                    <a:pt x="31" y="3297"/>
                    <a:pt x="77" y="3340"/>
                    <a:pt x="119" y="3340"/>
                  </a:cubicBezTo>
                  <a:cubicBezTo>
                    <a:pt x="148" y="3340"/>
                    <a:pt x="175" y="3321"/>
                    <a:pt x="189" y="3302"/>
                  </a:cubicBezTo>
                  <a:cubicBezTo>
                    <a:pt x="331" y="3089"/>
                    <a:pt x="449" y="2581"/>
                    <a:pt x="567" y="2262"/>
                  </a:cubicBezTo>
                  <a:cubicBezTo>
                    <a:pt x="567" y="2262"/>
                    <a:pt x="1798" y="2510"/>
                    <a:pt x="2306" y="2510"/>
                  </a:cubicBezTo>
                  <a:cubicBezTo>
                    <a:pt x="2318" y="2510"/>
                    <a:pt x="2330" y="2510"/>
                    <a:pt x="2341" y="2510"/>
                  </a:cubicBezTo>
                  <a:cubicBezTo>
                    <a:pt x="3811" y="2451"/>
                    <a:pt x="4322" y="1921"/>
                    <a:pt x="4454" y="1741"/>
                  </a:cubicBezTo>
                  <a:lnTo>
                    <a:pt x="4454" y="1741"/>
                  </a:lnTo>
                  <a:cubicBezTo>
                    <a:pt x="4319" y="1956"/>
                    <a:pt x="3888" y="2687"/>
                    <a:pt x="4221" y="2817"/>
                  </a:cubicBezTo>
                  <a:cubicBezTo>
                    <a:pt x="4249" y="2828"/>
                    <a:pt x="4280" y="2833"/>
                    <a:pt x="4313" y="2833"/>
                  </a:cubicBezTo>
                  <a:cubicBezTo>
                    <a:pt x="4745" y="2833"/>
                    <a:pt x="5580" y="1978"/>
                    <a:pt x="5580" y="1978"/>
                  </a:cubicBezTo>
                  <a:lnTo>
                    <a:pt x="5580" y="1978"/>
                  </a:lnTo>
                  <a:cubicBezTo>
                    <a:pt x="5580" y="1978"/>
                    <a:pt x="5474" y="2877"/>
                    <a:pt x="6089" y="3314"/>
                  </a:cubicBezTo>
                  <a:cubicBezTo>
                    <a:pt x="6089" y="3314"/>
                    <a:pt x="6183" y="4094"/>
                    <a:pt x="6372" y="4224"/>
                  </a:cubicBezTo>
                  <a:cubicBezTo>
                    <a:pt x="6376" y="4227"/>
                    <a:pt x="6380" y="4229"/>
                    <a:pt x="6384" y="4229"/>
                  </a:cubicBezTo>
                  <a:cubicBezTo>
                    <a:pt x="6508" y="4229"/>
                    <a:pt x="6781" y="2807"/>
                    <a:pt x="6632" y="2108"/>
                  </a:cubicBezTo>
                  <a:cubicBezTo>
                    <a:pt x="6478" y="1399"/>
                    <a:pt x="5829" y="489"/>
                    <a:pt x="4563" y="158"/>
                  </a:cubicBezTo>
                  <a:cubicBezTo>
                    <a:pt x="4173" y="59"/>
                    <a:pt x="3695" y="1"/>
                    <a:pt x="3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-2100426" y="1969620"/>
              <a:ext cx="685427" cy="622097"/>
            </a:xfrm>
            <a:custGeom>
              <a:avLst/>
              <a:gdLst/>
              <a:ahLst/>
              <a:cxnLst/>
              <a:rect l="l" t="t" r="r" b="b"/>
              <a:pathLst>
                <a:path w="4221" h="3831" extrusionOk="0">
                  <a:moveTo>
                    <a:pt x="674" y="1"/>
                  </a:moveTo>
                  <a:lnTo>
                    <a:pt x="0" y="2270"/>
                  </a:lnTo>
                  <a:lnTo>
                    <a:pt x="2696" y="3831"/>
                  </a:lnTo>
                  <a:lnTo>
                    <a:pt x="4220" y="1656"/>
                  </a:lnTo>
                  <a:lnTo>
                    <a:pt x="2731" y="2010"/>
                  </a:lnTo>
                  <a:lnTo>
                    <a:pt x="2648" y="686"/>
                  </a:lnTo>
                  <a:lnTo>
                    <a:pt x="1324" y="138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-2613076" y="2782846"/>
              <a:ext cx="270858" cy="255432"/>
            </a:xfrm>
            <a:custGeom>
              <a:avLst/>
              <a:gdLst/>
              <a:ahLst/>
              <a:cxnLst/>
              <a:rect l="l" t="t" r="r" b="b"/>
              <a:pathLst>
                <a:path w="1668" h="1573" extrusionOk="0">
                  <a:moveTo>
                    <a:pt x="846" y="0"/>
                  </a:moveTo>
                  <a:cubicBezTo>
                    <a:pt x="454" y="0"/>
                    <a:pt x="103" y="284"/>
                    <a:pt x="48" y="691"/>
                  </a:cubicBezTo>
                  <a:cubicBezTo>
                    <a:pt x="1" y="1116"/>
                    <a:pt x="297" y="1518"/>
                    <a:pt x="733" y="1565"/>
                  </a:cubicBezTo>
                  <a:cubicBezTo>
                    <a:pt x="769" y="1570"/>
                    <a:pt x="804" y="1573"/>
                    <a:pt x="839" y="1573"/>
                  </a:cubicBezTo>
                  <a:cubicBezTo>
                    <a:pt x="1224" y="1573"/>
                    <a:pt x="1566" y="1282"/>
                    <a:pt x="1621" y="892"/>
                  </a:cubicBezTo>
                  <a:cubicBezTo>
                    <a:pt x="1668" y="454"/>
                    <a:pt x="1372" y="65"/>
                    <a:pt x="935" y="5"/>
                  </a:cubicBezTo>
                  <a:cubicBezTo>
                    <a:pt x="905" y="2"/>
                    <a:pt x="875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-2613076" y="2782846"/>
              <a:ext cx="171154" cy="254295"/>
            </a:xfrm>
            <a:custGeom>
              <a:avLst/>
              <a:gdLst/>
              <a:ahLst/>
              <a:cxnLst/>
              <a:rect l="l" t="t" r="r" b="b"/>
              <a:pathLst>
                <a:path w="1054" h="1566" extrusionOk="0">
                  <a:moveTo>
                    <a:pt x="846" y="0"/>
                  </a:moveTo>
                  <a:cubicBezTo>
                    <a:pt x="454" y="0"/>
                    <a:pt x="103" y="284"/>
                    <a:pt x="48" y="691"/>
                  </a:cubicBezTo>
                  <a:cubicBezTo>
                    <a:pt x="1" y="1093"/>
                    <a:pt x="308" y="1471"/>
                    <a:pt x="698" y="1565"/>
                  </a:cubicBezTo>
                  <a:lnTo>
                    <a:pt x="1053" y="41"/>
                  </a:lnTo>
                  <a:cubicBezTo>
                    <a:pt x="1017" y="29"/>
                    <a:pt x="982" y="17"/>
                    <a:pt x="935" y="5"/>
                  </a:cubicBezTo>
                  <a:cubicBezTo>
                    <a:pt x="905" y="2"/>
                    <a:pt x="875" y="0"/>
                    <a:pt x="8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-1979612" y="2866800"/>
              <a:ext cx="271021" cy="255919"/>
            </a:xfrm>
            <a:custGeom>
              <a:avLst/>
              <a:gdLst/>
              <a:ahLst/>
              <a:cxnLst/>
              <a:rect l="l" t="t" r="r" b="b"/>
              <a:pathLst>
                <a:path w="1669" h="1576" extrusionOk="0">
                  <a:moveTo>
                    <a:pt x="831" y="1"/>
                  </a:moveTo>
                  <a:cubicBezTo>
                    <a:pt x="446" y="1"/>
                    <a:pt x="104" y="293"/>
                    <a:pt x="60" y="694"/>
                  </a:cubicBezTo>
                  <a:cubicBezTo>
                    <a:pt x="1" y="1119"/>
                    <a:pt x="308" y="1521"/>
                    <a:pt x="734" y="1569"/>
                  </a:cubicBezTo>
                  <a:cubicBezTo>
                    <a:pt x="769" y="1574"/>
                    <a:pt x="805" y="1576"/>
                    <a:pt x="840" y="1576"/>
                  </a:cubicBezTo>
                  <a:cubicBezTo>
                    <a:pt x="1224" y="1576"/>
                    <a:pt x="1566" y="1285"/>
                    <a:pt x="1621" y="895"/>
                  </a:cubicBezTo>
                  <a:cubicBezTo>
                    <a:pt x="1668" y="457"/>
                    <a:pt x="1372" y="68"/>
                    <a:pt x="935" y="8"/>
                  </a:cubicBezTo>
                  <a:cubicBezTo>
                    <a:pt x="900" y="3"/>
                    <a:pt x="865" y="1"/>
                    <a:pt x="8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-1979612" y="2866800"/>
              <a:ext cx="171154" cy="254782"/>
            </a:xfrm>
            <a:custGeom>
              <a:avLst/>
              <a:gdLst/>
              <a:ahLst/>
              <a:cxnLst/>
              <a:rect l="l" t="t" r="r" b="b"/>
              <a:pathLst>
                <a:path w="1054" h="1569" extrusionOk="0">
                  <a:moveTo>
                    <a:pt x="831" y="1"/>
                  </a:moveTo>
                  <a:cubicBezTo>
                    <a:pt x="446" y="1"/>
                    <a:pt x="104" y="293"/>
                    <a:pt x="60" y="694"/>
                  </a:cubicBezTo>
                  <a:cubicBezTo>
                    <a:pt x="1" y="1096"/>
                    <a:pt x="320" y="1474"/>
                    <a:pt x="699" y="1569"/>
                  </a:cubicBezTo>
                  <a:lnTo>
                    <a:pt x="1053" y="32"/>
                  </a:lnTo>
                  <a:cubicBezTo>
                    <a:pt x="1017" y="20"/>
                    <a:pt x="982" y="20"/>
                    <a:pt x="935" y="8"/>
                  </a:cubicBezTo>
                  <a:cubicBezTo>
                    <a:pt x="900" y="3"/>
                    <a:pt x="865" y="1"/>
                    <a:pt x="8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-2634186" y="2994435"/>
              <a:ext cx="32802" cy="31178"/>
            </a:xfrm>
            <a:custGeom>
              <a:avLst/>
              <a:gdLst/>
              <a:ahLst/>
              <a:cxnLst/>
              <a:rect l="l" t="t" r="r" b="b"/>
              <a:pathLst>
                <a:path w="202" h="192" extrusionOk="0">
                  <a:moveTo>
                    <a:pt x="89" y="1"/>
                  </a:moveTo>
                  <a:cubicBezTo>
                    <a:pt x="39" y="1"/>
                    <a:pt x="1" y="43"/>
                    <a:pt x="1" y="86"/>
                  </a:cubicBezTo>
                  <a:cubicBezTo>
                    <a:pt x="1" y="144"/>
                    <a:pt x="36" y="192"/>
                    <a:pt x="96" y="192"/>
                  </a:cubicBezTo>
                  <a:cubicBezTo>
                    <a:pt x="143" y="192"/>
                    <a:pt x="190" y="157"/>
                    <a:pt x="190" y="97"/>
                  </a:cubicBezTo>
                  <a:cubicBezTo>
                    <a:pt x="201" y="50"/>
                    <a:pt x="154" y="2"/>
                    <a:pt x="107" y="2"/>
                  </a:cubicBezTo>
                  <a:cubicBezTo>
                    <a:pt x="101" y="1"/>
                    <a:pt x="95" y="1"/>
                    <a:pt x="89" y="1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-2632237" y="3048509"/>
              <a:ext cx="30853" cy="29067"/>
            </a:xfrm>
            <a:custGeom>
              <a:avLst/>
              <a:gdLst/>
              <a:ahLst/>
              <a:cxnLst/>
              <a:rect l="l" t="t" r="r" b="b"/>
              <a:pathLst>
                <a:path w="190" h="179" extrusionOk="0">
                  <a:moveTo>
                    <a:pt x="107" y="0"/>
                  </a:moveTo>
                  <a:cubicBezTo>
                    <a:pt x="48" y="0"/>
                    <a:pt x="13" y="36"/>
                    <a:pt x="13" y="84"/>
                  </a:cubicBezTo>
                  <a:cubicBezTo>
                    <a:pt x="0" y="131"/>
                    <a:pt x="48" y="178"/>
                    <a:pt x="95" y="178"/>
                  </a:cubicBezTo>
                  <a:cubicBezTo>
                    <a:pt x="142" y="178"/>
                    <a:pt x="178" y="142"/>
                    <a:pt x="189" y="95"/>
                  </a:cubicBezTo>
                  <a:cubicBezTo>
                    <a:pt x="189" y="48"/>
                    <a:pt x="154" y="0"/>
                    <a:pt x="107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-2580437" y="3029347"/>
              <a:ext cx="34750" cy="34588"/>
            </a:xfrm>
            <a:custGeom>
              <a:avLst/>
              <a:gdLst/>
              <a:ahLst/>
              <a:cxnLst/>
              <a:rect l="l" t="t" r="r" b="b"/>
              <a:pathLst>
                <a:path w="214" h="213" extrusionOk="0">
                  <a:moveTo>
                    <a:pt x="119" y="0"/>
                  </a:moveTo>
                  <a:cubicBezTo>
                    <a:pt x="60" y="0"/>
                    <a:pt x="12" y="47"/>
                    <a:pt x="12" y="107"/>
                  </a:cubicBezTo>
                  <a:cubicBezTo>
                    <a:pt x="1" y="166"/>
                    <a:pt x="48" y="213"/>
                    <a:pt x="107" y="213"/>
                  </a:cubicBezTo>
                  <a:cubicBezTo>
                    <a:pt x="166" y="213"/>
                    <a:pt x="214" y="178"/>
                    <a:pt x="214" y="118"/>
                  </a:cubicBezTo>
                  <a:cubicBezTo>
                    <a:pt x="214" y="60"/>
                    <a:pt x="178" y="12"/>
                    <a:pt x="119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-1781826" y="3137334"/>
              <a:ext cx="36537" cy="31016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10" y="0"/>
                  </a:moveTo>
                  <a:cubicBezTo>
                    <a:pt x="72" y="0"/>
                    <a:pt x="42" y="22"/>
                    <a:pt x="24" y="57"/>
                  </a:cubicBezTo>
                  <a:cubicBezTo>
                    <a:pt x="1" y="104"/>
                    <a:pt x="24" y="163"/>
                    <a:pt x="72" y="186"/>
                  </a:cubicBezTo>
                  <a:cubicBezTo>
                    <a:pt x="83" y="189"/>
                    <a:pt x="95" y="191"/>
                    <a:pt x="107" y="191"/>
                  </a:cubicBezTo>
                  <a:cubicBezTo>
                    <a:pt x="145" y="191"/>
                    <a:pt x="183" y="175"/>
                    <a:pt x="201" y="139"/>
                  </a:cubicBezTo>
                  <a:cubicBezTo>
                    <a:pt x="225" y="80"/>
                    <a:pt x="201" y="33"/>
                    <a:pt x="154" y="9"/>
                  </a:cubicBezTo>
                  <a:cubicBezTo>
                    <a:pt x="138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-1806834" y="3185238"/>
              <a:ext cx="32964" cy="28255"/>
            </a:xfrm>
            <a:custGeom>
              <a:avLst/>
              <a:gdLst/>
              <a:ahLst/>
              <a:cxnLst/>
              <a:rect l="l" t="t" r="r" b="b"/>
              <a:pathLst>
                <a:path w="203" h="174" extrusionOk="0">
                  <a:moveTo>
                    <a:pt x="103" y="0"/>
                  </a:moveTo>
                  <a:cubicBezTo>
                    <a:pt x="71" y="0"/>
                    <a:pt x="41" y="20"/>
                    <a:pt x="24" y="45"/>
                  </a:cubicBezTo>
                  <a:cubicBezTo>
                    <a:pt x="1" y="93"/>
                    <a:pt x="24" y="151"/>
                    <a:pt x="72" y="164"/>
                  </a:cubicBezTo>
                  <a:cubicBezTo>
                    <a:pt x="82" y="170"/>
                    <a:pt x="93" y="173"/>
                    <a:pt x="106" y="173"/>
                  </a:cubicBezTo>
                  <a:cubicBezTo>
                    <a:pt x="138" y="173"/>
                    <a:pt x="173" y="154"/>
                    <a:pt x="190" y="128"/>
                  </a:cubicBezTo>
                  <a:cubicBezTo>
                    <a:pt x="202" y="80"/>
                    <a:pt x="190" y="22"/>
                    <a:pt x="143" y="10"/>
                  </a:cubicBezTo>
                  <a:cubicBezTo>
                    <a:pt x="129" y="3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-1850840" y="3143017"/>
              <a:ext cx="38485" cy="33776"/>
            </a:xfrm>
            <a:custGeom>
              <a:avLst/>
              <a:gdLst/>
              <a:ahLst/>
              <a:cxnLst/>
              <a:rect l="l" t="t" r="r" b="b"/>
              <a:pathLst>
                <a:path w="237" h="208" extrusionOk="0">
                  <a:moveTo>
                    <a:pt x="120" y="0"/>
                  </a:moveTo>
                  <a:cubicBezTo>
                    <a:pt x="78" y="0"/>
                    <a:pt x="41" y="25"/>
                    <a:pt x="24" y="69"/>
                  </a:cubicBezTo>
                  <a:cubicBezTo>
                    <a:pt x="0" y="116"/>
                    <a:pt x="24" y="175"/>
                    <a:pt x="83" y="199"/>
                  </a:cubicBezTo>
                  <a:cubicBezTo>
                    <a:pt x="95" y="205"/>
                    <a:pt x="109" y="208"/>
                    <a:pt x="122" y="208"/>
                  </a:cubicBezTo>
                  <a:cubicBezTo>
                    <a:pt x="159" y="208"/>
                    <a:pt x="196" y="186"/>
                    <a:pt x="213" y="151"/>
                  </a:cubicBezTo>
                  <a:cubicBezTo>
                    <a:pt x="237" y="104"/>
                    <a:pt x="213" y="33"/>
                    <a:pt x="166" y="9"/>
                  </a:cubicBezTo>
                  <a:cubicBezTo>
                    <a:pt x="150" y="3"/>
                    <a:pt x="135" y="0"/>
                    <a:pt x="120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34"/>
          <p:cNvGrpSpPr/>
          <p:nvPr/>
        </p:nvGrpSpPr>
        <p:grpSpPr>
          <a:xfrm rot="-1688010">
            <a:off x="-1184353" y="3417577"/>
            <a:ext cx="3361338" cy="2608079"/>
            <a:chOff x="-10161225" y="903072"/>
            <a:chExt cx="3361534" cy="2608231"/>
          </a:xfrm>
        </p:grpSpPr>
        <p:sp>
          <p:nvSpPr>
            <p:cNvPr id="666" name="Google Shape;666;p34"/>
            <p:cNvSpPr/>
            <p:nvPr/>
          </p:nvSpPr>
          <p:spPr>
            <a:xfrm>
              <a:off x="-10161225" y="1896709"/>
              <a:ext cx="1558896" cy="1614594"/>
            </a:xfrm>
            <a:custGeom>
              <a:avLst/>
              <a:gdLst/>
              <a:ahLst/>
              <a:cxnLst/>
              <a:rect l="l" t="t" r="r" b="b"/>
              <a:pathLst>
                <a:path w="9600" h="9943" extrusionOk="0">
                  <a:moveTo>
                    <a:pt x="6786" y="0"/>
                  </a:moveTo>
                  <a:lnTo>
                    <a:pt x="0" y="2128"/>
                  </a:lnTo>
                  <a:lnTo>
                    <a:pt x="4422" y="9943"/>
                  </a:lnTo>
                  <a:lnTo>
                    <a:pt x="9600" y="5391"/>
                  </a:lnTo>
                  <a:lnTo>
                    <a:pt x="678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-8679298" y="2088648"/>
              <a:ext cx="762398" cy="1017829"/>
            </a:xfrm>
            <a:custGeom>
              <a:avLst/>
              <a:gdLst/>
              <a:ahLst/>
              <a:cxnLst/>
              <a:rect l="l" t="t" r="r" b="b"/>
              <a:pathLst>
                <a:path w="4695" h="6268" extrusionOk="0">
                  <a:moveTo>
                    <a:pt x="2898" y="0"/>
                  </a:moveTo>
                  <a:lnTo>
                    <a:pt x="1845" y="3476"/>
                  </a:lnTo>
                  <a:cubicBezTo>
                    <a:pt x="1845" y="3476"/>
                    <a:pt x="1585" y="5131"/>
                    <a:pt x="1" y="5864"/>
                  </a:cubicBezTo>
                  <a:lnTo>
                    <a:pt x="13" y="5876"/>
                  </a:lnTo>
                  <a:cubicBezTo>
                    <a:pt x="24" y="5876"/>
                    <a:pt x="24" y="5888"/>
                    <a:pt x="37" y="5888"/>
                  </a:cubicBezTo>
                  <a:cubicBezTo>
                    <a:pt x="392" y="6115"/>
                    <a:pt x="870" y="6267"/>
                    <a:pt x="1377" y="6267"/>
                  </a:cubicBezTo>
                  <a:cubicBezTo>
                    <a:pt x="2270" y="6267"/>
                    <a:pt x="3254" y="5794"/>
                    <a:pt x="3820" y="4422"/>
                  </a:cubicBezTo>
                  <a:cubicBezTo>
                    <a:pt x="4694" y="2270"/>
                    <a:pt x="3654" y="107"/>
                    <a:pt x="3654" y="107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-9460533" y="1454208"/>
              <a:ext cx="1142378" cy="661394"/>
            </a:xfrm>
            <a:custGeom>
              <a:avLst/>
              <a:gdLst/>
              <a:ahLst/>
              <a:cxnLst/>
              <a:rect l="l" t="t" r="r" b="b"/>
              <a:pathLst>
                <a:path w="7035" h="4073" extrusionOk="0">
                  <a:moveTo>
                    <a:pt x="3125" y="1"/>
                  </a:moveTo>
                  <a:cubicBezTo>
                    <a:pt x="2381" y="1"/>
                    <a:pt x="1741" y="261"/>
                    <a:pt x="1325" y="586"/>
                  </a:cubicBezTo>
                  <a:cubicBezTo>
                    <a:pt x="698" y="1083"/>
                    <a:pt x="1" y="2016"/>
                    <a:pt x="899" y="3269"/>
                  </a:cubicBezTo>
                  <a:cubicBezTo>
                    <a:pt x="1159" y="3636"/>
                    <a:pt x="1431" y="3896"/>
                    <a:pt x="1703" y="4073"/>
                  </a:cubicBezTo>
                  <a:cubicBezTo>
                    <a:pt x="1703" y="4073"/>
                    <a:pt x="4399" y="2551"/>
                    <a:pt x="5434" y="2551"/>
                  </a:cubicBezTo>
                  <a:cubicBezTo>
                    <a:pt x="5478" y="2551"/>
                    <a:pt x="5519" y="2554"/>
                    <a:pt x="5557" y="2560"/>
                  </a:cubicBezTo>
                  <a:cubicBezTo>
                    <a:pt x="6467" y="2702"/>
                    <a:pt x="7034" y="2856"/>
                    <a:pt x="7034" y="2856"/>
                  </a:cubicBezTo>
                  <a:cubicBezTo>
                    <a:pt x="5800" y="679"/>
                    <a:pt x="4327" y="1"/>
                    <a:pt x="312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-9059279" y="1802525"/>
              <a:ext cx="1057938" cy="969763"/>
            </a:xfrm>
            <a:custGeom>
              <a:avLst/>
              <a:gdLst/>
              <a:ahLst/>
              <a:cxnLst/>
              <a:rect l="l" t="t" r="r" b="b"/>
              <a:pathLst>
                <a:path w="6515" h="5972" extrusionOk="0">
                  <a:moveTo>
                    <a:pt x="3028" y="0"/>
                  </a:moveTo>
                  <a:cubicBezTo>
                    <a:pt x="2243" y="0"/>
                    <a:pt x="1376" y="177"/>
                    <a:pt x="520" y="545"/>
                  </a:cubicBezTo>
                  <a:cubicBezTo>
                    <a:pt x="331" y="616"/>
                    <a:pt x="166" y="711"/>
                    <a:pt x="0" y="793"/>
                  </a:cubicBezTo>
                  <a:lnTo>
                    <a:pt x="2814" y="5971"/>
                  </a:lnTo>
                  <a:cubicBezTo>
                    <a:pt x="2826" y="5971"/>
                    <a:pt x="2837" y="5960"/>
                    <a:pt x="2850" y="5960"/>
                  </a:cubicBezTo>
                  <a:cubicBezTo>
                    <a:pt x="5167" y="4954"/>
                    <a:pt x="6514" y="2945"/>
                    <a:pt x="5864" y="1444"/>
                  </a:cubicBezTo>
                  <a:cubicBezTo>
                    <a:pt x="5455" y="507"/>
                    <a:pt x="4359" y="0"/>
                    <a:pt x="3028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-8264566" y="1841335"/>
              <a:ext cx="266961" cy="302848"/>
            </a:xfrm>
            <a:custGeom>
              <a:avLst/>
              <a:gdLst/>
              <a:ahLst/>
              <a:cxnLst/>
              <a:rect l="l" t="t" r="r" b="b"/>
              <a:pathLst>
                <a:path w="1644" h="1865" extrusionOk="0">
                  <a:moveTo>
                    <a:pt x="836" y="1"/>
                  </a:moveTo>
                  <a:cubicBezTo>
                    <a:pt x="825" y="1"/>
                    <a:pt x="814" y="4"/>
                    <a:pt x="804" y="10"/>
                  </a:cubicBezTo>
                  <a:lnTo>
                    <a:pt x="118" y="389"/>
                  </a:lnTo>
                  <a:cubicBezTo>
                    <a:pt x="36" y="425"/>
                    <a:pt x="0" y="530"/>
                    <a:pt x="48" y="614"/>
                  </a:cubicBezTo>
                  <a:lnTo>
                    <a:pt x="686" y="1784"/>
                  </a:lnTo>
                  <a:cubicBezTo>
                    <a:pt x="711" y="1832"/>
                    <a:pt x="768" y="1865"/>
                    <a:pt x="829" y="1865"/>
                  </a:cubicBezTo>
                  <a:cubicBezTo>
                    <a:pt x="857" y="1865"/>
                    <a:pt x="885" y="1858"/>
                    <a:pt x="911" y="1843"/>
                  </a:cubicBezTo>
                  <a:lnTo>
                    <a:pt x="1597" y="1476"/>
                  </a:lnTo>
                  <a:cubicBezTo>
                    <a:pt x="1632" y="1453"/>
                    <a:pt x="1644" y="1405"/>
                    <a:pt x="1620" y="1358"/>
                  </a:cubicBezTo>
                  <a:lnTo>
                    <a:pt x="911" y="46"/>
                  </a:lnTo>
                  <a:cubicBezTo>
                    <a:pt x="894" y="20"/>
                    <a:pt x="865" y="1"/>
                    <a:pt x="836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-7542764" y="1976765"/>
              <a:ext cx="412945" cy="256568"/>
            </a:xfrm>
            <a:custGeom>
              <a:avLst/>
              <a:gdLst/>
              <a:ahLst/>
              <a:cxnLst/>
              <a:rect l="l" t="t" r="r" b="b"/>
              <a:pathLst>
                <a:path w="2543" h="1580" extrusionOk="0">
                  <a:moveTo>
                    <a:pt x="1907" y="0"/>
                  </a:moveTo>
                  <a:cubicBezTo>
                    <a:pt x="1799" y="0"/>
                    <a:pt x="1690" y="32"/>
                    <a:pt x="1597" y="98"/>
                  </a:cubicBezTo>
                  <a:cubicBezTo>
                    <a:pt x="1443" y="205"/>
                    <a:pt x="1360" y="371"/>
                    <a:pt x="1360" y="548"/>
                  </a:cubicBezTo>
                  <a:cubicBezTo>
                    <a:pt x="1253" y="548"/>
                    <a:pt x="1147" y="571"/>
                    <a:pt x="1053" y="631"/>
                  </a:cubicBezTo>
                  <a:cubicBezTo>
                    <a:pt x="1006" y="666"/>
                    <a:pt x="970" y="702"/>
                    <a:pt x="946" y="749"/>
                  </a:cubicBezTo>
                  <a:cubicBezTo>
                    <a:pt x="848" y="638"/>
                    <a:pt x="710" y="579"/>
                    <a:pt x="569" y="579"/>
                  </a:cubicBezTo>
                  <a:cubicBezTo>
                    <a:pt x="471" y="579"/>
                    <a:pt x="371" y="608"/>
                    <a:pt x="284" y="666"/>
                  </a:cubicBezTo>
                  <a:cubicBezTo>
                    <a:pt x="60" y="820"/>
                    <a:pt x="0" y="1139"/>
                    <a:pt x="154" y="1364"/>
                  </a:cubicBezTo>
                  <a:cubicBezTo>
                    <a:pt x="250" y="1503"/>
                    <a:pt x="410" y="1579"/>
                    <a:pt x="571" y="1579"/>
                  </a:cubicBezTo>
                  <a:cubicBezTo>
                    <a:pt x="669" y="1579"/>
                    <a:pt x="767" y="1551"/>
                    <a:pt x="851" y="1493"/>
                  </a:cubicBezTo>
                  <a:cubicBezTo>
                    <a:pt x="911" y="1458"/>
                    <a:pt x="946" y="1411"/>
                    <a:pt x="982" y="1364"/>
                  </a:cubicBezTo>
                  <a:cubicBezTo>
                    <a:pt x="1077" y="1466"/>
                    <a:pt x="1204" y="1517"/>
                    <a:pt x="1333" y="1517"/>
                  </a:cubicBezTo>
                  <a:cubicBezTo>
                    <a:pt x="1428" y="1517"/>
                    <a:pt x="1523" y="1490"/>
                    <a:pt x="1608" y="1435"/>
                  </a:cubicBezTo>
                  <a:cubicBezTo>
                    <a:pt x="1726" y="1352"/>
                    <a:pt x="1797" y="1222"/>
                    <a:pt x="1809" y="1091"/>
                  </a:cubicBezTo>
                  <a:cubicBezTo>
                    <a:pt x="1844" y="1097"/>
                    <a:pt x="1879" y="1100"/>
                    <a:pt x="1914" y="1100"/>
                  </a:cubicBezTo>
                  <a:cubicBezTo>
                    <a:pt x="2024" y="1100"/>
                    <a:pt x="2133" y="1071"/>
                    <a:pt x="2223" y="1009"/>
                  </a:cubicBezTo>
                  <a:cubicBezTo>
                    <a:pt x="2471" y="831"/>
                    <a:pt x="2542" y="489"/>
                    <a:pt x="2365" y="240"/>
                  </a:cubicBezTo>
                  <a:cubicBezTo>
                    <a:pt x="2262" y="86"/>
                    <a:pt x="2085" y="0"/>
                    <a:pt x="1907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-8279993" y="1045159"/>
              <a:ext cx="382254" cy="587996"/>
            </a:xfrm>
            <a:custGeom>
              <a:avLst/>
              <a:gdLst/>
              <a:ahLst/>
              <a:cxnLst/>
              <a:rect l="l" t="t" r="r" b="b"/>
              <a:pathLst>
                <a:path w="2354" h="3621" extrusionOk="0">
                  <a:moveTo>
                    <a:pt x="1720" y="0"/>
                  </a:moveTo>
                  <a:cubicBezTo>
                    <a:pt x="1609" y="0"/>
                    <a:pt x="1496" y="34"/>
                    <a:pt x="1396" y="102"/>
                  </a:cubicBezTo>
                  <a:cubicBezTo>
                    <a:pt x="1290" y="173"/>
                    <a:pt x="1207" y="291"/>
                    <a:pt x="1172" y="410"/>
                  </a:cubicBezTo>
                  <a:cubicBezTo>
                    <a:pt x="1112" y="421"/>
                    <a:pt x="1053" y="457"/>
                    <a:pt x="994" y="492"/>
                  </a:cubicBezTo>
                  <a:cubicBezTo>
                    <a:pt x="817" y="610"/>
                    <a:pt x="734" y="835"/>
                    <a:pt x="757" y="1036"/>
                  </a:cubicBezTo>
                  <a:cubicBezTo>
                    <a:pt x="675" y="1048"/>
                    <a:pt x="580" y="1072"/>
                    <a:pt x="510" y="1130"/>
                  </a:cubicBezTo>
                  <a:cubicBezTo>
                    <a:pt x="261" y="1296"/>
                    <a:pt x="190" y="1639"/>
                    <a:pt x="368" y="1887"/>
                  </a:cubicBezTo>
                  <a:cubicBezTo>
                    <a:pt x="368" y="1899"/>
                    <a:pt x="379" y="1911"/>
                    <a:pt x="391" y="1923"/>
                  </a:cubicBezTo>
                  <a:cubicBezTo>
                    <a:pt x="368" y="1934"/>
                    <a:pt x="332" y="1947"/>
                    <a:pt x="308" y="1970"/>
                  </a:cubicBezTo>
                  <a:cubicBezTo>
                    <a:pt x="60" y="2136"/>
                    <a:pt x="1" y="2478"/>
                    <a:pt x="166" y="2727"/>
                  </a:cubicBezTo>
                  <a:cubicBezTo>
                    <a:pt x="261" y="2856"/>
                    <a:pt x="391" y="2940"/>
                    <a:pt x="545" y="2963"/>
                  </a:cubicBezTo>
                  <a:cubicBezTo>
                    <a:pt x="510" y="3105"/>
                    <a:pt x="533" y="3258"/>
                    <a:pt x="628" y="3389"/>
                  </a:cubicBezTo>
                  <a:cubicBezTo>
                    <a:pt x="729" y="3540"/>
                    <a:pt x="895" y="3621"/>
                    <a:pt x="1066" y="3621"/>
                  </a:cubicBezTo>
                  <a:cubicBezTo>
                    <a:pt x="1176" y="3621"/>
                    <a:pt x="1287" y="3588"/>
                    <a:pt x="1384" y="3518"/>
                  </a:cubicBezTo>
                  <a:cubicBezTo>
                    <a:pt x="1550" y="3412"/>
                    <a:pt x="1632" y="3211"/>
                    <a:pt x="1621" y="3022"/>
                  </a:cubicBezTo>
                  <a:cubicBezTo>
                    <a:pt x="1715" y="3022"/>
                    <a:pt x="1810" y="2987"/>
                    <a:pt x="1892" y="2927"/>
                  </a:cubicBezTo>
                  <a:cubicBezTo>
                    <a:pt x="2141" y="2762"/>
                    <a:pt x="2200" y="2419"/>
                    <a:pt x="2034" y="2171"/>
                  </a:cubicBezTo>
                  <a:cubicBezTo>
                    <a:pt x="1999" y="2123"/>
                    <a:pt x="1963" y="2076"/>
                    <a:pt x="1916" y="2041"/>
                  </a:cubicBezTo>
                  <a:cubicBezTo>
                    <a:pt x="1987" y="1876"/>
                    <a:pt x="1975" y="1686"/>
                    <a:pt x="1869" y="1521"/>
                  </a:cubicBezTo>
                  <a:cubicBezTo>
                    <a:pt x="1810" y="1450"/>
                    <a:pt x="1739" y="1390"/>
                    <a:pt x="1668" y="1343"/>
                  </a:cubicBezTo>
                  <a:cubicBezTo>
                    <a:pt x="1739" y="1284"/>
                    <a:pt x="1798" y="1201"/>
                    <a:pt x="1821" y="1107"/>
                  </a:cubicBezTo>
                  <a:cubicBezTo>
                    <a:pt x="1892" y="1095"/>
                    <a:pt x="1963" y="1059"/>
                    <a:pt x="2034" y="1024"/>
                  </a:cubicBezTo>
                  <a:cubicBezTo>
                    <a:pt x="2283" y="847"/>
                    <a:pt x="2354" y="492"/>
                    <a:pt x="2176" y="244"/>
                  </a:cubicBezTo>
                  <a:cubicBezTo>
                    <a:pt x="2067" y="84"/>
                    <a:pt x="1896" y="0"/>
                    <a:pt x="1720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-8229978" y="1262918"/>
              <a:ext cx="1270987" cy="1046247"/>
            </a:xfrm>
            <a:custGeom>
              <a:avLst/>
              <a:gdLst/>
              <a:ahLst/>
              <a:cxnLst/>
              <a:rect l="l" t="t" r="r" b="b"/>
              <a:pathLst>
                <a:path w="7827" h="6443" extrusionOk="0">
                  <a:moveTo>
                    <a:pt x="3206" y="1"/>
                  </a:moveTo>
                  <a:cubicBezTo>
                    <a:pt x="2984" y="1"/>
                    <a:pt x="2799" y="35"/>
                    <a:pt x="2684" y="120"/>
                  </a:cubicBezTo>
                  <a:cubicBezTo>
                    <a:pt x="2684" y="120"/>
                    <a:pt x="378" y="1669"/>
                    <a:pt x="189" y="2792"/>
                  </a:cubicBezTo>
                  <a:cubicBezTo>
                    <a:pt x="0" y="3916"/>
                    <a:pt x="1490" y="5653"/>
                    <a:pt x="1904" y="6008"/>
                  </a:cubicBezTo>
                  <a:cubicBezTo>
                    <a:pt x="2178" y="6243"/>
                    <a:pt x="2625" y="6442"/>
                    <a:pt x="3084" y="6442"/>
                  </a:cubicBezTo>
                  <a:cubicBezTo>
                    <a:pt x="3317" y="6442"/>
                    <a:pt x="3553" y="6391"/>
                    <a:pt x="3772" y="6268"/>
                  </a:cubicBezTo>
                  <a:cubicBezTo>
                    <a:pt x="4421" y="5889"/>
                    <a:pt x="5616" y="5263"/>
                    <a:pt x="6727" y="4045"/>
                  </a:cubicBezTo>
                  <a:cubicBezTo>
                    <a:pt x="7826" y="2816"/>
                    <a:pt x="5852" y="653"/>
                    <a:pt x="5769" y="617"/>
                  </a:cubicBezTo>
                  <a:cubicBezTo>
                    <a:pt x="5703" y="589"/>
                    <a:pt x="4127" y="1"/>
                    <a:pt x="3206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-8013032" y="903072"/>
              <a:ext cx="1213341" cy="1180701"/>
            </a:xfrm>
            <a:custGeom>
              <a:avLst/>
              <a:gdLst/>
              <a:ahLst/>
              <a:cxnLst/>
              <a:rect l="l" t="t" r="r" b="b"/>
              <a:pathLst>
                <a:path w="7472" h="7271" extrusionOk="0">
                  <a:moveTo>
                    <a:pt x="2614" y="1"/>
                  </a:moveTo>
                  <a:cubicBezTo>
                    <a:pt x="2487" y="1"/>
                    <a:pt x="2359" y="37"/>
                    <a:pt x="2247" y="114"/>
                  </a:cubicBezTo>
                  <a:cubicBezTo>
                    <a:pt x="2163" y="173"/>
                    <a:pt x="2105" y="244"/>
                    <a:pt x="2057" y="315"/>
                  </a:cubicBezTo>
                  <a:cubicBezTo>
                    <a:pt x="1929" y="193"/>
                    <a:pt x="1761" y="126"/>
                    <a:pt x="1593" y="126"/>
                  </a:cubicBezTo>
                  <a:cubicBezTo>
                    <a:pt x="1467" y="126"/>
                    <a:pt x="1341" y="164"/>
                    <a:pt x="1230" y="244"/>
                  </a:cubicBezTo>
                  <a:cubicBezTo>
                    <a:pt x="1170" y="279"/>
                    <a:pt x="1135" y="315"/>
                    <a:pt x="1088" y="363"/>
                  </a:cubicBezTo>
                  <a:cubicBezTo>
                    <a:pt x="1032" y="348"/>
                    <a:pt x="973" y="340"/>
                    <a:pt x="914" y="340"/>
                  </a:cubicBezTo>
                  <a:cubicBezTo>
                    <a:pt x="787" y="340"/>
                    <a:pt x="657" y="376"/>
                    <a:pt x="544" y="457"/>
                  </a:cubicBezTo>
                  <a:cubicBezTo>
                    <a:pt x="308" y="610"/>
                    <a:pt x="213" y="894"/>
                    <a:pt x="284" y="1154"/>
                  </a:cubicBezTo>
                  <a:cubicBezTo>
                    <a:pt x="48" y="1343"/>
                    <a:pt x="0" y="1674"/>
                    <a:pt x="166" y="1911"/>
                  </a:cubicBezTo>
                  <a:cubicBezTo>
                    <a:pt x="225" y="1994"/>
                    <a:pt x="295" y="2065"/>
                    <a:pt x="390" y="2100"/>
                  </a:cubicBezTo>
                  <a:cubicBezTo>
                    <a:pt x="166" y="2289"/>
                    <a:pt x="119" y="2609"/>
                    <a:pt x="284" y="2845"/>
                  </a:cubicBezTo>
                  <a:cubicBezTo>
                    <a:pt x="308" y="2880"/>
                    <a:pt x="343" y="2916"/>
                    <a:pt x="366" y="2940"/>
                  </a:cubicBezTo>
                  <a:cubicBezTo>
                    <a:pt x="260" y="3117"/>
                    <a:pt x="260" y="3353"/>
                    <a:pt x="390" y="3542"/>
                  </a:cubicBezTo>
                  <a:cubicBezTo>
                    <a:pt x="493" y="3696"/>
                    <a:pt x="664" y="3777"/>
                    <a:pt x="838" y="3777"/>
                  </a:cubicBezTo>
                  <a:cubicBezTo>
                    <a:pt x="944" y="3777"/>
                    <a:pt x="1052" y="3747"/>
                    <a:pt x="1147" y="3684"/>
                  </a:cubicBezTo>
                  <a:cubicBezTo>
                    <a:pt x="1183" y="3660"/>
                    <a:pt x="1206" y="3637"/>
                    <a:pt x="1218" y="3625"/>
                  </a:cubicBezTo>
                  <a:cubicBezTo>
                    <a:pt x="1305" y="3706"/>
                    <a:pt x="1415" y="3748"/>
                    <a:pt x="1527" y="3748"/>
                  </a:cubicBezTo>
                  <a:cubicBezTo>
                    <a:pt x="1611" y="3748"/>
                    <a:pt x="1697" y="3724"/>
                    <a:pt x="1774" y="3673"/>
                  </a:cubicBezTo>
                  <a:cubicBezTo>
                    <a:pt x="1797" y="3660"/>
                    <a:pt x="1821" y="3637"/>
                    <a:pt x="1832" y="3625"/>
                  </a:cubicBezTo>
                  <a:cubicBezTo>
                    <a:pt x="1936" y="3774"/>
                    <a:pt x="2105" y="3852"/>
                    <a:pt x="2272" y="3852"/>
                  </a:cubicBezTo>
                  <a:cubicBezTo>
                    <a:pt x="2371" y="3852"/>
                    <a:pt x="2470" y="3824"/>
                    <a:pt x="2554" y="3767"/>
                  </a:cubicBezTo>
                  <a:cubicBezTo>
                    <a:pt x="2613" y="3720"/>
                    <a:pt x="2672" y="3673"/>
                    <a:pt x="2707" y="3613"/>
                  </a:cubicBezTo>
                  <a:cubicBezTo>
                    <a:pt x="2707" y="3625"/>
                    <a:pt x="2707" y="3625"/>
                    <a:pt x="2719" y="3637"/>
                  </a:cubicBezTo>
                  <a:cubicBezTo>
                    <a:pt x="2831" y="3793"/>
                    <a:pt x="3007" y="3886"/>
                    <a:pt x="3185" y="3886"/>
                  </a:cubicBezTo>
                  <a:cubicBezTo>
                    <a:pt x="3195" y="3886"/>
                    <a:pt x="3206" y="3886"/>
                    <a:pt x="3216" y="3885"/>
                  </a:cubicBezTo>
                  <a:lnTo>
                    <a:pt x="3216" y="3885"/>
                  </a:lnTo>
                  <a:cubicBezTo>
                    <a:pt x="3050" y="4075"/>
                    <a:pt x="3027" y="4346"/>
                    <a:pt x="3180" y="4559"/>
                  </a:cubicBezTo>
                  <a:cubicBezTo>
                    <a:pt x="3287" y="4713"/>
                    <a:pt x="3452" y="4795"/>
                    <a:pt x="3629" y="4808"/>
                  </a:cubicBezTo>
                  <a:cubicBezTo>
                    <a:pt x="3535" y="4984"/>
                    <a:pt x="3535" y="5210"/>
                    <a:pt x="3653" y="5386"/>
                  </a:cubicBezTo>
                  <a:cubicBezTo>
                    <a:pt x="3763" y="5546"/>
                    <a:pt x="3938" y="5629"/>
                    <a:pt x="4115" y="5629"/>
                  </a:cubicBezTo>
                  <a:cubicBezTo>
                    <a:pt x="4187" y="5629"/>
                    <a:pt x="4259" y="5615"/>
                    <a:pt x="4327" y="5588"/>
                  </a:cubicBezTo>
                  <a:lnTo>
                    <a:pt x="4327" y="5588"/>
                  </a:lnTo>
                  <a:cubicBezTo>
                    <a:pt x="4197" y="5777"/>
                    <a:pt x="4197" y="6037"/>
                    <a:pt x="4327" y="6226"/>
                  </a:cubicBezTo>
                  <a:cubicBezTo>
                    <a:pt x="4438" y="6392"/>
                    <a:pt x="4610" y="6475"/>
                    <a:pt x="4796" y="6475"/>
                  </a:cubicBezTo>
                  <a:cubicBezTo>
                    <a:pt x="4809" y="6475"/>
                    <a:pt x="4822" y="6475"/>
                    <a:pt x="4835" y="6474"/>
                  </a:cubicBezTo>
                  <a:lnTo>
                    <a:pt x="4835" y="6474"/>
                  </a:lnTo>
                  <a:cubicBezTo>
                    <a:pt x="4753" y="6639"/>
                    <a:pt x="4764" y="6852"/>
                    <a:pt x="4882" y="7030"/>
                  </a:cubicBezTo>
                  <a:cubicBezTo>
                    <a:pt x="4985" y="7184"/>
                    <a:pt x="5162" y="7270"/>
                    <a:pt x="5343" y="7270"/>
                  </a:cubicBezTo>
                  <a:cubicBezTo>
                    <a:pt x="5453" y="7270"/>
                    <a:pt x="5564" y="7239"/>
                    <a:pt x="5663" y="7172"/>
                  </a:cubicBezTo>
                  <a:cubicBezTo>
                    <a:pt x="5793" y="7077"/>
                    <a:pt x="5875" y="6935"/>
                    <a:pt x="5899" y="6781"/>
                  </a:cubicBezTo>
                  <a:cubicBezTo>
                    <a:pt x="5954" y="6803"/>
                    <a:pt x="6014" y="6813"/>
                    <a:pt x="6075" y="6813"/>
                  </a:cubicBezTo>
                  <a:cubicBezTo>
                    <a:pt x="6184" y="6813"/>
                    <a:pt x="6297" y="6779"/>
                    <a:pt x="6395" y="6710"/>
                  </a:cubicBezTo>
                  <a:cubicBezTo>
                    <a:pt x="6585" y="6581"/>
                    <a:pt x="6668" y="6356"/>
                    <a:pt x="6632" y="6143"/>
                  </a:cubicBezTo>
                  <a:cubicBezTo>
                    <a:pt x="6692" y="6132"/>
                    <a:pt x="6762" y="6096"/>
                    <a:pt x="6821" y="6061"/>
                  </a:cubicBezTo>
                  <a:cubicBezTo>
                    <a:pt x="7128" y="5848"/>
                    <a:pt x="7199" y="5446"/>
                    <a:pt x="6999" y="5150"/>
                  </a:cubicBezTo>
                  <a:lnTo>
                    <a:pt x="6987" y="5139"/>
                  </a:lnTo>
                  <a:cubicBezTo>
                    <a:pt x="7023" y="5115"/>
                    <a:pt x="7070" y="5091"/>
                    <a:pt x="7105" y="5068"/>
                  </a:cubicBezTo>
                  <a:cubicBezTo>
                    <a:pt x="7401" y="4866"/>
                    <a:pt x="7472" y="4453"/>
                    <a:pt x="7270" y="4157"/>
                  </a:cubicBezTo>
                  <a:cubicBezTo>
                    <a:pt x="7176" y="4027"/>
                    <a:pt x="7046" y="3933"/>
                    <a:pt x="6904" y="3897"/>
                  </a:cubicBezTo>
                  <a:cubicBezTo>
                    <a:pt x="7046" y="3673"/>
                    <a:pt x="7058" y="3377"/>
                    <a:pt x="6904" y="3153"/>
                  </a:cubicBezTo>
                  <a:cubicBezTo>
                    <a:pt x="6776" y="2965"/>
                    <a:pt x="6567" y="2868"/>
                    <a:pt x="6356" y="2868"/>
                  </a:cubicBezTo>
                  <a:cubicBezTo>
                    <a:pt x="6314" y="2868"/>
                    <a:pt x="6272" y="2872"/>
                    <a:pt x="6230" y="2880"/>
                  </a:cubicBezTo>
                  <a:cubicBezTo>
                    <a:pt x="6372" y="2667"/>
                    <a:pt x="6372" y="2384"/>
                    <a:pt x="6219" y="2159"/>
                  </a:cubicBezTo>
                  <a:cubicBezTo>
                    <a:pt x="6100" y="1994"/>
                    <a:pt x="5923" y="1899"/>
                    <a:pt x="5733" y="1876"/>
                  </a:cubicBezTo>
                  <a:cubicBezTo>
                    <a:pt x="5769" y="1710"/>
                    <a:pt x="5733" y="1532"/>
                    <a:pt x="5628" y="1379"/>
                  </a:cubicBezTo>
                  <a:cubicBezTo>
                    <a:pt x="5501" y="1199"/>
                    <a:pt x="5300" y="1101"/>
                    <a:pt x="5091" y="1101"/>
                  </a:cubicBezTo>
                  <a:cubicBezTo>
                    <a:pt x="5025" y="1101"/>
                    <a:pt x="4959" y="1111"/>
                    <a:pt x="4895" y="1131"/>
                  </a:cubicBezTo>
                  <a:cubicBezTo>
                    <a:pt x="4906" y="989"/>
                    <a:pt x="4871" y="859"/>
                    <a:pt x="4788" y="741"/>
                  </a:cubicBezTo>
                  <a:cubicBezTo>
                    <a:pt x="4658" y="553"/>
                    <a:pt x="4449" y="450"/>
                    <a:pt x="4239" y="450"/>
                  </a:cubicBezTo>
                  <a:cubicBezTo>
                    <a:pt x="4144" y="450"/>
                    <a:pt x="4049" y="472"/>
                    <a:pt x="3960" y="516"/>
                  </a:cubicBezTo>
                  <a:lnTo>
                    <a:pt x="3889" y="410"/>
                  </a:lnTo>
                  <a:cubicBezTo>
                    <a:pt x="3759" y="222"/>
                    <a:pt x="3556" y="125"/>
                    <a:pt x="3349" y="125"/>
                  </a:cubicBezTo>
                  <a:cubicBezTo>
                    <a:pt x="3256" y="125"/>
                    <a:pt x="3162" y="145"/>
                    <a:pt x="3074" y="185"/>
                  </a:cubicBezTo>
                  <a:cubicBezTo>
                    <a:pt x="2946" y="64"/>
                    <a:pt x="2781" y="1"/>
                    <a:pt x="2614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-8112899" y="1231415"/>
              <a:ext cx="270858" cy="250073"/>
            </a:xfrm>
            <a:custGeom>
              <a:avLst/>
              <a:gdLst/>
              <a:ahLst/>
              <a:cxnLst/>
              <a:rect l="l" t="t" r="r" b="b"/>
              <a:pathLst>
                <a:path w="1668" h="1540" extrusionOk="0">
                  <a:moveTo>
                    <a:pt x="815" y="0"/>
                  </a:moveTo>
                  <a:cubicBezTo>
                    <a:pt x="736" y="0"/>
                    <a:pt x="657" y="14"/>
                    <a:pt x="579" y="43"/>
                  </a:cubicBezTo>
                  <a:cubicBezTo>
                    <a:pt x="190" y="172"/>
                    <a:pt x="1" y="610"/>
                    <a:pt x="130" y="1012"/>
                  </a:cubicBezTo>
                  <a:cubicBezTo>
                    <a:pt x="243" y="1332"/>
                    <a:pt x="535" y="1539"/>
                    <a:pt x="847" y="1539"/>
                  </a:cubicBezTo>
                  <a:cubicBezTo>
                    <a:pt x="927" y="1539"/>
                    <a:pt x="1008" y="1526"/>
                    <a:pt x="1088" y="1497"/>
                  </a:cubicBezTo>
                  <a:cubicBezTo>
                    <a:pt x="1478" y="1367"/>
                    <a:pt x="1667" y="929"/>
                    <a:pt x="1525" y="527"/>
                  </a:cubicBezTo>
                  <a:cubicBezTo>
                    <a:pt x="1412" y="207"/>
                    <a:pt x="1120" y="0"/>
                    <a:pt x="815" y="0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-7717491" y="1891025"/>
              <a:ext cx="117242" cy="113345"/>
            </a:xfrm>
            <a:custGeom>
              <a:avLst/>
              <a:gdLst/>
              <a:ahLst/>
              <a:cxnLst/>
              <a:rect l="l" t="t" r="r" b="b"/>
              <a:pathLst>
                <a:path w="722" h="698" extrusionOk="0">
                  <a:moveTo>
                    <a:pt x="687" y="0"/>
                  </a:moveTo>
                  <a:lnTo>
                    <a:pt x="438" y="201"/>
                  </a:lnTo>
                  <a:lnTo>
                    <a:pt x="450" y="224"/>
                  </a:lnTo>
                  <a:cubicBezTo>
                    <a:pt x="497" y="295"/>
                    <a:pt x="521" y="379"/>
                    <a:pt x="509" y="450"/>
                  </a:cubicBezTo>
                  <a:cubicBezTo>
                    <a:pt x="497" y="520"/>
                    <a:pt x="462" y="579"/>
                    <a:pt x="414" y="615"/>
                  </a:cubicBezTo>
                  <a:cubicBezTo>
                    <a:pt x="386" y="629"/>
                    <a:pt x="356" y="636"/>
                    <a:pt x="326" y="636"/>
                  </a:cubicBezTo>
                  <a:cubicBezTo>
                    <a:pt x="227" y="636"/>
                    <a:pt x="120" y="567"/>
                    <a:pt x="48" y="450"/>
                  </a:cubicBezTo>
                  <a:lnTo>
                    <a:pt x="1" y="485"/>
                  </a:lnTo>
                  <a:cubicBezTo>
                    <a:pt x="72" y="615"/>
                    <a:pt x="201" y="697"/>
                    <a:pt x="320" y="697"/>
                  </a:cubicBezTo>
                  <a:cubicBezTo>
                    <a:pt x="367" y="697"/>
                    <a:pt x="403" y="686"/>
                    <a:pt x="438" y="662"/>
                  </a:cubicBezTo>
                  <a:cubicBezTo>
                    <a:pt x="509" y="626"/>
                    <a:pt x="556" y="555"/>
                    <a:pt x="568" y="461"/>
                  </a:cubicBezTo>
                  <a:cubicBezTo>
                    <a:pt x="580" y="379"/>
                    <a:pt x="556" y="295"/>
                    <a:pt x="521" y="213"/>
                  </a:cubicBezTo>
                  <a:lnTo>
                    <a:pt x="722" y="35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-7846100" y="1925613"/>
              <a:ext cx="128771" cy="151668"/>
            </a:xfrm>
            <a:custGeom>
              <a:avLst/>
              <a:gdLst/>
              <a:ahLst/>
              <a:cxnLst/>
              <a:rect l="l" t="t" r="r" b="b"/>
              <a:pathLst>
                <a:path w="793" h="934" extrusionOk="0">
                  <a:moveTo>
                    <a:pt x="166" y="95"/>
                  </a:moveTo>
                  <a:lnTo>
                    <a:pt x="698" y="851"/>
                  </a:lnTo>
                  <a:cubicBezTo>
                    <a:pt x="645" y="867"/>
                    <a:pt x="591" y="874"/>
                    <a:pt x="539" y="874"/>
                  </a:cubicBezTo>
                  <a:cubicBezTo>
                    <a:pt x="429" y="874"/>
                    <a:pt x="325" y="840"/>
                    <a:pt x="237" y="768"/>
                  </a:cubicBezTo>
                  <a:cubicBezTo>
                    <a:pt x="142" y="686"/>
                    <a:pt x="84" y="568"/>
                    <a:pt x="71" y="437"/>
                  </a:cubicBezTo>
                  <a:cubicBezTo>
                    <a:pt x="60" y="319"/>
                    <a:pt x="95" y="201"/>
                    <a:pt x="166" y="95"/>
                  </a:cubicBezTo>
                  <a:close/>
                  <a:moveTo>
                    <a:pt x="166" y="0"/>
                  </a:moveTo>
                  <a:lnTo>
                    <a:pt x="142" y="24"/>
                  </a:lnTo>
                  <a:cubicBezTo>
                    <a:pt x="48" y="142"/>
                    <a:pt x="0" y="295"/>
                    <a:pt x="13" y="437"/>
                  </a:cubicBezTo>
                  <a:cubicBezTo>
                    <a:pt x="24" y="591"/>
                    <a:pt x="95" y="721"/>
                    <a:pt x="202" y="815"/>
                  </a:cubicBezTo>
                  <a:cubicBezTo>
                    <a:pt x="296" y="899"/>
                    <a:pt x="426" y="934"/>
                    <a:pt x="544" y="934"/>
                  </a:cubicBezTo>
                  <a:cubicBezTo>
                    <a:pt x="615" y="934"/>
                    <a:pt x="686" y="922"/>
                    <a:pt x="757" y="899"/>
                  </a:cubicBezTo>
                  <a:lnTo>
                    <a:pt x="793" y="88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-8089840" y="1581194"/>
              <a:ext cx="259166" cy="230262"/>
            </a:xfrm>
            <a:custGeom>
              <a:avLst/>
              <a:gdLst/>
              <a:ahLst/>
              <a:cxnLst/>
              <a:rect l="l" t="t" r="r" b="b"/>
              <a:pathLst>
                <a:path w="1596" h="1418" extrusionOk="0">
                  <a:moveTo>
                    <a:pt x="798" y="1"/>
                  </a:moveTo>
                  <a:cubicBezTo>
                    <a:pt x="721" y="1"/>
                    <a:pt x="644" y="13"/>
                    <a:pt x="568" y="40"/>
                  </a:cubicBezTo>
                  <a:cubicBezTo>
                    <a:pt x="201" y="170"/>
                    <a:pt x="1" y="572"/>
                    <a:pt x="130" y="950"/>
                  </a:cubicBezTo>
                  <a:cubicBezTo>
                    <a:pt x="233" y="1239"/>
                    <a:pt x="503" y="1417"/>
                    <a:pt x="797" y="1417"/>
                  </a:cubicBezTo>
                  <a:cubicBezTo>
                    <a:pt x="878" y="1417"/>
                    <a:pt x="960" y="1404"/>
                    <a:pt x="1041" y="1376"/>
                  </a:cubicBezTo>
                  <a:cubicBezTo>
                    <a:pt x="1407" y="1246"/>
                    <a:pt x="1596" y="844"/>
                    <a:pt x="1466" y="477"/>
                  </a:cubicBezTo>
                  <a:cubicBezTo>
                    <a:pt x="1363" y="187"/>
                    <a:pt x="1089" y="1"/>
                    <a:pt x="798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-7849997" y="1589800"/>
              <a:ext cx="265175" cy="233834"/>
            </a:xfrm>
            <a:custGeom>
              <a:avLst/>
              <a:gdLst/>
              <a:ahLst/>
              <a:cxnLst/>
              <a:rect l="l" t="t" r="r" b="b"/>
              <a:pathLst>
                <a:path w="1633" h="1440" extrusionOk="0">
                  <a:moveTo>
                    <a:pt x="805" y="1"/>
                  </a:moveTo>
                  <a:cubicBezTo>
                    <a:pt x="710" y="1"/>
                    <a:pt x="614" y="19"/>
                    <a:pt x="521" y="58"/>
                  </a:cubicBezTo>
                  <a:cubicBezTo>
                    <a:pt x="166" y="224"/>
                    <a:pt x="1" y="649"/>
                    <a:pt x="155" y="1004"/>
                  </a:cubicBezTo>
                  <a:cubicBezTo>
                    <a:pt x="270" y="1278"/>
                    <a:pt x="536" y="1439"/>
                    <a:pt x="817" y="1439"/>
                  </a:cubicBezTo>
                  <a:cubicBezTo>
                    <a:pt x="912" y="1439"/>
                    <a:pt x="1008" y="1421"/>
                    <a:pt x="1101" y="1382"/>
                  </a:cubicBezTo>
                  <a:cubicBezTo>
                    <a:pt x="1467" y="1228"/>
                    <a:pt x="1632" y="803"/>
                    <a:pt x="1467" y="437"/>
                  </a:cubicBezTo>
                  <a:cubicBezTo>
                    <a:pt x="1352" y="163"/>
                    <a:pt x="1086" y="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-7817195" y="1652968"/>
              <a:ext cx="232373" cy="171154"/>
            </a:xfrm>
            <a:custGeom>
              <a:avLst/>
              <a:gdLst/>
              <a:ahLst/>
              <a:cxnLst/>
              <a:rect l="l" t="t" r="r" b="b"/>
              <a:pathLst>
                <a:path w="1431" h="1054" extrusionOk="0">
                  <a:moveTo>
                    <a:pt x="1241" y="0"/>
                  </a:moveTo>
                  <a:lnTo>
                    <a:pt x="0" y="721"/>
                  </a:lnTo>
                  <a:cubicBezTo>
                    <a:pt x="135" y="933"/>
                    <a:pt x="367" y="1053"/>
                    <a:pt x="609" y="1053"/>
                  </a:cubicBezTo>
                  <a:cubicBezTo>
                    <a:pt x="706" y="1053"/>
                    <a:pt x="804" y="1034"/>
                    <a:pt x="899" y="993"/>
                  </a:cubicBezTo>
                  <a:cubicBezTo>
                    <a:pt x="1265" y="839"/>
                    <a:pt x="1430" y="414"/>
                    <a:pt x="1265" y="48"/>
                  </a:cubicBezTo>
                  <a:cubicBezTo>
                    <a:pt x="1265" y="24"/>
                    <a:pt x="1253" y="12"/>
                    <a:pt x="1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-7606095" y="1931459"/>
              <a:ext cx="255432" cy="224416"/>
            </a:xfrm>
            <a:custGeom>
              <a:avLst/>
              <a:gdLst/>
              <a:ahLst/>
              <a:cxnLst/>
              <a:rect l="l" t="t" r="r" b="b"/>
              <a:pathLst>
                <a:path w="1573" h="1382" extrusionOk="0">
                  <a:moveTo>
                    <a:pt x="785" y="1"/>
                  </a:moveTo>
                  <a:cubicBezTo>
                    <a:pt x="693" y="1"/>
                    <a:pt x="599" y="19"/>
                    <a:pt x="508" y="59"/>
                  </a:cubicBezTo>
                  <a:cubicBezTo>
                    <a:pt x="166" y="212"/>
                    <a:pt x="1" y="614"/>
                    <a:pt x="154" y="968"/>
                  </a:cubicBezTo>
                  <a:cubicBezTo>
                    <a:pt x="269" y="1224"/>
                    <a:pt x="521" y="1381"/>
                    <a:pt x="788" y="1381"/>
                  </a:cubicBezTo>
                  <a:cubicBezTo>
                    <a:pt x="880" y="1381"/>
                    <a:pt x="974" y="1363"/>
                    <a:pt x="1065" y="1323"/>
                  </a:cubicBezTo>
                  <a:cubicBezTo>
                    <a:pt x="1407" y="1170"/>
                    <a:pt x="1572" y="768"/>
                    <a:pt x="1419" y="413"/>
                  </a:cubicBezTo>
                  <a:cubicBezTo>
                    <a:pt x="1304" y="158"/>
                    <a:pt x="1052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-7575404" y="1986995"/>
              <a:ext cx="224741" cy="168393"/>
            </a:xfrm>
            <a:custGeom>
              <a:avLst/>
              <a:gdLst/>
              <a:ahLst/>
              <a:cxnLst/>
              <a:rect l="l" t="t" r="r" b="b"/>
              <a:pathLst>
                <a:path w="1384" h="1037" extrusionOk="0">
                  <a:moveTo>
                    <a:pt x="1194" y="0"/>
                  </a:moveTo>
                  <a:lnTo>
                    <a:pt x="1" y="697"/>
                  </a:lnTo>
                  <a:cubicBezTo>
                    <a:pt x="130" y="905"/>
                    <a:pt x="368" y="1037"/>
                    <a:pt x="611" y="1037"/>
                  </a:cubicBezTo>
                  <a:cubicBezTo>
                    <a:pt x="700" y="1037"/>
                    <a:pt x="790" y="1019"/>
                    <a:pt x="876" y="981"/>
                  </a:cubicBezTo>
                  <a:cubicBezTo>
                    <a:pt x="1218" y="828"/>
                    <a:pt x="1383" y="426"/>
                    <a:pt x="1230" y="71"/>
                  </a:cubicBezTo>
                  <a:cubicBezTo>
                    <a:pt x="1218" y="59"/>
                    <a:pt x="1194" y="12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-7684851" y="2153602"/>
              <a:ext cx="205579" cy="144523"/>
            </a:xfrm>
            <a:custGeom>
              <a:avLst/>
              <a:gdLst/>
              <a:ahLst/>
              <a:cxnLst/>
              <a:rect l="l" t="t" r="r" b="b"/>
              <a:pathLst>
                <a:path w="1266" h="890" extrusionOk="0">
                  <a:moveTo>
                    <a:pt x="731" y="0"/>
                  </a:moveTo>
                  <a:cubicBezTo>
                    <a:pt x="659" y="0"/>
                    <a:pt x="587" y="13"/>
                    <a:pt x="521" y="38"/>
                  </a:cubicBezTo>
                  <a:cubicBezTo>
                    <a:pt x="178" y="157"/>
                    <a:pt x="0" y="523"/>
                    <a:pt x="119" y="854"/>
                  </a:cubicBezTo>
                  <a:cubicBezTo>
                    <a:pt x="131" y="866"/>
                    <a:pt x="131" y="877"/>
                    <a:pt x="142" y="890"/>
                  </a:cubicBezTo>
                  <a:cubicBezTo>
                    <a:pt x="237" y="866"/>
                    <a:pt x="320" y="830"/>
                    <a:pt x="415" y="783"/>
                  </a:cubicBezTo>
                  <a:cubicBezTo>
                    <a:pt x="639" y="653"/>
                    <a:pt x="935" y="488"/>
                    <a:pt x="1266" y="286"/>
                  </a:cubicBezTo>
                  <a:cubicBezTo>
                    <a:pt x="1136" y="96"/>
                    <a:pt x="930" y="0"/>
                    <a:pt x="731" y="0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-9364563" y="2528388"/>
              <a:ext cx="497385" cy="686564"/>
            </a:xfrm>
            <a:custGeom>
              <a:avLst/>
              <a:gdLst/>
              <a:ahLst/>
              <a:cxnLst/>
              <a:rect l="l" t="t" r="r" b="b"/>
              <a:pathLst>
                <a:path w="3063" h="4228" extrusionOk="0">
                  <a:moveTo>
                    <a:pt x="2069" y="0"/>
                  </a:moveTo>
                  <a:cubicBezTo>
                    <a:pt x="2069" y="0"/>
                    <a:pt x="663" y="1702"/>
                    <a:pt x="308" y="2506"/>
                  </a:cubicBezTo>
                  <a:cubicBezTo>
                    <a:pt x="1" y="3203"/>
                    <a:pt x="350" y="4227"/>
                    <a:pt x="1287" y="4227"/>
                  </a:cubicBezTo>
                  <a:cubicBezTo>
                    <a:pt x="1431" y="4227"/>
                    <a:pt x="1590" y="4203"/>
                    <a:pt x="1762" y="4149"/>
                  </a:cubicBezTo>
                  <a:cubicBezTo>
                    <a:pt x="3062" y="3736"/>
                    <a:pt x="2980" y="366"/>
                    <a:pt x="2980" y="366"/>
                  </a:cubicBezTo>
                  <a:lnTo>
                    <a:pt x="2069" y="0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-9872504" y="2251359"/>
              <a:ext cx="740313" cy="430158"/>
            </a:xfrm>
            <a:custGeom>
              <a:avLst/>
              <a:gdLst/>
              <a:ahLst/>
              <a:cxnLst/>
              <a:rect l="l" t="t" r="r" b="b"/>
              <a:pathLst>
                <a:path w="4559" h="2649" extrusionOk="0">
                  <a:moveTo>
                    <a:pt x="3470" y="0"/>
                  </a:moveTo>
                  <a:cubicBezTo>
                    <a:pt x="2447" y="0"/>
                    <a:pt x="744" y="135"/>
                    <a:pt x="410" y="1008"/>
                  </a:cubicBezTo>
                  <a:cubicBezTo>
                    <a:pt x="0" y="2062"/>
                    <a:pt x="758" y="2649"/>
                    <a:pt x="1494" y="2649"/>
                  </a:cubicBezTo>
                  <a:cubicBezTo>
                    <a:pt x="1649" y="2649"/>
                    <a:pt x="1804" y="2622"/>
                    <a:pt x="1947" y="2569"/>
                  </a:cubicBezTo>
                  <a:cubicBezTo>
                    <a:pt x="2774" y="2261"/>
                    <a:pt x="4559" y="961"/>
                    <a:pt x="4559" y="961"/>
                  </a:cubicBezTo>
                  <a:lnTo>
                    <a:pt x="4251" y="27"/>
                  </a:lnTo>
                  <a:cubicBezTo>
                    <a:pt x="4251" y="27"/>
                    <a:pt x="3929" y="0"/>
                    <a:pt x="3470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-8646496" y="1992678"/>
              <a:ext cx="792439" cy="536033"/>
            </a:xfrm>
            <a:custGeom>
              <a:avLst/>
              <a:gdLst/>
              <a:ahLst/>
              <a:cxnLst/>
              <a:rect l="l" t="t" r="r" b="b"/>
              <a:pathLst>
                <a:path w="4880" h="3301" extrusionOk="0">
                  <a:moveTo>
                    <a:pt x="1088" y="0"/>
                  </a:moveTo>
                  <a:cubicBezTo>
                    <a:pt x="697" y="142"/>
                    <a:pt x="0" y="1064"/>
                    <a:pt x="402" y="1774"/>
                  </a:cubicBezTo>
                  <a:cubicBezTo>
                    <a:pt x="807" y="2469"/>
                    <a:pt x="1327" y="3300"/>
                    <a:pt x="2894" y="3300"/>
                  </a:cubicBezTo>
                  <a:cubicBezTo>
                    <a:pt x="2925" y="3300"/>
                    <a:pt x="2958" y="3300"/>
                    <a:pt x="2991" y="3299"/>
                  </a:cubicBezTo>
                  <a:cubicBezTo>
                    <a:pt x="4625" y="3276"/>
                    <a:pt x="4879" y="1337"/>
                    <a:pt x="3489" y="1337"/>
                  </a:cubicBezTo>
                  <a:cubicBezTo>
                    <a:pt x="3480" y="1337"/>
                    <a:pt x="3472" y="1337"/>
                    <a:pt x="3464" y="1337"/>
                  </a:cubicBezTo>
                  <a:cubicBezTo>
                    <a:pt x="3446" y="1337"/>
                    <a:pt x="3428" y="1337"/>
                    <a:pt x="3410" y="1337"/>
                  </a:cubicBezTo>
                  <a:cubicBezTo>
                    <a:pt x="2021" y="1337"/>
                    <a:pt x="1088" y="0"/>
                    <a:pt x="1088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-9499830" y="1652156"/>
              <a:ext cx="772790" cy="468968"/>
            </a:xfrm>
            <a:custGeom>
              <a:avLst/>
              <a:gdLst/>
              <a:ahLst/>
              <a:cxnLst/>
              <a:rect l="l" t="t" r="r" b="b"/>
              <a:pathLst>
                <a:path w="4759" h="2888" extrusionOk="0">
                  <a:moveTo>
                    <a:pt x="1253" y="1"/>
                  </a:moveTo>
                  <a:cubicBezTo>
                    <a:pt x="492" y="1"/>
                    <a:pt x="1" y="1209"/>
                    <a:pt x="952" y="2086"/>
                  </a:cubicBezTo>
                  <a:cubicBezTo>
                    <a:pt x="1617" y="2699"/>
                    <a:pt x="2211" y="2888"/>
                    <a:pt x="2738" y="2888"/>
                  </a:cubicBezTo>
                  <a:cubicBezTo>
                    <a:pt x="3166" y="2888"/>
                    <a:pt x="3551" y="2763"/>
                    <a:pt x="3895" y="2641"/>
                  </a:cubicBezTo>
                  <a:cubicBezTo>
                    <a:pt x="4675" y="2381"/>
                    <a:pt x="4759" y="1235"/>
                    <a:pt x="4557" y="868"/>
                  </a:cubicBezTo>
                  <a:lnTo>
                    <a:pt x="4557" y="868"/>
                  </a:lnTo>
                  <a:cubicBezTo>
                    <a:pt x="4557" y="868"/>
                    <a:pt x="4235" y="946"/>
                    <a:pt x="3785" y="946"/>
                  </a:cubicBezTo>
                  <a:cubicBezTo>
                    <a:pt x="3227" y="946"/>
                    <a:pt x="2474" y="826"/>
                    <a:pt x="1898" y="289"/>
                  </a:cubicBezTo>
                  <a:cubicBezTo>
                    <a:pt x="1678" y="87"/>
                    <a:pt x="1456" y="1"/>
                    <a:pt x="125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-9510385" y="1840848"/>
              <a:ext cx="1121268" cy="904647"/>
            </a:xfrm>
            <a:custGeom>
              <a:avLst/>
              <a:gdLst/>
              <a:ahLst/>
              <a:cxnLst/>
              <a:rect l="l" t="t" r="r" b="b"/>
              <a:pathLst>
                <a:path w="6905" h="5571" extrusionOk="0">
                  <a:moveTo>
                    <a:pt x="4576" y="1"/>
                  </a:moveTo>
                  <a:cubicBezTo>
                    <a:pt x="4076" y="1"/>
                    <a:pt x="3483" y="121"/>
                    <a:pt x="2790" y="428"/>
                  </a:cubicBezTo>
                  <a:cubicBezTo>
                    <a:pt x="0" y="1681"/>
                    <a:pt x="1099" y="3678"/>
                    <a:pt x="1336" y="4080"/>
                  </a:cubicBezTo>
                  <a:cubicBezTo>
                    <a:pt x="1515" y="4394"/>
                    <a:pt x="2380" y="5570"/>
                    <a:pt x="3638" y="5570"/>
                  </a:cubicBezTo>
                  <a:cubicBezTo>
                    <a:pt x="4040" y="5570"/>
                    <a:pt x="4481" y="5450"/>
                    <a:pt x="4953" y="5144"/>
                  </a:cubicBezTo>
                  <a:cubicBezTo>
                    <a:pt x="6904" y="3891"/>
                    <a:pt x="6750" y="1432"/>
                    <a:pt x="6750" y="1432"/>
                  </a:cubicBezTo>
                  <a:cubicBezTo>
                    <a:pt x="6759" y="1112"/>
                    <a:pt x="6098" y="1"/>
                    <a:pt x="457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-8473719" y="1135283"/>
              <a:ext cx="274593" cy="248287"/>
            </a:xfrm>
            <a:custGeom>
              <a:avLst/>
              <a:gdLst/>
              <a:ahLst/>
              <a:cxnLst/>
              <a:rect l="l" t="t" r="r" b="b"/>
              <a:pathLst>
                <a:path w="1691" h="1529" extrusionOk="0">
                  <a:moveTo>
                    <a:pt x="850" y="1"/>
                  </a:moveTo>
                  <a:cubicBezTo>
                    <a:pt x="655" y="1"/>
                    <a:pt x="460" y="75"/>
                    <a:pt x="308" y="221"/>
                  </a:cubicBezTo>
                  <a:cubicBezTo>
                    <a:pt x="12" y="517"/>
                    <a:pt x="0" y="1001"/>
                    <a:pt x="295" y="1297"/>
                  </a:cubicBezTo>
                  <a:cubicBezTo>
                    <a:pt x="445" y="1452"/>
                    <a:pt x="642" y="1529"/>
                    <a:pt x="840" y="1529"/>
                  </a:cubicBezTo>
                  <a:cubicBezTo>
                    <a:pt x="1035" y="1529"/>
                    <a:pt x="1231" y="1455"/>
                    <a:pt x="1383" y="1308"/>
                  </a:cubicBezTo>
                  <a:cubicBezTo>
                    <a:pt x="1690" y="1013"/>
                    <a:pt x="1690" y="528"/>
                    <a:pt x="1395" y="233"/>
                  </a:cubicBezTo>
                  <a:cubicBezTo>
                    <a:pt x="1246" y="78"/>
                    <a:pt x="1048" y="1"/>
                    <a:pt x="850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-8419969" y="1184323"/>
              <a:ext cx="167094" cy="150531"/>
            </a:xfrm>
            <a:custGeom>
              <a:avLst/>
              <a:gdLst/>
              <a:ahLst/>
              <a:cxnLst/>
              <a:rect l="l" t="t" r="r" b="b"/>
              <a:pathLst>
                <a:path w="1029" h="927" extrusionOk="0">
                  <a:moveTo>
                    <a:pt x="519" y="0"/>
                  </a:moveTo>
                  <a:cubicBezTo>
                    <a:pt x="401" y="0"/>
                    <a:pt x="282" y="45"/>
                    <a:pt x="189" y="131"/>
                  </a:cubicBezTo>
                  <a:cubicBezTo>
                    <a:pt x="12" y="309"/>
                    <a:pt x="0" y="604"/>
                    <a:pt x="189" y="793"/>
                  </a:cubicBezTo>
                  <a:cubicBezTo>
                    <a:pt x="278" y="882"/>
                    <a:pt x="396" y="927"/>
                    <a:pt x="514" y="927"/>
                  </a:cubicBezTo>
                  <a:cubicBezTo>
                    <a:pt x="632" y="927"/>
                    <a:pt x="751" y="882"/>
                    <a:pt x="839" y="793"/>
                  </a:cubicBezTo>
                  <a:cubicBezTo>
                    <a:pt x="1028" y="617"/>
                    <a:pt x="1028" y="321"/>
                    <a:pt x="851" y="144"/>
                  </a:cubicBezTo>
                  <a:cubicBezTo>
                    <a:pt x="761" y="48"/>
                    <a:pt x="640" y="0"/>
                    <a:pt x="519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-8028458" y="1590937"/>
              <a:ext cx="274593" cy="248774"/>
            </a:xfrm>
            <a:custGeom>
              <a:avLst/>
              <a:gdLst/>
              <a:ahLst/>
              <a:cxnLst/>
              <a:rect l="l" t="t" r="r" b="b"/>
              <a:pathLst>
                <a:path w="1691" h="1532" extrusionOk="0">
                  <a:moveTo>
                    <a:pt x="844" y="1"/>
                  </a:moveTo>
                  <a:cubicBezTo>
                    <a:pt x="652" y="1"/>
                    <a:pt x="459" y="72"/>
                    <a:pt x="308" y="217"/>
                  </a:cubicBezTo>
                  <a:cubicBezTo>
                    <a:pt x="12" y="512"/>
                    <a:pt x="1" y="997"/>
                    <a:pt x="296" y="1305"/>
                  </a:cubicBezTo>
                  <a:cubicBezTo>
                    <a:pt x="447" y="1455"/>
                    <a:pt x="647" y="1532"/>
                    <a:pt x="847" y="1532"/>
                  </a:cubicBezTo>
                  <a:cubicBezTo>
                    <a:pt x="1040" y="1532"/>
                    <a:pt x="1233" y="1461"/>
                    <a:pt x="1384" y="1316"/>
                  </a:cubicBezTo>
                  <a:cubicBezTo>
                    <a:pt x="1680" y="1021"/>
                    <a:pt x="1691" y="536"/>
                    <a:pt x="1396" y="228"/>
                  </a:cubicBezTo>
                  <a:cubicBezTo>
                    <a:pt x="1245" y="78"/>
                    <a:pt x="1045" y="1"/>
                    <a:pt x="844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-7974709" y="1639165"/>
              <a:ext cx="167094" cy="151343"/>
            </a:xfrm>
            <a:custGeom>
              <a:avLst/>
              <a:gdLst/>
              <a:ahLst/>
              <a:cxnLst/>
              <a:rect l="l" t="t" r="r" b="b"/>
              <a:pathLst>
                <a:path w="1029" h="932" extrusionOk="0">
                  <a:moveTo>
                    <a:pt x="516" y="1"/>
                  </a:moveTo>
                  <a:cubicBezTo>
                    <a:pt x="399" y="1"/>
                    <a:pt x="283" y="45"/>
                    <a:pt x="190" y="133"/>
                  </a:cubicBezTo>
                  <a:cubicBezTo>
                    <a:pt x="1" y="310"/>
                    <a:pt x="1" y="606"/>
                    <a:pt x="178" y="795"/>
                  </a:cubicBezTo>
                  <a:cubicBezTo>
                    <a:pt x="274" y="885"/>
                    <a:pt x="394" y="932"/>
                    <a:pt x="515" y="932"/>
                  </a:cubicBezTo>
                  <a:cubicBezTo>
                    <a:pt x="631" y="932"/>
                    <a:pt x="747" y="888"/>
                    <a:pt x="840" y="795"/>
                  </a:cubicBezTo>
                  <a:cubicBezTo>
                    <a:pt x="1029" y="617"/>
                    <a:pt x="1029" y="322"/>
                    <a:pt x="852" y="144"/>
                  </a:cubicBezTo>
                  <a:cubicBezTo>
                    <a:pt x="756" y="48"/>
                    <a:pt x="636" y="1"/>
                    <a:pt x="516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-8771370" y="1260157"/>
              <a:ext cx="923646" cy="836770"/>
            </a:xfrm>
            <a:custGeom>
              <a:avLst/>
              <a:gdLst/>
              <a:ahLst/>
              <a:cxnLst/>
              <a:rect l="l" t="t" r="r" b="b"/>
              <a:pathLst>
                <a:path w="5688" h="5153" extrusionOk="0">
                  <a:moveTo>
                    <a:pt x="2623" y="1"/>
                  </a:moveTo>
                  <a:cubicBezTo>
                    <a:pt x="2013" y="1"/>
                    <a:pt x="1420" y="218"/>
                    <a:pt x="970" y="657"/>
                  </a:cubicBezTo>
                  <a:cubicBezTo>
                    <a:pt x="0" y="1603"/>
                    <a:pt x="48" y="3235"/>
                    <a:pt x="1088" y="4299"/>
                  </a:cubicBezTo>
                  <a:cubicBezTo>
                    <a:pt x="1640" y="4864"/>
                    <a:pt x="2367" y="5153"/>
                    <a:pt x="3071" y="5153"/>
                  </a:cubicBezTo>
                  <a:cubicBezTo>
                    <a:pt x="3678" y="5153"/>
                    <a:pt x="4269" y="4938"/>
                    <a:pt x="4718" y="4500"/>
                  </a:cubicBezTo>
                  <a:cubicBezTo>
                    <a:pt x="5687" y="3542"/>
                    <a:pt x="5640" y="1923"/>
                    <a:pt x="4599" y="859"/>
                  </a:cubicBezTo>
                  <a:cubicBezTo>
                    <a:pt x="4049" y="289"/>
                    <a:pt x="3325" y="1"/>
                    <a:pt x="262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-8466086" y="1415885"/>
              <a:ext cx="142249" cy="139326"/>
            </a:xfrm>
            <a:custGeom>
              <a:avLst/>
              <a:gdLst/>
              <a:ahLst/>
              <a:cxnLst/>
              <a:rect l="l" t="t" r="r" b="b"/>
              <a:pathLst>
                <a:path w="876" h="858" extrusionOk="0">
                  <a:moveTo>
                    <a:pt x="571" y="0"/>
                  </a:moveTo>
                  <a:cubicBezTo>
                    <a:pt x="403" y="0"/>
                    <a:pt x="189" y="97"/>
                    <a:pt x="0" y="278"/>
                  </a:cubicBezTo>
                  <a:lnTo>
                    <a:pt x="35" y="326"/>
                  </a:lnTo>
                  <a:cubicBezTo>
                    <a:pt x="213" y="156"/>
                    <a:pt x="412" y="58"/>
                    <a:pt x="566" y="58"/>
                  </a:cubicBezTo>
                  <a:cubicBezTo>
                    <a:pt x="638" y="58"/>
                    <a:pt x="700" y="79"/>
                    <a:pt x="745" y="124"/>
                  </a:cubicBezTo>
                  <a:cubicBezTo>
                    <a:pt x="804" y="184"/>
                    <a:pt x="816" y="290"/>
                    <a:pt x="781" y="420"/>
                  </a:cubicBezTo>
                  <a:cubicBezTo>
                    <a:pt x="733" y="550"/>
                    <a:pt x="650" y="692"/>
                    <a:pt x="521" y="822"/>
                  </a:cubicBezTo>
                  <a:lnTo>
                    <a:pt x="568" y="857"/>
                  </a:lnTo>
                  <a:cubicBezTo>
                    <a:pt x="697" y="727"/>
                    <a:pt x="792" y="586"/>
                    <a:pt x="839" y="431"/>
                  </a:cubicBezTo>
                  <a:cubicBezTo>
                    <a:pt x="875" y="290"/>
                    <a:pt x="863" y="160"/>
                    <a:pt x="781" y="77"/>
                  </a:cubicBezTo>
                  <a:cubicBezTo>
                    <a:pt x="729" y="25"/>
                    <a:pt x="656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-8187758" y="1700547"/>
              <a:ext cx="142087" cy="140625"/>
            </a:xfrm>
            <a:custGeom>
              <a:avLst/>
              <a:gdLst/>
              <a:ahLst/>
              <a:cxnLst/>
              <a:rect l="l" t="t" r="r" b="b"/>
              <a:pathLst>
                <a:path w="875" h="866" extrusionOk="0">
                  <a:moveTo>
                    <a:pt x="564" y="1"/>
                  </a:moveTo>
                  <a:cubicBezTo>
                    <a:pt x="397" y="1"/>
                    <a:pt x="186" y="100"/>
                    <a:pt x="0" y="286"/>
                  </a:cubicBezTo>
                  <a:lnTo>
                    <a:pt x="36" y="322"/>
                  </a:lnTo>
                  <a:cubicBezTo>
                    <a:pt x="214" y="152"/>
                    <a:pt x="414" y="60"/>
                    <a:pt x="564" y="60"/>
                  </a:cubicBezTo>
                  <a:cubicBezTo>
                    <a:pt x="633" y="60"/>
                    <a:pt x="692" y="80"/>
                    <a:pt x="733" y="121"/>
                  </a:cubicBezTo>
                  <a:cubicBezTo>
                    <a:pt x="804" y="192"/>
                    <a:pt x="816" y="299"/>
                    <a:pt x="780" y="417"/>
                  </a:cubicBezTo>
                  <a:cubicBezTo>
                    <a:pt x="733" y="559"/>
                    <a:pt x="651" y="700"/>
                    <a:pt x="520" y="819"/>
                  </a:cubicBezTo>
                  <a:lnTo>
                    <a:pt x="568" y="866"/>
                  </a:lnTo>
                  <a:cubicBezTo>
                    <a:pt x="698" y="735"/>
                    <a:pt x="793" y="582"/>
                    <a:pt x="828" y="440"/>
                  </a:cubicBezTo>
                  <a:cubicBezTo>
                    <a:pt x="875" y="286"/>
                    <a:pt x="864" y="168"/>
                    <a:pt x="780" y="86"/>
                  </a:cubicBezTo>
                  <a:cubicBezTo>
                    <a:pt x="728" y="29"/>
                    <a:pt x="652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-8379860" y="1587689"/>
              <a:ext cx="159624" cy="153779"/>
            </a:xfrm>
            <a:custGeom>
              <a:avLst/>
              <a:gdLst/>
              <a:ahLst/>
              <a:cxnLst/>
              <a:rect l="l" t="t" r="r" b="b"/>
              <a:pathLst>
                <a:path w="983" h="947" extrusionOk="0">
                  <a:moveTo>
                    <a:pt x="179" y="0"/>
                  </a:moveTo>
                  <a:cubicBezTo>
                    <a:pt x="1" y="261"/>
                    <a:pt x="13" y="592"/>
                    <a:pt x="202" y="781"/>
                  </a:cubicBezTo>
                  <a:cubicBezTo>
                    <a:pt x="308" y="887"/>
                    <a:pt x="450" y="946"/>
                    <a:pt x="592" y="946"/>
                  </a:cubicBezTo>
                  <a:cubicBezTo>
                    <a:pt x="723" y="946"/>
                    <a:pt x="864" y="899"/>
                    <a:pt x="983" y="828"/>
                  </a:cubicBezTo>
                  <a:lnTo>
                    <a:pt x="947" y="768"/>
                  </a:lnTo>
                  <a:cubicBezTo>
                    <a:pt x="835" y="847"/>
                    <a:pt x="709" y="886"/>
                    <a:pt x="591" y="886"/>
                  </a:cubicBezTo>
                  <a:cubicBezTo>
                    <a:pt x="459" y="886"/>
                    <a:pt x="337" y="838"/>
                    <a:pt x="250" y="745"/>
                  </a:cubicBezTo>
                  <a:cubicBezTo>
                    <a:pt x="72" y="568"/>
                    <a:pt x="72" y="272"/>
                    <a:pt x="226" y="35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-8347058" y="1626012"/>
              <a:ext cx="90286" cy="88500"/>
            </a:xfrm>
            <a:custGeom>
              <a:avLst/>
              <a:gdLst/>
              <a:ahLst/>
              <a:cxnLst/>
              <a:rect l="l" t="t" r="r" b="b"/>
              <a:pathLst>
                <a:path w="556" h="545" extrusionOk="0">
                  <a:moveTo>
                    <a:pt x="521" y="1"/>
                  </a:moveTo>
                  <a:lnTo>
                    <a:pt x="0" y="509"/>
                  </a:lnTo>
                  <a:lnTo>
                    <a:pt x="48" y="545"/>
                  </a:lnTo>
                  <a:lnTo>
                    <a:pt x="556" y="48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-8320265" y="1588501"/>
              <a:ext cx="107661" cy="95158"/>
            </a:xfrm>
            <a:custGeom>
              <a:avLst/>
              <a:gdLst/>
              <a:ahLst/>
              <a:cxnLst/>
              <a:rect l="l" t="t" r="r" b="b"/>
              <a:pathLst>
                <a:path w="663" h="586" extrusionOk="0">
                  <a:moveTo>
                    <a:pt x="156" y="1"/>
                  </a:moveTo>
                  <a:cubicBezTo>
                    <a:pt x="121" y="1"/>
                    <a:pt x="92" y="10"/>
                    <a:pt x="72" y="30"/>
                  </a:cubicBezTo>
                  <a:cubicBezTo>
                    <a:pt x="1" y="101"/>
                    <a:pt x="60" y="279"/>
                    <a:pt x="201" y="421"/>
                  </a:cubicBezTo>
                  <a:cubicBezTo>
                    <a:pt x="306" y="526"/>
                    <a:pt x="431" y="585"/>
                    <a:pt x="518" y="585"/>
                  </a:cubicBezTo>
                  <a:cubicBezTo>
                    <a:pt x="548" y="585"/>
                    <a:pt x="574" y="578"/>
                    <a:pt x="592" y="563"/>
                  </a:cubicBezTo>
                  <a:cubicBezTo>
                    <a:pt x="663" y="492"/>
                    <a:pt x="603" y="314"/>
                    <a:pt x="461" y="161"/>
                  </a:cubicBezTo>
                  <a:cubicBezTo>
                    <a:pt x="360" y="60"/>
                    <a:pt x="241" y="1"/>
                    <a:pt x="1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-8627335" y="1413937"/>
              <a:ext cx="149881" cy="135429"/>
            </a:xfrm>
            <a:custGeom>
              <a:avLst/>
              <a:gdLst/>
              <a:ahLst/>
              <a:cxnLst/>
              <a:rect l="l" t="t" r="r" b="b"/>
              <a:pathLst>
                <a:path w="923" h="834" extrusionOk="0">
                  <a:moveTo>
                    <a:pt x="461" y="1"/>
                  </a:moveTo>
                  <a:cubicBezTo>
                    <a:pt x="355" y="1"/>
                    <a:pt x="249" y="42"/>
                    <a:pt x="166" y="125"/>
                  </a:cubicBezTo>
                  <a:cubicBezTo>
                    <a:pt x="0" y="278"/>
                    <a:pt x="0" y="538"/>
                    <a:pt x="154" y="704"/>
                  </a:cubicBezTo>
                  <a:cubicBezTo>
                    <a:pt x="239" y="789"/>
                    <a:pt x="351" y="834"/>
                    <a:pt x="461" y="834"/>
                  </a:cubicBezTo>
                  <a:cubicBezTo>
                    <a:pt x="563" y="834"/>
                    <a:pt x="665" y="796"/>
                    <a:pt x="745" y="716"/>
                  </a:cubicBezTo>
                  <a:cubicBezTo>
                    <a:pt x="910" y="550"/>
                    <a:pt x="923" y="290"/>
                    <a:pt x="757" y="125"/>
                  </a:cubicBezTo>
                  <a:cubicBezTo>
                    <a:pt x="674" y="42"/>
                    <a:pt x="568" y="1"/>
                    <a:pt x="46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-8193442" y="1859035"/>
              <a:ext cx="149881" cy="134942"/>
            </a:xfrm>
            <a:custGeom>
              <a:avLst/>
              <a:gdLst/>
              <a:ahLst/>
              <a:cxnLst/>
              <a:rect l="l" t="t" r="r" b="b"/>
              <a:pathLst>
                <a:path w="923" h="831" extrusionOk="0">
                  <a:moveTo>
                    <a:pt x="459" y="1"/>
                  </a:moveTo>
                  <a:cubicBezTo>
                    <a:pt x="353" y="1"/>
                    <a:pt x="247" y="39"/>
                    <a:pt x="166" y="114"/>
                  </a:cubicBezTo>
                  <a:cubicBezTo>
                    <a:pt x="12" y="280"/>
                    <a:pt x="0" y="540"/>
                    <a:pt x="166" y="705"/>
                  </a:cubicBezTo>
                  <a:cubicBezTo>
                    <a:pt x="244" y="790"/>
                    <a:pt x="353" y="831"/>
                    <a:pt x="463" y="831"/>
                  </a:cubicBezTo>
                  <a:cubicBezTo>
                    <a:pt x="569" y="831"/>
                    <a:pt x="676" y="793"/>
                    <a:pt x="757" y="717"/>
                  </a:cubicBezTo>
                  <a:cubicBezTo>
                    <a:pt x="922" y="552"/>
                    <a:pt x="922" y="292"/>
                    <a:pt x="757" y="126"/>
                  </a:cubicBezTo>
                  <a:cubicBezTo>
                    <a:pt x="678" y="42"/>
                    <a:pt x="569" y="1"/>
                    <a:pt x="459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-8569688" y="1978876"/>
              <a:ext cx="319898" cy="221493"/>
            </a:xfrm>
            <a:custGeom>
              <a:avLst/>
              <a:gdLst/>
              <a:ahLst/>
              <a:cxnLst/>
              <a:rect l="l" t="t" r="r" b="b"/>
              <a:pathLst>
                <a:path w="1970" h="1364" extrusionOk="0">
                  <a:moveTo>
                    <a:pt x="471" y="0"/>
                  </a:moveTo>
                  <a:cubicBezTo>
                    <a:pt x="233" y="0"/>
                    <a:pt x="59" y="14"/>
                    <a:pt x="59" y="14"/>
                  </a:cubicBezTo>
                  <a:lnTo>
                    <a:pt x="0" y="275"/>
                  </a:lnTo>
                  <a:cubicBezTo>
                    <a:pt x="0" y="275"/>
                    <a:pt x="650" y="1351"/>
                    <a:pt x="1040" y="1362"/>
                  </a:cubicBezTo>
                  <a:cubicBezTo>
                    <a:pt x="1050" y="1363"/>
                    <a:pt x="1060" y="1363"/>
                    <a:pt x="1070" y="1363"/>
                  </a:cubicBezTo>
                  <a:cubicBezTo>
                    <a:pt x="1456" y="1363"/>
                    <a:pt x="1969" y="912"/>
                    <a:pt x="1797" y="405"/>
                  </a:cubicBezTo>
                  <a:cubicBezTo>
                    <a:pt x="1687" y="58"/>
                    <a:pt x="949" y="0"/>
                    <a:pt x="47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-8829017" y="1725879"/>
              <a:ext cx="284336" cy="268910"/>
            </a:xfrm>
            <a:custGeom>
              <a:avLst/>
              <a:gdLst/>
              <a:ahLst/>
              <a:cxnLst/>
              <a:rect l="l" t="t" r="r" b="b"/>
              <a:pathLst>
                <a:path w="1751" h="1656" extrusionOk="0">
                  <a:moveTo>
                    <a:pt x="811" y="1"/>
                  </a:moveTo>
                  <a:cubicBezTo>
                    <a:pt x="809" y="1"/>
                    <a:pt x="807" y="1"/>
                    <a:pt x="805" y="1"/>
                  </a:cubicBezTo>
                  <a:cubicBezTo>
                    <a:pt x="249" y="12"/>
                    <a:pt x="1" y="663"/>
                    <a:pt x="143" y="1041"/>
                  </a:cubicBezTo>
                  <a:cubicBezTo>
                    <a:pt x="297" y="1407"/>
                    <a:pt x="1514" y="1656"/>
                    <a:pt x="1514" y="1656"/>
                  </a:cubicBezTo>
                  <a:lnTo>
                    <a:pt x="1750" y="1502"/>
                  </a:lnTo>
                  <a:cubicBezTo>
                    <a:pt x="1750" y="1502"/>
                    <a:pt x="1352" y="1"/>
                    <a:pt x="811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-8646496" y="1905640"/>
              <a:ext cx="172940" cy="153129"/>
            </a:xfrm>
            <a:custGeom>
              <a:avLst/>
              <a:gdLst/>
              <a:ahLst/>
              <a:cxnLst/>
              <a:rect l="l" t="t" r="r" b="b"/>
              <a:pathLst>
                <a:path w="1065" h="943" extrusionOk="0">
                  <a:moveTo>
                    <a:pt x="537" y="1"/>
                  </a:moveTo>
                  <a:cubicBezTo>
                    <a:pt x="476" y="1"/>
                    <a:pt x="414" y="13"/>
                    <a:pt x="355" y="40"/>
                  </a:cubicBezTo>
                  <a:cubicBezTo>
                    <a:pt x="106" y="134"/>
                    <a:pt x="0" y="407"/>
                    <a:pt x="95" y="655"/>
                  </a:cubicBezTo>
                  <a:cubicBezTo>
                    <a:pt x="174" y="832"/>
                    <a:pt x="347" y="942"/>
                    <a:pt x="528" y="942"/>
                  </a:cubicBezTo>
                  <a:cubicBezTo>
                    <a:pt x="588" y="942"/>
                    <a:pt x="650" y="930"/>
                    <a:pt x="710" y="903"/>
                  </a:cubicBezTo>
                  <a:cubicBezTo>
                    <a:pt x="957" y="809"/>
                    <a:pt x="1064" y="536"/>
                    <a:pt x="970" y="289"/>
                  </a:cubicBezTo>
                  <a:cubicBezTo>
                    <a:pt x="890" y="112"/>
                    <a:pt x="717" y="1"/>
                    <a:pt x="537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-9139985" y="1818114"/>
              <a:ext cx="597252" cy="512487"/>
            </a:xfrm>
            <a:custGeom>
              <a:avLst/>
              <a:gdLst/>
              <a:ahLst/>
              <a:cxnLst/>
              <a:rect l="l" t="t" r="r" b="b"/>
              <a:pathLst>
                <a:path w="3678" h="3156" extrusionOk="0">
                  <a:moveTo>
                    <a:pt x="2034" y="0"/>
                  </a:moveTo>
                  <a:cubicBezTo>
                    <a:pt x="2034" y="0"/>
                    <a:pt x="13" y="71"/>
                    <a:pt x="1" y="2128"/>
                  </a:cubicBezTo>
                  <a:cubicBezTo>
                    <a:pt x="693" y="2974"/>
                    <a:pt x="1463" y="3155"/>
                    <a:pt x="2032" y="3155"/>
                  </a:cubicBezTo>
                  <a:cubicBezTo>
                    <a:pt x="2163" y="3155"/>
                    <a:pt x="2283" y="3146"/>
                    <a:pt x="2389" y="3132"/>
                  </a:cubicBezTo>
                  <a:cubicBezTo>
                    <a:pt x="2625" y="3097"/>
                    <a:pt x="3074" y="3014"/>
                    <a:pt x="3287" y="2814"/>
                  </a:cubicBezTo>
                  <a:cubicBezTo>
                    <a:pt x="3441" y="2660"/>
                    <a:pt x="3276" y="2541"/>
                    <a:pt x="3276" y="2541"/>
                  </a:cubicBezTo>
                  <a:cubicBezTo>
                    <a:pt x="3441" y="2494"/>
                    <a:pt x="3559" y="2423"/>
                    <a:pt x="3571" y="2305"/>
                  </a:cubicBezTo>
                  <a:cubicBezTo>
                    <a:pt x="3607" y="2139"/>
                    <a:pt x="3441" y="2045"/>
                    <a:pt x="3441" y="2045"/>
                  </a:cubicBezTo>
                  <a:cubicBezTo>
                    <a:pt x="3583" y="1986"/>
                    <a:pt x="3678" y="1892"/>
                    <a:pt x="3642" y="1750"/>
                  </a:cubicBezTo>
                  <a:cubicBezTo>
                    <a:pt x="3536" y="1335"/>
                    <a:pt x="2696" y="1230"/>
                    <a:pt x="2696" y="1230"/>
                  </a:cubicBezTo>
                  <a:cubicBezTo>
                    <a:pt x="2874" y="1230"/>
                    <a:pt x="3240" y="1146"/>
                    <a:pt x="3347" y="957"/>
                  </a:cubicBezTo>
                  <a:cubicBezTo>
                    <a:pt x="3453" y="757"/>
                    <a:pt x="3358" y="520"/>
                    <a:pt x="3074" y="461"/>
                  </a:cubicBezTo>
                  <a:cubicBezTo>
                    <a:pt x="3039" y="454"/>
                    <a:pt x="3001" y="452"/>
                    <a:pt x="2963" y="452"/>
                  </a:cubicBezTo>
                  <a:cubicBezTo>
                    <a:pt x="2849" y="452"/>
                    <a:pt x="2726" y="473"/>
                    <a:pt x="2603" y="473"/>
                  </a:cubicBezTo>
                  <a:cubicBezTo>
                    <a:pt x="2454" y="473"/>
                    <a:pt x="2305" y="442"/>
                    <a:pt x="2176" y="307"/>
                  </a:cubicBezTo>
                  <a:cubicBezTo>
                    <a:pt x="2070" y="201"/>
                    <a:pt x="2046" y="95"/>
                    <a:pt x="2034" y="0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-9414416" y="1587039"/>
              <a:ext cx="606833" cy="576629"/>
            </a:xfrm>
            <a:custGeom>
              <a:avLst/>
              <a:gdLst/>
              <a:ahLst/>
              <a:cxnLst/>
              <a:rect l="l" t="t" r="r" b="b"/>
              <a:pathLst>
                <a:path w="3737" h="3551" extrusionOk="0">
                  <a:moveTo>
                    <a:pt x="1781" y="1"/>
                  </a:moveTo>
                  <a:cubicBezTo>
                    <a:pt x="1179" y="1"/>
                    <a:pt x="615" y="181"/>
                    <a:pt x="615" y="181"/>
                  </a:cubicBezTo>
                  <a:cubicBezTo>
                    <a:pt x="24" y="832"/>
                    <a:pt x="1" y="1671"/>
                    <a:pt x="473" y="2487"/>
                  </a:cubicBezTo>
                  <a:cubicBezTo>
                    <a:pt x="946" y="3302"/>
                    <a:pt x="1691" y="3551"/>
                    <a:pt x="1691" y="3551"/>
                  </a:cubicBezTo>
                  <a:cubicBezTo>
                    <a:pt x="1703" y="1494"/>
                    <a:pt x="3713" y="1423"/>
                    <a:pt x="3713" y="1423"/>
                  </a:cubicBezTo>
                  <a:cubicBezTo>
                    <a:pt x="3713" y="1423"/>
                    <a:pt x="3736" y="938"/>
                    <a:pt x="3535" y="654"/>
                  </a:cubicBezTo>
                  <a:cubicBezTo>
                    <a:pt x="3358" y="383"/>
                    <a:pt x="2956" y="323"/>
                    <a:pt x="2601" y="158"/>
                  </a:cubicBezTo>
                  <a:cubicBezTo>
                    <a:pt x="2356" y="41"/>
                    <a:pt x="2064" y="1"/>
                    <a:pt x="178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-8905825" y="2438427"/>
              <a:ext cx="574193" cy="667890"/>
            </a:xfrm>
            <a:custGeom>
              <a:avLst/>
              <a:gdLst/>
              <a:ahLst/>
              <a:cxnLst/>
              <a:rect l="l" t="t" r="r" b="b"/>
              <a:pathLst>
                <a:path w="3536" h="4113" extrusionOk="0">
                  <a:moveTo>
                    <a:pt x="1469" y="1"/>
                  </a:moveTo>
                  <a:cubicBezTo>
                    <a:pt x="1377" y="1"/>
                    <a:pt x="1281" y="44"/>
                    <a:pt x="1207" y="140"/>
                  </a:cubicBezTo>
                  <a:lnTo>
                    <a:pt x="1183" y="164"/>
                  </a:lnTo>
                  <a:lnTo>
                    <a:pt x="1159" y="164"/>
                  </a:lnTo>
                  <a:cubicBezTo>
                    <a:pt x="1138" y="151"/>
                    <a:pt x="1105" y="137"/>
                    <a:pt x="1060" y="137"/>
                  </a:cubicBezTo>
                  <a:cubicBezTo>
                    <a:pt x="977" y="137"/>
                    <a:pt x="854" y="183"/>
                    <a:pt x="686" y="365"/>
                  </a:cubicBezTo>
                  <a:cubicBezTo>
                    <a:pt x="663" y="389"/>
                    <a:pt x="639" y="412"/>
                    <a:pt x="628" y="447"/>
                  </a:cubicBezTo>
                  <a:lnTo>
                    <a:pt x="616" y="424"/>
                  </a:lnTo>
                  <a:cubicBezTo>
                    <a:pt x="226" y="424"/>
                    <a:pt x="13" y="932"/>
                    <a:pt x="13" y="1464"/>
                  </a:cubicBezTo>
                  <a:cubicBezTo>
                    <a:pt x="1" y="1996"/>
                    <a:pt x="426" y="3084"/>
                    <a:pt x="1396" y="3710"/>
                  </a:cubicBezTo>
                  <a:cubicBezTo>
                    <a:pt x="1408" y="3722"/>
                    <a:pt x="1419" y="3722"/>
                    <a:pt x="1432" y="3734"/>
                  </a:cubicBezTo>
                  <a:cubicBezTo>
                    <a:pt x="1786" y="3959"/>
                    <a:pt x="2259" y="4112"/>
                    <a:pt x="2767" y="4112"/>
                  </a:cubicBezTo>
                  <a:lnTo>
                    <a:pt x="3536" y="1511"/>
                  </a:lnTo>
                  <a:cubicBezTo>
                    <a:pt x="3441" y="1464"/>
                    <a:pt x="3335" y="1405"/>
                    <a:pt x="3240" y="1322"/>
                  </a:cubicBezTo>
                  <a:cubicBezTo>
                    <a:pt x="2895" y="1033"/>
                    <a:pt x="2634" y="177"/>
                    <a:pt x="2299" y="177"/>
                  </a:cubicBezTo>
                  <a:cubicBezTo>
                    <a:pt x="2278" y="177"/>
                    <a:pt x="2257" y="180"/>
                    <a:pt x="2236" y="187"/>
                  </a:cubicBezTo>
                  <a:cubicBezTo>
                    <a:pt x="1810" y="305"/>
                    <a:pt x="2176" y="897"/>
                    <a:pt x="2176" y="897"/>
                  </a:cubicBezTo>
                  <a:cubicBezTo>
                    <a:pt x="2176" y="897"/>
                    <a:pt x="1928" y="589"/>
                    <a:pt x="1739" y="176"/>
                  </a:cubicBezTo>
                  <a:cubicBezTo>
                    <a:pt x="1687" y="65"/>
                    <a:pt x="1581" y="1"/>
                    <a:pt x="1469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-8679298" y="2641571"/>
              <a:ext cx="434055" cy="465558"/>
            </a:xfrm>
            <a:custGeom>
              <a:avLst/>
              <a:gdLst/>
              <a:ahLst/>
              <a:cxnLst/>
              <a:rect l="l" t="t" r="r" b="b"/>
              <a:pathLst>
                <a:path w="2673" h="2867" extrusionOk="0">
                  <a:moveTo>
                    <a:pt x="2672" y="0"/>
                  </a:moveTo>
                  <a:lnTo>
                    <a:pt x="2672" y="0"/>
                  </a:lnTo>
                  <a:cubicBezTo>
                    <a:pt x="2574" y="91"/>
                    <a:pt x="2412" y="221"/>
                    <a:pt x="2212" y="221"/>
                  </a:cubicBezTo>
                  <a:cubicBezTo>
                    <a:pt x="2100" y="221"/>
                    <a:pt x="1976" y="181"/>
                    <a:pt x="1845" y="71"/>
                  </a:cubicBezTo>
                  <a:cubicBezTo>
                    <a:pt x="1845" y="71"/>
                    <a:pt x="1585" y="1726"/>
                    <a:pt x="1" y="2459"/>
                  </a:cubicBezTo>
                  <a:cubicBezTo>
                    <a:pt x="13" y="2471"/>
                    <a:pt x="24" y="2471"/>
                    <a:pt x="37" y="2483"/>
                  </a:cubicBezTo>
                  <a:cubicBezTo>
                    <a:pt x="396" y="2711"/>
                    <a:pt x="880" y="2866"/>
                    <a:pt x="1393" y="2866"/>
                  </a:cubicBezTo>
                  <a:cubicBezTo>
                    <a:pt x="1758" y="2866"/>
                    <a:pt x="2137" y="2788"/>
                    <a:pt x="2496" y="2601"/>
                  </a:cubicBezTo>
                  <a:lnTo>
                    <a:pt x="2672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34"/>
          <p:cNvGrpSpPr/>
          <p:nvPr/>
        </p:nvGrpSpPr>
        <p:grpSpPr>
          <a:xfrm>
            <a:off x="7701062" y="-191594"/>
            <a:ext cx="1630021" cy="1901533"/>
            <a:chOff x="-2371122" y="16609"/>
            <a:chExt cx="1630021" cy="1901533"/>
          </a:xfrm>
        </p:grpSpPr>
        <p:sp>
          <p:nvSpPr>
            <p:cNvPr id="709" name="Google Shape;709;p34"/>
            <p:cNvSpPr/>
            <p:nvPr/>
          </p:nvSpPr>
          <p:spPr>
            <a:xfrm>
              <a:off x="-2110169" y="268956"/>
              <a:ext cx="651001" cy="685427"/>
            </a:xfrm>
            <a:custGeom>
              <a:avLst/>
              <a:gdLst/>
              <a:ahLst/>
              <a:cxnLst/>
              <a:rect l="l" t="t" r="r" b="b"/>
              <a:pathLst>
                <a:path w="4009" h="4221" extrusionOk="0">
                  <a:moveTo>
                    <a:pt x="2287" y="0"/>
                  </a:moveTo>
                  <a:cubicBezTo>
                    <a:pt x="1941" y="0"/>
                    <a:pt x="1593" y="83"/>
                    <a:pt x="1314" y="201"/>
                  </a:cubicBezTo>
                  <a:cubicBezTo>
                    <a:pt x="710" y="449"/>
                    <a:pt x="13" y="1016"/>
                    <a:pt x="13" y="1749"/>
                  </a:cubicBezTo>
                  <a:cubicBezTo>
                    <a:pt x="1" y="2542"/>
                    <a:pt x="1088" y="3771"/>
                    <a:pt x="1514" y="4220"/>
                  </a:cubicBezTo>
                  <a:lnTo>
                    <a:pt x="4009" y="3180"/>
                  </a:lnTo>
                  <a:cubicBezTo>
                    <a:pt x="3997" y="2565"/>
                    <a:pt x="3891" y="934"/>
                    <a:pt x="3335" y="378"/>
                  </a:cubicBezTo>
                  <a:cubicBezTo>
                    <a:pt x="3054" y="104"/>
                    <a:pt x="2672" y="0"/>
                    <a:pt x="2287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-1616681" y="445469"/>
              <a:ext cx="90286" cy="82654"/>
            </a:xfrm>
            <a:custGeom>
              <a:avLst/>
              <a:gdLst/>
              <a:ahLst/>
              <a:cxnLst/>
              <a:rect l="l" t="t" r="r" b="b"/>
              <a:pathLst>
                <a:path w="556" h="509" extrusionOk="0">
                  <a:moveTo>
                    <a:pt x="272" y="0"/>
                  </a:moveTo>
                  <a:cubicBezTo>
                    <a:pt x="207" y="0"/>
                    <a:pt x="142" y="24"/>
                    <a:pt x="95" y="71"/>
                  </a:cubicBezTo>
                  <a:cubicBezTo>
                    <a:pt x="0" y="178"/>
                    <a:pt x="0" y="331"/>
                    <a:pt x="95" y="438"/>
                  </a:cubicBezTo>
                  <a:cubicBezTo>
                    <a:pt x="148" y="485"/>
                    <a:pt x="213" y="509"/>
                    <a:pt x="277" y="509"/>
                  </a:cubicBezTo>
                  <a:cubicBezTo>
                    <a:pt x="340" y="509"/>
                    <a:pt x="402" y="485"/>
                    <a:pt x="450" y="438"/>
                  </a:cubicBezTo>
                  <a:cubicBezTo>
                    <a:pt x="556" y="331"/>
                    <a:pt x="556" y="178"/>
                    <a:pt x="450" y="71"/>
                  </a:cubicBezTo>
                  <a:cubicBezTo>
                    <a:pt x="402" y="24"/>
                    <a:pt x="337" y="0"/>
                    <a:pt x="272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-2025729" y="606718"/>
              <a:ext cx="90611" cy="82167"/>
            </a:xfrm>
            <a:custGeom>
              <a:avLst/>
              <a:gdLst/>
              <a:ahLst/>
              <a:cxnLst/>
              <a:rect l="l" t="t" r="r" b="b"/>
              <a:pathLst>
                <a:path w="558" h="506" extrusionOk="0">
                  <a:moveTo>
                    <a:pt x="281" y="0"/>
                  </a:moveTo>
                  <a:cubicBezTo>
                    <a:pt x="217" y="0"/>
                    <a:pt x="155" y="24"/>
                    <a:pt x="108" y="71"/>
                  </a:cubicBezTo>
                  <a:cubicBezTo>
                    <a:pt x="1" y="178"/>
                    <a:pt x="1" y="331"/>
                    <a:pt x="108" y="426"/>
                  </a:cubicBezTo>
                  <a:cubicBezTo>
                    <a:pt x="155" y="479"/>
                    <a:pt x="220" y="506"/>
                    <a:pt x="285" y="506"/>
                  </a:cubicBezTo>
                  <a:cubicBezTo>
                    <a:pt x="350" y="506"/>
                    <a:pt x="415" y="479"/>
                    <a:pt x="463" y="426"/>
                  </a:cubicBezTo>
                  <a:cubicBezTo>
                    <a:pt x="557" y="331"/>
                    <a:pt x="557" y="166"/>
                    <a:pt x="463" y="71"/>
                  </a:cubicBezTo>
                  <a:cubicBezTo>
                    <a:pt x="409" y="24"/>
                    <a:pt x="344" y="0"/>
                    <a:pt x="281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-1968082" y="506202"/>
              <a:ext cx="128934" cy="113994"/>
            </a:xfrm>
            <a:custGeom>
              <a:avLst/>
              <a:gdLst/>
              <a:ahLst/>
              <a:cxnLst/>
              <a:rect l="l" t="t" r="r" b="b"/>
              <a:pathLst>
                <a:path w="794" h="702" extrusionOk="0">
                  <a:moveTo>
                    <a:pt x="388" y="1"/>
                  </a:moveTo>
                  <a:cubicBezTo>
                    <a:pt x="286" y="1"/>
                    <a:pt x="187" y="46"/>
                    <a:pt x="119" y="135"/>
                  </a:cubicBezTo>
                  <a:cubicBezTo>
                    <a:pt x="1" y="288"/>
                    <a:pt x="24" y="513"/>
                    <a:pt x="178" y="631"/>
                  </a:cubicBezTo>
                  <a:cubicBezTo>
                    <a:pt x="245" y="679"/>
                    <a:pt x="319" y="702"/>
                    <a:pt x="392" y="702"/>
                  </a:cubicBezTo>
                  <a:cubicBezTo>
                    <a:pt x="500" y="702"/>
                    <a:pt x="604" y="652"/>
                    <a:pt x="675" y="560"/>
                  </a:cubicBezTo>
                  <a:cubicBezTo>
                    <a:pt x="793" y="406"/>
                    <a:pt x="757" y="182"/>
                    <a:pt x="604" y="75"/>
                  </a:cubicBezTo>
                  <a:cubicBezTo>
                    <a:pt x="539" y="25"/>
                    <a:pt x="463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-1968082" y="506526"/>
              <a:ext cx="84603" cy="111721"/>
            </a:xfrm>
            <a:custGeom>
              <a:avLst/>
              <a:gdLst/>
              <a:ahLst/>
              <a:cxnLst/>
              <a:rect l="l" t="t" r="r" b="b"/>
              <a:pathLst>
                <a:path w="521" h="688" extrusionOk="0">
                  <a:moveTo>
                    <a:pt x="393" y="1"/>
                  </a:moveTo>
                  <a:cubicBezTo>
                    <a:pt x="289" y="1"/>
                    <a:pt x="186" y="49"/>
                    <a:pt x="119" y="133"/>
                  </a:cubicBezTo>
                  <a:cubicBezTo>
                    <a:pt x="1" y="286"/>
                    <a:pt x="24" y="511"/>
                    <a:pt x="178" y="629"/>
                  </a:cubicBezTo>
                  <a:cubicBezTo>
                    <a:pt x="213" y="653"/>
                    <a:pt x="261" y="677"/>
                    <a:pt x="297" y="688"/>
                  </a:cubicBezTo>
                  <a:lnTo>
                    <a:pt x="521" y="26"/>
                  </a:lnTo>
                  <a:cubicBezTo>
                    <a:pt x="480" y="9"/>
                    <a:pt x="436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-1749187" y="419812"/>
              <a:ext cx="128771" cy="113994"/>
            </a:xfrm>
            <a:custGeom>
              <a:avLst/>
              <a:gdLst/>
              <a:ahLst/>
              <a:cxnLst/>
              <a:rect l="l" t="t" r="r" b="b"/>
              <a:pathLst>
                <a:path w="793" h="702" extrusionOk="0">
                  <a:moveTo>
                    <a:pt x="387" y="1"/>
                  </a:moveTo>
                  <a:cubicBezTo>
                    <a:pt x="286" y="1"/>
                    <a:pt x="187" y="46"/>
                    <a:pt x="119" y="134"/>
                  </a:cubicBezTo>
                  <a:cubicBezTo>
                    <a:pt x="0" y="289"/>
                    <a:pt x="36" y="513"/>
                    <a:pt x="189" y="631"/>
                  </a:cubicBezTo>
                  <a:cubicBezTo>
                    <a:pt x="252" y="679"/>
                    <a:pt x="324" y="701"/>
                    <a:pt x="395" y="701"/>
                  </a:cubicBezTo>
                  <a:cubicBezTo>
                    <a:pt x="500" y="701"/>
                    <a:pt x="604" y="652"/>
                    <a:pt x="675" y="560"/>
                  </a:cubicBezTo>
                  <a:cubicBezTo>
                    <a:pt x="793" y="407"/>
                    <a:pt x="757" y="182"/>
                    <a:pt x="604" y="76"/>
                  </a:cubicBezTo>
                  <a:cubicBezTo>
                    <a:pt x="538" y="26"/>
                    <a:pt x="462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-1749187" y="420137"/>
              <a:ext cx="84603" cy="111883"/>
            </a:xfrm>
            <a:custGeom>
              <a:avLst/>
              <a:gdLst/>
              <a:ahLst/>
              <a:cxnLst/>
              <a:rect l="l" t="t" r="r" b="b"/>
              <a:pathLst>
                <a:path w="521" h="689" extrusionOk="0">
                  <a:moveTo>
                    <a:pt x="392" y="1"/>
                  </a:moveTo>
                  <a:cubicBezTo>
                    <a:pt x="288" y="1"/>
                    <a:pt x="185" y="49"/>
                    <a:pt x="119" y="132"/>
                  </a:cubicBezTo>
                  <a:cubicBezTo>
                    <a:pt x="0" y="287"/>
                    <a:pt x="36" y="511"/>
                    <a:pt x="189" y="629"/>
                  </a:cubicBezTo>
                  <a:cubicBezTo>
                    <a:pt x="225" y="653"/>
                    <a:pt x="260" y="676"/>
                    <a:pt x="296" y="688"/>
                  </a:cubicBezTo>
                  <a:lnTo>
                    <a:pt x="520" y="26"/>
                  </a:lnTo>
                  <a:cubicBezTo>
                    <a:pt x="479" y="9"/>
                    <a:pt x="435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-1799202" y="558652"/>
              <a:ext cx="53912" cy="44331"/>
            </a:xfrm>
            <a:custGeom>
              <a:avLst/>
              <a:gdLst/>
              <a:ahLst/>
              <a:cxnLst/>
              <a:rect l="l" t="t" r="r" b="b"/>
              <a:pathLst>
                <a:path w="332" h="273" extrusionOk="0">
                  <a:moveTo>
                    <a:pt x="285" y="1"/>
                  </a:moveTo>
                  <a:lnTo>
                    <a:pt x="226" y="12"/>
                  </a:lnTo>
                  <a:cubicBezTo>
                    <a:pt x="261" y="96"/>
                    <a:pt x="250" y="190"/>
                    <a:pt x="202" y="201"/>
                  </a:cubicBezTo>
                  <a:cubicBezTo>
                    <a:pt x="195" y="205"/>
                    <a:pt x="187" y="207"/>
                    <a:pt x="179" y="207"/>
                  </a:cubicBezTo>
                  <a:cubicBezTo>
                    <a:pt x="135" y="207"/>
                    <a:pt x="81" y="154"/>
                    <a:pt x="61" y="83"/>
                  </a:cubicBezTo>
                  <a:lnTo>
                    <a:pt x="1" y="107"/>
                  </a:lnTo>
                  <a:cubicBezTo>
                    <a:pt x="37" y="201"/>
                    <a:pt x="108" y="272"/>
                    <a:pt x="179" y="272"/>
                  </a:cubicBezTo>
                  <a:cubicBezTo>
                    <a:pt x="202" y="272"/>
                    <a:pt x="214" y="261"/>
                    <a:pt x="226" y="261"/>
                  </a:cubicBezTo>
                  <a:cubicBezTo>
                    <a:pt x="308" y="225"/>
                    <a:pt x="332" y="107"/>
                    <a:pt x="2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-2148492" y="244111"/>
              <a:ext cx="88500" cy="78757"/>
            </a:xfrm>
            <a:custGeom>
              <a:avLst/>
              <a:gdLst/>
              <a:ahLst/>
              <a:cxnLst/>
              <a:rect l="l" t="t" r="r" b="b"/>
              <a:pathLst>
                <a:path w="545" h="485" extrusionOk="0">
                  <a:moveTo>
                    <a:pt x="265" y="1"/>
                  </a:moveTo>
                  <a:cubicBezTo>
                    <a:pt x="223" y="1"/>
                    <a:pt x="181" y="11"/>
                    <a:pt x="142" y="34"/>
                  </a:cubicBezTo>
                  <a:cubicBezTo>
                    <a:pt x="36" y="105"/>
                    <a:pt x="0" y="247"/>
                    <a:pt x="60" y="365"/>
                  </a:cubicBezTo>
                  <a:cubicBezTo>
                    <a:pt x="106" y="443"/>
                    <a:pt x="188" y="485"/>
                    <a:pt x="269" y="485"/>
                  </a:cubicBezTo>
                  <a:cubicBezTo>
                    <a:pt x="312" y="485"/>
                    <a:pt x="354" y="473"/>
                    <a:pt x="391" y="448"/>
                  </a:cubicBezTo>
                  <a:cubicBezTo>
                    <a:pt x="509" y="378"/>
                    <a:pt x="544" y="236"/>
                    <a:pt x="473" y="117"/>
                  </a:cubicBezTo>
                  <a:cubicBezTo>
                    <a:pt x="434" y="45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-2108058" y="280323"/>
              <a:ext cx="153616" cy="195999"/>
            </a:xfrm>
            <a:custGeom>
              <a:avLst/>
              <a:gdLst/>
              <a:ahLst/>
              <a:cxnLst/>
              <a:rect l="l" t="t" r="r" b="b"/>
              <a:pathLst>
                <a:path w="946" h="1207" extrusionOk="0">
                  <a:moveTo>
                    <a:pt x="47" y="0"/>
                  </a:moveTo>
                  <a:lnTo>
                    <a:pt x="0" y="36"/>
                  </a:lnTo>
                  <a:lnTo>
                    <a:pt x="899" y="1206"/>
                  </a:lnTo>
                  <a:lnTo>
                    <a:pt x="946" y="117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-1795304" y="98452"/>
              <a:ext cx="86714" cy="77782"/>
            </a:xfrm>
            <a:custGeom>
              <a:avLst/>
              <a:gdLst/>
              <a:ahLst/>
              <a:cxnLst/>
              <a:rect l="l" t="t" r="r" b="b"/>
              <a:pathLst>
                <a:path w="534" h="479" extrusionOk="0">
                  <a:moveTo>
                    <a:pt x="280" y="0"/>
                  </a:moveTo>
                  <a:cubicBezTo>
                    <a:pt x="258" y="0"/>
                    <a:pt x="236" y="3"/>
                    <a:pt x="213" y="9"/>
                  </a:cubicBezTo>
                  <a:cubicBezTo>
                    <a:pt x="84" y="33"/>
                    <a:pt x="1" y="163"/>
                    <a:pt x="37" y="293"/>
                  </a:cubicBezTo>
                  <a:cubicBezTo>
                    <a:pt x="66" y="403"/>
                    <a:pt x="164" y="479"/>
                    <a:pt x="271" y="479"/>
                  </a:cubicBezTo>
                  <a:cubicBezTo>
                    <a:pt x="291" y="479"/>
                    <a:pt x="311" y="476"/>
                    <a:pt x="332" y="471"/>
                  </a:cubicBezTo>
                  <a:cubicBezTo>
                    <a:pt x="462" y="435"/>
                    <a:pt x="533" y="305"/>
                    <a:pt x="509" y="175"/>
                  </a:cubicBezTo>
                  <a:cubicBezTo>
                    <a:pt x="480" y="67"/>
                    <a:pt x="386" y="0"/>
                    <a:pt x="280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-1756819" y="136450"/>
              <a:ext cx="42382" cy="238219"/>
            </a:xfrm>
            <a:custGeom>
              <a:avLst/>
              <a:gdLst/>
              <a:ahLst/>
              <a:cxnLst/>
              <a:rect l="l" t="t" r="r" b="b"/>
              <a:pathLst>
                <a:path w="261" h="1467" extrusionOk="0">
                  <a:moveTo>
                    <a:pt x="60" y="0"/>
                  </a:moveTo>
                  <a:lnTo>
                    <a:pt x="0" y="12"/>
                  </a:lnTo>
                  <a:lnTo>
                    <a:pt x="201" y="1466"/>
                  </a:lnTo>
                  <a:lnTo>
                    <a:pt x="260" y="146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-1987244" y="143920"/>
              <a:ext cx="90448" cy="78757"/>
            </a:xfrm>
            <a:custGeom>
              <a:avLst/>
              <a:gdLst/>
              <a:ahLst/>
              <a:cxnLst/>
              <a:rect l="l" t="t" r="r" b="b"/>
              <a:pathLst>
                <a:path w="557" h="485" extrusionOk="0">
                  <a:moveTo>
                    <a:pt x="282" y="0"/>
                  </a:moveTo>
                  <a:cubicBezTo>
                    <a:pt x="239" y="0"/>
                    <a:pt x="195" y="12"/>
                    <a:pt x="155" y="36"/>
                  </a:cubicBezTo>
                  <a:cubicBezTo>
                    <a:pt x="36" y="96"/>
                    <a:pt x="0" y="249"/>
                    <a:pt x="71" y="367"/>
                  </a:cubicBezTo>
                  <a:cubicBezTo>
                    <a:pt x="111" y="439"/>
                    <a:pt x="194" y="484"/>
                    <a:pt x="280" y="484"/>
                  </a:cubicBezTo>
                  <a:cubicBezTo>
                    <a:pt x="321" y="484"/>
                    <a:pt x="364" y="474"/>
                    <a:pt x="402" y="451"/>
                  </a:cubicBezTo>
                  <a:cubicBezTo>
                    <a:pt x="509" y="380"/>
                    <a:pt x="557" y="238"/>
                    <a:pt x="486" y="120"/>
                  </a:cubicBezTo>
                  <a:cubicBezTo>
                    <a:pt x="439" y="42"/>
                    <a:pt x="362" y="0"/>
                    <a:pt x="282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-1946810" y="180456"/>
              <a:ext cx="103764" cy="224903"/>
            </a:xfrm>
            <a:custGeom>
              <a:avLst/>
              <a:gdLst/>
              <a:ahLst/>
              <a:cxnLst/>
              <a:rect l="l" t="t" r="r" b="b"/>
              <a:pathLst>
                <a:path w="639" h="1385" extrusionOk="0">
                  <a:moveTo>
                    <a:pt x="59" y="1"/>
                  </a:moveTo>
                  <a:lnTo>
                    <a:pt x="0" y="24"/>
                  </a:lnTo>
                  <a:lnTo>
                    <a:pt x="579" y="1384"/>
                  </a:lnTo>
                  <a:lnTo>
                    <a:pt x="639" y="136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-1948921" y="658519"/>
              <a:ext cx="489753" cy="295865"/>
            </a:xfrm>
            <a:custGeom>
              <a:avLst/>
              <a:gdLst/>
              <a:ahLst/>
              <a:cxnLst/>
              <a:rect l="l" t="t" r="r" b="b"/>
              <a:pathLst>
                <a:path w="3016" h="1822" extrusionOk="0">
                  <a:moveTo>
                    <a:pt x="2969" y="1"/>
                  </a:moveTo>
                  <a:lnTo>
                    <a:pt x="1" y="1230"/>
                  </a:lnTo>
                  <a:cubicBezTo>
                    <a:pt x="202" y="1478"/>
                    <a:pt x="391" y="1691"/>
                    <a:pt x="521" y="1821"/>
                  </a:cubicBezTo>
                  <a:lnTo>
                    <a:pt x="3016" y="781"/>
                  </a:lnTo>
                  <a:cubicBezTo>
                    <a:pt x="3016" y="603"/>
                    <a:pt x="3004" y="319"/>
                    <a:pt x="296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-2259888" y="707235"/>
              <a:ext cx="224903" cy="231723"/>
            </a:xfrm>
            <a:custGeom>
              <a:avLst/>
              <a:gdLst/>
              <a:ahLst/>
              <a:cxnLst/>
              <a:rect l="l" t="t" r="r" b="b"/>
              <a:pathLst>
                <a:path w="1385" h="1427" extrusionOk="0">
                  <a:moveTo>
                    <a:pt x="728" y="1"/>
                  </a:moveTo>
                  <a:cubicBezTo>
                    <a:pt x="714" y="1"/>
                    <a:pt x="700" y="3"/>
                    <a:pt x="686" y="8"/>
                  </a:cubicBezTo>
                  <a:cubicBezTo>
                    <a:pt x="557" y="55"/>
                    <a:pt x="722" y="505"/>
                    <a:pt x="722" y="505"/>
                  </a:cubicBezTo>
                  <a:cubicBezTo>
                    <a:pt x="722" y="505"/>
                    <a:pt x="575" y="165"/>
                    <a:pt x="435" y="165"/>
                  </a:cubicBezTo>
                  <a:cubicBezTo>
                    <a:pt x="416" y="165"/>
                    <a:pt x="397" y="171"/>
                    <a:pt x="379" y="185"/>
                  </a:cubicBezTo>
                  <a:cubicBezTo>
                    <a:pt x="248" y="283"/>
                    <a:pt x="429" y="601"/>
                    <a:pt x="458" y="651"/>
                  </a:cubicBezTo>
                  <a:lnTo>
                    <a:pt x="458" y="651"/>
                  </a:lnTo>
                  <a:cubicBezTo>
                    <a:pt x="433" y="609"/>
                    <a:pt x="288" y="380"/>
                    <a:pt x="175" y="380"/>
                  </a:cubicBezTo>
                  <a:cubicBezTo>
                    <a:pt x="145" y="380"/>
                    <a:pt x="118" y="395"/>
                    <a:pt x="95" y="434"/>
                  </a:cubicBezTo>
                  <a:cubicBezTo>
                    <a:pt x="1" y="576"/>
                    <a:pt x="439" y="1060"/>
                    <a:pt x="439" y="1060"/>
                  </a:cubicBezTo>
                  <a:lnTo>
                    <a:pt x="911" y="1427"/>
                  </a:lnTo>
                  <a:lnTo>
                    <a:pt x="1384" y="623"/>
                  </a:lnTo>
                  <a:cubicBezTo>
                    <a:pt x="1384" y="623"/>
                    <a:pt x="1337" y="528"/>
                    <a:pt x="1290" y="410"/>
                  </a:cubicBezTo>
                  <a:cubicBezTo>
                    <a:pt x="1254" y="292"/>
                    <a:pt x="1219" y="161"/>
                    <a:pt x="1136" y="150"/>
                  </a:cubicBezTo>
                  <a:cubicBezTo>
                    <a:pt x="1132" y="150"/>
                    <a:pt x="1129" y="150"/>
                    <a:pt x="1126" y="150"/>
                  </a:cubicBezTo>
                  <a:cubicBezTo>
                    <a:pt x="995" y="150"/>
                    <a:pt x="1030" y="410"/>
                    <a:pt x="1030" y="410"/>
                  </a:cubicBezTo>
                  <a:cubicBezTo>
                    <a:pt x="1030" y="410"/>
                    <a:pt x="907" y="1"/>
                    <a:pt x="728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-2188764" y="808239"/>
              <a:ext cx="445584" cy="266961"/>
            </a:xfrm>
            <a:custGeom>
              <a:avLst/>
              <a:gdLst/>
              <a:ahLst/>
              <a:cxnLst/>
              <a:rect l="l" t="t" r="r" b="b"/>
              <a:pathLst>
                <a:path w="2744" h="1644" extrusionOk="0">
                  <a:moveTo>
                    <a:pt x="946" y="1"/>
                  </a:moveTo>
                  <a:lnTo>
                    <a:pt x="1" y="438"/>
                  </a:lnTo>
                  <a:cubicBezTo>
                    <a:pt x="390" y="1207"/>
                    <a:pt x="1265" y="1644"/>
                    <a:pt x="1265" y="1644"/>
                  </a:cubicBezTo>
                  <a:cubicBezTo>
                    <a:pt x="1265" y="1644"/>
                    <a:pt x="2743" y="1549"/>
                    <a:pt x="2152" y="1265"/>
                  </a:cubicBezTo>
                  <a:cubicBezTo>
                    <a:pt x="1572" y="994"/>
                    <a:pt x="946" y="1"/>
                    <a:pt x="94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-2371122" y="16609"/>
              <a:ext cx="1288200" cy="1358026"/>
            </a:xfrm>
            <a:custGeom>
              <a:avLst/>
              <a:gdLst/>
              <a:ahLst/>
              <a:cxnLst/>
              <a:rect l="l" t="t" r="r" b="b"/>
              <a:pathLst>
                <a:path w="7933" h="8363" extrusionOk="0">
                  <a:moveTo>
                    <a:pt x="3441" y="40"/>
                  </a:moveTo>
                  <a:cubicBezTo>
                    <a:pt x="3830" y="40"/>
                    <a:pt x="4221" y="123"/>
                    <a:pt x="4599" y="277"/>
                  </a:cubicBezTo>
                  <a:cubicBezTo>
                    <a:pt x="5343" y="584"/>
                    <a:pt x="5923" y="1164"/>
                    <a:pt x="6242" y="1920"/>
                  </a:cubicBezTo>
                  <a:lnTo>
                    <a:pt x="7886" y="5880"/>
                  </a:lnTo>
                  <a:lnTo>
                    <a:pt x="1998" y="8315"/>
                  </a:lnTo>
                  <a:lnTo>
                    <a:pt x="355" y="4356"/>
                  </a:lnTo>
                  <a:cubicBezTo>
                    <a:pt x="47" y="3610"/>
                    <a:pt x="47" y="2783"/>
                    <a:pt x="355" y="2039"/>
                  </a:cubicBezTo>
                  <a:cubicBezTo>
                    <a:pt x="674" y="1282"/>
                    <a:pt x="1253" y="702"/>
                    <a:pt x="1998" y="395"/>
                  </a:cubicBezTo>
                  <a:lnTo>
                    <a:pt x="2270" y="277"/>
                  </a:lnTo>
                  <a:cubicBezTo>
                    <a:pt x="2648" y="123"/>
                    <a:pt x="3039" y="40"/>
                    <a:pt x="3441" y="40"/>
                  </a:cubicBezTo>
                  <a:close/>
                  <a:moveTo>
                    <a:pt x="3446" y="0"/>
                  </a:moveTo>
                  <a:cubicBezTo>
                    <a:pt x="3043" y="0"/>
                    <a:pt x="2640" y="80"/>
                    <a:pt x="2258" y="242"/>
                  </a:cubicBezTo>
                  <a:lnTo>
                    <a:pt x="1986" y="348"/>
                  </a:lnTo>
                  <a:cubicBezTo>
                    <a:pt x="1230" y="667"/>
                    <a:pt x="638" y="1258"/>
                    <a:pt x="320" y="2015"/>
                  </a:cubicBezTo>
                  <a:cubicBezTo>
                    <a:pt x="0" y="2772"/>
                    <a:pt x="0" y="3610"/>
                    <a:pt x="320" y="4367"/>
                  </a:cubicBezTo>
                  <a:lnTo>
                    <a:pt x="1975" y="8351"/>
                  </a:lnTo>
                  <a:cubicBezTo>
                    <a:pt x="1975" y="8363"/>
                    <a:pt x="1975" y="8363"/>
                    <a:pt x="1986" y="8363"/>
                  </a:cubicBezTo>
                  <a:lnTo>
                    <a:pt x="1998" y="8363"/>
                  </a:lnTo>
                  <a:lnTo>
                    <a:pt x="7921" y="5904"/>
                  </a:lnTo>
                  <a:cubicBezTo>
                    <a:pt x="7933" y="5904"/>
                    <a:pt x="7933" y="5893"/>
                    <a:pt x="7933" y="5880"/>
                  </a:cubicBezTo>
                  <a:lnTo>
                    <a:pt x="6278" y="1897"/>
                  </a:lnTo>
                  <a:cubicBezTo>
                    <a:pt x="5971" y="1140"/>
                    <a:pt x="5367" y="549"/>
                    <a:pt x="4611" y="229"/>
                  </a:cubicBezTo>
                  <a:cubicBezTo>
                    <a:pt x="4236" y="77"/>
                    <a:pt x="3841" y="0"/>
                    <a:pt x="344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2225300" y="276913"/>
              <a:ext cx="34750" cy="44006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184" y="1"/>
                  </a:moveTo>
                  <a:cubicBezTo>
                    <a:pt x="178" y="1"/>
                    <a:pt x="172" y="4"/>
                    <a:pt x="166" y="10"/>
                  </a:cubicBezTo>
                  <a:cubicBezTo>
                    <a:pt x="107" y="81"/>
                    <a:pt x="60" y="152"/>
                    <a:pt x="13" y="234"/>
                  </a:cubicBezTo>
                  <a:cubicBezTo>
                    <a:pt x="1" y="234"/>
                    <a:pt x="1" y="258"/>
                    <a:pt x="13" y="258"/>
                  </a:cubicBezTo>
                  <a:lnTo>
                    <a:pt x="24" y="270"/>
                  </a:lnTo>
                  <a:cubicBezTo>
                    <a:pt x="36" y="270"/>
                    <a:pt x="36" y="258"/>
                    <a:pt x="48" y="258"/>
                  </a:cubicBezTo>
                  <a:cubicBezTo>
                    <a:pt x="95" y="176"/>
                    <a:pt x="142" y="105"/>
                    <a:pt x="202" y="34"/>
                  </a:cubicBezTo>
                  <a:cubicBezTo>
                    <a:pt x="213" y="21"/>
                    <a:pt x="213" y="10"/>
                    <a:pt x="202" y="10"/>
                  </a:cubicBezTo>
                  <a:cubicBezTo>
                    <a:pt x="196" y="4"/>
                    <a:pt x="190" y="1"/>
                    <a:pt x="184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2296263" y="380190"/>
              <a:ext cx="48066" cy="295703"/>
            </a:xfrm>
            <a:custGeom>
              <a:avLst/>
              <a:gdLst/>
              <a:ahLst/>
              <a:cxnLst/>
              <a:rect l="l" t="t" r="r" b="b"/>
              <a:pathLst>
                <a:path w="296" h="1821" extrusionOk="0">
                  <a:moveTo>
                    <a:pt x="261" y="0"/>
                  </a:moveTo>
                  <a:cubicBezTo>
                    <a:pt x="248" y="0"/>
                    <a:pt x="237" y="0"/>
                    <a:pt x="225" y="12"/>
                  </a:cubicBezTo>
                  <a:cubicBezTo>
                    <a:pt x="1" y="591"/>
                    <a:pt x="12" y="1230"/>
                    <a:pt x="248" y="1797"/>
                  </a:cubicBezTo>
                  <a:cubicBezTo>
                    <a:pt x="248" y="1809"/>
                    <a:pt x="261" y="1821"/>
                    <a:pt x="272" y="1821"/>
                  </a:cubicBezTo>
                  <a:lnTo>
                    <a:pt x="272" y="1809"/>
                  </a:lnTo>
                  <a:cubicBezTo>
                    <a:pt x="284" y="1809"/>
                    <a:pt x="296" y="1797"/>
                    <a:pt x="284" y="1786"/>
                  </a:cubicBezTo>
                  <a:cubicBezTo>
                    <a:pt x="59" y="1218"/>
                    <a:pt x="48" y="603"/>
                    <a:pt x="272" y="36"/>
                  </a:cubicBezTo>
                  <a:cubicBezTo>
                    <a:pt x="272" y="24"/>
                    <a:pt x="272" y="12"/>
                    <a:pt x="26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824047" y="1115472"/>
              <a:ext cx="75022" cy="641258"/>
            </a:xfrm>
            <a:custGeom>
              <a:avLst/>
              <a:gdLst/>
              <a:ahLst/>
              <a:cxnLst/>
              <a:rect l="l" t="t" r="r" b="b"/>
              <a:pathLst>
                <a:path w="462" h="3949" extrusionOk="0">
                  <a:moveTo>
                    <a:pt x="95" y="0"/>
                  </a:moveTo>
                  <a:lnTo>
                    <a:pt x="1" y="3936"/>
                  </a:lnTo>
                  <a:lnTo>
                    <a:pt x="379" y="3949"/>
                  </a:lnTo>
                  <a:lnTo>
                    <a:pt x="461" y="1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-1921965" y="1664497"/>
              <a:ext cx="257380" cy="253645"/>
            </a:xfrm>
            <a:custGeom>
              <a:avLst/>
              <a:gdLst/>
              <a:ahLst/>
              <a:cxnLst/>
              <a:rect l="l" t="t" r="r" b="b"/>
              <a:pathLst>
                <a:path w="1585" h="1562" extrusionOk="0">
                  <a:moveTo>
                    <a:pt x="782" y="0"/>
                  </a:moveTo>
                  <a:cubicBezTo>
                    <a:pt x="366" y="0"/>
                    <a:pt x="13" y="339"/>
                    <a:pt x="13" y="768"/>
                  </a:cubicBezTo>
                  <a:cubicBezTo>
                    <a:pt x="0" y="1194"/>
                    <a:pt x="344" y="1549"/>
                    <a:pt x="769" y="1561"/>
                  </a:cubicBezTo>
                  <a:cubicBezTo>
                    <a:pt x="776" y="1561"/>
                    <a:pt x="783" y="1561"/>
                    <a:pt x="790" y="1561"/>
                  </a:cubicBezTo>
                  <a:cubicBezTo>
                    <a:pt x="1218" y="1561"/>
                    <a:pt x="1561" y="1223"/>
                    <a:pt x="1573" y="804"/>
                  </a:cubicBezTo>
                  <a:cubicBezTo>
                    <a:pt x="1584" y="366"/>
                    <a:pt x="1242" y="12"/>
                    <a:pt x="804" y="0"/>
                  </a:cubicBezTo>
                  <a:cubicBezTo>
                    <a:pt x="797" y="0"/>
                    <a:pt x="789" y="0"/>
                    <a:pt x="782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-1864318" y="1721982"/>
              <a:ext cx="142087" cy="140301"/>
            </a:xfrm>
            <a:custGeom>
              <a:avLst/>
              <a:gdLst/>
              <a:ahLst/>
              <a:cxnLst/>
              <a:rect l="l" t="t" r="r" b="b"/>
              <a:pathLst>
                <a:path w="875" h="864" extrusionOk="0">
                  <a:moveTo>
                    <a:pt x="426" y="0"/>
                  </a:moveTo>
                  <a:cubicBezTo>
                    <a:pt x="190" y="0"/>
                    <a:pt x="12" y="185"/>
                    <a:pt x="0" y="414"/>
                  </a:cubicBezTo>
                  <a:cubicBezTo>
                    <a:pt x="0" y="663"/>
                    <a:pt x="189" y="852"/>
                    <a:pt x="426" y="864"/>
                  </a:cubicBezTo>
                  <a:cubicBezTo>
                    <a:pt x="662" y="864"/>
                    <a:pt x="863" y="674"/>
                    <a:pt x="863" y="438"/>
                  </a:cubicBezTo>
                  <a:cubicBezTo>
                    <a:pt x="875" y="201"/>
                    <a:pt x="686" y="1"/>
                    <a:pt x="449" y="1"/>
                  </a:cubicBezTo>
                  <a:cubicBezTo>
                    <a:pt x="442" y="1"/>
                    <a:pt x="434" y="0"/>
                    <a:pt x="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-1478491" y="959907"/>
              <a:ext cx="505017" cy="485856"/>
            </a:xfrm>
            <a:custGeom>
              <a:avLst/>
              <a:gdLst/>
              <a:ahLst/>
              <a:cxnLst/>
              <a:rect l="l" t="t" r="r" b="b"/>
              <a:pathLst>
                <a:path w="3110" h="2992" extrusionOk="0">
                  <a:moveTo>
                    <a:pt x="261" y="0"/>
                  </a:moveTo>
                  <a:lnTo>
                    <a:pt x="1" y="273"/>
                  </a:lnTo>
                  <a:lnTo>
                    <a:pt x="2849" y="2992"/>
                  </a:lnTo>
                  <a:lnTo>
                    <a:pt x="3109" y="2732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-1109877" y="1322513"/>
              <a:ext cx="280439" cy="254133"/>
            </a:xfrm>
            <a:custGeom>
              <a:avLst/>
              <a:gdLst/>
              <a:ahLst/>
              <a:cxnLst/>
              <a:rect l="l" t="t" r="r" b="b"/>
              <a:pathLst>
                <a:path w="1727" h="1565" extrusionOk="0">
                  <a:moveTo>
                    <a:pt x="870" y="0"/>
                  </a:moveTo>
                  <a:cubicBezTo>
                    <a:pt x="665" y="0"/>
                    <a:pt x="460" y="80"/>
                    <a:pt x="308" y="239"/>
                  </a:cubicBezTo>
                  <a:cubicBezTo>
                    <a:pt x="0" y="557"/>
                    <a:pt x="12" y="1054"/>
                    <a:pt x="331" y="1350"/>
                  </a:cubicBezTo>
                  <a:cubicBezTo>
                    <a:pt x="481" y="1493"/>
                    <a:pt x="674" y="1564"/>
                    <a:pt x="868" y="1564"/>
                  </a:cubicBezTo>
                  <a:cubicBezTo>
                    <a:pt x="1073" y="1564"/>
                    <a:pt x="1279" y="1484"/>
                    <a:pt x="1430" y="1326"/>
                  </a:cubicBezTo>
                  <a:cubicBezTo>
                    <a:pt x="1726" y="1006"/>
                    <a:pt x="1714" y="510"/>
                    <a:pt x="1407" y="215"/>
                  </a:cubicBezTo>
                  <a:cubicBezTo>
                    <a:pt x="1258" y="71"/>
                    <a:pt x="1064" y="0"/>
                    <a:pt x="870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-1046546" y="1379673"/>
              <a:ext cx="155727" cy="140788"/>
            </a:xfrm>
            <a:custGeom>
              <a:avLst/>
              <a:gdLst/>
              <a:ahLst/>
              <a:cxnLst/>
              <a:rect l="l" t="t" r="r" b="b"/>
              <a:pathLst>
                <a:path w="959" h="867" extrusionOk="0">
                  <a:moveTo>
                    <a:pt x="474" y="0"/>
                  </a:moveTo>
                  <a:cubicBezTo>
                    <a:pt x="361" y="0"/>
                    <a:pt x="250" y="44"/>
                    <a:pt x="166" y="134"/>
                  </a:cubicBezTo>
                  <a:cubicBezTo>
                    <a:pt x="0" y="300"/>
                    <a:pt x="0" y="584"/>
                    <a:pt x="178" y="749"/>
                  </a:cubicBezTo>
                  <a:cubicBezTo>
                    <a:pt x="262" y="828"/>
                    <a:pt x="367" y="866"/>
                    <a:pt x="473" y="866"/>
                  </a:cubicBezTo>
                  <a:cubicBezTo>
                    <a:pt x="589" y="866"/>
                    <a:pt x="706" y="819"/>
                    <a:pt x="793" y="725"/>
                  </a:cubicBezTo>
                  <a:cubicBezTo>
                    <a:pt x="958" y="560"/>
                    <a:pt x="946" y="288"/>
                    <a:pt x="780" y="123"/>
                  </a:cubicBezTo>
                  <a:cubicBezTo>
                    <a:pt x="693" y="42"/>
                    <a:pt x="583" y="0"/>
                    <a:pt x="4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-2292365" y="746207"/>
              <a:ext cx="1420706" cy="782533"/>
            </a:xfrm>
            <a:custGeom>
              <a:avLst/>
              <a:gdLst/>
              <a:ahLst/>
              <a:cxnLst/>
              <a:rect l="l" t="t" r="r" b="b"/>
              <a:pathLst>
                <a:path w="8749" h="4819" extrusionOk="0">
                  <a:moveTo>
                    <a:pt x="6553" y="0"/>
                  </a:moveTo>
                  <a:cubicBezTo>
                    <a:pt x="5721" y="0"/>
                    <a:pt x="4692" y="214"/>
                    <a:pt x="3641" y="643"/>
                  </a:cubicBezTo>
                  <a:cubicBezTo>
                    <a:pt x="1454" y="1553"/>
                    <a:pt x="0" y="3078"/>
                    <a:pt x="402" y="4059"/>
                  </a:cubicBezTo>
                  <a:cubicBezTo>
                    <a:pt x="611" y="4563"/>
                    <a:pt x="1282" y="4818"/>
                    <a:pt x="2187" y="4818"/>
                  </a:cubicBezTo>
                  <a:cubicBezTo>
                    <a:pt x="3020" y="4818"/>
                    <a:pt x="4053" y="4602"/>
                    <a:pt x="5107" y="4166"/>
                  </a:cubicBezTo>
                  <a:cubicBezTo>
                    <a:pt x="7294" y="3255"/>
                    <a:pt x="8748" y="1731"/>
                    <a:pt x="8346" y="761"/>
                  </a:cubicBezTo>
                  <a:cubicBezTo>
                    <a:pt x="8137" y="255"/>
                    <a:pt x="7463" y="0"/>
                    <a:pt x="6553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-2366413" y="652673"/>
              <a:ext cx="1625311" cy="916176"/>
            </a:xfrm>
            <a:custGeom>
              <a:avLst/>
              <a:gdLst/>
              <a:ahLst/>
              <a:cxnLst/>
              <a:rect l="l" t="t" r="r" b="b"/>
              <a:pathLst>
                <a:path w="10009" h="5642" extrusionOk="0">
                  <a:moveTo>
                    <a:pt x="7064" y="1"/>
                  </a:moveTo>
                  <a:lnTo>
                    <a:pt x="5598" y="616"/>
                  </a:lnTo>
                  <a:lnTo>
                    <a:pt x="2608" y="1845"/>
                  </a:lnTo>
                  <a:lnTo>
                    <a:pt x="1153" y="2460"/>
                  </a:lnTo>
                  <a:lnTo>
                    <a:pt x="89" y="5202"/>
                  </a:lnTo>
                  <a:cubicBezTo>
                    <a:pt x="1" y="5431"/>
                    <a:pt x="177" y="5642"/>
                    <a:pt x="389" y="5642"/>
                  </a:cubicBezTo>
                  <a:cubicBezTo>
                    <a:pt x="430" y="5642"/>
                    <a:pt x="473" y="5634"/>
                    <a:pt x="515" y="5617"/>
                  </a:cubicBezTo>
                  <a:lnTo>
                    <a:pt x="4097" y="4138"/>
                  </a:lnTo>
                  <a:lnTo>
                    <a:pt x="6166" y="3276"/>
                  </a:lnTo>
                  <a:lnTo>
                    <a:pt x="9748" y="1798"/>
                  </a:lnTo>
                  <a:cubicBezTo>
                    <a:pt x="10008" y="1679"/>
                    <a:pt x="10008" y="1313"/>
                    <a:pt x="9748" y="1195"/>
                  </a:cubicBezTo>
                  <a:lnTo>
                    <a:pt x="7064" y="1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-2194609" y="1225732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3" y="31"/>
                  </a:cubicBezTo>
                  <a:cubicBezTo>
                    <a:pt x="84" y="102"/>
                    <a:pt x="1" y="314"/>
                    <a:pt x="72" y="503"/>
                  </a:cubicBezTo>
                  <a:cubicBezTo>
                    <a:pt x="134" y="636"/>
                    <a:pt x="270" y="723"/>
                    <a:pt x="408" y="723"/>
                  </a:cubicBezTo>
                  <a:cubicBezTo>
                    <a:pt x="454" y="723"/>
                    <a:pt x="500" y="713"/>
                    <a:pt x="544" y="693"/>
                  </a:cubicBezTo>
                  <a:cubicBezTo>
                    <a:pt x="734" y="622"/>
                    <a:pt x="817" y="409"/>
                    <a:pt x="746" y="220"/>
                  </a:cubicBezTo>
                  <a:cubicBezTo>
                    <a:pt x="684" y="87"/>
                    <a:pt x="548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-1935280" y="1118233"/>
              <a:ext cx="132506" cy="117404"/>
            </a:xfrm>
            <a:custGeom>
              <a:avLst/>
              <a:gdLst/>
              <a:ahLst/>
              <a:cxnLst/>
              <a:rect l="l" t="t" r="r" b="b"/>
              <a:pathLst>
                <a:path w="816" h="723" extrusionOk="0">
                  <a:moveTo>
                    <a:pt x="409" y="0"/>
                  </a:moveTo>
                  <a:cubicBezTo>
                    <a:pt x="363" y="0"/>
                    <a:pt x="316" y="10"/>
                    <a:pt x="272" y="31"/>
                  </a:cubicBezTo>
                  <a:cubicBezTo>
                    <a:pt x="82" y="102"/>
                    <a:pt x="0" y="314"/>
                    <a:pt x="71" y="503"/>
                  </a:cubicBezTo>
                  <a:cubicBezTo>
                    <a:pt x="133" y="636"/>
                    <a:pt x="268" y="723"/>
                    <a:pt x="407" y="723"/>
                  </a:cubicBezTo>
                  <a:cubicBezTo>
                    <a:pt x="453" y="723"/>
                    <a:pt x="500" y="713"/>
                    <a:pt x="544" y="693"/>
                  </a:cubicBezTo>
                  <a:cubicBezTo>
                    <a:pt x="733" y="622"/>
                    <a:pt x="815" y="409"/>
                    <a:pt x="744" y="220"/>
                  </a:cubicBezTo>
                  <a:cubicBezTo>
                    <a:pt x="683" y="87"/>
                    <a:pt x="548" y="0"/>
                    <a:pt x="409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-1676276" y="1010733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3" y="31"/>
                  </a:cubicBezTo>
                  <a:cubicBezTo>
                    <a:pt x="84" y="102"/>
                    <a:pt x="1" y="314"/>
                    <a:pt x="71" y="503"/>
                  </a:cubicBezTo>
                  <a:cubicBezTo>
                    <a:pt x="134" y="636"/>
                    <a:pt x="269" y="723"/>
                    <a:pt x="408" y="723"/>
                  </a:cubicBezTo>
                  <a:cubicBezTo>
                    <a:pt x="454" y="723"/>
                    <a:pt x="500" y="713"/>
                    <a:pt x="544" y="693"/>
                  </a:cubicBezTo>
                  <a:cubicBezTo>
                    <a:pt x="733" y="622"/>
                    <a:pt x="817" y="409"/>
                    <a:pt x="746" y="220"/>
                  </a:cubicBezTo>
                  <a:cubicBezTo>
                    <a:pt x="683" y="87"/>
                    <a:pt x="548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-1417109" y="903234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2" y="31"/>
                  </a:cubicBezTo>
                  <a:cubicBezTo>
                    <a:pt x="83" y="101"/>
                    <a:pt x="1" y="314"/>
                    <a:pt x="72" y="503"/>
                  </a:cubicBezTo>
                  <a:cubicBezTo>
                    <a:pt x="134" y="636"/>
                    <a:pt x="269" y="723"/>
                    <a:pt x="408" y="723"/>
                  </a:cubicBezTo>
                  <a:cubicBezTo>
                    <a:pt x="454" y="723"/>
                    <a:pt x="500" y="713"/>
                    <a:pt x="545" y="693"/>
                  </a:cubicBezTo>
                  <a:cubicBezTo>
                    <a:pt x="734" y="622"/>
                    <a:pt x="816" y="409"/>
                    <a:pt x="745" y="220"/>
                  </a:cubicBezTo>
                  <a:cubicBezTo>
                    <a:pt x="684" y="86"/>
                    <a:pt x="549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-1157943" y="795573"/>
              <a:ext cx="132669" cy="117567"/>
            </a:xfrm>
            <a:custGeom>
              <a:avLst/>
              <a:gdLst/>
              <a:ahLst/>
              <a:cxnLst/>
              <a:rect l="l" t="t" r="r" b="b"/>
              <a:pathLst>
                <a:path w="817" h="724" extrusionOk="0">
                  <a:moveTo>
                    <a:pt x="410" y="1"/>
                  </a:moveTo>
                  <a:cubicBezTo>
                    <a:pt x="364" y="1"/>
                    <a:pt x="317" y="11"/>
                    <a:pt x="273" y="32"/>
                  </a:cubicBezTo>
                  <a:cubicBezTo>
                    <a:pt x="84" y="102"/>
                    <a:pt x="0" y="315"/>
                    <a:pt x="71" y="504"/>
                  </a:cubicBezTo>
                  <a:cubicBezTo>
                    <a:pt x="134" y="637"/>
                    <a:pt x="269" y="724"/>
                    <a:pt x="408" y="724"/>
                  </a:cubicBezTo>
                  <a:cubicBezTo>
                    <a:pt x="454" y="724"/>
                    <a:pt x="500" y="714"/>
                    <a:pt x="544" y="694"/>
                  </a:cubicBezTo>
                  <a:cubicBezTo>
                    <a:pt x="733" y="623"/>
                    <a:pt x="817" y="410"/>
                    <a:pt x="746" y="221"/>
                  </a:cubicBezTo>
                  <a:cubicBezTo>
                    <a:pt x="683" y="87"/>
                    <a:pt x="548" y="1"/>
                    <a:pt x="410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34"/>
          <p:cNvGrpSpPr/>
          <p:nvPr/>
        </p:nvGrpSpPr>
        <p:grpSpPr>
          <a:xfrm>
            <a:off x="96047" y="-467825"/>
            <a:ext cx="1261407" cy="1659899"/>
            <a:chOff x="-8268464" y="-1268834"/>
            <a:chExt cx="1261407" cy="1659899"/>
          </a:xfrm>
        </p:grpSpPr>
        <p:sp>
          <p:nvSpPr>
            <p:cNvPr id="743" name="Google Shape;743;p34"/>
            <p:cNvSpPr/>
            <p:nvPr/>
          </p:nvSpPr>
          <p:spPr>
            <a:xfrm>
              <a:off x="-7391097" y="-554013"/>
              <a:ext cx="324608" cy="178624"/>
            </a:xfrm>
            <a:custGeom>
              <a:avLst/>
              <a:gdLst/>
              <a:ahLst/>
              <a:cxnLst/>
              <a:rect l="l" t="t" r="r" b="b"/>
              <a:pathLst>
                <a:path w="1999" h="1100" extrusionOk="0">
                  <a:moveTo>
                    <a:pt x="1380" y="0"/>
                  </a:moveTo>
                  <a:cubicBezTo>
                    <a:pt x="1069" y="0"/>
                    <a:pt x="606" y="199"/>
                    <a:pt x="190" y="422"/>
                  </a:cubicBezTo>
                  <a:cubicBezTo>
                    <a:pt x="190" y="422"/>
                    <a:pt x="1" y="575"/>
                    <a:pt x="48" y="741"/>
                  </a:cubicBezTo>
                  <a:cubicBezTo>
                    <a:pt x="83" y="918"/>
                    <a:pt x="296" y="989"/>
                    <a:pt x="296" y="989"/>
                  </a:cubicBezTo>
                  <a:cubicBezTo>
                    <a:pt x="296" y="989"/>
                    <a:pt x="626" y="1100"/>
                    <a:pt x="1007" y="1100"/>
                  </a:cubicBezTo>
                  <a:cubicBezTo>
                    <a:pt x="1237" y="1100"/>
                    <a:pt x="1486" y="1059"/>
                    <a:pt x="1691" y="930"/>
                  </a:cubicBezTo>
                  <a:cubicBezTo>
                    <a:pt x="1998" y="717"/>
                    <a:pt x="1963" y="186"/>
                    <a:pt x="1561" y="31"/>
                  </a:cubicBezTo>
                  <a:cubicBezTo>
                    <a:pt x="1510" y="10"/>
                    <a:pt x="1448" y="0"/>
                    <a:pt x="1380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-8268464" y="-1268834"/>
              <a:ext cx="614465" cy="1215289"/>
            </a:xfrm>
            <a:custGeom>
              <a:avLst/>
              <a:gdLst/>
              <a:ahLst/>
              <a:cxnLst/>
              <a:rect l="l" t="t" r="r" b="b"/>
              <a:pathLst>
                <a:path w="3784" h="7484" extrusionOk="0">
                  <a:moveTo>
                    <a:pt x="2849" y="1"/>
                  </a:moveTo>
                  <a:cubicBezTo>
                    <a:pt x="2772" y="1"/>
                    <a:pt x="2710" y="32"/>
                    <a:pt x="2672" y="107"/>
                  </a:cubicBezTo>
                  <a:cubicBezTo>
                    <a:pt x="2460" y="497"/>
                    <a:pt x="3193" y="934"/>
                    <a:pt x="3193" y="934"/>
                  </a:cubicBezTo>
                  <a:cubicBezTo>
                    <a:pt x="3193" y="934"/>
                    <a:pt x="3045" y="914"/>
                    <a:pt x="2859" y="914"/>
                  </a:cubicBezTo>
                  <a:cubicBezTo>
                    <a:pt x="2550" y="914"/>
                    <a:pt x="2136" y="970"/>
                    <a:pt x="2129" y="1265"/>
                  </a:cubicBezTo>
                  <a:cubicBezTo>
                    <a:pt x="2117" y="1750"/>
                    <a:pt x="2932" y="2058"/>
                    <a:pt x="2932" y="2058"/>
                  </a:cubicBezTo>
                  <a:cubicBezTo>
                    <a:pt x="2932" y="2058"/>
                    <a:pt x="2808" y="2046"/>
                    <a:pt x="2637" y="2046"/>
                  </a:cubicBezTo>
                  <a:cubicBezTo>
                    <a:pt x="2287" y="2046"/>
                    <a:pt x="1743" y="2094"/>
                    <a:pt x="1679" y="2389"/>
                  </a:cubicBezTo>
                  <a:cubicBezTo>
                    <a:pt x="1585" y="2838"/>
                    <a:pt x="2377" y="3346"/>
                    <a:pt x="2377" y="3346"/>
                  </a:cubicBezTo>
                  <a:cubicBezTo>
                    <a:pt x="2377" y="3346"/>
                    <a:pt x="1972" y="3188"/>
                    <a:pt x="1641" y="3188"/>
                  </a:cubicBezTo>
                  <a:cubicBezTo>
                    <a:pt x="1460" y="3188"/>
                    <a:pt x="1301" y="3235"/>
                    <a:pt x="1242" y="3382"/>
                  </a:cubicBezTo>
                  <a:cubicBezTo>
                    <a:pt x="1077" y="3795"/>
                    <a:pt x="1928" y="4280"/>
                    <a:pt x="1928" y="4280"/>
                  </a:cubicBezTo>
                  <a:cubicBezTo>
                    <a:pt x="1928" y="4280"/>
                    <a:pt x="1690" y="4234"/>
                    <a:pt x="1434" y="4234"/>
                  </a:cubicBezTo>
                  <a:cubicBezTo>
                    <a:pt x="1170" y="4234"/>
                    <a:pt x="888" y="4283"/>
                    <a:pt x="828" y="4481"/>
                  </a:cubicBezTo>
                  <a:cubicBezTo>
                    <a:pt x="699" y="4871"/>
                    <a:pt x="1419" y="5285"/>
                    <a:pt x="1419" y="5285"/>
                  </a:cubicBezTo>
                  <a:cubicBezTo>
                    <a:pt x="1419" y="5285"/>
                    <a:pt x="1319" y="5275"/>
                    <a:pt x="1179" y="5275"/>
                  </a:cubicBezTo>
                  <a:cubicBezTo>
                    <a:pt x="909" y="5275"/>
                    <a:pt x="488" y="5311"/>
                    <a:pt x="355" y="5521"/>
                  </a:cubicBezTo>
                  <a:cubicBezTo>
                    <a:pt x="166" y="5852"/>
                    <a:pt x="923" y="6313"/>
                    <a:pt x="923" y="6313"/>
                  </a:cubicBezTo>
                  <a:cubicBezTo>
                    <a:pt x="923" y="6313"/>
                    <a:pt x="13" y="6337"/>
                    <a:pt x="1" y="6739"/>
                  </a:cubicBezTo>
                  <a:cubicBezTo>
                    <a:pt x="1" y="7213"/>
                    <a:pt x="737" y="7484"/>
                    <a:pt x="779" y="7484"/>
                  </a:cubicBezTo>
                  <a:cubicBezTo>
                    <a:pt x="780" y="7484"/>
                    <a:pt x="781" y="7484"/>
                    <a:pt x="781" y="7483"/>
                  </a:cubicBezTo>
                  <a:lnTo>
                    <a:pt x="3784" y="579"/>
                  </a:lnTo>
                  <a:cubicBezTo>
                    <a:pt x="3784" y="579"/>
                    <a:pt x="3182" y="1"/>
                    <a:pt x="28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-8197339" y="-1259254"/>
              <a:ext cx="1190282" cy="1650319"/>
            </a:xfrm>
            <a:custGeom>
              <a:avLst/>
              <a:gdLst/>
              <a:ahLst/>
              <a:cxnLst/>
              <a:rect l="l" t="t" r="r" b="b"/>
              <a:pathLst>
                <a:path w="7330" h="10163" extrusionOk="0">
                  <a:moveTo>
                    <a:pt x="3216" y="0"/>
                  </a:moveTo>
                  <a:cubicBezTo>
                    <a:pt x="3216" y="0"/>
                    <a:pt x="1336" y="4316"/>
                    <a:pt x="721" y="5592"/>
                  </a:cubicBezTo>
                  <a:cubicBezTo>
                    <a:pt x="106" y="6857"/>
                    <a:pt x="1" y="7684"/>
                    <a:pt x="556" y="8205"/>
                  </a:cubicBezTo>
                  <a:cubicBezTo>
                    <a:pt x="978" y="8591"/>
                    <a:pt x="3116" y="10162"/>
                    <a:pt x="4712" y="10162"/>
                  </a:cubicBezTo>
                  <a:cubicBezTo>
                    <a:pt x="5218" y="10162"/>
                    <a:pt x="5669" y="10004"/>
                    <a:pt x="5994" y="9600"/>
                  </a:cubicBezTo>
                  <a:cubicBezTo>
                    <a:pt x="7330" y="7910"/>
                    <a:pt x="4729" y="6455"/>
                    <a:pt x="4729" y="6455"/>
                  </a:cubicBezTo>
                  <a:lnTo>
                    <a:pt x="6916" y="2542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-7886371" y="-413550"/>
              <a:ext cx="44331" cy="40271"/>
            </a:xfrm>
            <a:custGeom>
              <a:avLst/>
              <a:gdLst/>
              <a:ahLst/>
              <a:cxnLst/>
              <a:rect l="l" t="t" r="r" b="b"/>
              <a:pathLst>
                <a:path w="273" h="248" extrusionOk="0">
                  <a:moveTo>
                    <a:pt x="141" y="1"/>
                  </a:moveTo>
                  <a:cubicBezTo>
                    <a:pt x="99" y="1"/>
                    <a:pt x="60" y="22"/>
                    <a:pt x="36" y="53"/>
                  </a:cubicBezTo>
                  <a:cubicBezTo>
                    <a:pt x="1" y="112"/>
                    <a:pt x="12" y="183"/>
                    <a:pt x="72" y="230"/>
                  </a:cubicBezTo>
                  <a:cubicBezTo>
                    <a:pt x="90" y="242"/>
                    <a:pt x="111" y="247"/>
                    <a:pt x="130" y="247"/>
                  </a:cubicBezTo>
                  <a:cubicBezTo>
                    <a:pt x="172" y="247"/>
                    <a:pt x="213" y="223"/>
                    <a:pt x="237" y="183"/>
                  </a:cubicBezTo>
                  <a:cubicBezTo>
                    <a:pt x="272" y="136"/>
                    <a:pt x="261" y="53"/>
                    <a:pt x="201" y="18"/>
                  </a:cubicBezTo>
                  <a:cubicBezTo>
                    <a:pt x="182" y="6"/>
                    <a:pt x="161" y="1"/>
                    <a:pt x="141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-8024561" y="-385782"/>
              <a:ext cx="67227" cy="59271"/>
            </a:xfrm>
            <a:custGeom>
              <a:avLst/>
              <a:gdLst/>
              <a:ahLst/>
              <a:cxnLst/>
              <a:rect l="l" t="t" r="r" b="b"/>
              <a:pathLst>
                <a:path w="414" h="365" extrusionOk="0">
                  <a:moveTo>
                    <a:pt x="208" y="0"/>
                  </a:moveTo>
                  <a:cubicBezTo>
                    <a:pt x="146" y="0"/>
                    <a:pt x="86" y="29"/>
                    <a:pt x="48" y="83"/>
                  </a:cubicBezTo>
                  <a:cubicBezTo>
                    <a:pt x="0" y="166"/>
                    <a:pt x="24" y="284"/>
                    <a:pt x="106" y="332"/>
                  </a:cubicBezTo>
                  <a:cubicBezTo>
                    <a:pt x="138" y="354"/>
                    <a:pt x="174" y="364"/>
                    <a:pt x="210" y="364"/>
                  </a:cubicBezTo>
                  <a:cubicBezTo>
                    <a:pt x="269" y="364"/>
                    <a:pt x="326" y="336"/>
                    <a:pt x="355" y="284"/>
                  </a:cubicBezTo>
                  <a:cubicBezTo>
                    <a:pt x="414" y="201"/>
                    <a:pt x="390" y="83"/>
                    <a:pt x="308" y="24"/>
                  </a:cubicBezTo>
                  <a:cubicBezTo>
                    <a:pt x="275" y="8"/>
                    <a:pt x="241" y="0"/>
                    <a:pt x="208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-7993870" y="-515853"/>
              <a:ext cx="63493" cy="54886"/>
            </a:xfrm>
            <a:custGeom>
              <a:avLst/>
              <a:gdLst/>
              <a:ahLst/>
              <a:cxnLst/>
              <a:rect l="l" t="t" r="r" b="b"/>
              <a:pathLst>
                <a:path w="391" h="338" extrusionOk="0">
                  <a:moveTo>
                    <a:pt x="189" y="0"/>
                  </a:moveTo>
                  <a:cubicBezTo>
                    <a:pt x="137" y="0"/>
                    <a:pt x="89" y="29"/>
                    <a:pt x="59" y="80"/>
                  </a:cubicBezTo>
                  <a:cubicBezTo>
                    <a:pt x="1" y="151"/>
                    <a:pt x="24" y="258"/>
                    <a:pt x="107" y="305"/>
                  </a:cubicBezTo>
                  <a:cubicBezTo>
                    <a:pt x="133" y="327"/>
                    <a:pt x="165" y="338"/>
                    <a:pt x="197" y="338"/>
                  </a:cubicBezTo>
                  <a:cubicBezTo>
                    <a:pt x="250" y="338"/>
                    <a:pt x="302" y="309"/>
                    <a:pt x="332" y="258"/>
                  </a:cubicBezTo>
                  <a:cubicBezTo>
                    <a:pt x="390" y="187"/>
                    <a:pt x="367" y="80"/>
                    <a:pt x="284" y="33"/>
                  </a:cubicBezTo>
                  <a:cubicBezTo>
                    <a:pt x="253" y="11"/>
                    <a:pt x="220" y="0"/>
                    <a:pt x="189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-7886371" y="-529818"/>
              <a:ext cx="32802" cy="27768"/>
            </a:xfrm>
            <a:custGeom>
              <a:avLst/>
              <a:gdLst/>
              <a:ahLst/>
              <a:cxnLst/>
              <a:rect l="l" t="t" r="r" b="b"/>
              <a:pathLst>
                <a:path w="202" h="171" extrusionOk="0">
                  <a:moveTo>
                    <a:pt x="98" y="0"/>
                  </a:moveTo>
                  <a:cubicBezTo>
                    <a:pt x="69" y="0"/>
                    <a:pt x="39" y="13"/>
                    <a:pt x="24" y="37"/>
                  </a:cubicBezTo>
                  <a:cubicBezTo>
                    <a:pt x="1" y="84"/>
                    <a:pt x="12" y="131"/>
                    <a:pt x="48" y="155"/>
                  </a:cubicBezTo>
                  <a:cubicBezTo>
                    <a:pt x="68" y="165"/>
                    <a:pt x="87" y="170"/>
                    <a:pt x="105" y="170"/>
                  </a:cubicBezTo>
                  <a:cubicBezTo>
                    <a:pt x="130" y="170"/>
                    <a:pt x="152" y="159"/>
                    <a:pt x="166" y="131"/>
                  </a:cubicBezTo>
                  <a:cubicBezTo>
                    <a:pt x="201" y="95"/>
                    <a:pt x="190" y="37"/>
                    <a:pt x="143" y="13"/>
                  </a:cubicBezTo>
                  <a:cubicBezTo>
                    <a:pt x="130" y="4"/>
                    <a:pt x="114" y="0"/>
                    <a:pt x="98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-7819306" y="-602242"/>
              <a:ext cx="67552" cy="59271"/>
            </a:xfrm>
            <a:custGeom>
              <a:avLst/>
              <a:gdLst/>
              <a:ahLst/>
              <a:cxnLst/>
              <a:rect l="l" t="t" r="r" b="b"/>
              <a:pathLst>
                <a:path w="416" h="365" extrusionOk="0">
                  <a:moveTo>
                    <a:pt x="205" y="0"/>
                  </a:moveTo>
                  <a:cubicBezTo>
                    <a:pt x="147" y="0"/>
                    <a:pt x="90" y="29"/>
                    <a:pt x="61" y="81"/>
                  </a:cubicBezTo>
                  <a:cubicBezTo>
                    <a:pt x="1" y="163"/>
                    <a:pt x="25" y="281"/>
                    <a:pt x="108" y="341"/>
                  </a:cubicBezTo>
                  <a:cubicBezTo>
                    <a:pt x="140" y="357"/>
                    <a:pt x="174" y="365"/>
                    <a:pt x="207" y="365"/>
                  </a:cubicBezTo>
                  <a:cubicBezTo>
                    <a:pt x="270" y="365"/>
                    <a:pt x="329" y="336"/>
                    <a:pt x="368" y="281"/>
                  </a:cubicBezTo>
                  <a:cubicBezTo>
                    <a:pt x="415" y="199"/>
                    <a:pt x="392" y="81"/>
                    <a:pt x="308" y="33"/>
                  </a:cubicBezTo>
                  <a:cubicBezTo>
                    <a:pt x="277" y="11"/>
                    <a:pt x="241" y="0"/>
                    <a:pt x="205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-7924694" y="-688144"/>
              <a:ext cx="67227" cy="60082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14" y="1"/>
                  </a:moveTo>
                  <a:cubicBezTo>
                    <a:pt x="152" y="1"/>
                    <a:pt x="90" y="35"/>
                    <a:pt x="59" y="89"/>
                  </a:cubicBezTo>
                  <a:cubicBezTo>
                    <a:pt x="0" y="172"/>
                    <a:pt x="24" y="279"/>
                    <a:pt x="106" y="337"/>
                  </a:cubicBezTo>
                  <a:cubicBezTo>
                    <a:pt x="137" y="359"/>
                    <a:pt x="172" y="370"/>
                    <a:pt x="207" y="370"/>
                  </a:cubicBezTo>
                  <a:cubicBezTo>
                    <a:pt x="268" y="370"/>
                    <a:pt x="329" y="338"/>
                    <a:pt x="366" y="279"/>
                  </a:cubicBezTo>
                  <a:cubicBezTo>
                    <a:pt x="413" y="195"/>
                    <a:pt x="390" y="89"/>
                    <a:pt x="308" y="30"/>
                  </a:cubicBezTo>
                  <a:cubicBezTo>
                    <a:pt x="279" y="10"/>
                    <a:pt x="247" y="1"/>
                    <a:pt x="214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-7819306" y="-690255"/>
              <a:ext cx="27118" cy="24358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81" y="0"/>
                  </a:moveTo>
                  <a:cubicBezTo>
                    <a:pt x="59" y="0"/>
                    <a:pt x="39" y="9"/>
                    <a:pt x="25" y="31"/>
                  </a:cubicBezTo>
                  <a:cubicBezTo>
                    <a:pt x="1" y="66"/>
                    <a:pt x="13" y="114"/>
                    <a:pt x="48" y="137"/>
                  </a:cubicBezTo>
                  <a:cubicBezTo>
                    <a:pt x="61" y="146"/>
                    <a:pt x="74" y="150"/>
                    <a:pt x="86" y="150"/>
                  </a:cubicBezTo>
                  <a:cubicBezTo>
                    <a:pt x="108" y="150"/>
                    <a:pt x="128" y="137"/>
                    <a:pt x="143" y="114"/>
                  </a:cubicBezTo>
                  <a:cubicBezTo>
                    <a:pt x="166" y="79"/>
                    <a:pt x="155" y="31"/>
                    <a:pt x="119" y="8"/>
                  </a:cubicBezTo>
                  <a:cubicBezTo>
                    <a:pt x="106" y="3"/>
                    <a:pt x="93" y="0"/>
                    <a:pt x="81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-7490964" y="302570"/>
              <a:ext cx="46280" cy="40759"/>
            </a:xfrm>
            <a:custGeom>
              <a:avLst/>
              <a:gdLst/>
              <a:ahLst/>
              <a:cxnLst/>
              <a:rect l="l" t="t" r="r" b="b"/>
              <a:pathLst>
                <a:path w="285" h="251" extrusionOk="0">
                  <a:moveTo>
                    <a:pt x="149" y="0"/>
                  </a:moveTo>
                  <a:cubicBezTo>
                    <a:pt x="104" y="0"/>
                    <a:pt x="60" y="21"/>
                    <a:pt x="36" y="53"/>
                  </a:cubicBezTo>
                  <a:cubicBezTo>
                    <a:pt x="1" y="112"/>
                    <a:pt x="12" y="194"/>
                    <a:pt x="72" y="230"/>
                  </a:cubicBezTo>
                  <a:cubicBezTo>
                    <a:pt x="94" y="243"/>
                    <a:pt x="119" y="250"/>
                    <a:pt x="144" y="250"/>
                  </a:cubicBezTo>
                  <a:cubicBezTo>
                    <a:pt x="186" y="250"/>
                    <a:pt x="227" y="232"/>
                    <a:pt x="249" y="194"/>
                  </a:cubicBezTo>
                  <a:cubicBezTo>
                    <a:pt x="285" y="136"/>
                    <a:pt x="272" y="53"/>
                    <a:pt x="214" y="18"/>
                  </a:cubicBezTo>
                  <a:cubicBezTo>
                    <a:pt x="194" y="5"/>
                    <a:pt x="171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-7561926" y="257102"/>
              <a:ext cx="46117" cy="40109"/>
            </a:xfrm>
            <a:custGeom>
              <a:avLst/>
              <a:gdLst/>
              <a:ahLst/>
              <a:cxnLst/>
              <a:rect l="l" t="t" r="r" b="b"/>
              <a:pathLst>
                <a:path w="284" h="247" extrusionOk="0">
                  <a:moveTo>
                    <a:pt x="142" y="0"/>
                  </a:moveTo>
                  <a:cubicBezTo>
                    <a:pt x="100" y="0"/>
                    <a:pt x="58" y="23"/>
                    <a:pt x="36" y="61"/>
                  </a:cubicBezTo>
                  <a:cubicBezTo>
                    <a:pt x="0" y="120"/>
                    <a:pt x="12" y="191"/>
                    <a:pt x="71" y="227"/>
                  </a:cubicBezTo>
                  <a:cubicBezTo>
                    <a:pt x="93" y="240"/>
                    <a:pt x="119" y="246"/>
                    <a:pt x="144" y="246"/>
                  </a:cubicBezTo>
                  <a:cubicBezTo>
                    <a:pt x="186" y="246"/>
                    <a:pt x="226" y="228"/>
                    <a:pt x="249" y="191"/>
                  </a:cubicBezTo>
                  <a:cubicBezTo>
                    <a:pt x="284" y="132"/>
                    <a:pt x="272" y="61"/>
                    <a:pt x="213" y="25"/>
                  </a:cubicBezTo>
                  <a:cubicBezTo>
                    <a:pt x="191" y="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-8018878" y="-112812"/>
              <a:ext cx="174889" cy="156214"/>
            </a:xfrm>
            <a:custGeom>
              <a:avLst/>
              <a:gdLst/>
              <a:ahLst/>
              <a:cxnLst/>
              <a:rect l="l" t="t" r="r" b="b"/>
              <a:pathLst>
                <a:path w="1077" h="962" extrusionOk="0">
                  <a:moveTo>
                    <a:pt x="536" y="1"/>
                  </a:moveTo>
                  <a:cubicBezTo>
                    <a:pt x="394" y="1"/>
                    <a:pt x="250" y="64"/>
                    <a:pt x="155" y="188"/>
                  </a:cubicBezTo>
                  <a:cubicBezTo>
                    <a:pt x="0" y="400"/>
                    <a:pt x="36" y="695"/>
                    <a:pt x="249" y="861"/>
                  </a:cubicBezTo>
                  <a:cubicBezTo>
                    <a:pt x="337" y="929"/>
                    <a:pt x="439" y="961"/>
                    <a:pt x="540" y="961"/>
                  </a:cubicBezTo>
                  <a:cubicBezTo>
                    <a:pt x="683" y="961"/>
                    <a:pt x="825" y="896"/>
                    <a:pt x="923" y="779"/>
                  </a:cubicBezTo>
                  <a:cubicBezTo>
                    <a:pt x="1077" y="566"/>
                    <a:pt x="1041" y="258"/>
                    <a:pt x="828" y="104"/>
                  </a:cubicBezTo>
                  <a:cubicBezTo>
                    <a:pt x="743" y="35"/>
                    <a:pt x="64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-7982341" y="-99821"/>
              <a:ext cx="138352" cy="143224"/>
            </a:xfrm>
            <a:custGeom>
              <a:avLst/>
              <a:gdLst/>
              <a:ahLst/>
              <a:cxnLst/>
              <a:rect l="l" t="t" r="r" b="b"/>
              <a:pathLst>
                <a:path w="852" h="882" extrusionOk="0">
                  <a:moveTo>
                    <a:pt x="579" y="1"/>
                  </a:moveTo>
                  <a:lnTo>
                    <a:pt x="1" y="770"/>
                  </a:lnTo>
                  <a:cubicBezTo>
                    <a:pt x="12" y="770"/>
                    <a:pt x="12" y="781"/>
                    <a:pt x="24" y="781"/>
                  </a:cubicBezTo>
                  <a:cubicBezTo>
                    <a:pt x="112" y="849"/>
                    <a:pt x="214" y="881"/>
                    <a:pt x="315" y="881"/>
                  </a:cubicBezTo>
                  <a:cubicBezTo>
                    <a:pt x="458" y="881"/>
                    <a:pt x="600" y="816"/>
                    <a:pt x="698" y="699"/>
                  </a:cubicBezTo>
                  <a:cubicBezTo>
                    <a:pt x="852" y="486"/>
                    <a:pt x="816" y="178"/>
                    <a:pt x="603" y="24"/>
                  </a:cubicBezTo>
                  <a:cubicBezTo>
                    <a:pt x="603" y="13"/>
                    <a:pt x="592" y="13"/>
                    <a:pt x="5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-8062884" y="-259446"/>
              <a:ext cx="151668" cy="132831"/>
            </a:xfrm>
            <a:custGeom>
              <a:avLst/>
              <a:gdLst/>
              <a:ahLst/>
              <a:cxnLst/>
              <a:rect l="l" t="t" r="r" b="b"/>
              <a:pathLst>
                <a:path w="934" h="818" extrusionOk="0">
                  <a:moveTo>
                    <a:pt x="474" y="1"/>
                  </a:moveTo>
                  <a:cubicBezTo>
                    <a:pt x="339" y="1"/>
                    <a:pt x="207" y="69"/>
                    <a:pt x="130" y="192"/>
                  </a:cubicBezTo>
                  <a:cubicBezTo>
                    <a:pt x="0" y="381"/>
                    <a:pt x="59" y="629"/>
                    <a:pt x="248" y="747"/>
                  </a:cubicBezTo>
                  <a:cubicBezTo>
                    <a:pt x="317" y="795"/>
                    <a:pt x="395" y="817"/>
                    <a:pt x="473" y="817"/>
                  </a:cubicBezTo>
                  <a:cubicBezTo>
                    <a:pt x="608" y="817"/>
                    <a:pt x="740" y="749"/>
                    <a:pt x="815" y="629"/>
                  </a:cubicBezTo>
                  <a:cubicBezTo>
                    <a:pt x="933" y="440"/>
                    <a:pt x="875" y="180"/>
                    <a:pt x="686" y="62"/>
                  </a:cubicBezTo>
                  <a:cubicBezTo>
                    <a:pt x="620" y="20"/>
                    <a:pt x="546" y="1"/>
                    <a:pt x="474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-7771240" y="-847931"/>
              <a:ext cx="220844" cy="293592"/>
            </a:xfrm>
            <a:custGeom>
              <a:avLst/>
              <a:gdLst/>
              <a:ahLst/>
              <a:cxnLst/>
              <a:rect l="l" t="t" r="r" b="b"/>
              <a:pathLst>
                <a:path w="1360" h="1808" extrusionOk="0">
                  <a:moveTo>
                    <a:pt x="575" y="0"/>
                  </a:moveTo>
                  <a:cubicBezTo>
                    <a:pt x="344" y="0"/>
                    <a:pt x="106" y="157"/>
                    <a:pt x="60" y="435"/>
                  </a:cubicBezTo>
                  <a:cubicBezTo>
                    <a:pt x="1" y="730"/>
                    <a:pt x="343" y="1263"/>
                    <a:pt x="698" y="1699"/>
                  </a:cubicBezTo>
                  <a:cubicBezTo>
                    <a:pt x="698" y="1699"/>
                    <a:pt x="831" y="1808"/>
                    <a:pt x="971" y="1808"/>
                  </a:cubicBezTo>
                  <a:cubicBezTo>
                    <a:pt x="998" y="1808"/>
                    <a:pt x="1026" y="1804"/>
                    <a:pt x="1053" y="1794"/>
                  </a:cubicBezTo>
                  <a:cubicBezTo>
                    <a:pt x="1207" y="1723"/>
                    <a:pt x="1242" y="1499"/>
                    <a:pt x="1242" y="1499"/>
                  </a:cubicBezTo>
                  <a:cubicBezTo>
                    <a:pt x="1242" y="1499"/>
                    <a:pt x="1360" y="601"/>
                    <a:pt x="911" y="139"/>
                  </a:cubicBezTo>
                  <a:cubicBezTo>
                    <a:pt x="820" y="45"/>
                    <a:pt x="699" y="0"/>
                    <a:pt x="575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34"/>
          <p:cNvGrpSpPr/>
          <p:nvPr/>
        </p:nvGrpSpPr>
        <p:grpSpPr>
          <a:xfrm>
            <a:off x="2621651" y="4102285"/>
            <a:ext cx="1883505" cy="1687669"/>
            <a:chOff x="-7581250" y="2591556"/>
            <a:chExt cx="1883505" cy="1687669"/>
          </a:xfrm>
        </p:grpSpPr>
        <p:sp>
          <p:nvSpPr>
            <p:cNvPr id="760" name="Google Shape;760;p34"/>
            <p:cNvSpPr/>
            <p:nvPr/>
          </p:nvSpPr>
          <p:spPr>
            <a:xfrm>
              <a:off x="-7540816" y="2927694"/>
              <a:ext cx="512649" cy="493326"/>
            </a:xfrm>
            <a:custGeom>
              <a:avLst/>
              <a:gdLst/>
              <a:ahLst/>
              <a:cxnLst/>
              <a:rect l="l" t="t" r="r" b="b"/>
              <a:pathLst>
                <a:path w="3157" h="3038" extrusionOk="0">
                  <a:moveTo>
                    <a:pt x="1" y="0"/>
                  </a:moveTo>
                  <a:lnTo>
                    <a:pt x="1" y="839"/>
                  </a:lnTo>
                  <a:cubicBezTo>
                    <a:pt x="1" y="2057"/>
                    <a:pt x="994" y="3038"/>
                    <a:pt x="2211" y="3038"/>
                  </a:cubicBezTo>
                  <a:lnTo>
                    <a:pt x="3156" y="3038"/>
                  </a:lnTo>
                  <a:lnTo>
                    <a:pt x="3156" y="2270"/>
                  </a:lnTo>
                  <a:lnTo>
                    <a:pt x="2211" y="2270"/>
                  </a:lnTo>
                  <a:cubicBezTo>
                    <a:pt x="1419" y="2270"/>
                    <a:pt x="768" y="1631"/>
                    <a:pt x="768" y="839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-7581250" y="2718379"/>
              <a:ext cx="211425" cy="232373"/>
            </a:xfrm>
            <a:custGeom>
              <a:avLst/>
              <a:gdLst/>
              <a:ahLst/>
              <a:cxnLst/>
              <a:rect l="l" t="t" r="r" b="b"/>
              <a:pathLst>
                <a:path w="1302" h="1431" extrusionOk="0">
                  <a:moveTo>
                    <a:pt x="320" y="0"/>
                  </a:moveTo>
                  <a:cubicBezTo>
                    <a:pt x="131" y="36"/>
                    <a:pt x="1" y="201"/>
                    <a:pt x="1" y="402"/>
                  </a:cubicBezTo>
                  <a:lnTo>
                    <a:pt x="1" y="1029"/>
                  </a:lnTo>
                  <a:cubicBezTo>
                    <a:pt x="1" y="1253"/>
                    <a:pt x="179" y="1431"/>
                    <a:pt x="403" y="1431"/>
                  </a:cubicBezTo>
                  <a:lnTo>
                    <a:pt x="888" y="1431"/>
                  </a:lnTo>
                  <a:cubicBezTo>
                    <a:pt x="1112" y="1431"/>
                    <a:pt x="1301" y="1253"/>
                    <a:pt x="1301" y="1029"/>
                  </a:cubicBezTo>
                  <a:lnTo>
                    <a:pt x="1301" y="402"/>
                  </a:lnTo>
                  <a:cubicBezTo>
                    <a:pt x="1301" y="201"/>
                    <a:pt x="1159" y="36"/>
                    <a:pt x="970" y="0"/>
                  </a:cubicBezTo>
                  <a:lnTo>
                    <a:pt x="970" y="698"/>
                  </a:lnTo>
                  <a:lnTo>
                    <a:pt x="320" y="69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-6250828" y="3296147"/>
              <a:ext cx="512649" cy="493488"/>
            </a:xfrm>
            <a:custGeom>
              <a:avLst/>
              <a:gdLst/>
              <a:ahLst/>
              <a:cxnLst/>
              <a:rect l="l" t="t" r="r" b="b"/>
              <a:pathLst>
                <a:path w="3157" h="3039" extrusionOk="0">
                  <a:moveTo>
                    <a:pt x="1" y="1"/>
                  </a:moveTo>
                  <a:lnTo>
                    <a:pt x="1" y="769"/>
                  </a:lnTo>
                  <a:lnTo>
                    <a:pt x="947" y="769"/>
                  </a:lnTo>
                  <a:cubicBezTo>
                    <a:pt x="1738" y="769"/>
                    <a:pt x="2389" y="1419"/>
                    <a:pt x="2389" y="2211"/>
                  </a:cubicBezTo>
                  <a:lnTo>
                    <a:pt x="2389" y="3039"/>
                  </a:lnTo>
                  <a:lnTo>
                    <a:pt x="3157" y="3039"/>
                  </a:lnTo>
                  <a:lnTo>
                    <a:pt x="3157" y="2211"/>
                  </a:lnTo>
                  <a:cubicBezTo>
                    <a:pt x="3157" y="994"/>
                    <a:pt x="2164" y="1"/>
                    <a:pt x="947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-5909007" y="3768526"/>
              <a:ext cx="211263" cy="232211"/>
            </a:xfrm>
            <a:custGeom>
              <a:avLst/>
              <a:gdLst/>
              <a:ahLst/>
              <a:cxnLst/>
              <a:rect l="l" t="t" r="r" b="b"/>
              <a:pathLst>
                <a:path w="1301" h="1430" extrusionOk="0">
                  <a:moveTo>
                    <a:pt x="413" y="0"/>
                  </a:moveTo>
                  <a:cubicBezTo>
                    <a:pt x="189" y="0"/>
                    <a:pt x="0" y="177"/>
                    <a:pt x="0" y="402"/>
                  </a:cubicBezTo>
                  <a:lnTo>
                    <a:pt x="0" y="1028"/>
                  </a:lnTo>
                  <a:cubicBezTo>
                    <a:pt x="0" y="1229"/>
                    <a:pt x="142" y="1395"/>
                    <a:pt x="331" y="1430"/>
                  </a:cubicBezTo>
                  <a:lnTo>
                    <a:pt x="331" y="721"/>
                  </a:lnTo>
                  <a:lnTo>
                    <a:pt x="969" y="721"/>
                  </a:lnTo>
                  <a:lnTo>
                    <a:pt x="969" y="1430"/>
                  </a:lnTo>
                  <a:cubicBezTo>
                    <a:pt x="1159" y="1395"/>
                    <a:pt x="1300" y="1229"/>
                    <a:pt x="1300" y="1028"/>
                  </a:cubicBezTo>
                  <a:lnTo>
                    <a:pt x="1300" y="402"/>
                  </a:lnTo>
                  <a:cubicBezTo>
                    <a:pt x="1300" y="177"/>
                    <a:pt x="1111" y="0"/>
                    <a:pt x="88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-6847918" y="3202126"/>
              <a:ext cx="332402" cy="157513"/>
            </a:xfrm>
            <a:custGeom>
              <a:avLst/>
              <a:gdLst/>
              <a:ahLst/>
              <a:cxnLst/>
              <a:rect l="l" t="t" r="r" b="b"/>
              <a:pathLst>
                <a:path w="2047" h="970" extrusionOk="0">
                  <a:moveTo>
                    <a:pt x="1" y="0"/>
                  </a:moveTo>
                  <a:lnTo>
                    <a:pt x="1" y="969"/>
                  </a:lnTo>
                  <a:lnTo>
                    <a:pt x="2046" y="96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-7154989" y="3296147"/>
              <a:ext cx="946542" cy="983079"/>
            </a:xfrm>
            <a:custGeom>
              <a:avLst/>
              <a:gdLst/>
              <a:ahLst/>
              <a:cxnLst/>
              <a:rect l="l" t="t" r="r" b="b"/>
              <a:pathLst>
                <a:path w="5829" h="6054" extrusionOk="0">
                  <a:moveTo>
                    <a:pt x="0" y="1"/>
                  </a:moveTo>
                  <a:lnTo>
                    <a:pt x="0" y="6054"/>
                  </a:lnTo>
                  <a:lnTo>
                    <a:pt x="5829" y="6054"/>
                  </a:lnTo>
                  <a:lnTo>
                    <a:pt x="5829" y="1"/>
                  </a:ln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-6404282" y="3442131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8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8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-6404282" y="3572689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8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8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-6404282" y="3703247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7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7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-6991792" y="3465190"/>
              <a:ext cx="437790" cy="397356"/>
            </a:xfrm>
            <a:custGeom>
              <a:avLst/>
              <a:gdLst/>
              <a:ahLst/>
              <a:cxnLst/>
              <a:rect l="l" t="t" r="r" b="b"/>
              <a:pathLst>
                <a:path w="2696" h="2447" extrusionOk="0">
                  <a:moveTo>
                    <a:pt x="130" y="0"/>
                  </a:moveTo>
                  <a:cubicBezTo>
                    <a:pt x="59" y="0"/>
                    <a:pt x="1" y="59"/>
                    <a:pt x="1" y="130"/>
                  </a:cubicBezTo>
                  <a:lnTo>
                    <a:pt x="1" y="2317"/>
                  </a:lnTo>
                  <a:cubicBezTo>
                    <a:pt x="1" y="2388"/>
                    <a:pt x="59" y="2447"/>
                    <a:pt x="130" y="2447"/>
                  </a:cubicBezTo>
                  <a:lnTo>
                    <a:pt x="2565" y="2447"/>
                  </a:lnTo>
                  <a:cubicBezTo>
                    <a:pt x="2636" y="2447"/>
                    <a:pt x="2696" y="2388"/>
                    <a:pt x="2696" y="2317"/>
                  </a:cubicBezTo>
                  <a:lnTo>
                    <a:pt x="2696" y="130"/>
                  </a:lnTo>
                  <a:cubicBezTo>
                    <a:pt x="2696" y="59"/>
                    <a:pt x="2636" y="0"/>
                    <a:pt x="2565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-6893873" y="3549631"/>
              <a:ext cx="71125" cy="69176"/>
            </a:xfrm>
            <a:custGeom>
              <a:avLst/>
              <a:gdLst/>
              <a:ahLst/>
              <a:cxnLst/>
              <a:rect l="l" t="t" r="r" b="b"/>
              <a:pathLst>
                <a:path w="438" h="426" extrusionOk="0">
                  <a:moveTo>
                    <a:pt x="0" y="0"/>
                  </a:moveTo>
                  <a:lnTo>
                    <a:pt x="0" y="426"/>
                  </a:lnTo>
                  <a:lnTo>
                    <a:pt x="438" y="426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-6820962" y="3695453"/>
              <a:ext cx="73073" cy="73073"/>
            </a:xfrm>
            <a:custGeom>
              <a:avLst/>
              <a:gdLst/>
              <a:ahLst/>
              <a:cxnLst/>
              <a:rect l="l" t="t" r="r" b="b"/>
              <a:pathLst>
                <a:path w="450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49" y="4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-6346798" y="2833511"/>
              <a:ext cx="80868" cy="211263"/>
            </a:xfrm>
            <a:custGeom>
              <a:avLst/>
              <a:gdLst/>
              <a:ahLst/>
              <a:cxnLst/>
              <a:rect l="l" t="t" r="r" b="b"/>
              <a:pathLst>
                <a:path w="498" h="1301" extrusionOk="0">
                  <a:moveTo>
                    <a:pt x="1" y="0"/>
                  </a:moveTo>
                  <a:lnTo>
                    <a:pt x="1" y="1301"/>
                  </a:lnTo>
                  <a:lnTo>
                    <a:pt x="497" y="130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-7091658" y="2833511"/>
              <a:ext cx="80868" cy="211263"/>
            </a:xfrm>
            <a:custGeom>
              <a:avLst/>
              <a:gdLst/>
              <a:ahLst/>
              <a:cxnLst/>
              <a:rect l="l" t="t" r="r" b="b"/>
              <a:pathLst>
                <a:path w="498" h="1301" extrusionOk="0">
                  <a:moveTo>
                    <a:pt x="1" y="0"/>
                  </a:moveTo>
                  <a:lnTo>
                    <a:pt x="1" y="1301"/>
                  </a:lnTo>
                  <a:lnTo>
                    <a:pt x="497" y="130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-7049438" y="2591556"/>
              <a:ext cx="735442" cy="641421"/>
            </a:xfrm>
            <a:custGeom>
              <a:avLst/>
              <a:gdLst/>
              <a:ahLst/>
              <a:cxnLst/>
              <a:rect l="l" t="t" r="r" b="b"/>
              <a:pathLst>
                <a:path w="4529" h="3950" extrusionOk="0">
                  <a:moveTo>
                    <a:pt x="119" y="1"/>
                  </a:moveTo>
                  <a:cubicBezTo>
                    <a:pt x="60" y="1"/>
                    <a:pt x="1" y="60"/>
                    <a:pt x="1" y="119"/>
                  </a:cubicBezTo>
                  <a:lnTo>
                    <a:pt x="1" y="3831"/>
                  </a:lnTo>
                  <a:cubicBezTo>
                    <a:pt x="1" y="3902"/>
                    <a:pt x="60" y="3949"/>
                    <a:pt x="119" y="3949"/>
                  </a:cubicBezTo>
                  <a:lnTo>
                    <a:pt x="4410" y="3949"/>
                  </a:lnTo>
                  <a:cubicBezTo>
                    <a:pt x="4470" y="3949"/>
                    <a:pt x="4528" y="3902"/>
                    <a:pt x="4528" y="3831"/>
                  </a:cubicBezTo>
                  <a:lnTo>
                    <a:pt x="4528" y="119"/>
                  </a:lnTo>
                  <a:cubicBezTo>
                    <a:pt x="4528" y="60"/>
                    <a:pt x="4470" y="1"/>
                    <a:pt x="4410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-6951520" y="2675997"/>
              <a:ext cx="539605" cy="472540"/>
            </a:xfrm>
            <a:custGeom>
              <a:avLst/>
              <a:gdLst/>
              <a:ahLst/>
              <a:cxnLst/>
              <a:rect l="l" t="t" r="r" b="b"/>
              <a:pathLst>
                <a:path w="3323" h="2910" extrusionOk="0">
                  <a:moveTo>
                    <a:pt x="178" y="1"/>
                  </a:moveTo>
                  <a:cubicBezTo>
                    <a:pt x="84" y="1"/>
                    <a:pt x="0" y="84"/>
                    <a:pt x="0" y="179"/>
                  </a:cubicBezTo>
                  <a:lnTo>
                    <a:pt x="0" y="2732"/>
                  </a:lnTo>
                  <a:cubicBezTo>
                    <a:pt x="0" y="2827"/>
                    <a:pt x="84" y="2909"/>
                    <a:pt x="178" y="2909"/>
                  </a:cubicBezTo>
                  <a:lnTo>
                    <a:pt x="3145" y="2909"/>
                  </a:lnTo>
                  <a:cubicBezTo>
                    <a:pt x="3252" y="2909"/>
                    <a:pt x="3323" y="2827"/>
                    <a:pt x="3323" y="2732"/>
                  </a:cubicBezTo>
                  <a:lnTo>
                    <a:pt x="3323" y="179"/>
                  </a:lnTo>
                  <a:cubicBezTo>
                    <a:pt x="3323" y="84"/>
                    <a:pt x="3252" y="1"/>
                    <a:pt x="3145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-6613759" y="2785120"/>
              <a:ext cx="163522" cy="145010"/>
            </a:xfrm>
            <a:custGeom>
              <a:avLst/>
              <a:gdLst/>
              <a:ahLst/>
              <a:cxnLst/>
              <a:rect l="l" t="t" r="r" b="b"/>
              <a:pathLst>
                <a:path w="1007" h="893" extrusionOk="0">
                  <a:moveTo>
                    <a:pt x="500" y="0"/>
                  </a:moveTo>
                  <a:cubicBezTo>
                    <a:pt x="448" y="0"/>
                    <a:pt x="396" y="9"/>
                    <a:pt x="344" y="27"/>
                  </a:cubicBezTo>
                  <a:cubicBezTo>
                    <a:pt x="119" y="109"/>
                    <a:pt x="1" y="369"/>
                    <a:pt x="84" y="606"/>
                  </a:cubicBezTo>
                  <a:cubicBezTo>
                    <a:pt x="149" y="782"/>
                    <a:pt x="322" y="892"/>
                    <a:pt x="507" y="892"/>
                  </a:cubicBezTo>
                  <a:cubicBezTo>
                    <a:pt x="559" y="892"/>
                    <a:pt x="612" y="884"/>
                    <a:pt x="663" y="866"/>
                  </a:cubicBezTo>
                  <a:cubicBezTo>
                    <a:pt x="888" y="783"/>
                    <a:pt x="1006" y="523"/>
                    <a:pt x="923" y="287"/>
                  </a:cubicBezTo>
                  <a:cubicBezTo>
                    <a:pt x="859" y="111"/>
                    <a:pt x="686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-6536951" y="2785444"/>
              <a:ext cx="86714" cy="144198"/>
            </a:xfrm>
            <a:custGeom>
              <a:avLst/>
              <a:gdLst/>
              <a:ahLst/>
              <a:cxnLst/>
              <a:rect l="l" t="t" r="r" b="b"/>
              <a:pathLst>
                <a:path w="534" h="888" extrusionOk="0">
                  <a:moveTo>
                    <a:pt x="30" y="0"/>
                  </a:moveTo>
                  <a:cubicBezTo>
                    <a:pt x="21" y="0"/>
                    <a:pt x="11" y="1"/>
                    <a:pt x="1" y="1"/>
                  </a:cubicBezTo>
                  <a:lnTo>
                    <a:pt x="25" y="887"/>
                  </a:lnTo>
                  <a:cubicBezTo>
                    <a:pt x="72" y="887"/>
                    <a:pt x="131" y="887"/>
                    <a:pt x="190" y="864"/>
                  </a:cubicBezTo>
                  <a:cubicBezTo>
                    <a:pt x="415" y="781"/>
                    <a:pt x="533" y="521"/>
                    <a:pt x="450" y="285"/>
                  </a:cubicBezTo>
                  <a:cubicBezTo>
                    <a:pt x="383" y="106"/>
                    <a:pt x="209" y="0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-6914983" y="2783171"/>
              <a:ext cx="165308" cy="145010"/>
            </a:xfrm>
            <a:custGeom>
              <a:avLst/>
              <a:gdLst/>
              <a:ahLst/>
              <a:cxnLst/>
              <a:rect l="l" t="t" r="r" b="b"/>
              <a:pathLst>
                <a:path w="1018" h="893" extrusionOk="0">
                  <a:moveTo>
                    <a:pt x="507" y="1"/>
                  </a:moveTo>
                  <a:cubicBezTo>
                    <a:pt x="457" y="1"/>
                    <a:pt x="406" y="9"/>
                    <a:pt x="355" y="27"/>
                  </a:cubicBezTo>
                  <a:cubicBezTo>
                    <a:pt x="119" y="110"/>
                    <a:pt x="0" y="370"/>
                    <a:pt x="83" y="606"/>
                  </a:cubicBezTo>
                  <a:cubicBezTo>
                    <a:pt x="157" y="782"/>
                    <a:pt x="326" y="893"/>
                    <a:pt x="509" y="893"/>
                  </a:cubicBezTo>
                  <a:cubicBezTo>
                    <a:pt x="560" y="893"/>
                    <a:pt x="611" y="884"/>
                    <a:pt x="662" y="866"/>
                  </a:cubicBezTo>
                  <a:cubicBezTo>
                    <a:pt x="887" y="783"/>
                    <a:pt x="1017" y="535"/>
                    <a:pt x="923" y="299"/>
                  </a:cubicBezTo>
                  <a:cubicBezTo>
                    <a:pt x="857" y="113"/>
                    <a:pt x="690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-6836389" y="2783496"/>
              <a:ext cx="86714" cy="145010"/>
            </a:xfrm>
            <a:custGeom>
              <a:avLst/>
              <a:gdLst/>
              <a:ahLst/>
              <a:cxnLst/>
              <a:rect l="l" t="t" r="r" b="b"/>
              <a:pathLst>
                <a:path w="534" h="893" extrusionOk="0">
                  <a:moveTo>
                    <a:pt x="26" y="0"/>
                  </a:moveTo>
                  <a:cubicBezTo>
                    <a:pt x="17" y="0"/>
                    <a:pt x="9" y="0"/>
                    <a:pt x="1" y="1"/>
                  </a:cubicBezTo>
                  <a:lnTo>
                    <a:pt x="13" y="888"/>
                  </a:lnTo>
                  <a:cubicBezTo>
                    <a:pt x="29" y="891"/>
                    <a:pt x="43" y="893"/>
                    <a:pt x="58" y="893"/>
                  </a:cubicBezTo>
                  <a:cubicBezTo>
                    <a:pt x="98" y="893"/>
                    <a:pt x="135" y="882"/>
                    <a:pt x="178" y="864"/>
                  </a:cubicBezTo>
                  <a:cubicBezTo>
                    <a:pt x="403" y="781"/>
                    <a:pt x="533" y="533"/>
                    <a:pt x="439" y="297"/>
                  </a:cubicBezTo>
                  <a:cubicBezTo>
                    <a:pt x="382" y="116"/>
                    <a:pt x="206" y="0"/>
                    <a:pt x="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34"/>
          <p:cNvGrpSpPr/>
          <p:nvPr/>
        </p:nvGrpSpPr>
        <p:grpSpPr>
          <a:xfrm>
            <a:off x="5681223" y="4081654"/>
            <a:ext cx="1245980" cy="1557923"/>
            <a:chOff x="-5006796" y="2740626"/>
            <a:chExt cx="1245980" cy="1557923"/>
          </a:xfrm>
        </p:grpSpPr>
        <p:sp>
          <p:nvSpPr>
            <p:cNvPr id="781" name="Google Shape;781;p34"/>
            <p:cNvSpPr/>
            <p:nvPr/>
          </p:nvSpPr>
          <p:spPr>
            <a:xfrm>
              <a:off x="-4870554" y="3238662"/>
              <a:ext cx="291968" cy="1059887"/>
            </a:xfrm>
            <a:custGeom>
              <a:avLst/>
              <a:gdLst/>
              <a:ahLst/>
              <a:cxnLst/>
              <a:rect l="l" t="t" r="r" b="b"/>
              <a:pathLst>
                <a:path w="1798" h="6527" extrusionOk="0">
                  <a:moveTo>
                    <a:pt x="1715" y="0"/>
                  </a:moveTo>
                  <a:cubicBezTo>
                    <a:pt x="1715" y="0"/>
                    <a:pt x="237" y="520"/>
                    <a:pt x="249" y="1170"/>
                  </a:cubicBezTo>
                  <a:cubicBezTo>
                    <a:pt x="260" y="1714"/>
                    <a:pt x="993" y="1939"/>
                    <a:pt x="993" y="1939"/>
                  </a:cubicBezTo>
                  <a:cubicBezTo>
                    <a:pt x="993" y="1939"/>
                    <a:pt x="83" y="2210"/>
                    <a:pt x="107" y="2932"/>
                  </a:cubicBezTo>
                  <a:cubicBezTo>
                    <a:pt x="131" y="3665"/>
                    <a:pt x="911" y="3795"/>
                    <a:pt x="911" y="3795"/>
                  </a:cubicBezTo>
                  <a:cubicBezTo>
                    <a:pt x="911" y="3795"/>
                    <a:pt x="131" y="3925"/>
                    <a:pt x="154" y="4433"/>
                  </a:cubicBezTo>
                  <a:cubicBezTo>
                    <a:pt x="189" y="4942"/>
                    <a:pt x="911" y="5260"/>
                    <a:pt x="911" y="5260"/>
                  </a:cubicBezTo>
                  <a:cubicBezTo>
                    <a:pt x="911" y="5260"/>
                    <a:pt x="0" y="5675"/>
                    <a:pt x="225" y="6112"/>
                  </a:cubicBezTo>
                  <a:cubicBezTo>
                    <a:pt x="428" y="6507"/>
                    <a:pt x="1545" y="6526"/>
                    <a:pt x="1761" y="6526"/>
                  </a:cubicBezTo>
                  <a:cubicBezTo>
                    <a:pt x="1784" y="6526"/>
                    <a:pt x="1797" y="6526"/>
                    <a:pt x="1797" y="6526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-4695828" y="2844390"/>
              <a:ext cx="935013" cy="1396511"/>
            </a:xfrm>
            <a:custGeom>
              <a:avLst/>
              <a:gdLst/>
              <a:ahLst/>
              <a:cxnLst/>
              <a:rect l="l" t="t" r="r" b="b"/>
              <a:pathLst>
                <a:path w="5758" h="8600" extrusionOk="0">
                  <a:moveTo>
                    <a:pt x="4244" y="0"/>
                  </a:moveTo>
                  <a:cubicBezTo>
                    <a:pt x="3174" y="0"/>
                    <a:pt x="1539" y="928"/>
                    <a:pt x="899" y="1530"/>
                  </a:cubicBezTo>
                  <a:cubicBezTo>
                    <a:pt x="119" y="2263"/>
                    <a:pt x="0" y="8599"/>
                    <a:pt x="0" y="8599"/>
                  </a:cubicBezTo>
                  <a:lnTo>
                    <a:pt x="4268" y="8492"/>
                  </a:lnTo>
                  <a:lnTo>
                    <a:pt x="3866" y="3953"/>
                  </a:lnTo>
                  <a:cubicBezTo>
                    <a:pt x="5757" y="1979"/>
                    <a:pt x="5757" y="702"/>
                    <a:pt x="4847" y="146"/>
                  </a:cubicBezTo>
                  <a:cubicBezTo>
                    <a:pt x="4684" y="44"/>
                    <a:pt x="4477" y="0"/>
                    <a:pt x="4244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-4699725" y="3432388"/>
              <a:ext cx="201682" cy="182683"/>
            </a:xfrm>
            <a:custGeom>
              <a:avLst/>
              <a:gdLst/>
              <a:ahLst/>
              <a:cxnLst/>
              <a:rect l="l" t="t" r="r" b="b"/>
              <a:pathLst>
                <a:path w="1242" h="1125" extrusionOk="0">
                  <a:moveTo>
                    <a:pt x="887" y="48"/>
                  </a:moveTo>
                  <a:cubicBezTo>
                    <a:pt x="1052" y="48"/>
                    <a:pt x="1194" y="190"/>
                    <a:pt x="1194" y="355"/>
                  </a:cubicBezTo>
                  <a:cubicBezTo>
                    <a:pt x="1194" y="426"/>
                    <a:pt x="1171" y="497"/>
                    <a:pt x="1123" y="545"/>
                  </a:cubicBezTo>
                  <a:lnTo>
                    <a:pt x="1123" y="580"/>
                  </a:lnTo>
                  <a:cubicBezTo>
                    <a:pt x="1171" y="628"/>
                    <a:pt x="1194" y="699"/>
                    <a:pt x="1194" y="770"/>
                  </a:cubicBezTo>
                  <a:cubicBezTo>
                    <a:pt x="1194" y="935"/>
                    <a:pt x="1052" y="1077"/>
                    <a:pt x="887" y="1077"/>
                  </a:cubicBezTo>
                  <a:cubicBezTo>
                    <a:pt x="792" y="1077"/>
                    <a:pt x="698" y="1030"/>
                    <a:pt x="639" y="959"/>
                  </a:cubicBezTo>
                  <a:cubicBezTo>
                    <a:pt x="639" y="946"/>
                    <a:pt x="627" y="946"/>
                    <a:pt x="615" y="946"/>
                  </a:cubicBezTo>
                  <a:cubicBezTo>
                    <a:pt x="615" y="946"/>
                    <a:pt x="603" y="946"/>
                    <a:pt x="603" y="959"/>
                  </a:cubicBezTo>
                  <a:cubicBezTo>
                    <a:pt x="545" y="1030"/>
                    <a:pt x="450" y="1077"/>
                    <a:pt x="355" y="1077"/>
                  </a:cubicBezTo>
                  <a:cubicBezTo>
                    <a:pt x="190" y="1077"/>
                    <a:pt x="48" y="935"/>
                    <a:pt x="48" y="770"/>
                  </a:cubicBezTo>
                  <a:cubicBezTo>
                    <a:pt x="48" y="699"/>
                    <a:pt x="72" y="628"/>
                    <a:pt x="119" y="580"/>
                  </a:cubicBezTo>
                  <a:lnTo>
                    <a:pt x="119" y="545"/>
                  </a:lnTo>
                  <a:cubicBezTo>
                    <a:pt x="72" y="497"/>
                    <a:pt x="48" y="426"/>
                    <a:pt x="48" y="355"/>
                  </a:cubicBezTo>
                  <a:cubicBezTo>
                    <a:pt x="48" y="190"/>
                    <a:pt x="190" y="48"/>
                    <a:pt x="355" y="48"/>
                  </a:cubicBezTo>
                  <a:cubicBezTo>
                    <a:pt x="450" y="48"/>
                    <a:pt x="545" y="95"/>
                    <a:pt x="603" y="179"/>
                  </a:cubicBezTo>
                  <a:cubicBezTo>
                    <a:pt x="609" y="184"/>
                    <a:pt x="615" y="187"/>
                    <a:pt x="621" y="187"/>
                  </a:cubicBezTo>
                  <a:cubicBezTo>
                    <a:pt x="627" y="187"/>
                    <a:pt x="633" y="184"/>
                    <a:pt x="639" y="179"/>
                  </a:cubicBezTo>
                  <a:cubicBezTo>
                    <a:pt x="698" y="95"/>
                    <a:pt x="792" y="48"/>
                    <a:pt x="887" y="48"/>
                  </a:cubicBezTo>
                  <a:close/>
                  <a:moveTo>
                    <a:pt x="355" y="1"/>
                  </a:moveTo>
                  <a:cubicBezTo>
                    <a:pt x="154" y="1"/>
                    <a:pt x="1" y="166"/>
                    <a:pt x="1" y="355"/>
                  </a:cubicBezTo>
                  <a:cubicBezTo>
                    <a:pt x="1" y="439"/>
                    <a:pt x="24" y="497"/>
                    <a:pt x="72" y="568"/>
                  </a:cubicBezTo>
                  <a:cubicBezTo>
                    <a:pt x="24" y="628"/>
                    <a:pt x="1" y="699"/>
                    <a:pt x="1" y="770"/>
                  </a:cubicBezTo>
                  <a:cubicBezTo>
                    <a:pt x="1" y="959"/>
                    <a:pt x="154" y="1124"/>
                    <a:pt x="355" y="1124"/>
                  </a:cubicBezTo>
                  <a:cubicBezTo>
                    <a:pt x="461" y="1124"/>
                    <a:pt x="556" y="1077"/>
                    <a:pt x="615" y="1006"/>
                  </a:cubicBezTo>
                  <a:cubicBezTo>
                    <a:pt x="686" y="1077"/>
                    <a:pt x="781" y="1124"/>
                    <a:pt x="887" y="1124"/>
                  </a:cubicBezTo>
                  <a:cubicBezTo>
                    <a:pt x="1076" y="1124"/>
                    <a:pt x="1242" y="959"/>
                    <a:pt x="1242" y="770"/>
                  </a:cubicBezTo>
                  <a:cubicBezTo>
                    <a:pt x="1242" y="699"/>
                    <a:pt x="1218" y="628"/>
                    <a:pt x="1171" y="568"/>
                  </a:cubicBezTo>
                  <a:cubicBezTo>
                    <a:pt x="1218" y="497"/>
                    <a:pt x="1242" y="439"/>
                    <a:pt x="1242" y="355"/>
                  </a:cubicBezTo>
                  <a:cubicBezTo>
                    <a:pt x="1242" y="166"/>
                    <a:pt x="1076" y="1"/>
                    <a:pt x="887" y="1"/>
                  </a:cubicBezTo>
                  <a:cubicBezTo>
                    <a:pt x="781" y="1"/>
                    <a:pt x="686" y="48"/>
                    <a:pt x="615" y="119"/>
                  </a:cubicBezTo>
                  <a:cubicBezTo>
                    <a:pt x="556" y="48"/>
                    <a:pt x="461" y="1"/>
                    <a:pt x="35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-4642078" y="3480454"/>
              <a:ext cx="86389" cy="86551"/>
            </a:xfrm>
            <a:custGeom>
              <a:avLst/>
              <a:gdLst/>
              <a:ahLst/>
              <a:cxnLst/>
              <a:rect l="l" t="t" r="r" b="b"/>
              <a:pathLst>
                <a:path w="532" h="533" extrusionOk="0">
                  <a:moveTo>
                    <a:pt x="260" y="48"/>
                  </a:moveTo>
                  <a:cubicBezTo>
                    <a:pt x="390" y="48"/>
                    <a:pt x="485" y="143"/>
                    <a:pt x="485" y="272"/>
                  </a:cubicBezTo>
                  <a:cubicBezTo>
                    <a:pt x="485" y="390"/>
                    <a:pt x="390" y="485"/>
                    <a:pt x="260" y="485"/>
                  </a:cubicBezTo>
                  <a:cubicBezTo>
                    <a:pt x="142" y="485"/>
                    <a:pt x="48" y="390"/>
                    <a:pt x="48" y="272"/>
                  </a:cubicBezTo>
                  <a:cubicBezTo>
                    <a:pt x="48" y="143"/>
                    <a:pt x="142" y="48"/>
                    <a:pt x="260" y="48"/>
                  </a:cubicBezTo>
                  <a:close/>
                  <a:moveTo>
                    <a:pt x="260" y="1"/>
                  </a:moveTo>
                  <a:cubicBezTo>
                    <a:pt x="119" y="1"/>
                    <a:pt x="0" y="119"/>
                    <a:pt x="0" y="272"/>
                  </a:cubicBezTo>
                  <a:cubicBezTo>
                    <a:pt x="0" y="414"/>
                    <a:pt x="119" y="532"/>
                    <a:pt x="260" y="532"/>
                  </a:cubicBezTo>
                  <a:cubicBezTo>
                    <a:pt x="414" y="532"/>
                    <a:pt x="532" y="414"/>
                    <a:pt x="532" y="272"/>
                  </a:cubicBezTo>
                  <a:cubicBezTo>
                    <a:pt x="532" y="119"/>
                    <a:pt x="414" y="1"/>
                    <a:pt x="260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-4513632" y="3747254"/>
              <a:ext cx="201845" cy="182683"/>
            </a:xfrm>
            <a:custGeom>
              <a:avLst/>
              <a:gdLst/>
              <a:ahLst/>
              <a:cxnLst/>
              <a:rect l="l" t="t" r="r" b="b"/>
              <a:pathLst>
                <a:path w="1243" h="1125" extrusionOk="0">
                  <a:moveTo>
                    <a:pt x="888" y="48"/>
                  </a:moveTo>
                  <a:cubicBezTo>
                    <a:pt x="1054" y="48"/>
                    <a:pt x="1195" y="178"/>
                    <a:pt x="1195" y="355"/>
                  </a:cubicBezTo>
                  <a:cubicBezTo>
                    <a:pt x="1195" y="426"/>
                    <a:pt x="1172" y="486"/>
                    <a:pt x="1125" y="544"/>
                  </a:cubicBezTo>
                  <a:lnTo>
                    <a:pt x="1125" y="568"/>
                  </a:lnTo>
                  <a:cubicBezTo>
                    <a:pt x="1172" y="628"/>
                    <a:pt x="1195" y="698"/>
                    <a:pt x="1195" y="769"/>
                  </a:cubicBezTo>
                  <a:cubicBezTo>
                    <a:pt x="1195" y="935"/>
                    <a:pt x="1054" y="1077"/>
                    <a:pt x="888" y="1077"/>
                  </a:cubicBezTo>
                  <a:cubicBezTo>
                    <a:pt x="781" y="1077"/>
                    <a:pt x="699" y="1029"/>
                    <a:pt x="639" y="946"/>
                  </a:cubicBezTo>
                  <a:lnTo>
                    <a:pt x="604" y="946"/>
                  </a:lnTo>
                  <a:cubicBezTo>
                    <a:pt x="545" y="1029"/>
                    <a:pt x="450" y="1077"/>
                    <a:pt x="356" y="1077"/>
                  </a:cubicBezTo>
                  <a:cubicBezTo>
                    <a:pt x="179" y="1077"/>
                    <a:pt x="48" y="935"/>
                    <a:pt x="48" y="769"/>
                  </a:cubicBezTo>
                  <a:cubicBezTo>
                    <a:pt x="48" y="698"/>
                    <a:pt x="72" y="628"/>
                    <a:pt x="108" y="568"/>
                  </a:cubicBezTo>
                  <a:cubicBezTo>
                    <a:pt x="119" y="568"/>
                    <a:pt x="119" y="557"/>
                    <a:pt x="108" y="544"/>
                  </a:cubicBezTo>
                  <a:cubicBezTo>
                    <a:pt x="72" y="486"/>
                    <a:pt x="48" y="426"/>
                    <a:pt x="48" y="355"/>
                  </a:cubicBezTo>
                  <a:cubicBezTo>
                    <a:pt x="48" y="178"/>
                    <a:pt x="179" y="48"/>
                    <a:pt x="356" y="48"/>
                  </a:cubicBezTo>
                  <a:cubicBezTo>
                    <a:pt x="450" y="48"/>
                    <a:pt x="545" y="95"/>
                    <a:pt x="604" y="166"/>
                  </a:cubicBezTo>
                  <a:cubicBezTo>
                    <a:pt x="610" y="172"/>
                    <a:pt x="616" y="175"/>
                    <a:pt x="622" y="175"/>
                  </a:cubicBezTo>
                  <a:cubicBezTo>
                    <a:pt x="628" y="175"/>
                    <a:pt x="634" y="172"/>
                    <a:pt x="639" y="166"/>
                  </a:cubicBezTo>
                  <a:cubicBezTo>
                    <a:pt x="699" y="95"/>
                    <a:pt x="781" y="48"/>
                    <a:pt x="888" y="48"/>
                  </a:cubicBezTo>
                  <a:close/>
                  <a:moveTo>
                    <a:pt x="356" y="0"/>
                  </a:moveTo>
                  <a:cubicBezTo>
                    <a:pt x="155" y="0"/>
                    <a:pt x="1" y="155"/>
                    <a:pt x="1" y="355"/>
                  </a:cubicBezTo>
                  <a:cubicBezTo>
                    <a:pt x="1" y="426"/>
                    <a:pt x="25" y="497"/>
                    <a:pt x="72" y="557"/>
                  </a:cubicBezTo>
                  <a:cubicBezTo>
                    <a:pt x="25" y="615"/>
                    <a:pt x="1" y="686"/>
                    <a:pt x="1" y="769"/>
                  </a:cubicBezTo>
                  <a:cubicBezTo>
                    <a:pt x="1" y="959"/>
                    <a:pt x="155" y="1124"/>
                    <a:pt x="356" y="1124"/>
                  </a:cubicBezTo>
                  <a:cubicBezTo>
                    <a:pt x="463" y="1124"/>
                    <a:pt x="557" y="1077"/>
                    <a:pt x="616" y="994"/>
                  </a:cubicBezTo>
                  <a:cubicBezTo>
                    <a:pt x="687" y="1077"/>
                    <a:pt x="781" y="1124"/>
                    <a:pt x="888" y="1124"/>
                  </a:cubicBezTo>
                  <a:cubicBezTo>
                    <a:pt x="1077" y="1124"/>
                    <a:pt x="1243" y="959"/>
                    <a:pt x="1243" y="769"/>
                  </a:cubicBezTo>
                  <a:cubicBezTo>
                    <a:pt x="1243" y="686"/>
                    <a:pt x="1219" y="615"/>
                    <a:pt x="1172" y="557"/>
                  </a:cubicBezTo>
                  <a:cubicBezTo>
                    <a:pt x="1219" y="497"/>
                    <a:pt x="1243" y="426"/>
                    <a:pt x="1243" y="355"/>
                  </a:cubicBezTo>
                  <a:cubicBezTo>
                    <a:pt x="1243" y="155"/>
                    <a:pt x="1077" y="0"/>
                    <a:pt x="888" y="0"/>
                  </a:cubicBezTo>
                  <a:cubicBezTo>
                    <a:pt x="781" y="0"/>
                    <a:pt x="687" y="48"/>
                    <a:pt x="616" y="119"/>
                  </a:cubicBezTo>
                  <a:cubicBezTo>
                    <a:pt x="557" y="48"/>
                    <a:pt x="463" y="0"/>
                    <a:pt x="356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-4455985" y="3795320"/>
              <a:ext cx="86714" cy="86551"/>
            </a:xfrm>
            <a:custGeom>
              <a:avLst/>
              <a:gdLst/>
              <a:ahLst/>
              <a:cxnLst/>
              <a:rect l="l" t="t" r="r" b="b"/>
              <a:pathLst>
                <a:path w="534" h="533" extrusionOk="0">
                  <a:moveTo>
                    <a:pt x="261" y="36"/>
                  </a:moveTo>
                  <a:cubicBezTo>
                    <a:pt x="391" y="36"/>
                    <a:pt x="486" y="142"/>
                    <a:pt x="486" y="261"/>
                  </a:cubicBezTo>
                  <a:cubicBezTo>
                    <a:pt x="486" y="390"/>
                    <a:pt x="391" y="485"/>
                    <a:pt x="261" y="485"/>
                  </a:cubicBezTo>
                  <a:cubicBezTo>
                    <a:pt x="143" y="485"/>
                    <a:pt x="37" y="390"/>
                    <a:pt x="37" y="261"/>
                  </a:cubicBezTo>
                  <a:cubicBezTo>
                    <a:pt x="37" y="142"/>
                    <a:pt x="143" y="36"/>
                    <a:pt x="261" y="36"/>
                  </a:cubicBezTo>
                  <a:close/>
                  <a:moveTo>
                    <a:pt x="261" y="1"/>
                  </a:moveTo>
                  <a:cubicBezTo>
                    <a:pt x="119" y="1"/>
                    <a:pt x="1" y="119"/>
                    <a:pt x="1" y="261"/>
                  </a:cubicBezTo>
                  <a:cubicBezTo>
                    <a:pt x="1" y="414"/>
                    <a:pt x="119" y="532"/>
                    <a:pt x="261" y="532"/>
                  </a:cubicBezTo>
                  <a:cubicBezTo>
                    <a:pt x="415" y="532"/>
                    <a:pt x="533" y="414"/>
                    <a:pt x="533" y="261"/>
                  </a:cubicBezTo>
                  <a:cubicBezTo>
                    <a:pt x="533" y="119"/>
                    <a:pt x="415" y="1"/>
                    <a:pt x="26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-4175708" y="3948937"/>
              <a:ext cx="201845" cy="182358"/>
            </a:xfrm>
            <a:custGeom>
              <a:avLst/>
              <a:gdLst/>
              <a:ahLst/>
              <a:cxnLst/>
              <a:rect l="l" t="t" r="r" b="b"/>
              <a:pathLst>
                <a:path w="1243" h="1123" extrusionOk="0">
                  <a:moveTo>
                    <a:pt x="888" y="48"/>
                  </a:moveTo>
                  <a:cubicBezTo>
                    <a:pt x="1065" y="48"/>
                    <a:pt x="1195" y="189"/>
                    <a:pt x="1195" y="355"/>
                  </a:cubicBezTo>
                  <a:cubicBezTo>
                    <a:pt x="1195" y="426"/>
                    <a:pt x="1171" y="497"/>
                    <a:pt x="1136" y="544"/>
                  </a:cubicBezTo>
                  <a:cubicBezTo>
                    <a:pt x="1124" y="555"/>
                    <a:pt x="1124" y="568"/>
                    <a:pt x="1136" y="579"/>
                  </a:cubicBezTo>
                  <a:cubicBezTo>
                    <a:pt x="1171" y="626"/>
                    <a:pt x="1195" y="697"/>
                    <a:pt x="1195" y="768"/>
                  </a:cubicBezTo>
                  <a:cubicBezTo>
                    <a:pt x="1195" y="934"/>
                    <a:pt x="1065" y="1076"/>
                    <a:pt x="888" y="1076"/>
                  </a:cubicBezTo>
                  <a:cubicBezTo>
                    <a:pt x="793" y="1076"/>
                    <a:pt x="699" y="1028"/>
                    <a:pt x="639" y="957"/>
                  </a:cubicBezTo>
                  <a:cubicBezTo>
                    <a:pt x="639" y="946"/>
                    <a:pt x="628" y="946"/>
                    <a:pt x="628" y="946"/>
                  </a:cubicBezTo>
                  <a:cubicBezTo>
                    <a:pt x="615" y="946"/>
                    <a:pt x="615" y="946"/>
                    <a:pt x="604" y="957"/>
                  </a:cubicBezTo>
                  <a:cubicBezTo>
                    <a:pt x="544" y="1028"/>
                    <a:pt x="462" y="1076"/>
                    <a:pt x="355" y="1076"/>
                  </a:cubicBezTo>
                  <a:cubicBezTo>
                    <a:pt x="190" y="1076"/>
                    <a:pt x="48" y="934"/>
                    <a:pt x="48" y="768"/>
                  </a:cubicBezTo>
                  <a:cubicBezTo>
                    <a:pt x="48" y="697"/>
                    <a:pt x="72" y="626"/>
                    <a:pt x="119" y="579"/>
                  </a:cubicBezTo>
                  <a:lnTo>
                    <a:pt x="119" y="544"/>
                  </a:lnTo>
                  <a:cubicBezTo>
                    <a:pt x="72" y="497"/>
                    <a:pt x="48" y="426"/>
                    <a:pt x="48" y="355"/>
                  </a:cubicBezTo>
                  <a:cubicBezTo>
                    <a:pt x="48" y="189"/>
                    <a:pt x="190" y="48"/>
                    <a:pt x="355" y="48"/>
                  </a:cubicBezTo>
                  <a:cubicBezTo>
                    <a:pt x="462" y="48"/>
                    <a:pt x="544" y="95"/>
                    <a:pt x="604" y="177"/>
                  </a:cubicBezTo>
                  <a:lnTo>
                    <a:pt x="639" y="177"/>
                  </a:lnTo>
                  <a:cubicBezTo>
                    <a:pt x="699" y="95"/>
                    <a:pt x="793" y="48"/>
                    <a:pt x="888" y="48"/>
                  </a:cubicBezTo>
                  <a:close/>
                  <a:moveTo>
                    <a:pt x="355" y="0"/>
                  </a:moveTo>
                  <a:cubicBezTo>
                    <a:pt x="166" y="0"/>
                    <a:pt x="1" y="166"/>
                    <a:pt x="1" y="355"/>
                  </a:cubicBezTo>
                  <a:cubicBezTo>
                    <a:pt x="1" y="437"/>
                    <a:pt x="24" y="508"/>
                    <a:pt x="72" y="568"/>
                  </a:cubicBezTo>
                  <a:cubicBezTo>
                    <a:pt x="24" y="626"/>
                    <a:pt x="1" y="697"/>
                    <a:pt x="1" y="768"/>
                  </a:cubicBezTo>
                  <a:cubicBezTo>
                    <a:pt x="1" y="970"/>
                    <a:pt x="166" y="1123"/>
                    <a:pt x="355" y="1123"/>
                  </a:cubicBezTo>
                  <a:cubicBezTo>
                    <a:pt x="462" y="1123"/>
                    <a:pt x="557" y="1076"/>
                    <a:pt x="628" y="1005"/>
                  </a:cubicBezTo>
                  <a:cubicBezTo>
                    <a:pt x="699" y="1076"/>
                    <a:pt x="793" y="1123"/>
                    <a:pt x="888" y="1123"/>
                  </a:cubicBezTo>
                  <a:cubicBezTo>
                    <a:pt x="1088" y="1123"/>
                    <a:pt x="1242" y="970"/>
                    <a:pt x="1242" y="768"/>
                  </a:cubicBezTo>
                  <a:cubicBezTo>
                    <a:pt x="1242" y="697"/>
                    <a:pt x="1219" y="626"/>
                    <a:pt x="1183" y="568"/>
                  </a:cubicBezTo>
                  <a:cubicBezTo>
                    <a:pt x="1219" y="508"/>
                    <a:pt x="1242" y="437"/>
                    <a:pt x="1242" y="355"/>
                  </a:cubicBezTo>
                  <a:cubicBezTo>
                    <a:pt x="1242" y="166"/>
                    <a:pt x="1088" y="0"/>
                    <a:pt x="888" y="0"/>
                  </a:cubicBezTo>
                  <a:cubicBezTo>
                    <a:pt x="793" y="0"/>
                    <a:pt x="699" y="48"/>
                    <a:pt x="628" y="118"/>
                  </a:cubicBezTo>
                  <a:cubicBezTo>
                    <a:pt x="557" y="48"/>
                    <a:pt x="462" y="0"/>
                    <a:pt x="35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-4118062" y="3996840"/>
              <a:ext cx="88500" cy="86551"/>
            </a:xfrm>
            <a:custGeom>
              <a:avLst/>
              <a:gdLst/>
              <a:ahLst/>
              <a:cxnLst/>
              <a:rect l="l" t="t" r="r" b="b"/>
              <a:pathLst>
                <a:path w="545" h="533" extrusionOk="0">
                  <a:moveTo>
                    <a:pt x="273" y="48"/>
                  </a:moveTo>
                  <a:cubicBezTo>
                    <a:pt x="391" y="48"/>
                    <a:pt x="497" y="142"/>
                    <a:pt x="497" y="273"/>
                  </a:cubicBezTo>
                  <a:cubicBezTo>
                    <a:pt x="497" y="391"/>
                    <a:pt x="391" y="497"/>
                    <a:pt x="273" y="497"/>
                  </a:cubicBezTo>
                  <a:cubicBezTo>
                    <a:pt x="142" y="497"/>
                    <a:pt x="48" y="391"/>
                    <a:pt x="48" y="273"/>
                  </a:cubicBezTo>
                  <a:cubicBezTo>
                    <a:pt x="48" y="142"/>
                    <a:pt x="142" y="48"/>
                    <a:pt x="273" y="48"/>
                  </a:cubicBezTo>
                  <a:close/>
                  <a:moveTo>
                    <a:pt x="273" y="0"/>
                  </a:moveTo>
                  <a:cubicBezTo>
                    <a:pt x="118" y="0"/>
                    <a:pt x="0" y="119"/>
                    <a:pt x="0" y="273"/>
                  </a:cubicBezTo>
                  <a:cubicBezTo>
                    <a:pt x="0" y="415"/>
                    <a:pt x="118" y="533"/>
                    <a:pt x="273" y="533"/>
                  </a:cubicBezTo>
                  <a:cubicBezTo>
                    <a:pt x="415" y="533"/>
                    <a:pt x="544" y="415"/>
                    <a:pt x="544" y="273"/>
                  </a:cubicBezTo>
                  <a:cubicBezTo>
                    <a:pt x="544" y="119"/>
                    <a:pt x="415" y="0"/>
                    <a:pt x="273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-4757210" y="3968098"/>
              <a:ext cx="201520" cy="182521"/>
            </a:xfrm>
            <a:custGeom>
              <a:avLst/>
              <a:gdLst/>
              <a:ahLst/>
              <a:cxnLst/>
              <a:rect l="l" t="t" r="r" b="b"/>
              <a:pathLst>
                <a:path w="1241" h="1124" extrusionOk="0">
                  <a:moveTo>
                    <a:pt x="886" y="48"/>
                  </a:moveTo>
                  <a:cubicBezTo>
                    <a:pt x="1064" y="48"/>
                    <a:pt x="1194" y="190"/>
                    <a:pt x="1194" y="355"/>
                  </a:cubicBezTo>
                  <a:cubicBezTo>
                    <a:pt x="1194" y="426"/>
                    <a:pt x="1170" y="497"/>
                    <a:pt x="1135" y="544"/>
                  </a:cubicBezTo>
                  <a:cubicBezTo>
                    <a:pt x="1123" y="556"/>
                    <a:pt x="1123" y="568"/>
                    <a:pt x="1135" y="579"/>
                  </a:cubicBezTo>
                  <a:cubicBezTo>
                    <a:pt x="1170" y="627"/>
                    <a:pt x="1194" y="697"/>
                    <a:pt x="1194" y="768"/>
                  </a:cubicBezTo>
                  <a:cubicBezTo>
                    <a:pt x="1194" y="934"/>
                    <a:pt x="1064" y="1076"/>
                    <a:pt x="886" y="1076"/>
                  </a:cubicBezTo>
                  <a:cubicBezTo>
                    <a:pt x="792" y="1076"/>
                    <a:pt x="697" y="1028"/>
                    <a:pt x="638" y="958"/>
                  </a:cubicBezTo>
                  <a:cubicBezTo>
                    <a:pt x="638" y="946"/>
                    <a:pt x="626" y="946"/>
                    <a:pt x="626" y="946"/>
                  </a:cubicBezTo>
                  <a:cubicBezTo>
                    <a:pt x="615" y="946"/>
                    <a:pt x="615" y="946"/>
                    <a:pt x="603" y="958"/>
                  </a:cubicBezTo>
                  <a:cubicBezTo>
                    <a:pt x="544" y="1028"/>
                    <a:pt x="461" y="1076"/>
                    <a:pt x="355" y="1076"/>
                  </a:cubicBezTo>
                  <a:cubicBezTo>
                    <a:pt x="189" y="1076"/>
                    <a:pt x="47" y="934"/>
                    <a:pt x="47" y="768"/>
                  </a:cubicBezTo>
                  <a:cubicBezTo>
                    <a:pt x="47" y="697"/>
                    <a:pt x="71" y="627"/>
                    <a:pt x="118" y="579"/>
                  </a:cubicBezTo>
                  <a:lnTo>
                    <a:pt x="118" y="544"/>
                  </a:lnTo>
                  <a:cubicBezTo>
                    <a:pt x="71" y="497"/>
                    <a:pt x="47" y="426"/>
                    <a:pt x="47" y="355"/>
                  </a:cubicBezTo>
                  <a:cubicBezTo>
                    <a:pt x="47" y="190"/>
                    <a:pt x="189" y="48"/>
                    <a:pt x="355" y="48"/>
                  </a:cubicBezTo>
                  <a:cubicBezTo>
                    <a:pt x="461" y="48"/>
                    <a:pt x="544" y="95"/>
                    <a:pt x="603" y="177"/>
                  </a:cubicBezTo>
                  <a:cubicBezTo>
                    <a:pt x="609" y="183"/>
                    <a:pt x="618" y="187"/>
                    <a:pt x="625" y="187"/>
                  </a:cubicBezTo>
                  <a:cubicBezTo>
                    <a:pt x="633" y="187"/>
                    <a:pt x="638" y="183"/>
                    <a:pt x="638" y="177"/>
                  </a:cubicBezTo>
                  <a:cubicBezTo>
                    <a:pt x="697" y="95"/>
                    <a:pt x="792" y="48"/>
                    <a:pt x="886" y="48"/>
                  </a:cubicBezTo>
                  <a:close/>
                  <a:moveTo>
                    <a:pt x="355" y="0"/>
                  </a:moveTo>
                  <a:cubicBezTo>
                    <a:pt x="166" y="0"/>
                    <a:pt x="0" y="166"/>
                    <a:pt x="0" y="355"/>
                  </a:cubicBezTo>
                  <a:cubicBezTo>
                    <a:pt x="0" y="426"/>
                    <a:pt x="24" y="497"/>
                    <a:pt x="71" y="568"/>
                  </a:cubicBezTo>
                  <a:cubicBezTo>
                    <a:pt x="24" y="627"/>
                    <a:pt x="0" y="697"/>
                    <a:pt x="0" y="768"/>
                  </a:cubicBezTo>
                  <a:cubicBezTo>
                    <a:pt x="0" y="958"/>
                    <a:pt x="166" y="1123"/>
                    <a:pt x="355" y="1123"/>
                  </a:cubicBezTo>
                  <a:cubicBezTo>
                    <a:pt x="461" y="1123"/>
                    <a:pt x="555" y="1076"/>
                    <a:pt x="626" y="1005"/>
                  </a:cubicBezTo>
                  <a:cubicBezTo>
                    <a:pt x="686" y="1076"/>
                    <a:pt x="780" y="1123"/>
                    <a:pt x="886" y="1123"/>
                  </a:cubicBezTo>
                  <a:cubicBezTo>
                    <a:pt x="1088" y="1123"/>
                    <a:pt x="1241" y="958"/>
                    <a:pt x="1241" y="768"/>
                  </a:cubicBezTo>
                  <a:cubicBezTo>
                    <a:pt x="1241" y="697"/>
                    <a:pt x="1217" y="627"/>
                    <a:pt x="1182" y="568"/>
                  </a:cubicBezTo>
                  <a:cubicBezTo>
                    <a:pt x="1217" y="497"/>
                    <a:pt x="1241" y="426"/>
                    <a:pt x="1241" y="355"/>
                  </a:cubicBezTo>
                  <a:cubicBezTo>
                    <a:pt x="1241" y="166"/>
                    <a:pt x="1088" y="0"/>
                    <a:pt x="886" y="0"/>
                  </a:cubicBezTo>
                  <a:cubicBezTo>
                    <a:pt x="780" y="0"/>
                    <a:pt x="686" y="48"/>
                    <a:pt x="626" y="119"/>
                  </a:cubicBezTo>
                  <a:cubicBezTo>
                    <a:pt x="555" y="48"/>
                    <a:pt x="461" y="0"/>
                    <a:pt x="35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-4699725" y="4016002"/>
              <a:ext cx="86551" cy="86551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272" y="48"/>
                  </a:moveTo>
                  <a:cubicBezTo>
                    <a:pt x="390" y="48"/>
                    <a:pt x="497" y="142"/>
                    <a:pt x="497" y="273"/>
                  </a:cubicBezTo>
                  <a:cubicBezTo>
                    <a:pt x="497" y="391"/>
                    <a:pt x="390" y="486"/>
                    <a:pt x="272" y="486"/>
                  </a:cubicBezTo>
                  <a:cubicBezTo>
                    <a:pt x="143" y="486"/>
                    <a:pt x="48" y="391"/>
                    <a:pt x="48" y="273"/>
                  </a:cubicBezTo>
                  <a:cubicBezTo>
                    <a:pt x="48" y="142"/>
                    <a:pt x="143" y="48"/>
                    <a:pt x="272" y="48"/>
                  </a:cubicBezTo>
                  <a:close/>
                  <a:moveTo>
                    <a:pt x="272" y="1"/>
                  </a:moveTo>
                  <a:cubicBezTo>
                    <a:pt x="119" y="1"/>
                    <a:pt x="1" y="119"/>
                    <a:pt x="1" y="273"/>
                  </a:cubicBezTo>
                  <a:cubicBezTo>
                    <a:pt x="1" y="415"/>
                    <a:pt x="119" y="533"/>
                    <a:pt x="272" y="533"/>
                  </a:cubicBezTo>
                  <a:cubicBezTo>
                    <a:pt x="414" y="533"/>
                    <a:pt x="532" y="415"/>
                    <a:pt x="532" y="273"/>
                  </a:cubicBezTo>
                  <a:cubicBezTo>
                    <a:pt x="532" y="119"/>
                    <a:pt x="414" y="1"/>
                    <a:pt x="272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-4294737" y="3520726"/>
              <a:ext cx="201845" cy="180572"/>
            </a:xfrm>
            <a:custGeom>
              <a:avLst/>
              <a:gdLst/>
              <a:ahLst/>
              <a:cxnLst/>
              <a:rect l="l" t="t" r="r" b="b"/>
              <a:pathLst>
                <a:path w="1243" h="1112" extrusionOk="0">
                  <a:moveTo>
                    <a:pt x="888" y="36"/>
                  </a:moveTo>
                  <a:cubicBezTo>
                    <a:pt x="1053" y="36"/>
                    <a:pt x="1195" y="178"/>
                    <a:pt x="1195" y="355"/>
                  </a:cubicBezTo>
                  <a:cubicBezTo>
                    <a:pt x="1195" y="426"/>
                    <a:pt x="1171" y="486"/>
                    <a:pt x="1124" y="544"/>
                  </a:cubicBezTo>
                  <a:lnTo>
                    <a:pt x="1124" y="568"/>
                  </a:lnTo>
                  <a:cubicBezTo>
                    <a:pt x="1171" y="628"/>
                    <a:pt x="1195" y="686"/>
                    <a:pt x="1195" y="757"/>
                  </a:cubicBezTo>
                  <a:cubicBezTo>
                    <a:pt x="1195" y="935"/>
                    <a:pt x="1053" y="1077"/>
                    <a:pt x="888" y="1077"/>
                  </a:cubicBezTo>
                  <a:cubicBezTo>
                    <a:pt x="793" y="1077"/>
                    <a:pt x="699" y="1029"/>
                    <a:pt x="639" y="946"/>
                  </a:cubicBezTo>
                  <a:cubicBezTo>
                    <a:pt x="639" y="946"/>
                    <a:pt x="628" y="935"/>
                    <a:pt x="615" y="935"/>
                  </a:cubicBezTo>
                  <a:lnTo>
                    <a:pt x="604" y="946"/>
                  </a:lnTo>
                  <a:cubicBezTo>
                    <a:pt x="544" y="1029"/>
                    <a:pt x="450" y="1077"/>
                    <a:pt x="355" y="1077"/>
                  </a:cubicBezTo>
                  <a:cubicBezTo>
                    <a:pt x="190" y="1077"/>
                    <a:pt x="48" y="935"/>
                    <a:pt x="48" y="757"/>
                  </a:cubicBezTo>
                  <a:cubicBezTo>
                    <a:pt x="48" y="686"/>
                    <a:pt x="72" y="628"/>
                    <a:pt x="119" y="568"/>
                  </a:cubicBezTo>
                  <a:lnTo>
                    <a:pt x="119" y="544"/>
                  </a:lnTo>
                  <a:cubicBezTo>
                    <a:pt x="72" y="486"/>
                    <a:pt x="48" y="426"/>
                    <a:pt x="48" y="355"/>
                  </a:cubicBezTo>
                  <a:cubicBezTo>
                    <a:pt x="48" y="178"/>
                    <a:pt x="190" y="36"/>
                    <a:pt x="355" y="36"/>
                  </a:cubicBezTo>
                  <a:cubicBezTo>
                    <a:pt x="450" y="36"/>
                    <a:pt x="544" y="84"/>
                    <a:pt x="604" y="166"/>
                  </a:cubicBezTo>
                  <a:lnTo>
                    <a:pt x="615" y="178"/>
                  </a:lnTo>
                  <a:cubicBezTo>
                    <a:pt x="628" y="178"/>
                    <a:pt x="639" y="166"/>
                    <a:pt x="639" y="166"/>
                  </a:cubicBezTo>
                  <a:cubicBezTo>
                    <a:pt x="699" y="84"/>
                    <a:pt x="793" y="36"/>
                    <a:pt x="888" y="36"/>
                  </a:cubicBezTo>
                  <a:close/>
                  <a:moveTo>
                    <a:pt x="355" y="1"/>
                  </a:moveTo>
                  <a:cubicBezTo>
                    <a:pt x="155" y="1"/>
                    <a:pt x="1" y="155"/>
                    <a:pt x="1" y="355"/>
                  </a:cubicBezTo>
                  <a:cubicBezTo>
                    <a:pt x="1" y="426"/>
                    <a:pt x="24" y="497"/>
                    <a:pt x="72" y="557"/>
                  </a:cubicBezTo>
                  <a:cubicBezTo>
                    <a:pt x="24" y="615"/>
                    <a:pt x="1" y="686"/>
                    <a:pt x="1" y="757"/>
                  </a:cubicBezTo>
                  <a:cubicBezTo>
                    <a:pt x="1" y="959"/>
                    <a:pt x="155" y="1112"/>
                    <a:pt x="355" y="1112"/>
                  </a:cubicBezTo>
                  <a:cubicBezTo>
                    <a:pt x="462" y="1112"/>
                    <a:pt x="557" y="1077"/>
                    <a:pt x="615" y="994"/>
                  </a:cubicBezTo>
                  <a:cubicBezTo>
                    <a:pt x="686" y="1077"/>
                    <a:pt x="781" y="1112"/>
                    <a:pt x="888" y="1112"/>
                  </a:cubicBezTo>
                  <a:cubicBezTo>
                    <a:pt x="1077" y="1112"/>
                    <a:pt x="1242" y="959"/>
                    <a:pt x="1242" y="757"/>
                  </a:cubicBezTo>
                  <a:cubicBezTo>
                    <a:pt x="1242" y="686"/>
                    <a:pt x="1219" y="615"/>
                    <a:pt x="1171" y="557"/>
                  </a:cubicBezTo>
                  <a:cubicBezTo>
                    <a:pt x="1219" y="497"/>
                    <a:pt x="1242" y="426"/>
                    <a:pt x="1242" y="355"/>
                  </a:cubicBezTo>
                  <a:cubicBezTo>
                    <a:pt x="1242" y="155"/>
                    <a:pt x="1077" y="1"/>
                    <a:pt x="888" y="1"/>
                  </a:cubicBezTo>
                  <a:cubicBezTo>
                    <a:pt x="781" y="1"/>
                    <a:pt x="686" y="36"/>
                    <a:pt x="615" y="119"/>
                  </a:cubicBezTo>
                  <a:cubicBezTo>
                    <a:pt x="557" y="36"/>
                    <a:pt x="462" y="1"/>
                    <a:pt x="35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-4237090" y="3566843"/>
              <a:ext cx="86551" cy="88500"/>
            </a:xfrm>
            <a:custGeom>
              <a:avLst/>
              <a:gdLst/>
              <a:ahLst/>
              <a:cxnLst/>
              <a:rect l="l" t="t" r="r" b="b"/>
              <a:pathLst>
                <a:path w="533" h="545" extrusionOk="0">
                  <a:moveTo>
                    <a:pt x="260" y="48"/>
                  </a:moveTo>
                  <a:cubicBezTo>
                    <a:pt x="391" y="48"/>
                    <a:pt x="485" y="154"/>
                    <a:pt x="485" y="273"/>
                  </a:cubicBezTo>
                  <a:cubicBezTo>
                    <a:pt x="485" y="391"/>
                    <a:pt x="391" y="497"/>
                    <a:pt x="260" y="497"/>
                  </a:cubicBezTo>
                  <a:cubicBezTo>
                    <a:pt x="142" y="497"/>
                    <a:pt x="48" y="391"/>
                    <a:pt x="48" y="273"/>
                  </a:cubicBezTo>
                  <a:cubicBezTo>
                    <a:pt x="48" y="154"/>
                    <a:pt x="142" y="48"/>
                    <a:pt x="260" y="48"/>
                  </a:cubicBezTo>
                  <a:close/>
                  <a:moveTo>
                    <a:pt x="260" y="0"/>
                  </a:moveTo>
                  <a:cubicBezTo>
                    <a:pt x="119" y="0"/>
                    <a:pt x="0" y="131"/>
                    <a:pt x="0" y="273"/>
                  </a:cubicBezTo>
                  <a:cubicBezTo>
                    <a:pt x="0" y="426"/>
                    <a:pt x="119" y="544"/>
                    <a:pt x="260" y="544"/>
                  </a:cubicBezTo>
                  <a:cubicBezTo>
                    <a:pt x="415" y="544"/>
                    <a:pt x="533" y="426"/>
                    <a:pt x="533" y="273"/>
                  </a:cubicBezTo>
                  <a:cubicBezTo>
                    <a:pt x="533" y="131"/>
                    <a:pt x="415" y="0"/>
                    <a:pt x="260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-4421397" y="3205861"/>
              <a:ext cx="169043" cy="152155"/>
            </a:xfrm>
            <a:custGeom>
              <a:avLst/>
              <a:gdLst/>
              <a:ahLst/>
              <a:cxnLst/>
              <a:rect l="l" t="t" r="r" b="b"/>
              <a:pathLst>
                <a:path w="1041" h="937" extrusionOk="0">
                  <a:moveTo>
                    <a:pt x="523" y="1"/>
                  </a:moveTo>
                  <a:cubicBezTo>
                    <a:pt x="475" y="1"/>
                    <a:pt x="427" y="8"/>
                    <a:pt x="379" y="24"/>
                  </a:cubicBezTo>
                  <a:cubicBezTo>
                    <a:pt x="131" y="108"/>
                    <a:pt x="0" y="368"/>
                    <a:pt x="71" y="615"/>
                  </a:cubicBezTo>
                  <a:cubicBezTo>
                    <a:pt x="138" y="814"/>
                    <a:pt x="316" y="936"/>
                    <a:pt x="511" y="936"/>
                  </a:cubicBezTo>
                  <a:cubicBezTo>
                    <a:pt x="561" y="936"/>
                    <a:pt x="612" y="928"/>
                    <a:pt x="662" y="912"/>
                  </a:cubicBezTo>
                  <a:cubicBezTo>
                    <a:pt x="911" y="841"/>
                    <a:pt x="1041" y="568"/>
                    <a:pt x="970" y="332"/>
                  </a:cubicBezTo>
                  <a:cubicBezTo>
                    <a:pt x="903" y="132"/>
                    <a:pt x="721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-4171811" y="2845040"/>
              <a:ext cx="395570" cy="437790"/>
            </a:xfrm>
            <a:custGeom>
              <a:avLst/>
              <a:gdLst/>
              <a:ahLst/>
              <a:cxnLst/>
              <a:rect l="l" t="t" r="r" b="b"/>
              <a:pathLst>
                <a:path w="2436" h="2696" extrusionOk="0">
                  <a:moveTo>
                    <a:pt x="1024" y="0"/>
                  </a:moveTo>
                  <a:cubicBezTo>
                    <a:pt x="734" y="0"/>
                    <a:pt x="388" y="67"/>
                    <a:pt x="0" y="189"/>
                  </a:cubicBezTo>
                  <a:cubicBezTo>
                    <a:pt x="60" y="769"/>
                    <a:pt x="402" y="1880"/>
                    <a:pt x="1620" y="2696"/>
                  </a:cubicBezTo>
                  <a:cubicBezTo>
                    <a:pt x="2436" y="1502"/>
                    <a:pt x="2341" y="580"/>
                    <a:pt x="1620" y="142"/>
                  </a:cubicBezTo>
                  <a:cubicBezTo>
                    <a:pt x="1465" y="46"/>
                    <a:pt x="1264" y="0"/>
                    <a:pt x="1024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-4049048" y="2917951"/>
              <a:ext cx="34750" cy="32802"/>
            </a:xfrm>
            <a:custGeom>
              <a:avLst/>
              <a:gdLst/>
              <a:ahLst/>
              <a:cxnLst/>
              <a:rect l="l" t="t" r="r" b="b"/>
              <a:pathLst>
                <a:path w="214" h="202" extrusionOk="0">
                  <a:moveTo>
                    <a:pt x="108" y="0"/>
                  </a:moveTo>
                  <a:cubicBezTo>
                    <a:pt x="48" y="0"/>
                    <a:pt x="1" y="36"/>
                    <a:pt x="1" y="95"/>
                  </a:cubicBezTo>
                  <a:cubicBezTo>
                    <a:pt x="1" y="155"/>
                    <a:pt x="48" y="202"/>
                    <a:pt x="108" y="202"/>
                  </a:cubicBezTo>
                  <a:cubicBezTo>
                    <a:pt x="166" y="202"/>
                    <a:pt x="214" y="155"/>
                    <a:pt x="214" y="95"/>
                  </a:cubicBezTo>
                  <a:cubicBezTo>
                    <a:pt x="214" y="36"/>
                    <a:pt x="166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-3979872" y="2883363"/>
              <a:ext cx="32802" cy="34750"/>
            </a:xfrm>
            <a:custGeom>
              <a:avLst/>
              <a:gdLst/>
              <a:ahLst/>
              <a:cxnLst/>
              <a:rect l="l" t="t" r="r" b="b"/>
              <a:pathLst>
                <a:path w="202" h="214" extrusionOk="0">
                  <a:moveTo>
                    <a:pt x="95" y="1"/>
                  </a:moveTo>
                  <a:cubicBezTo>
                    <a:pt x="36" y="1"/>
                    <a:pt x="0" y="48"/>
                    <a:pt x="0" y="108"/>
                  </a:cubicBezTo>
                  <a:cubicBezTo>
                    <a:pt x="0" y="166"/>
                    <a:pt x="36" y="213"/>
                    <a:pt x="95" y="213"/>
                  </a:cubicBezTo>
                  <a:cubicBezTo>
                    <a:pt x="155" y="213"/>
                    <a:pt x="202" y="166"/>
                    <a:pt x="202" y="108"/>
                  </a:cubicBezTo>
                  <a:cubicBezTo>
                    <a:pt x="202" y="48"/>
                    <a:pt x="155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-4709306" y="2944745"/>
              <a:ext cx="259329" cy="280439"/>
            </a:xfrm>
            <a:custGeom>
              <a:avLst/>
              <a:gdLst/>
              <a:ahLst/>
              <a:cxnLst/>
              <a:rect l="l" t="t" r="r" b="b"/>
              <a:pathLst>
                <a:path w="1597" h="1727" extrusionOk="0">
                  <a:moveTo>
                    <a:pt x="249" y="1"/>
                  </a:moveTo>
                  <a:lnTo>
                    <a:pt x="0" y="261"/>
                  </a:lnTo>
                  <a:lnTo>
                    <a:pt x="1135" y="1727"/>
                  </a:lnTo>
                  <a:lnTo>
                    <a:pt x="1597" y="1266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-4782379" y="2877679"/>
              <a:ext cx="148095" cy="147933"/>
            </a:xfrm>
            <a:custGeom>
              <a:avLst/>
              <a:gdLst/>
              <a:ahLst/>
              <a:cxnLst/>
              <a:rect l="l" t="t" r="r" b="b"/>
              <a:pathLst>
                <a:path w="912" h="911" extrusionOk="0">
                  <a:moveTo>
                    <a:pt x="450" y="1"/>
                  </a:moveTo>
                  <a:cubicBezTo>
                    <a:pt x="202" y="1"/>
                    <a:pt x="1" y="201"/>
                    <a:pt x="1" y="450"/>
                  </a:cubicBezTo>
                  <a:cubicBezTo>
                    <a:pt x="1" y="698"/>
                    <a:pt x="202" y="911"/>
                    <a:pt x="450" y="911"/>
                  </a:cubicBezTo>
                  <a:cubicBezTo>
                    <a:pt x="710" y="911"/>
                    <a:pt x="912" y="698"/>
                    <a:pt x="912" y="450"/>
                  </a:cubicBezTo>
                  <a:cubicBezTo>
                    <a:pt x="912" y="201"/>
                    <a:pt x="710" y="1"/>
                    <a:pt x="450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-4540425" y="2812400"/>
              <a:ext cx="234322" cy="295865"/>
            </a:xfrm>
            <a:custGeom>
              <a:avLst/>
              <a:gdLst/>
              <a:ahLst/>
              <a:cxnLst/>
              <a:rect l="l" t="t" r="r" b="b"/>
              <a:pathLst>
                <a:path w="1443" h="1822" extrusionOk="0">
                  <a:moveTo>
                    <a:pt x="273" y="1"/>
                  </a:moveTo>
                  <a:lnTo>
                    <a:pt x="0" y="225"/>
                  </a:lnTo>
                  <a:lnTo>
                    <a:pt x="935" y="1821"/>
                  </a:lnTo>
                  <a:lnTo>
                    <a:pt x="1443" y="1419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-4615285" y="2740626"/>
              <a:ext cx="157676" cy="147121"/>
            </a:xfrm>
            <a:custGeom>
              <a:avLst/>
              <a:gdLst/>
              <a:ahLst/>
              <a:cxnLst/>
              <a:rect l="l" t="t" r="r" b="b"/>
              <a:pathLst>
                <a:path w="971" h="906" extrusionOk="0">
                  <a:moveTo>
                    <a:pt x="482" y="0"/>
                  </a:moveTo>
                  <a:cubicBezTo>
                    <a:pt x="259" y="0"/>
                    <a:pt x="69" y="168"/>
                    <a:pt x="36" y="395"/>
                  </a:cubicBezTo>
                  <a:cubicBezTo>
                    <a:pt x="1" y="643"/>
                    <a:pt x="178" y="868"/>
                    <a:pt x="426" y="903"/>
                  </a:cubicBezTo>
                  <a:cubicBezTo>
                    <a:pt x="441" y="905"/>
                    <a:pt x="456" y="905"/>
                    <a:pt x="471" y="905"/>
                  </a:cubicBezTo>
                  <a:cubicBezTo>
                    <a:pt x="701" y="905"/>
                    <a:pt x="901" y="735"/>
                    <a:pt x="934" y="501"/>
                  </a:cubicBezTo>
                  <a:cubicBezTo>
                    <a:pt x="970" y="254"/>
                    <a:pt x="792" y="29"/>
                    <a:pt x="545" y="5"/>
                  </a:cubicBezTo>
                  <a:cubicBezTo>
                    <a:pt x="524" y="2"/>
                    <a:pt x="503" y="0"/>
                    <a:pt x="482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-5006796" y="3122719"/>
              <a:ext cx="449319" cy="231723"/>
            </a:xfrm>
            <a:custGeom>
              <a:avLst/>
              <a:gdLst/>
              <a:ahLst/>
              <a:cxnLst/>
              <a:rect l="l" t="t" r="r" b="b"/>
              <a:pathLst>
                <a:path w="2767" h="1427" extrusionOk="0">
                  <a:moveTo>
                    <a:pt x="1586" y="1"/>
                  </a:moveTo>
                  <a:cubicBezTo>
                    <a:pt x="1497" y="1"/>
                    <a:pt x="1405" y="6"/>
                    <a:pt x="1312" y="16"/>
                  </a:cubicBezTo>
                  <a:cubicBezTo>
                    <a:pt x="568" y="87"/>
                    <a:pt x="0" y="465"/>
                    <a:pt x="35" y="856"/>
                  </a:cubicBezTo>
                  <a:cubicBezTo>
                    <a:pt x="77" y="1187"/>
                    <a:pt x="560" y="1427"/>
                    <a:pt x="1178" y="1427"/>
                  </a:cubicBezTo>
                  <a:cubicBezTo>
                    <a:pt x="1268" y="1427"/>
                    <a:pt x="1360" y="1422"/>
                    <a:pt x="1454" y="1411"/>
                  </a:cubicBezTo>
                  <a:cubicBezTo>
                    <a:pt x="2199" y="1340"/>
                    <a:pt x="2767" y="962"/>
                    <a:pt x="2731" y="572"/>
                  </a:cubicBezTo>
                  <a:cubicBezTo>
                    <a:pt x="2689" y="241"/>
                    <a:pt x="2205" y="1"/>
                    <a:pt x="158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9E897F-CBC6-4840-9366-3F6FAFDAF342}"/>
              </a:ext>
            </a:extLst>
          </p:cNvPr>
          <p:cNvSpPr txBox="1"/>
          <p:nvPr/>
        </p:nvSpPr>
        <p:spPr>
          <a:xfrm>
            <a:off x="2999959" y="1456697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ọc</a:t>
            </a:r>
            <a:r>
              <a:rPr lang="en-US" sz="2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phân</a:t>
            </a:r>
            <a:r>
              <a:rPr lang="en-US" sz="2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vai</a:t>
            </a:r>
            <a:r>
              <a:rPr lang="en-US" sz="2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endParaRPr lang="en-US" sz="26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DC693-4D22-4719-8E79-F3340321FD0D}"/>
              </a:ext>
            </a:extLst>
          </p:cNvPr>
          <p:cNvSpPr txBox="1"/>
          <p:nvPr/>
        </p:nvSpPr>
        <p:spPr>
          <a:xfrm>
            <a:off x="2270331" y="239282"/>
            <a:ext cx="460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1.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Đọc</a:t>
            </a:r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,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chú</a:t>
            </a:r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thích</a:t>
            </a:r>
            <a:endParaRPr lang="vi-VN" sz="4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C02E6-072A-4A45-8386-BFFC714F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" y="1702918"/>
            <a:ext cx="2971310" cy="2971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7D8C9-1BF5-4241-AEE3-8415F1649E26}"/>
              </a:ext>
            </a:extLst>
          </p:cNvPr>
          <p:cNvSpPr txBox="1"/>
          <p:nvPr/>
        </p:nvSpPr>
        <p:spPr>
          <a:xfrm>
            <a:off x="3244851" y="2158043"/>
            <a:ext cx="587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iễn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nhàng</a:t>
            </a:r>
            <a:endParaRPr lang="en-US" sz="2400" dirty="0">
              <a:solidFill>
                <a:srgbClr val="4B0E0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27ACC-E702-4C76-9A66-C0E8DD1E9B05}"/>
              </a:ext>
            </a:extLst>
          </p:cNvPr>
          <p:cNvSpPr txBox="1"/>
          <p:nvPr/>
        </p:nvSpPr>
        <p:spPr>
          <a:xfrm>
            <a:off x="3244851" y="2828611"/>
            <a:ext cx="5007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lo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lắng</a:t>
            </a:r>
            <a:endParaRPr lang="en-US" sz="2400" dirty="0">
              <a:solidFill>
                <a:srgbClr val="4B0E0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54687-AD41-45D5-8178-D4366A0B3E41}"/>
              </a:ext>
            </a:extLst>
          </p:cNvPr>
          <p:cNvSpPr txBox="1"/>
          <p:nvPr/>
        </p:nvSpPr>
        <p:spPr>
          <a:xfrm>
            <a:off x="3244851" y="3499179"/>
            <a:ext cx="6133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tỏ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endParaRPr lang="en-US" sz="2400" dirty="0">
              <a:solidFill>
                <a:srgbClr val="4B0E0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82E00-E8AB-4F51-BC05-FCC85950714A}"/>
              </a:ext>
            </a:extLst>
          </p:cNvPr>
          <p:cNvSpPr txBox="1"/>
          <p:nvPr/>
        </p:nvSpPr>
        <p:spPr>
          <a:xfrm>
            <a:off x="2999959" y="4181785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Chú</a:t>
            </a:r>
            <a:r>
              <a:rPr lang="en-US" sz="2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hộp</a:t>
            </a:r>
            <a:r>
              <a:rPr lang="en-US" sz="2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</a:t>
            </a:r>
            <a:r>
              <a:rPr lang="en-US" sz="26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dẫn</a:t>
            </a:r>
            <a:endParaRPr lang="en-US" sz="26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ỹ thuật nuôi chim chìa vôi đúng cách hiệu quả nhất!">
            <a:extLst>
              <a:ext uri="{FF2B5EF4-FFF2-40B4-BE49-F238E27FC236}">
                <a16:creationId xmlns:a16="http://schemas.microsoft.com/office/drawing/2014/main" id="{9B1BC3E6-6E6E-9B8B-00B0-91DCC4910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 bwMode="auto">
          <a:xfrm>
            <a:off x="470510" y="566057"/>
            <a:ext cx="3985373" cy="2699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0" name="Picture 6" descr="Cách phân biệt, dấu hiệu nhận biết chim Chích Choè Than trống mái">
            <a:extLst>
              <a:ext uri="{FF2B5EF4-FFF2-40B4-BE49-F238E27FC236}">
                <a16:creationId xmlns:a16="http://schemas.microsoft.com/office/drawing/2014/main" id="{C67C5A9A-6D14-B8EF-D905-5D14E777F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/>
        </p:blipFill>
        <p:spPr bwMode="auto">
          <a:xfrm>
            <a:off x="4959905" y="566057"/>
            <a:ext cx="3702699" cy="2699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3C095-0A76-4ABB-D0F6-DD97A382EA59}"/>
              </a:ext>
            </a:extLst>
          </p:cNvPr>
          <p:cNvSpPr txBox="1"/>
          <p:nvPr/>
        </p:nvSpPr>
        <p:spPr>
          <a:xfrm>
            <a:off x="239488" y="3734584"/>
            <a:ext cx="86684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Chim</a:t>
            </a:r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chìa</a:t>
            </a:r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vôi</a:t>
            </a:r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loài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chim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nhỏ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như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chim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sẻ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lông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đen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đuôi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vệt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trắng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thường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sống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gần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nguồn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nước</a:t>
            </a:r>
            <a:endParaRPr lang="en-US" sz="32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9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Vó Bắt Cá giá rẻ, bán chạy tháng 5/2022 - BeeCost">
            <a:extLst>
              <a:ext uri="{FF2B5EF4-FFF2-40B4-BE49-F238E27FC236}">
                <a16:creationId xmlns:a16="http://schemas.microsoft.com/office/drawing/2014/main" id="{A188992E-58B8-A5C5-FCF2-77992483F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 b="16790"/>
          <a:stretch/>
        </p:blipFill>
        <p:spPr bwMode="auto">
          <a:xfrm>
            <a:off x="683078" y="1046153"/>
            <a:ext cx="4868636" cy="3233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0B3D4-6EAF-2EB0-1978-475D8B696BAB}"/>
              </a:ext>
            </a:extLst>
          </p:cNvPr>
          <p:cNvSpPr txBox="1"/>
          <p:nvPr/>
        </p:nvSpPr>
        <p:spPr>
          <a:xfrm>
            <a:off x="6215743" y="863589"/>
            <a:ext cx="24492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algn="just">
              <a:buNone/>
            </a:pPr>
            <a:r>
              <a:rPr lang="en-US" sz="3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Chũm</a:t>
            </a:r>
            <a:r>
              <a:rPr lang="en-US" sz="3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600" dirty="0" err="1">
                <a:latin typeface="#9Slide05 Braxton Regular" panose="03060000000000000000" pitchFamily="66" charset="0"/>
              </a:rPr>
              <a:t>Một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loại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lưới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vó</a:t>
            </a:r>
            <a:r>
              <a:rPr lang="en-US" sz="3600" dirty="0"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</a:rPr>
              <a:t>thường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thả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ven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sông</a:t>
            </a:r>
            <a:r>
              <a:rPr lang="en-US" sz="3600" dirty="0"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</a:rPr>
              <a:t>hồ</a:t>
            </a:r>
            <a:r>
              <a:rPr lang="en-US" sz="3600" dirty="0">
                <a:latin typeface="#9Slide05 Braxton Regular" panose="03060000000000000000" pitchFamily="66" charset="0"/>
              </a:rPr>
              <a:t>, … </a:t>
            </a:r>
            <a:r>
              <a:rPr lang="en-US" sz="3600" dirty="0" err="1">
                <a:latin typeface="#9Slide05 Braxton Regular" panose="03060000000000000000" pitchFamily="66" charset="0"/>
              </a:rPr>
              <a:t>dùng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để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bắt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cá</a:t>
            </a:r>
            <a:r>
              <a:rPr lang="en-US" sz="3600" dirty="0"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</a:rPr>
              <a:t>tôm</a:t>
            </a:r>
            <a:r>
              <a:rPr lang="en-US" sz="3600" dirty="0">
                <a:latin typeface="#9Slide05 Braxton Regular" panose="0306000000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51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ả đò là gì? - Tạp chí Đáng Nhớ">
            <a:extLst>
              <a:ext uri="{FF2B5EF4-FFF2-40B4-BE49-F238E27FC236}">
                <a16:creationId xmlns:a16="http://schemas.microsoft.com/office/drawing/2014/main" id="{90238F8E-12DE-1F9C-4AD6-B4F6712D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18" y="401622"/>
            <a:ext cx="5583564" cy="3041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51AC0-6AC0-43C7-6EDA-F719C5E3BB75}"/>
              </a:ext>
            </a:extLst>
          </p:cNvPr>
          <p:cNvSpPr txBox="1"/>
          <p:nvPr/>
        </p:nvSpPr>
        <p:spPr>
          <a:xfrm>
            <a:off x="484414" y="3743793"/>
            <a:ext cx="81751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Đò</a:t>
            </a:r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 err="1">
                <a:latin typeface="#9Slide05 Braxton Regular" panose="03060000000000000000" pitchFamily="66" charset="0"/>
              </a:rPr>
              <a:t>Chiếc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thuyền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nhỏ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chở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khách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hoặc</a:t>
            </a:r>
            <a:r>
              <a:rPr lang="en-US" sz="3200" dirty="0">
                <a:latin typeface="#9Slide05 Braxton Regular" panose="03060000000000000000" pitchFamily="66" charset="0"/>
              </a:rPr>
              <a:t> dung </a:t>
            </a:r>
            <a:r>
              <a:rPr lang="en-US" sz="3200" dirty="0" err="1">
                <a:latin typeface="#9Slide05 Braxton Regular" panose="03060000000000000000" pitchFamily="66" charset="0"/>
              </a:rPr>
              <a:t>để</a:t>
            </a:r>
            <a:r>
              <a:rPr lang="en-US" sz="3200" dirty="0">
                <a:latin typeface="#9Slide05 Braxton Regular" panose="03060000000000000000" pitchFamily="66" charset="0"/>
              </a:rPr>
              <a:t> di </a:t>
            </a:r>
            <a:r>
              <a:rPr lang="en-US" sz="3200" dirty="0" err="1">
                <a:latin typeface="#9Slide05 Braxton Regular" panose="03060000000000000000" pitchFamily="66" charset="0"/>
              </a:rPr>
              <a:t>chuyển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song </a:t>
            </a:r>
            <a:r>
              <a:rPr lang="en-US" sz="3200" dirty="0" err="1">
                <a:latin typeface="#9Slide05 Braxton Regular" panose="03060000000000000000" pitchFamily="66" charset="0"/>
              </a:rPr>
              <a:t>lúc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bắt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tôm</a:t>
            </a:r>
            <a:r>
              <a:rPr lang="en-US" sz="3200" dirty="0">
                <a:latin typeface="#9Slide05 Braxton Regular" panose="03060000000000000000" pitchFamily="66" charset="0"/>
              </a:rPr>
              <a:t>, ....</a:t>
            </a:r>
          </a:p>
        </p:txBody>
      </p:sp>
    </p:spTree>
    <p:extLst>
      <p:ext uri="{BB962C8B-B14F-4D97-AF65-F5344CB8AC3E}">
        <p14:creationId xmlns:p14="http://schemas.microsoft.com/office/powerpoint/2010/main" val="35425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ý giải cồn cát lạ ở biển Cửa Đại như đảo khủng long">
            <a:extLst>
              <a:ext uri="{FF2B5EF4-FFF2-40B4-BE49-F238E27FC236}">
                <a16:creationId xmlns:a16="http://schemas.microsoft.com/office/drawing/2014/main" id="{1E006386-9C56-BEF7-C2BA-A439EFBA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6" y="519543"/>
            <a:ext cx="4887686" cy="3103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6F5F9-4BA0-4229-D37D-1E0EC087A827}"/>
              </a:ext>
            </a:extLst>
          </p:cNvPr>
          <p:cNvSpPr txBox="1"/>
          <p:nvPr/>
        </p:nvSpPr>
        <p:spPr>
          <a:xfrm>
            <a:off x="517071" y="4082167"/>
            <a:ext cx="81098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Dải</a:t>
            </a:r>
            <a:r>
              <a:rPr lang="en-US" sz="30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cát</a:t>
            </a:r>
            <a:r>
              <a:rPr lang="en-US" sz="30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000" dirty="0" err="1">
                <a:latin typeface="#9Slide05 Braxton Regular" panose="03060000000000000000" pitchFamily="66" charset="0"/>
              </a:rPr>
              <a:t>Vùng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đất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thường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nổi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lên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giữa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sông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vào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mùa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nước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cạn</a:t>
            </a:r>
            <a:endParaRPr lang="en-US" sz="30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C020E-BD06-4433-FAF2-832E4B3B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uyễn Quang Thiều: 'Tôi chơi với cháu để viết cho thiếu nhi' - VnExpress  Giải trí">
            <a:extLst>
              <a:ext uri="{FF2B5EF4-FFF2-40B4-BE49-F238E27FC236}">
                <a16:creationId xmlns:a16="http://schemas.microsoft.com/office/drawing/2014/main" id="{03285ED7-220D-4B58-BA49-81BB087DB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r="5785"/>
          <a:stretch/>
        </p:blipFill>
        <p:spPr bwMode="auto">
          <a:xfrm>
            <a:off x="468708" y="1447484"/>
            <a:ext cx="2208011" cy="3102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A6005-FCDE-4010-93FF-2B1E14351F7D}"/>
              </a:ext>
            </a:extLst>
          </p:cNvPr>
          <p:cNvSpPr txBox="1"/>
          <p:nvPr/>
        </p:nvSpPr>
        <p:spPr>
          <a:xfrm>
            <a:off x="2270331" y="230553"/>
            <a:ext cx="460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2.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Tác</a:t>
            </a:r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giả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01A8B-157D-4322-93D8-34C47D02D6C7}"/>
              </a:ext>
            </a:extLst>
          </p:cNvPr>
          <p:cNvSpPr txBox="1"/>
          <p:nvPr/>
        </p:nvSpPr>
        <p:spPr>
          <a:xfrm>
            <a:off x="3148715" y="1193043"/>
            <a:ext cx="581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Nguyễn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Quang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Thiều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(1957)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ACE65-9E81-46FC-91CE-3D84F6BFB0D6}"/>
              </a:ext>
            </a:extLst>
          </p:cNvPr>
          <p:cNvSpPr txBox="1"/>
          <p:nvPr/>
        </p:nvSpPr>
        <p:spPr>
          <a:xfrm>
            <a:off x="3148715" y="1750960"/>
            <a:ext cx="5819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vẽ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547D0-B33F-4B35-8E9B-E5FF52D86A77}"/>
              </a:ext>
            </a:extLst>
          </p:cNvPr>
          <p:cNvSpPr txBox="1"/>
          <p:nvPr/>
        </p:nvSpPr>
        <p:spPr>
          <a:xfrm>
            <a:off x="3148715" y="2678209"/>
            <a:ext cx="581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BB009-9F60-4E91-B48E-4C1EA0DDF808}"/>
              </a:ext>
            </a:extLst>
          </p:cNvPr>
          <p:cNvSpPr txBox="1"/>
          <p:nvPr/>
        </p:nvSpPr>
        <p:spPr>
          <a:xfrm>
            <a:off x="3557608" y="3234296"/>
            <a:ext cx="5410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indent="-285750" algn="just"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gũi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3F5E5-709E-409C-8172-31A99C322D8C}"/>
              </a:ext>
            </a:extLst>
          </p:cNvPr>
          <p:cNvSpPr txBox="1"/>
          <p:nvPr/>
        </p:nvSpPr>
        <p:spPr>
          <a:xfrm>
            <a:off x="3557608" y="4134712"/>
            <a:ext cx="5410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indent="-285750" algn="just"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ch Bí Mật Hồ Cá Thần (Ấn Phẩm Kỉ Niệm 60 Năm Thành Lập NXB Kim Đồng) -  FAHASA.COM">
            <a:extLst>
              <a:ext uri="{FF2B5EF4-FFF2-40B4-BE49-F238E27FC236}">
                <a16:creationId xmlns:a16="http://schemas.microsoft.com/office/drawing/2014/main" id="{EF14361F-94DD-427E-BAE5-583DF620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9" y="993917"/>
            <a:ext cx="2267690" cy="325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EF8B9-074F-467B-8CC2-3A7AFDE46A29}"/>
              </a:ext>
            </a:extLst>
          </p:cNvPr>
          <p:cNvSpPr txBox="1"/>
          <p:nvPr/>
        </p:nvSpPr>
        <p:spPr>
          <a:xfrm>
            <a:off x="578879" y="4554618"/>
            <a:ext cx="2068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ctr"/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(1998)</a:t>
            </a:r>
          </a:p>
        </p:txBody>
      </p:sp>
      <p:pic>
        <p:nvPicPr>
          <p:cNvPr id="1028" name="Picture 4" descr="Đọc: Bí mật hồ cá thần - Nguyễn Quang Thiều trên ebook.waka.vn">
            <a:extLst>
              <a:ext uri="{FF2B5EF4-FFF2-40B4-BE49-F238E27FC236}">
                <a16:creationId xmlns:a16="http://schemas.microsoft.com/office/drawing/2014/main" id="{99ADC9E3-C5F0-472D-BED5-207FE1A6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02" y="993917"/>
            <a:ext cx="2267690" cy="325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006495-D930-4AB0-92DC-4D8141BE43E0}"/>
              </a:ext>
            </a:extLst>
          </p:cNvPr>
          <p:cNvSpPr txBox="1"/>
          <p:nvPr/>
        </p:nvSpPr>
        <p:spPr>
          <a:xfrm>
            <a:off x="2579411" y="212185"/>
            <a:ext cx="3985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63E6D-BB12-48D1-AFF9-62E850845ADE}"/>
              </a:ext>
            </a:extLst>
          </p:cNvPr>
          <p:cNvSpPr txBox="1"/>
          <p:nvPr/>
        </p:nvSpPr>
        <p:spPr>
          <a:xfrm>
            <a:off x="3414301" y="4500205"/>
            <a:ext cx="2267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ctr"/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(2000)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33632-7F18-4994-8C71-3B15DB89814B}"/>
              </a:ext>
            </a:extLst>
          </p:cNvPr>
          <p:cNvSpPr txBox="1"/>
          <p:nvPr/>
        </p:nvSpPr>
        <p:spPr>
          <a:xfrm>
            <a:off x="6369272" y="4500204"/>
            <a:ext cx="2267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-158750" algn="ctr"/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(2001)</a:t>
            </a:r>
          </a:p>
        </p:txBody>
      </p:sp>
      <p:pic>
        <p:nvPicPr>
          <p:cNvPr id="1030" name="Picture 6" descr="Sách Câu Chuyện Về Ngọn Núi Bà Già Mù | Shopee Việt Nam">
            <a:extLst>
              <a:ext uri="{FF2B5EF4-FFF2-40B4-BE49-F238E27FC236}">
                <a16:creationId xmlns:a16="http://schemas.microsoft.com/office/drawing/2014/main" id="{FDC2753D-ECB0-4BDA-A2A6-DABD06FFB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r="19237"/>
          <a:stretch/>
        </p:blipFill>
        <p:spPr bwMode="auto">
          <a:xfrm>
            <a:off x="6369272" y="993917"/>
            <a:ext cx="2267689" cy="325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8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804F80-B4A9-4146-BD56-18CCDA934FE2}"/>
              </a:ext>
            </a:extLst>
          </p:cNvPr>
          <p:cNvSpPr txBox="1"/>
          <p:nvPr/>
        </p:nvSpPr>
        <p:spPr>
          <a:xfrm>
            <a:off x="2270331" y="230553"/>
            <a:ext cx="460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3.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tác</a:t>
            </a:r>
            <a:r>
              <a:rPr lang="en-US" sz="40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 </a:t>
            </a:r>
            <a:r>
              <a:rPr lang="en-US" sz="4000" b="1" kern="100" dirty="0" err="1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phẩm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8DD0C-33AD-4BEA-A68D-C219BAF88D96}"/>
              </a:ext>
            </a:extLst>
          </p:cNvPr>
          <p:cNvSpPr txBox="1"/>
          <p:nvPr/>
        </p:nvSpPr>
        <p:spPr>
          <a:xfrm>
            <a:off x="3494030" y="1391754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26" name="Picture 2" descr="Mùa Hoa Cải Bên Sông | Tiki">
            <a:extLst>
              <a:ext uri="{FF2B5EF4-FFF2-40B4-BE49-F238E27FC236}">
                <a16:creationId xmlns:a16="http://schemas.microsoft.com/office/drawing/2014/main" id="{09EA7C3A-21B5-40A2-ACC3-D180D2C57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15565"/>
          <a:stretch/>
        </p:blipFill>
        <p:spPr bwMode="auto">
          <a:xfrm>
            <a:off x="524163" y="1280157"/>
            <a:ext cx="2420373" cy="3482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E81CD-108B-4F79-BB29-D41E27ECCFB0}"/>
              </a:ext>
            </a:extLst>
          </p:cNvPr>
          <p:cNvSpPr txBox="1"/>
          <p:nvPr/>
        </p:nvSpPr>
        <p:spPr>
          <a:xfrm>
            <a:off x="3494030" y="2111934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CDDA0-AE39-433F-A957-032BAA2D631C}"/>
              </a:ext>
            </a:extLst>
          </p:cNvPr>
          <p:cNvSpPr txBox="1"/>
          <p:nvPr/>
        </p:nvSpPr>
        <p:spPr>
          <a:xfrm>
            <a:off x="3494031" y="2821230"/>
            <a:ext cx="5235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048EC-CDD7-4C5F-88C9-06F2FFCD73A2}"/>
              </a:ext>
            </a:extLst>
          </p:cNvPr>
          <p:cNvSpPr txBox="1"/>
          <p:nvPr/>
        </p:nvSpPr>
        <p:spPr>
          <a:xfrm>
            <a:off x="3907971" y="3750884"/>
            <a:ext cx="4821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dụng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chuyện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lại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quan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diện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49"/>
          <p:cNvSpPr txBox="1">
            <a:spLocks noGrp="1"/>
          </p:cNvSpPr>
          <p:nvPr>
            <p:ph type="title"/>
          </p:nvPr>
        </p:nvSpPr>
        <p:spPr>
          <a:xfrm>
            <a:off x="4265747" y="1814227"/>
            <a:ext cx="4618716" cy="178843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II. KHÁM PHÁ VĂN BẢN</a:t>
            </a:r>
            <a:endParaRPr sz="5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2169" name="Google Shape;2169;p49"/>
          <p:cNvPicPr preferRelativeResize="0"/>
          <p:nvPr/>
        </p:nvPicPr>
        <p:blipFill rotWithShape="1">
          <a:blip r:embed="rId3"/>
          <a:srcRect l="9991" r="14625"/>
          <a:stretch/>
        </p:blipFill>
        <p:spPr>
          <a:xfrm>
            <a:off x="589170" y="1024167"/>
            <a:ext cx="3374700" cy="3374700"/>
          </a:xfrm>
          <a:prstGeom prst="ellipse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70" name="Google Shape;2170;p49"/>
          <p:cNvGrpSpPr/>
          <p:nvPr/>
        </p:nvGrpSpPr>
        <p:grpSpPr>
          <a:xfrm rot="2908789">
            <a:off x="8126154" y="1326400"/>
            <a:ext cx="488180" cy="283799"/>
            <a:chOff x="5340425" y="3804350"/>
            <a:chExt cx="67425" cy="39200"/>
          </a:xfrm>
        </p:grpSpPr>
        <p:sp>
          <p:nvSpPr>
            <p:cNvPr id="2171" name="Google Shape;2171;p4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4" name="Google Shape;2174;p49"/>
          <p:cNvGrpSpPr/>
          <p:nvPr/>
        </p:nvGrpSpPr>
        <p:grpSpPr>
          <a:xfrm rot="943008">
            <a:off x="6648219" y="663543"/>
            <a:ext cx="486943" cy="479645"/>
            <a:chOff x="3482124" y="3918836"/>
            <a:chExt cx="104844" cy="103261"/>
          </a:xfrm>
        </p:grpSpPr>
        <p:sp>
          <p:nvSpPr>
            <p:cNvPr id="2175" name="Google Shape;2175;p49"/>
            <p:cNvSpPr/>
            <p:nvPr/>
          </p:nvSpPr>
          <p:spPr>
            <a:xfrm>
              <a:off x="3503953" y="3918836"/>
              <a:ext cx="83015" cy="79509"/>
            </a:xfrm>
            <a:custGeom>
              <a:avLst/>
              <a:gdLst/>
              <a:ahLst/>
              <a:cxnLst/>
              <a:rect l="l" t="t" r="r" b="b"/>
              <a:pathLst>
                <a:path w="2936" h="2812" extrusionOk="0">
                  <a:moveTo>
                    <a:pt x="2709" y="1"/>
                  </a:moveTo>
                  <a:cubicBezTo>
                    <a:pt x="2702" y="1"/>
                    <a:pt x="2695" y="3"/>
                    <a:pt x="2691" y="8"/>
                  </a:cubicBezTo>
                  <a:lnTo>
                    <a:pt x="11" y="2547"/>
                  </a:lnTo>
                  <a:cubicBezTo>
                    <a:pt x="0" y="2570"/>
                    <a:pt x="0" y="2594"/>
                    <a:pt x="11" y="2605"/>
                  </a:cubicBezTo>
                  <a:lnTo>
                    <a:pt x="199" y="2792"/>
                  </a:lnTo>
                  <a:cubicBezTo>
                    <a:pt x="206" y="2806"/>
                    <a:pt x="217" y="2811"/>
                    <a:pt x="227" y="2811"/>
                  </a:cubicBezTo>
                  <a:cubicBezTo>
                    <a:pt x="234" y="2811"/>
                    <a:pt x="241" y="2809"/>
                    <a:pt x="245" y="2804"/>
                  </a:cubicBezTo>
                  <a:lnTo>
                    <a:pt x="2924" y="265"/>
                  </a:lnTo>
                  <a:cubicBezTo>
                    <a:pt x="2936" y="242"/>
                    <a:pt x="2936" y="219"/>
                    <a:pt x="2924" y="207"/>
                  </a:cubicBezTo>
                  <a:lnTo>
                    <a:pt x="2737" y="20"/>
                  </a:lnTo>
                  <a:cubicBezTo>
                    <a:pt x="2730" y="6"/>
                    <a:pt x="2719" y="1"/>
                    <a:pt x="270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9"/>
            <p:cNvSpPr/>
            <p:nvPr/>
          </p:nvSpPr>
          <p:spPr>
            <a:xfrm>
              <a:off x="3483085" y="3960967"/>
              <a:ext cx="62573" cy="56437"/>
            </a:xfrm>
            <a:custGeom>
              <a:avLst/>
              <a:gdLst/>
              <a:ahLst/>
              <a:cxnLst/>
              <a:rect l="l" t="t" r="r" b="b"/>
              <a:pathLst>
                <a:path w="2213" h="1996" extrusionOk="0">
                  <a:moveTo>
                    <a:pt x="1109" y="1"/>
                  </a:moveTo>
                  <a:cubicBezTo>
                    <a:pt x="862" y="1"/>
                    <a:pt x="615" y="91"/>
                    <a:pt x="422" y="273"/>
                  </a:cubicBezTo>
                  <a:cubicBezTo>
                    <a:pt x="24" y="659"/>
                    <a:pt x="1" y="1291"/>
                    <a:pt x="387" y="1688"/>
                  </a:cubicBezTo>
                  <a:cubicBezTo>
                    <a:pt x="580" y="1893"/>
                    <a:pt x="841" y="1996"/>
                    <a:pt x="1103" y="1996"/>
                  </a:cubicBezTo>
                  <a:cubicBezTo>
                    <a:pt x="1350" y="1996"/>
                    <a:pt x="1598" y="1905"/>
                    <a:pt x="1791" y="1723"/>
                  </a:cubicBezTo>
                  <a:cubicBezTo>
                    <a:pt x="2200" y="1338"/>
                    <a:pt x="2212" y="706"/>
                    <a:pt x="1826" y="308"/>
                  </a:cubicBezTo>
                  <a:cubicBezTo>
                    <a:pt x="1633" y="103"/>
                    <a:pt x="1371" y="1"/>
                    <a:pt x="1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9"/>
            <p:cNvSpPr/>
            <p:nvPr/>
          </p:nvSpPr>
          <p:spPr>
            <a:xfrm>
              <a:off x="3482124" y="3959242"/>
              <a:ext cx="61187" cy="62855"/>
            </a:xfrm>
            <a:custGeom>
              <a:avLst/>
              <a:gdLst/>
              <a:ahLst/>
              <a:cxnLst/>
              <a:rect l="l" t="t" r="r" b="b"/>
              <a:pathLst>
                <a:path w="2164" h="2223" extrusionOk="0">
                  <a:moveTo>
                    <a:pt x="339" y="1"/>
                  </a:moveTo>
                  <a:cubicBezTo>
                    <a:pt x="321" y="1"/>
                    <a:pt x="304" y="7"/>
                    <a:pt x="292" y="18"/>
                  </a:cubicBezTo>
                  <a:lnTo>
                    <a:pt x="35" y="263"/>
                  </a:lnTo>
                  <a:cubicBezTo>
                    <a:pt x="11" y="287"/>
                    <a:pt x="0" y="334"/>
                    <a:pt x="24" y="357"/>
                  </a:cubicBezTo>
                  <a:lnTo>
                    <a:pt x="1789" y="2205"/>
                  </a:lnTo>
                  <a:cubicBezTo>
                    <a:pt x="1801" y="2217"/>
                    <a:pt x="1816" y="2223"/>
                    <a:pt x="1831" y="2223"/>
                  </a:cubicBezTo>
                  <a:cubicBezTo>
                    <a:pt x="1845" y="2223"/>
                    <a:pt x="1860" y="2217"/>
                    <a:pt x="1872" y="2205"/>
                  </a:cubicBezTo>
                  <a:lnTo>
                    <a:pt x="2140" y="1960"/>
                  </a:lnTo>
                  <a:cubicBezTo>
                    <a:pt x="2164" y="1937"/>
                    <a:pt x="2164" y="1901"/>
                    <a:pt x="2140" y="1866"/>
                  </a:cubicBezTo>
                  <a:lnTo>
                    <a:pt x="386" y="18"/>
                  </a:lnTo>
                  <a:cubicBezTo>
                    <a:pt x="374" y="7"/>
                    <a:pt x="356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8" name="Google Shape;2178;p49"/>
          <p:cNvSpPr/>
          <p:nvPr/>
        </p:nvSpPr>
        <p:spPr>
          <a:xfrm rot="943029">
            <a:off x="7583027" y="550828"/>
            <a:ext cx="344589" cy="294074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rgbClr val="92C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9" name="Google Shape;2179;p49"/>
          <p:cNvGrpSpPr/>
          <p:nvPr/>
        </p:nvGrpSpPr>
        <p:grpSpPr>
          <a:xfrm>
            <a:off x="3988398" y="4165874"/>
            <a:ext cx="679313" cy="437630"/>
            <a:chOff x="3988398" y="4165874"/>
            <a:chExt cx="679313" cy="437630"/>
          </a:xfrm>
        </p:grpSpPr>
        <p:grpSp>
          <p:nvGrpSpPr>
            <p:cNvPr id="2180" name="Google Shape;2180;p49"/>
            <p:cNvGrpSpPr/>
            <p:nvPr/>
          </p:nvGrpSpPr>
          <p:grpSpPr>
            <a:xfrm>
              <a:off x="4331567" y="4165874"/>
              <a:ext cx="336144" cy="194207"/>
              <a:chOff x="12170230" y="1337099"/>
              <a:chExt cx="336144" cy="194207"/>
            </a:xfrm>
          </p:grpSpPr>
          <p:sp>
            <p:nvSpPr>
              <p:cNvPr id="2181" name="Google Shape;2181;p49"/>
              <p:cNvSpPr/>
              <p:nvPr/>
            </p:nvSpPr>
            <p:spPr>
              <a:xfrm>
                <a:off x="12410712" y="1408967"/>
                <a:ext cx="9566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01" extrusionOk="0">
                    <a:moveTo>
                      <a:pt x="610" y="1"/>
                    </a:moveTo>
                    <a:cubicBezTo>
                      <a:pt x="453" y="1"/>
                      <a:pt x="152" y="185"/>
                      <a:pt x="152" y="185"/>
                    </a:cubicBezTo>
                    <a:cubicBezTo>
                      <a:pt x="152" y="185"/>
                      <a:pt x="0" y="431"/>
                      <a:pt x="71" y="489"/>
                    </a:cubicBezTo>
                    <a:cubicBezTo>
                      <a:pt x="130" y="528"/>
                      <a:pt x="447" y="801"/>
                      <a:pt x="587" y="801"/>
                    </a:cubicBezTo>
                    <a:cubicBezTo>
                      <a:pt x="612" y="801"/>
                      <a:pt x="632" y="792"/>
                      <a:pt x="643" y="770"/>
                    </a:cubicBezTo>
                    <a:cubicBezTo>
                      <a:pt x="726" y="629"/>
                      <a:pt x="422" y="489"/>
                      <a:pt x="421" y="489"/>
                    </a:cubicBezTo>
                    <a:lnTo>
                      <a:pt x="421" y="489"/>
                    </a:lnTo>
                    <a:cubicBezTo>
                      <a:pt x="422" y="489"/>
                      <a:pt x="517" y="519"/>
                      <a:pt x="603" y="519"/>
                    </a:cubicBezTo>
                    <a:cubicBezTo>
                      <a:pt x="667" y="519"/>
                      <a:pt x="727" y="502"/>
                      <a:pt x="737" y="442"/>
                    </a:cubicBezTo>
                    <a:cubicBezTo>
                      <a:pt x="760" y="302"/>
                      <a:pt x="445" y="267"/>
                      <a:pt x="445" y="267"/>
                    </a:cubicBezTo>
                    <a:cubicBezTo>
                      <a:pt x="445" y="267"/>
                      <a:pt x="796" y="115"/>
                      <a:pt x="679" y="21"/>
                    </a:cubicBezTo>
                    <a:cubicBezTo>
                      <a:pt x="663" y="7"/>
                      <a:pt x="639" y="1"/>
                      <a:pt x="610" y="1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9"/>
              <p:cNvSpPr/>
              <p:nvPr/>
            </p:nvSpPr>
            <p:spPr>
              <a:xfrm>
                <a:off x="12170230" y="1359933"/>
                <a:ext cx="9578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7" h="801" extrusionOk="0">
                    <a:moveTo>
                      <a:pt x="210" y="0"/>
                    </a:moveTo>
                    <a:cubicBezTo>
                      <a:pt x="184" y="0"/>
                      <a:pt x="164" y="9"/>
                      <a:pt x="153" y="31"/>
                    </a:cubicBezTo>
                    <a:cubicBezTo>
                      <a:pt x="71" y="160"/>
                      <a:pt x="375" y="301"/>
                      <a:pt x="375" y="301"/>
                    </a:cubicBezTo>
                    <a:cubicBezTo>
                      <a:pt x="375" y="301"/>
                      <a:pt x="290" y="277"/>
                      <a:pt x="208" y="277"/>
                    </a:cubicBezTo>
                    <a:cubicBezTo>
                      <a:pt x="138" y="277"/>
                      <a:pt x="70" y="294"/>
                      <a:pt x="60" y="359"/>
                    </a:cubicBezTo>
                    <a:cubicBezTo>
                      <a:pt x="36" y="499"/>
                      <a:pt x="352" y="535"/>
                      <a:pt x="352" y="535"/>
                    </a:cubicBezTo>
                    <a:cubicBezTo>
                      <a:pt x="352" y="535"/>
                      <a:pt x="1" y="675"/>
                      <a:pt x="118" y="780"/>
                    </a:cubicBezTo>
                    <a:cubicBezTo>
                      <a:pt x="134" y="794"/>
                      <a:pt x="158" y="800"/>
                      <a:pt x="186" y="800"/>
                    </a:cubicBezTo>
                    <a:cubicBezTo>
                      <a:pt x="343" y="800"/>
                      <a:pt x="645" y="616"/>
                      <a:pt x="645" y="616"/>
                    </a:cubicBezTo>
                    <a:cubicBezTo>
                      <a:pt x="645" y="616"/>
                      <a:pt x="796" y="359"/>
                      <a:pt x="726" y="312"/>
                    </a:cubicBezTo>
                    <a:cubicBezTo>
                      <a:pt x="667" y="273"/>
                      <a:pt x="350" y="0"/>
                      <a:pt x="210" y="0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9"/>
              <p:cNvSpPr/>
              <p:nvPr/>
            </p:nvSpPr>
            <p:spPr>
              <a:xfrm>
                <a:off x="12234887" y="1337099"/>
                <a:ext cx="208147" cy="194207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616" extrusionOk="0">
                    <a:moveTo>
                      <a:pt x="867" y="0"/>
                    </a:moveTo>
                    <a:cubicBezTo>
                      <a:pt x="482" y="0"/>
                      <a:pt x="134" y="278"/>
                      <a:pt x="71" y="678"/>
                    </a:cubicBezTo>
                    <a:cubicBezTo>
                      <a:pt x="1" y="1110"/>
                      <a:pt x="294" y="1531"/>
                      <a:pt x="726" y="1602"/>
                    </a:cubicBezTo>
                    <a:cubicBezTo>
                      <a:pt x="775" y="1611"/>
                      <a:pt x="824" y="1615"/>
                      <a:pt x="872" y="1615"/>
                    </a:cubicBezTo>
                    <a:cubicBezTo>
                      <a:pt x="1257" y="1615"/>
                      <a:pt x="1589" y="1332"/>
                      <a:pt x="1662" y="947"/>
                    </a:cubicBezTo>
                    <a:cubicBezTo>
                      <a:pt x="1732" y="502"/>
                      <a:pt x="1440" y="93"/>
                      <a:pt x="995" y="11"/>
                    </a:cubicBezTo>
                    <a:cubicBezTo>
                      <a:pt x="952" y="4"/>
                      <a:pt x="909" y="0"/>
                      <a:pt x="867" y="0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4" name="Google Shape;2184;p49"/>
            <p:cNvSpPr/>
            <p:nvPr/>
          </p:nvSpPr>
          <p:spPr>
            <a:xfrm>
              <a:off x="3988398" y="4499453"/>
              <a:ext cx="104325" cy="104050"/>
            </a:xfrm>
            <a:custGeom>
              <a:avLst/>
              <a:gdLst/>
              <a:ahLst/>
              <a:cxnLst/>
              <a:rect l="l" t="t" r="r" b="b"/>
              <a:pathLst>
                <a:path w="364" h="363" extrusionOk="0">
                  <a:moveTo>
                    <a:pt x="188" y="1"/>
                  </a:moveTo>
                  <a:cubicBezTo>
                    <a:pt x="83" y="1"/>
                    <a:pt x="1" y="82"/>
                    <a:pt x="1" y="176"/>
                  </a:cubicBezTo>
                  <a:cubicBezTo>
                    <a:pt x="1" y="281"/>
                    <a:pt x="83" y="363"/>
                    <a:pt x="188" y="363"/>
                  </a:cubicBezTo>
                  <a:cubicBezTo>
                    <a:pt x="281" y="363"/>
                    <a:pt x="364" y="281"/>
                    <a:pt x="364" y="176"/>
                  </a:cubicBezTo>
                  <a:cubicBezTo>
                    <a:pt x="364" y="82"/>
                    <a:pt x="281" y="1"/>
                    <a:pt x="188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49"/>
          <p:cNvGrpSpPr/>
          <p:nvPr/>
        </p:nvGrpSpPr>
        <p:grpSpPr>
          <a:xfrm>
            <a:off x="7038613" y="3975774"/>
            <a:ext cx="769984" cy="920558"/>
            <a:chOff x="7038613" y="3975774"/>
            <a:chExt cx="769984" cy="920558"/>
          </a:xfrm>
        </p:grpSpPr>
        <p:sp>
          <p:nvSpPr>
            <p:cNvPr id="2186" name="Google Shape;2186;p49"/>
            <p:cNvSpPr/>
            <p:nvPr/>
          </p:nvSpPr>
          <p:spPr>
            <a:xfrm>
              <a:off x="7038613" y="4390417"/>
              <a:ext cx="490704" cy="505916"/>
            </a:xfrm>
            <a:custGeom>
              <a:avLst/>
              <a:gdLst/>
              <a:ahLst/>
              <a:cxnLst/>
              <a:rect l="l" t="t" r="r" b="b"/>
              <a:pathLst>
                <a:path w="3393" h="3498" extrusionOk="0">
                  <a:moveTo>
                    <a:pt x="1462" y="1"/>
                  </a:moveTo>
                  <a:lnTo>
                    <a:pt x="1368" y="1065"/>
                  </a:lnTo>
                  <a:lnTo>
                    <a:pt x="234" y="667"/>
                  </a:lnTo>
                  <a:lnTo>
                    <a:pt x="936" y="1521"/>
                  </a:lnTo>
                  <a:lnTo>
                    <a:pt x="0" y="2000"/>
                  </a:lnTo>
                  <a:lnTo>
                    <a:pt x="1123" y="2036"/>
                  </a:lnTo>
                  <a:lnTo>
                    <a:pt x="830" y="3030"/>
                  </a:lnTo>
                  <a:lnTo>
                    <a:pt x="1579" y="2246"/>
                  </a:lnTo>
                  <a:lnTo>
                    <a:pt x="2153" y="3498"/>
                  </a:lnTo>
                  <a:lnTo>
                    <a:pt x="2164" y="2012"/>
                  </a:lnTo>
                  <a:lnTo>
                    <a:pt x="3392" y="1907"/>
                  </a:lnTo>
                  <a:lnTo>
                    <a:pt x="2211" y="1322"/>
                  </a:lnTo>
                  <a:lnTo>
                    <a:pt x="2878" y="339"/>
                  </a:lnTo>
                  <a:lnTo>
                    <a:pt x="1836" y="1018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9"/>
            <p:cNvSpPr/>
            <p:nvPr/>
          </p:nvSpPr>
          <p:spPr>
            <a:xfrm>
              <a:off x="7733996" y="3975774"/>
              <a:ext cx="74600" cy="74403"/>
            </a:xfrm>
            <a:custGeom>
              <a:avLst/>
              <a:gdLst/>
              <a:ahLst/>
              <a:cxnLst/>
              <a:rect l="l" t="t" r="r" b="b"/>
              <a:pathLst>
                <a:path w="364" h="363" extrusionOk="0">
                  <a:moveTo>
                    <a:pt x="188" y="1"/>
                  </a:moveTo>
                  <a:cubicBezTo>
                    <a:pt x="83" y="1"/>
                    <a:pt x="1" y="82"/>
                    <a:pt x="1" y="176"/>
                  </a:cubicBezTo>
                  <a:cubicBezTo>
                    <a:pt x="1" y="281"/>
                    <a:pt x="83" y="363"/>
                    <a:pt x="188" y="363"/>
                  </a:cubicBezTo>
                  <a:cubicBezTo>
                    <a:pt x="281" y="363"/>
                    <a:pt x="364" y="281"/>
                    <a:pt x="364" y="176"/>
                  </a:cubicBezTo>
                  <a:cubicBezTo>
                    <a:pt x="364" y="82"/>
                    <a:pt x="281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8" name="Google Shape;2188;p49"/>
          <p:cNvSpPr/>
          <p:nvPr/>
        </p:nvSpPr>
        <p:spPr>
          <a:xfrm rot="-758550">
            <a:off x="738759" y="616199"/>
            <a:ext cx="452453" cy="382776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5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o tôi xin 1 vé trở về tuổi thơ ! | Phía trước là bầu trời">
            <a:extLst>
              <a:ext uri="{FF2B5EF4-FFF2-40B4-BE49-F238E27FC236}">
                <a16:creationId xmlns:a16="http://schemas.microsoft.com/office/drawing/2014/main" id="{759A670C-E029-4DE4-B7A6-5CC6A7513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-21877"/>
            <a:ext cx="4572000" cy="51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66;p64">
            <a:extLst>
              <a:ext uri="{FF2B5EF4-FFF2-40B4-BE49-F238E27FC236}">
                <a16:creationId xmlns:a16="http://schemas.microsoft.com/office/drawing/2014/main" id="{55132248-8EB0-45A4-9BB4-4E13972F531D}"/>
              </a:ext>
            </a:extLst>
          </p:cNvPr>
          <p:cNvSpPr/>
          <p:nvPr/>
        </p:nvSpPr>
        <p:spPr>
          <a:xfrm flipH="1">
            <a:off x="2134985" y="-21877"/>
            <a:ext cx="4874030" cy="5165378"/>
          </a:xfrm>
          <a:custGeom>
            <a:avLst/>
            <a:gdLst/>
            <a:ahLst/>
            <a:cxnLst/>
            <a:rect l="l" t="t" r="r" b="b"/>
            <a:pathLst>
              <a:path w="13986" h="29532" extrusionOk="0">
                <a:moveTo>
                  <a:pt x="1" y="1"/>
                </a:moveTo>
                <a:lnTo>
                  <a:pt x="1" y="29532"/>
                </a:lnTo>
                <a:lnTo>
                  <a:pt x="11119" y="29532"/>
                </a:lnTo>
                <a:cubicBezTo>
                  <a:pt x="6484" y="20887"/>
                  <a:pt x="7964" y="5595"/>
                  <a:pt x="1398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2DA6F-B142-4EC2-835B-7E16CF490212}"/>
              </a:ext>
            </a:extLst>
          </p:cNvPr>
          <p:cNvSpPr txBox="1"/>
          <p:nvPr/>
        </p:nvSpPr>
        <p:spPr>
          <a:xfrm>
            <a:off x="4356340" y="2611332"/>
            <a:ext cx="4360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algn="just">
              <a:buNone/>
            </a:pP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thấy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tất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chẳng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… </a:t>
            </a:r>
          </a:p>
          <a:p>
            <a:pPr marL="158750" indent="0" algn="r">
              <a:buNone/>
            </a:pPr>
            <a:r>
              <a:rPr lang="en-US" sz="28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_ Giacomo Leopardi _</a:t>
            </a:r>
            <a:endParaRPr lang="en-US" sz="2800" dirty="0">
              <a:solidFill>
                <a:srgbClr val="0070C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6" name="Google Shape;572;p34">
            <a:extLst>
              <a:ext uri="{FF2B5EF4-FFF2-40B4-BE49-F238E27FC236}">
                <a16:creationId xmlns:a16="http://schemas.microsoft.com/office/drawing/2014/main" id="{58B03428-E13A-40D7-8661-822CC11CFCF7}"/>
              </a:ext>
            </a:extLst>
          </p:cNvPr>
          <p:cNvSpPr txBox="1">
            <a:spLocks/>
          </p:cNvSpPr>
          <p:nvPr/>
        </p:nvSpPr>
        <p:spPr>
          <a:xfrm>
            <a:off x="4356340" y="649810"/>
            <a:ext cx="4283321" cy="134282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BÀI 1</a:t>
            </a:r>
            <a:br>
              <a:rPr lang="vi-VN" sz="3600" dirty="0">
                <a:solidFill>
                  <a:schemeClr val="accent2"/>
                </a:solidFill>
                <a:latin typeface="#9Slide07 IcielCadena" panose="02000503000000020004" pitchFamily="2" charset="0"/>
              </a:rPr>
            </a:br>
            <a:r>
              <a:rPr lang="vi-VN" sz="36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BẦU TRỜI TUỔI THƠ</a:t>
            </a:r>
          </a:p>
        </p:txBody>
      </p:sp>
    </p:spTree>
    <p:extLst>
      <p:ext uri="{BB962C8B-B14F-4D97-AF65-F5344CB8AC3E}">
        <p14:creationId xmlns:p14="http://schemas.microsoft.com/office/powerpoint/2010/main" val="5317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D49C4-E6ED-49D0-8B00-108EE9F7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" t="3099" r="1666"/>
          <a:stretch/>
        </p:blipFill>
        <p:spPr>
          <a:xfrm>
            <a:off x="0" y="0"/>
            <a:ext cx="9144000" cy="4092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45625-1BF8-44DE-B467-4AFCE2AE8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93"/>
          <a:stretch>
            <a:fillRect/>
          </a:stretch>
        </p:blipFill>
        <p:spPr>
          <a:xfrm>
            <a:off x="0" y="3369733"/>
            <a:ext cx="9144000" cy="1773767"/>
          </a:xfrm>
          <a:prstGeom prst="rect">
            <a:avLst/>
          </a:prstGeom>
        </p:spPr>
      </p:pic>
      <p:sp>
        <p:nvSpPr>
          <p:cNvPr id="5" name="Google Shape;2168;p49">
            <a:extLst>
              <a:ext uri="{FF2B5EF4-FFF2-40B4-BE49-F238E27FC236}">
                <a16:creationId xmlns:a16="http://schemas.microsoft.com/office/drawing/2014/main" id="{E10AA0A6-514F-4E3F-A459-305002DCD16E}"/>
              </a:ext>
            </a:extLst>
          </p:cNvPr>
          <p:cNvSpPr txBox="1">
            <a:spLocks/>
          </p:cNvSpPr>
          <p:nvPr/>
        </p:nvSpPr>
        <p:spPr>
          <a:xfrm>
            <a:off x="252535" y="4032494"/>
            <a:ext cx="8638930" cy="178843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1.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cốt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truyện</a:t>
            </a:r>
            <a:endParaRPr lang="en-US" sz="4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5;p41">
            <a:extLst>
              <a:ext uri="{FF2B5EF4-FFF2-40B4-BE49-F238E27FC236}">
                <a16:creationId xmlns:a16="http://schemas.microsoft.com/office/drawing/2014/main" id="{92EA6E41-6AFA-3DA5-8542-2013B7E45282}"/>
              </a:ext>
            </a:extLst>
          </p:cNvPr>
          <p:cNvSpPr txBox="1">
            <a:spLocks/>
          </p:cNvSpPr>
          <p:nvPr/>
        </p:nvSpPr>
        <p:spPr>
          <a:xfrm>
            <a:off x="247855" y="350613"/>
            <a:ext cx="868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cốt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truyện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Harman Script Inline" panose="02000507020000020003" pitchFamily="2" charset="0"/>
              </a:rPr>
              <a:t>xét</a:t>
            </a:r>
            <a:endParaRPr lang="en-US" sz="2400" dirty="0">
              <a:solidFill>
                <a:srgbClr val="FF0000"/>
              </a:solidFill>
              <a:latin typeface="#9Slide05 Harman Script Inline" panose="02000507020000020003" pitchFamily="2" charset="0"/>
            </a:endParaRPr>
          </a:p>
        </p:txBody>
      </p:sp>
      <p:grpSp>
        <p:nvGrpSpPr>
          <p:cNvPr id="3" name="Google Shape;1684;p41">
            <a:extLst>
              <a:ext uri="{FF2B5EF4-FFF2-40B4-BE49-F238E27FC236}">
                <a16:creationId xmlns:a16="http://schemas.microsoft.com/office/drawing/2014/main" id="{FFBF74A7-2067-A81F-44D9-4B27F55CD57C}"/>
              </a:ext>
            </a:extLst>
          </p:cNvPr>
          <p:cNvGrpSpPr/>
          <p:nvPr/>
        </p:nvGrpSpPr>
        <p:grpSpPr>
          <a:xfrm>
            <a:off x="3317613" y="1743342"/>
            <a:ext cx="2553122" cy="2510433"/>
            <a:chOff x="2791400" y="1128900"/>
            <a:chExt cx="3561195" cy="3553733"/>
          </a:xfrm>
        </p:grpSpPr>
        <p:sp>
          <p:nvSpPr>
            <p:cNvPr id="4" name="Google Shape;1685;p41">
              <a:extLst>
                <a:ext uri="{FF2B5EF4-FFF2-40B4-BE49-F238E27FC236}">
                  <a16:creationId xmlns:a16="http://schemas.microsoft.com/office/drawing/2014/main" id="{4F7FBCC4-046B-0179-5FCC-2F326B636BE7}"/>
                </a:ext>
              </a:extLst>
            </p:cNvPr>
            <p:cNvSpPr/>
            <p:nvPr/>
          </p:nvSpPr>
          <p:spPr>
            <a:xfrm>
              <a:off x="5457767" y="2141424"/>
              <a:ext cx="894828" cy="1601155"/>
            </a:xfrm>
            <a:custGeom>
              <a:avLst/>
              <a:gdLst/>
              <a:ahLst/>
              <a:cxnLst/>
              <a:rect l="l" t="t" r="r" b="b"/>
              <a:pathLst>
                <a:path w="160005" h="58431" extrusionOk="0">
                  <a:moveTo>
                    <a:pt x="39335" y="0"/>
                  </a:moveTo>
                  <a:lnTo>
                    <a:pt x="38694" y="11"/>
                  </a:lnTo>
                  <a:lnTo>
                    <a:pt x="38053" y="27"/>
                  </a:lnTo>
                  <a:lnTo>
                    <a:pt x="37386" y="53"/>
                  </a:lnTo>
                  <a:lnTo>
                    <a:pt x="36720" y="79"/>
                  </a:lnTo>
                  <a:lnTo>
                    <a:pt x="36053" y="116"/>
                  </a:lnTo>
                  <a:lnTo>
                    <a:pt x="35361" y="158"/>
                  </a:lnTo>
                  <a:lnTo>
                    <a:pt x="34822" y="195"/>
                  </a:lnTo>
                  <a:lnTo>
                    <a:pt x="34284" y="237"/>
                  </a:lnTo>
                  <a:lnTo>
                    <a:pt x="33771" y="284"/>
                  </a:lnTo>
                  <a:lnTo>
                    <a:pt x="33284" y="331"/>
                  </a:lnTo>
                  <a:lnTo>
                    <a:pt x="32796" y="389"/>
                  </a:lnTo>
                  <a:lnTo>
                    <a:pt x="32361" y="447"/>
                  </a:lnTo>
                  <a:lnTo>
                    <a:pt x="31899" y="515"/>
                  </a:lnTo>
                  <a:lnTo>
                    <a:pt x="31489" y="578"/>
                  </a:lnTo>
                  <a:lnTo>
                    <a:pt x="31078" y="652"/>
                  </a:lnTo>
                  <a:lnTo>
                    <a:pt x="30694" y="731"/>
                  </a:lnTo>
                  <a:lnTo>
                    <a:pt x="30335" y="809"/>
                  </a:lnTo>
                  <a:lnTo>
                    <a:pt x="30002" y="894"/>
                  </a:lnTo>
                  <a:lnTo>
                    <a:pt x="29668" y="978"/>
                  </a:lnTo>
                  <a:lnTo>
                    <a:pt x="29360" y="1067"/>
                  </a:lnTo>
                  <a:lnTo>
                    <a:pt x="29078" y="1161"/>
                  </a:lnTo>
                  <a:lnTo>
                    <a:pt x="28822" y="1261"/>
                  </a:lnTo>
                  <a:lnTo>
                    <a:pt x="28591" y="1361"/>
                  </a:lnTo>
                  <a:lnTo>
                    <a:pt x="28386" y="1466"/>
                  </a:lnTo>
                  <a:lnTo>
                    <a:pt x="28181" y="1571"/>
                  </a:lnTo>
                  <a:lnTo>
                    <a:pt x="28027" y="1682"/>
                  </a:lnTo>
                  <a:lnTo>
                    <a:pt x="27873" y="1792"/>
                  </a:lnTo>
                  <a:lnTo>
                    <a:pt x="27771" y="1907"/>
                  </a:lnTo>
                  <a:lnTo>
                    <a:pt x="27668" y="2028"/>
                  </a:lnTo>
                  <a:lnTo>
                    <a:pt x="27617" y="2149"/>
                  </a:lnTo>
                  <a:lnTo>
                    <a:pt x="27566" y="2270"/>
                  </a:lnTo>
                  <a:lnTo>
                    <a:pt x="27566" y="2396"/>
                  </a:lnTo>
                  <a:lnTo>
                    <a:pt x="27566" y="2527"/>
                  </a:lnTo>
                  <a:lnTo>
                    <a:pt x="27617" y="2659"/>
                  </a:lnTo>
                  <a:lnTo>
                    <a:pt x="27668" y="2790"/>
                  </a:lnTo>
                  <a:lnTo>
                    <a:pt x="27771" y="2921"/>
                  </a:lnTo>
                  <a:lnTo>
                    <a:pt x="27899" y="3063"/>
                  </a:lnTo>
                  <a:lnTo>
                    <a:pt x="28053" y="3200"/>
                  </a:lnTo>
                  <a:lnTo>
                    <a:pt x="28258" y="3352"/>
                  </a:lnTo>
                  <a:lnTo>
                    <a:pt x="28489" y="3505"/>
                  </a:lnTo>
                  <a:lnTo>
                    <a:pt x="28745" y="3657"/>
                  </a:lnTo>
                  <a:lnTo>
                    <a:pt x="29053" y="3809"/>
                  </a:lnTo>
                  <a:lnTo>
                    <a:pt x="29360" y="3956"/>
                  </a:lnTo>
                  <a:lnTo>
                    <a:pt x="29694" y="4109"/>
                  </a:lnTo>
                  <a:lnTo>
                    <a:pt x="30027" y="4256"/>
                  </a:lnTo>
                  <a:lnTo>
                    <a:pt x="30412" y="4403"/>
                  </a:lnTo>
                  <a:lnTo>
                    <a:pt x="31181" y="4692"/>
                  </a:lnTo>
                  <a:lnTo>
                    <a:pt x="31976" y="4976"/>
                  </a:lnTo>
                  <a:lnTo>
                    <a:pt x="33643" y="5538"/>
                  </a:lnTo>
                  <a:lnTo>
                    <a:pt x="33950" y="5643"/>
                  </a:lnTo>
                  <a:lnTo>
                    <a:pt x="34284" y="5748"/>
                  </a:lnTo>
                  <a:lnTo>
                    <a:pt x="34976" y="5947"/>
                  </a:lnTo>
                  <a:lnTo>
                    <a:pt x="35694" y="6142"/>
                  </a:lnTo>
                  <a:lnTo>
                    <a:pt x="36463" y="6331"/>
                  </a:lnTo>
                  <a:lnTo>
                    <a:pt x="37258" y="6520"/>
                  </a:lnTo>
                  <a:lnTo>
                    <a:pt x="38027" y="6709"/>
                  </a:lnTo>
                  <a:lnTo>
                    <a:pt x="39617" y="7077"/>
                  </a:lnTo>
                  <a:lnTo>
                    <a:pt x="39976" y="7166"/>
                  </a:lnTo>
                  <a:lnTo>
                    <a:pt x="40335" y="7256"/>
                  </a:lnTo>
                  <a:lnTo>
                    <a:pt x="40643" y="7345"/>
                  </a:lnTo>
                  <a:lnTo>
                    <a:pt x="40950" y="7434"/>
                  </a:lnTo>
                  <a:lnTo>
                    <a:pt x="41233" y="7523"/>
                  </a:lnTo>
                  <a:lnTo>
                    <a:pt x="41489" y="7618"/>
                  </a:lnTo>
                  <a:lnTo>
                    <a:pt x="41745" y="7707"/>
                  </a:lnTo>
                  <a:lnTo>
                    <a:pt x="41976" y="7802"/>
                  </a:lnTo>
                  <a:lnTo>
                    <a:pt x="42207" y="7891"/>
                  </a:lnTo>
                  <a:lnTo>
                    <a:pt x="42386" y="7986"/>
                  </a:lnTo>
                  <a:lnTo>
                    <a:pt x="42566" y="8080"/>
                  </a:lnTo>
                  <a:lnTo>
                    <a:pt x="42745" y="8170"/>
                  </a:lnTo>
                  <a:lnTo>
                    <a:pt x="42899" y="8264"/>
                  </a:lnTo>
                  <a:lnTo>
                    <a:pt x="43027" y="8359"/>
                  </a:lnTo>
                  <a:lnTo>
                    <a:pt x="43258" y="8548"/>
                  </a:lnTo>
                  <a:lnTo>
                    <a:pt x="43412" y="8732"/>
                  </a:lnTo>
                  <a:lnTo>
                    <a:pt x="43515" y="8921"/>
                  </a:lnTo>
                  <a:lnTo>
                    <a:pt x="43540" y="9110"/>
                  </a:lnTo>
                  <a:lnTo>
                    <a:pt x="43540" y="9294"/>
                  </a:lnTo>
                  <a:lnTo>
                    <a:pt x="43489" y="9478"/>
                  </a:lnTo>
                  <a:lnTo>
                    <a:pt x="43361" y="9662"/>
                  </a:lnTo>
                  <a:lnTo>
                    <a:pt x="43207" y="9840"/>
                  </a:lnTo>
                  <a:lnTo>
                    <a:pt x="43002" y="10019"/>
                  </a:lnTo>
                  <a:lnTo>
                    <a:pt x="42745" y="10198"/>
                  </a:lnTo>
                  <a:lnTo>
                    <a:pt x="42438" y="10371"/>
                  </a:lnTo>
                  <a:lnTo>
                    <a:pt x="42104" y="10539"/>
                  </a:lnTo>
                  <a:lnTo>
                    <a:pt x="41720" y="10702"/>
                  </a:lnTo>
                  <a:lnTo>
                    <a:pt x="41309" y="10865"/>
                  </a:lnTo>
                  <a:lnTo>
                    <a:pt x="40848" y="11017"/>
                  </a:lnTo>
                  <a:lnTo>
                    <a:pt x="40361" y="11169"/>
                  </a:lnTo>
                  <a:lnTo>
                    <a:pt x="39848" y="11317"/>
                  </a:lnTo>
                  <a:lnTo>
                    <a:pt x="39309" y="11453"/>
                  </a:lnTo>
                  <a:lnTo>
                    <a:pt x="38720" y="11590"/>
                  </a:lnTo>
                  <a:lnTo>
                    <a:pt x="38130" y="11716"/>
                  </a:lnTo>
                  <a:lnTo>
                    <a:pt x="37514" y="11837"/>
                  </a:lnTo>
                  <a:lnTo>
                    <a:pt x="36873" y="11952"/>
                  </a:lnTo>
                  <a:lnTo>
                    <a:pt x="36207" y="12057"/>
                  </a:lnTo>
                  <a:lnTo>
                    <a:pt x="35514" y="12152"/>
                  </a:lnTo>
                  <a:lnTo>
                    <a:pt x="34822" y="12246"/>
                  </a:lnTo>
                  <a:lnTo>
                    <a:pt x="28335" y="13024"/>
                  </a:lnTo>
                  <a:lnTo>
                    <a:pt x="21822" y="13801"/>
                  </a:lnTo>
                  <a:lnTo>
                    <a:pt x="15309" y="14574"/>
                  </a:lnTo>
                  <a:lnTo>
                    <a:pt x="8770" y="15335"/>
                  </a:lnTo>
                  <a:lnTo>
                    <a:pt x="5180" y="15750"/>
                  </a:lnTo>
                  <a:lnTo>
                    <a:pt x="3796" y="15919"/>
                  </a:lnTo>
                  <a:lnTo>
                    <a:pt x="3180" y="15997"/>
                  </a:lnTo>
                  <a:lnTo>
                    <a:pt x="2642" y="16071"/>
                  </a:lnTo>
                  <a:lnTo>
                    <a:pt x="2155" y="16145"/>
                  </a:lnTo>
                  <a:lnTo>
                    <a:pt x="1719" y="16213"/>
                  </a:lnTo>
                  <a:lnTo>
                    <a:pt x="1334" y="16281"/>
                  </a:lnTo>
                  <a:lnTo>
                    <a:pt x="1027" y="16349"/>
                  </a:lnTo>
                  <a:lnTo>
                    <a:pt x="744" y="16418"/>
                  </a:lnTo>
                  <a:lnTo>
                    <a:pt x="514" y="16486"/>
                  </a:lnTo>
                  <a:lnTo>
                    <a:pt x="334" y="16560"/>
                  </a:lnTo>
                  <a:lnTo>
                    <a:pt x="180" y="16633"/>
                  </a:lnTo>
                  <a:lnTo>
                    <a:pt x="103" y="16712"/>
                  </a:lnTo>
                  <a:lnTo>
                    <a:pt x="26" y="16791"/>
                  </a:lnTo>
                  <a:lnTo>
                    <a:pt x="1" y="16880"/>
                  </a:lnTo>
                  <a:lnTo>
                    <a:pt x="26" y="16975"/>
                  </a:lnTo>
                  <a:lnTo>
                    <a:pt x="78" y="17074"/>
                  </a:lnTo>
                  <a:lnTo>
                    <a:pt x="155" y="17179"/>
                  </a:lnTo>
                  <a:lnTo>
                    <a:pt x="257" y="17295"/>
                  </a:lnTo>
                  <a:lnTo>
                    <a:pt x="411" y="17421"/>
                  </a:lnTo>
                  <a:lnTo>
                    <a:pt x="744" y="17705"/>
                  </a:lnTo>
                  <a:lnTo>
                    <a:pt x="1180" y="18031"/>
                  </a:lnTo>
                  <a:lnTo>
                    <a:pt x="1693" y="18414"/>
                  </a:lnTo>
                  <a:lnTo>
                    <a:pt x="2257" y="18850"/>
                  </a:lnTo>
                  <a:lnTo>
                    <a:pt x="3155" y="19591"/>
                  </a:lnTo>
                  <a:lnTo>
                    <a:pt x="4078" y="20332"/>
                  </a:lnTo>
                  <a:lnTo>
                    <a:pt x="4950" y="21078"/>
                  </a:lnTo>
                  <a:lnTo>
                    <a:pt x="5796" y="21818"/>
                  </a:lnTo>
                  <a:lnTo>
                    <a:pt x="6591" y="22564"/>
                  </a:lnTo>
                  <a:lnTo>
                    <a:pt x="7334" y="23310"/>
                  </a:lnTo>
                  <a:lnTo>
                    <a:pt x="7693" y="23683"/>
                  </a:lnTo>
                  <a:lnTo>
                    <a:pt x="8027" y="24056"/>
                  </a:lnTo>
                  <a:lnTo>
                    <a:pt x="8334" y="24429"/>
                  </a:lnTo>
                  <a:lnTo>
                    <a:pt x="8642" y="24802"/>
                  </a:lnTo>
                  <a:lnTo>
                    <a:pt x="8924" y="25181"/>
                  </a:lnTo>
                  <a:lnTo>
                    <a:pt x="9155" y="25559"/>
                  </a:lnTo>
                  <a:lnTo>
                    <a:pt x="9386" y="25932"/>
                  </a:lnTo>
                  <a:lnTo>
                    <a:pt x="9616" y="26310"/>
                  </a:lnTo>
                  <a:lnTo>
                    <a:pt x="9796" y="26688"/>
                  </a:lnTo>
                  <a:lnTo>
                    <a:pt x="9950" y="27067"/>
                  </a:lnTo>
                  <a:lnTo>
                    <a:pt x="10052" y="27450"/>
                  </a:lnTo>
                  <a:lnTo>
                    <a:pt x="10155" y="27828"/>
                  </a:lnTo>
                  <a:lnTo>
                    <a:pt x="10232" y="28212"/>
                  </a:lnTo>
                  <a:lnTo>
                    <a:pt x="10257" y="28590"/>
                  </a:lnTo>
                  <a:lnTo>
                    <a:pt x="10257" y="28974"/>
                  </a:lnTo>
                  <a:lnTo>
                    <a:pt x="10232" y="29357"/>
                  </a:lnTo>
                  <a:lnTo>
                    <a:pt x="10155" y="29746"/>
                  </a:lnTo>
                  <a:lnTo>
                    <a:pt x="10052" y="30129"/>
                  </a:lnTo>
                  <a:lnTo>
                    <a:pt x="9899" y="30518"/>
                  </a:lnTo>
                  <a:lnTo>
                    <a:pt x="9719" y="30907"/>
                  </a:lnTo>
                  <a:lnTo>
                    <a:pt x="9616" y="31107"/>
                  </a:lnTo>
                  <a:lnTo>
                    <a:pt x="9540" y="31306"/>
                  </a:lnTo>
                  <a:lnTo>
                    <a:pt x="9488" y="31511"/>
                  </a:lnTo>
                  <a:lnTo>
                    <a:pt x="9437" y="31716"/>
                  </a:lnTo>
                  <a:lnTo>
                    <a:pt x="9386" y="32120"/>
                  </a:lnTo>
                  <a:lnTo>
                    <a:pt x="9386" y="32525"/>
                  </a:lnTo>
                  <a:lnTo>
                    <a:pt x="9411" y="32935"/>
                  </a:lnTo>
                  <a:lnTo>
                    <a:pt x="9463" y="33345"/>
                  </a:lnTo>
                  <a:lnTo>
                    <a:pt x="9565" y="34159"/>
                  </a:lnTo>
                  <a:lnTo>
                    <a:pt x="9591" y="34700"/>
                  </a:lnTo>
                  <a:lnTo>
                    <a:pt x="9540" y="35236"/>
                  </a:lnTo>
                  <a:lnTo>
                    <a:pt x="9463" y="35772"/>
                  </a:lnTo>
                  <a:lnTo>
                    <a:pt x="9309" y="36308"/>
                  </a:lnTo>
                  <a:lnTo>
                    <a:pt x="9104" y="36838"/>
                  </a:lnTo>
                  <a:lnTo>
                    <a:pt x="8847" y="37369"/>
                  </a:lnTo>
                  <a:lnTo>
                    <a:pt x="8693" y="37631"/>
                  </a:lnTo>
                  <a:lnTo>
                    <a:pt x="8514" y="37894"/>
                  </a:lnTo>
                  <a:lnTo>
                    <a:pt x="8334" y="38157"/>
                  </a:lnTo>
                  <a:lnTo>
                    <a:pt x="8129" y="38419"/>
                  </a:lnTo>
                  <a:lnTo>
                    <a:pt x="7924" y="38682"/>
                  </a:lnTo>
                  <a:lnTo>
                    <a:pt x="7693" y="38945"/>
                  </a:lnTo>
                  <a:lnTo>
                    <a:pt x="7437" y="39207"/>
                  </a:lnTo>
                  <a:lnTo>
                    <a:pt x="7180" y="39465"/>
                  </a:lnTo>
                  <a:lnTo>
                    <a:pt x="6898" y="39728"/>
                  </a:lnTo>
                  <a:lnTo>
                    <a:pt x="6616" y="39985"/>
                  </a:lnTo>
                  <a:lnTo>
                    <a:pt x="6283" y="40242"/>
                  </a:lnTo>
                  <a:lnTo>
                    <a:pt x="5975" y="40500"/>
                  </a:lnTo>
                  <a:lnTo>
                    <a:pt x="5616" y="40757"/>
                  </a:lnTo>
                  <a:lnTo>
                    <a:pt x="5257" y="41015"/>
                  </a:lnTo>
                  <a:lnTo>
                    <a:pt x="4898" y="41272"/>
                  </a:lnTo>
                  <a:lnTo>
                    <a:pt x="4488" y="41530"/>
                  </a:lnTo>
                  <a:lnTo>
                    <a:pt x="4078" y="41782"/>
                  </a:lnTo>
                  <a:lnTo>
                    <a:pt x="3668" y="42039"/>
                  </a:lnTo>
                  <a:lnTo>
                    <a:pt x="3232" y="42291"/>
                  </a:lnTo>
                  <a:lnTo>
                    <a:pt x="2770" y="42543"/>
                  </a:lnTo>
                  <a:lnTo>
                    <a:pt x="2514" y="42685"/>
                  </a:lnTo>
                  <a:lnTo>
                    <a:pt x="2309" y="42822"/>
                  </a:lnTo>
                  <a:lnTo>
                    <a:pt x="2129" y="42948"/>
                  </a:lnTo>
                  <a:lnTo>
                    <a:pt x="2001" y="43074"/>
                  </a:lnTo>
                  <a:lnTo>
                    <a:pt x="1924" y="43200"/>
                  </a:lnTo>
                  <a:lnTo>
                    <a:pt x="1898" y="43316"/>
                  </a:lnTo>
                  <a:lnTo>
                    <a:pt x="1924" y="43431"/>
                  </a:lnTo>
                  <a:lnTo>
                    <a:pt x="1950" y="43484"/>
                  </a:lnTo>
                  <a:lnTo>
                    <a:pt x="2001" y="43542"/>
                  </a:lnTo>
                  <a:lnTo>
                    <a:pt x="2078" y="43594"/>
                  </a:lnTo>
                  <a:lnTo>
                    <a:pt x="2155" y="43647"/>
                  </a:lnTo>
                  <a:lnTo>
                    <a:pt x="2257" y="43699"/>
                  </a:lnTo>
                  <a:lnTo>
                    <a:pt x="2360" y="43746"/>
                  </a:lnTo>
                  <a:lnTo>
                    <a:pt x="2488" y="43799"/>
                  </a:lnTo>
                  <a:lnTo>
                    <a:pt x="2642" y="43846"/>
                  </a:lnTo>
                  <a:lnTo>
                    <a:pt x="2821" y="43899"/>
                  </a:lnTo>
                  <a:lnTo>
                    <a:pt x="3001" y="43946"/>
                  </a:lnTo>
                  <a:lnTo>
                    <a:pt x="3206" y="43993"/>
                  </a:lnTo>
                  <a:lnTo>
                    <a:pt x="3437" y="44035"/>
                  </a:lnTo>
                  <a:lnTo>
                    <a:pt x="3668" y="44083"/>
                  </a:lnTo>
                  <a:lnTo>
                    <a:pt x="3950" y="44130"/>
                  </a:lnTo>
                  <a:lnTo>
                    <a:pt x="4539" y="44214"/>
                  </a:lnTo>
                  <a:lnTo>
                    <a:pt x="5232" y="44298"/>
                  </a:lnTo>
                  <a:lnTo>
                    <a:pt x="7898" y="44608"/>
                  </a:lnTo>
                  <a:lnTo>
                    <a:pt x="10565" y="44923"/>
                  </a:lnTo>
                  <a:lnTo>
                    <a:pt x="13206" y="45238"/>
                  </a:lnTo>
                  <a:lnTo>
                    <a:pt x="15873" y="45559"/>
                  </a:lnTo>
                  <a:lnTo>
                    <a:pt x="21206" y="46210"/>
                  </a:lnTo>
                  <a:lnTo>
                    <a:pt x="26642" y="46867"/>
                  </a:lnTo>
                  <a:lnTo>
                    <a:pt x="27360" y="46610"/>
                  </a:lnTo>
                  <a:lnTo>
                    <a:pt x="28104" y="46363"/>
                  </a:lnTo>
                  <a:lnTo>
                    <a:pt x="28873" y="46121"/>
                  </a:lnTo>
                  <a:lnTo>
                    <a:pt x="29617" y="45890"/>
                  </a:lnTo>
                  <a:lnTo>
                    <a:pt x="30386" y="45669"/>
                  </a:lnTo>
                  <a:lnTo>
                    <a:pt x="31155" y="45449"/>
                  </a:lnTo>
                  <a:lnTo>
                    <a:pt x="31925" y="45244"/>
                  </a:lnTo>
                  <a:lnTo>
                    <a:pt x="32720" y="45044"/>
                  </a:lnTo>
                  <a:lnTo>
                    <a:pt x="33514" y="44850"/>
                  </a:lnTo>
                  <a:lnTo>
                    <a:pt x="34309" y="44666"/>
                  </a:lnTo>
                  <a:lnTo>
                    <a:pt x="35104" y="44487"/>
                  </a:lnTo>
                  <a:lnTo>
                    <a:pt x="35925" y="44319"/>
                  </a:lnTo>
                  <a:lnTo>
                    <a:pt x="36720" y="44156"/>
                  </a:lnTo>
                  <a:lnTo>
                    <a:pt x="37540" y="44004"/>
                  </a:lnTo>
                  <a:lnTo>
                    <a:pt x="38386" y="43852"/>
                  </a:lnTo>
                  <a:lnTo>
                    <a:pt x="39207" y="43715"/>
                  </a:lnTo>
                  <a:lnTo>
                    <a:pt x="40053" y="43578"/>
                  </a:lnTo>
                  <a:lnTo>
                    <a:pt x="40874" y="43452"/>
                  </a:lnTo>
                  <a:lnTo>
                    <a:pt x="41720" y="43331"/>
                  </a:lnTo>
                  <a:lnTo>
                    <a:pt x="42592" y="43216"/>
                  </a:lnTo>
                  <a:lnTo>
                    <a:pt x="43438" y="43111"/>
                  </a:lnTo>
                  <a:lnTo>
                    <a:pt x="44284" y="43011"/>
                  </a:lnTo>
                  <a:lnTo>
                    <a:pt x="45156" y="42916"/>
                  </a:lnTo>
                  <a:lnTo>
                    <a:pt x="46028" y="42827"/>
                  </a:lnTo>
                  <a:lnTo>
                    <a:pt x="46899" y="42743"/>
                  </a:lnTo>
                  <a:lnTo>
                    <a:pt x="47771" y="42670"/>
                  </a:lnTo>
                  <a:lnTo>
                    <a:pt x="48643" y="42596"/>
                  </a:lnTo>
                  <a:lnTo>
                    <a:pt x="49515" y="42533"/>
                  </a:lnTo>
                  <a:lnTo>
                    <a:pt x="50387" y="42475"/>
                  </a:lnTo>
                  <a:lnTo>
                    <a:pt x="51284" y="42423"/>
                  </a:lnTo>
                  <a:lnTo>
                    <a:pt x="52156" y="42375"/>
                  </a:lnTo>
                  <a:lnTo>
                    <a:pt x="53053" y="42333"/>
                  </a:lnTo>
                  <a:lnTo>
                    <a:pt x="53951" y="42297"/>
                  </a:lnTo>
                  <a:lnTo>
                    <a:pt x="54848" y="42265"/>
                  </a:lnTo>
                  <a:lnTo>
                    <a:pt x="55746" y="42239"/>
                  </a:lnTo>
                  <a:lnTo>
                    <a:pt x="56617" y="42223"/>
                  </a:lnTo>
                  <a:lnTo>
                    <a:pt x="57515" y="42207"/>
                  </a:lnTo>
                  <a:lnTo>
                    <a:pt x="58412" y="42197"/>
                  </a:lnTo>
                  <a:lnTo>
                    <a:pt x="59335" y="42186"/>
                  </a:lnTo>
                  <a:lnTo>
                    <a:pt x="60233" y="42186"/>
                  </a:lnTo>
                  <a:lnTo>
                    <a:pt x="61130" y="42191"/>
                  </a:lnTo>
                  <a:lnTo>
                    <a:pt x="62028" y="42197"/>
                  </a:lnTo>
                  <a:lnTo>
                    <a:pt x="62925" y="42212"/>
                  </a:lnTo>
                  <a:lnTo>
                    <a:pt x="63823" y="42228"/>
                  </a:lnTo>
                  <a:lnTo>
                    <a:pt x="64720" y="42249"/>
                  </a:lnTo>
                  <a:lnTo>
                    <a:pt x="65618" y="42276"/>
                  </a:lnTo>
                  <a:lnTo>
                    <a:pt x="66541" y="42302"/>
                  </a:lnTo>
                  <a:lnTo>
                    <a:pt x="67438" y="42339"/>
                  </a:lnTo>
                  <a:lnTo>
                    <a:pt x="68336" y="42375"/>
                  </a:lnTo>
                  <a:lnTo>
                    <a:pt x="69233" y="42412"/>
                  </a:lnTo>
                  <a:lnTo>
                    <a:pt x="70131" y="42459"/>
                  </a:lnTo>
                  <a:lnTo>
                    <a:pt x="71028" y="42507"/>
                  </a:lnTo>
                  <a:lnTo>
                    <a:pt x="71900" y="42559"/>
                  </a:lnTo>
                  <a:lnTo>
                    <a:pt x="72797" y="42612"/>
                  </a:lnTo>
                  <a:lnTo>
                    <a:pt x="73695" y="42670"/>
                  </a:lnTo>
                  <a:lnTo>
                    <a:pt x="74567" y="42733"/>
                  </a:lnTo>
                  <a:lnTo>
                    <a:pt x="76336" y="42864"/>
                  </a:lnTo>
                  <a:lnTo>
                    <a:pt x="78105" y="43011"/>
                  </a:lnTo>
                  <a:lnTo>
                    <a:pt x="79849" y="43163"/>
                  </a:lnTo>
                  <a:lnTo>
                    <a:pt x="81567" y="43326"/>
                  </a:lnTo>
                  <a:lnTo>
                    <a:pt x="82567" y="43431"/>
                  </a:lnTo>
                  <a:lnTo>
                    <a:pt x="83541" y="43536"/>
                  </a:lnTo>
                  <a:lnTo>
                    <a:pt x="84490" y="43647"/>
                  </a:lnTo>
                  <a:lnTo>
                    <a:pt x="85413" y="43762"/>
                  </a:lnTo>
                  <a:lnTo>
                    <a:pt x="86336" y="43878"/>
                  </a:lnTo>
                  <a:lnTo>
                    <a:pt x="87208" y="44004"/>
                  </a:lnTo>
                  <a:lnTo>
                    <a:pt x="88080" y="44130"/>
                  </a:lnTo>
                  <a:lnTo>
                    <a:pt x="88926" y="44261"/>
                  </a:lnTo>
                  <a:lnTo>
                    <a:pt x="89746" y="44398"/>
                  </a:lnTo>
                  <a:lnTo>
                    <a:pt x="90541" y="44540"/>
                  </a:lnTo>
                  <a:lnTo>
                    <a:pt x="91311" y="44682"/>
                  </a:lnTo>
                  <a:lnTo>
                    <a:pt x="92080" y="44834"/>
                  </a:lnTo>
                  <a:lnTo>
                    <a:pt x="92798" y="44986"/>
                  </a:lnTo>
                  <a:lnTo>
                    <a:pt x="93516" y="45144"/>
                  </a:lnTo>
                  <a:lnTo>
                    <a:pt x="94208" y="45302"/>
                  </a:lnTo>
                  <a:lnTo>
                    <a:pt x="94875" y="45470"/>
                  </a:lnTo>
                  <a:lnTo>
                    <a:pt x="95516" y="45638"/>
                  </a:lnTo>
                  <a:lnTo>
                    <a:pt x="96157" y="45806"/>
                  </a:lnTo>
                  <a:lnTo>
                    <a:pt x="96747" y="45984"/>
                  </a:lnTo>
                  <a:lnTo>
                    <a:pt x="97336" y="46163"/>
                  </a:lnTo>
                  <a:lnTo>
                    <a:pt x="97900" y="46347"/>
                  </a:lnTo>
                  <a:lnTo>
                    <a:pt x="98439" y="46536"/>
                  </a:lnTo>
                  <a:lnTo>
                    <a:pt x="98977" y="46725"/>
                  </a:lnTo>
                  <a:lnTo>
                    <a:pt x="99465" y="46920"/>
                  </a:lnTo>
                  <a:lnTo>
                    <a:pt x="99952" y="47119"/>
                  </a:lnTo>
                  <a:lnTo>
                    <a:pt x="100388" y="47324"/>
                  </a:lnTo>
                  <a:lnTo>
                    <a:pt x="100824" y="47529"/>
                  </a:lnTo>
                  <a:lnTo>
                    <a:pt x="101234" y="47734"/>
                  </a:lnTo>
                  <a:lnTo>
                    <a:pt x="101644" y="47949"/>
                  </a:lnTo>
                  <a:lnTo>
                    <a:pt x="102003" y="48165"/>
                  </a:lnTo>
                  <a:lnTo>
                    <a:pt x="102362" y="48380"/>
                  </a:lnTo>
                  <a:lnTo>
                    <a:pt x="102695" y="48606"/>
                  </a:lnTo>
                  <a:lnTo>
                    <a:pt x="102977" y="48832"/>
                  </a:lnTo>
                  <a:lnTo>
                    <a:pt x="103260" y="49053"/>
                  </a:lnTo>
                  <a:lnTo>
                    <a:pt x="103465" y="49278"/>
                  </a:lnTo>
                  <a:lnTo>
                    <a:pt x="103644" y="49499"/>
                  </a:lnTo>
                  <a:lnTo>
                    <a:pt x="103798" y="49720"/>
                  </a:lnTo>
                  <a:lnTo>
                    <a:pt x="103901" y="49940"/>
                  </a:lnTo>
                  <a:lnTo>
                    <a:pt x="103952" y="50156"/>
                  </a:lnTo>
                  <a:lnTo>
                    <a:pt x="103978" y="50371"/>
                  </a:lnTo>
                  <a:lnTo>
                    <a:pt x="103978" y="50587"/>
                  </a:lnTo>
                  <a:lnTo>
                    <a:pt x="103952" y="50797"/>
                  </a:lnTo>
                  <a:lnTo>
                    <a:pt x="103875" y="51012"/>
                  </a:lnTo>
                  <a:lnTo>
                    <a:pt x="103772" y="51222"/>
                  </a:lnTo>
                  <a:lnTo>
                    <a:pt x="103644" y="51432"/>
                  </a:lnTo>
                  <a:lnTo>
                    <a:pt x="103465" y="51643"/>
                  </a:lnTo>
                  <a:lnTo>
                    <a:pt x="103260" y="51853"/>
                  </a:lnTo>
                  <a:lnTo>
                    <a:pt x="103054" y="52058"/>
                  </a:lnTo>
                  <a:lnTo>
                    <a:pt x="102798" y="52262"/>
                  </a:lnTo>
                  <a:lnTo>
                    <a:pt x="102516" y="52473"/>
                  </a:lnTo>
                  <a:lnTo>
                    <a:pt x="102208" y="52677"/>
                  </a:lnTo>
                  <a:lnTo>
                    <a:pt x="101875" y="52882"/>
                  </a:lnTo>
                  <a:lnTo>
                    <a:pt x="101516" y="53082"/>
                  </a:lnTo>
                  <a:lnTo>
                    <a:pt x="101157" y="53287"/>
                  </a:lnTo>
                  <a:lnTo>
                    <a:pt x="100747" y="53492"/>
                  </a:lnTo>
                  <a:lnTo>
                    <a:pt x="100336" y="53691"/>
                  </a:lnTo>
                  <a:lnTo>
                    <a:pt x="99875" y="53896"/>
                  </a:lnTo>
                  <a:lnTo>
                    <a:pt x="99413" y="54096"/>
                  </a:lnTo>
                  <a:lnTo>
                    <a:pt x="98952" y="54301"/>
                  </a:lnTo>
                  <a:lnTo>
                    <a:pt x="98439" y="54500"/>
                  </a:lnTo>
                  <a:lnTo>
                    <a:pt x="97413" y="54905"/>
                  </a:lnTo>
                  <a:lnTo>
                    <a:pt x="96311" y="55309"/>
                  </a:lnTo>
                  <a:lnTo>
                    <a:pt x="97311" y="55472"/>
                  </a:lnTo>
                  <a:lnTo>
                    <a:pt x="98311" y="55640"/>
                  </a:lnTo>
                  <a:lnTo>
                    <a:pt x="100259" y="55966"/>
                  </a:lnTo>
                  <a:lnTo>
                    <a:pt x="101234" y="56129"/>
                  </a:lnTo>
                  <a:lnTo>
                    <a:pt x="102208" y="56281"/>
                  </a:lnTo>
                  <a:lnTo>
                    <a:pt x="103208" y="56428"/>
                  </a:lnTo>
                  <a:lnTo>
                    <a:pt x="104234" y="56570"/>
                  </a:lnTo>
                  <a:lnTo>
                    <a:pt x="105772" y="56770"/>
                  </a:lnTo>
                  <a:lnTo>
                    <a:pt x="107337" y="56964"/>
                  </a:lnTo>
                  <a:lnTo>
                    <a:pt x="108901" y="57153"/>
                  </a:lnTo>
                  <a:lnTo>
                    <a:pt x="110490" y="57343"/>
                  </a:lnTo>
                  <a:lnTo>
                    <a:pt x="113670" y="57716"/>
                  </a:lnTo>
                  <a:lnTo>
                    <a:pt x="116824" y="58089"/>
                  </a:lnTo>
                  <a:lnTo>
                    <a:pt x="117670" y="58183"/>
                  </a:lnTo>
                  <a:lnTo>
                    <a:pt x="118491" y="58262"/>
                  </a:lnTo>
                  <a:lnTo>
                    <a:pt x="119260" y="58330"/>
                  </a:lnTo>
                  <a:lnTo>
                    <a:pt x="119645" y="58357"/>
                  </a:lnTo>
                  <a:lnTo>
                    <a:pt x="120004" y="58378"/>
                  </a:lnTo>
                  <a:lnTo>
                    <a:pt x="120363" y="58399"/>
                  </a:lnTo>
                  <a:lnTo>
                    <a:pt x="120721" y="58409"/>
                  </a:lnTo>
                  <a:lnTo>
                    <a:pt x="121080" y="58420"/>
                  </a:lnTo>
                  <a:lnTo>
                    <a:pt x="121414" y="58425"/>
                  </a:lnTo>
                  <a:lnTo>
                    <a:pt x="121773" y="58430"/>
                  </a:lnTo>
                  <a:lnTo>
                    <a:pt x="122106" y="58430"/>
                  </a:lnTo>
                  <a:lnTo>
                    <a:pt x="122439" y="58420"/>
                  </a:lnTo>
                  <a:lnTo>
                    <a:pt x="122747" y="58409"/>
                  </a:lnTo>
                  <a:lnTo>
                    <a:pt x="123081" y="58399"/>
                  </a:lnTo>
                  <a:lnTo>
                    <a:pt x="123388" y="58378"/>
                  </a:lnTo>
                  <a:lnTo>
                    <a:pt x="123696" y="58357"/>
                  </a:lnTo>
                  <a:lnTo>
                    <a:pt x="124004" y="58330"/>
                  </a:lnTo>
                  <a:lnTo>
                    <a:pt x="124311" y="58299"/>
                  </a:lnTo>
                  <a:lnTo>
                    <a:pt x="124619" y="58262"/>
                  </a:lnTo>
                  <a:lnTo>
                    <a:pt x="124927" y="58220"/>
                  </a:lnTo>
                  <a:lnTo>
                    <a:pt x="125209" y="58178"/>
                  </a:lnTo>
                  <a:lnTo>
                    <a:pt x="125516" y="58125"/>
                  </a:lnTo>
                  <a:lnTo>
                    <a:pt x="125799" y="58073"/>
                  </a:lnTo>
                  <a:lnTo>
                    <a:pt x="126081" y="58015"/>
                  </a:lnTo>
                  <a:lnTo>
                    <a:pt x="126388" y="57952"/>
                  </a:lnTo>
                  <a:lnTo>
                    <a:pt x="126670" y="57884"/>
                  </a:lnTo>
                  <a:lnTo>
                    <a:pt x="126952" y="57815"/>
                  </a:lnTo>
                  <a:lnTo>
                    <a:pt x="127517" y="57653"/>
                  </a:lnTo>
                  <a:lnTo>
                    <a:pt x="128593" y="57337"/>
                  </a:lnTo>
                  <a:lnTo>
                    <a:pt x="129619" y="57012"/>
                  </a:lnTo>
                  <a:lnTo>
                    <a:pt x="130645" y="56691"/>
                  </a:lnTo>
                  <a:lnTo>
                    <a:pt x="131645" y="56365"/>
                  </a:lnTo>
                  <a:lnTo>
                    <a:pt x="132619" y="56034"/>
                  </a:lnTo>
                  <a:lnTo>
                    <a:pt x="133542" y="55703"/>
                  </a:lnTo>
                  <a:lnTo>
                    <a:pt x="134465" y="55373"/>
                  </a:lnTo>
                  <a:lnTo>
                    <a:pt x="135363" y="55036"/>
                  </a:lnTo>
                  <a:lnTo>
                    <a:pt x="136235" y="54700"/>
                  </a:lnTo>
                  <a:lnTo>
                    <a:pt x="137081" y="54364"/>
                  </a:lnTo>
                  <a:lnTo>
                    <a:pt x="137901" y="54022"/>
                  </a:lnTo>
                  <a:lnTo>
                    <a:pt x="138722" y="53681"/>
                  </a:lnTo>
                  <a:lnTo>
                    <a:pt x="139491" y="53334"/>
                  </a:lnTo>
                  <a:lnTo>
                    <a:pt x="140235" y="52987"/>
                  </a:lnTo>
                  <a:lnTo>
                    <a:pt x="140978" y="52641"/>
                  </a:lnTo>
                  <a:lnTo>
                    <a:pt x="141696" y="52289"/>
                  </a:lnTo>
                  <a:lnTo>
                    <a:pt x="142363" y="51937"/>
                  </a:lnTo>
                  <a:lnTo>
                    <a:pt x="143030" y="51585"/>
                  </a:lnTo>
                  <a:lnTo>
                    <a:pt x="143671" y="51227"/>
                  </a:lnTo>
                  <a:lnTo>
                    <a:pt x="144286" y="50870"/>
                  </a:lnTo>
                  <a:lnTo>
                    <a:pt x="144902" y="50508"/>
                  </a:lnTo>
                  <a:lnTo>
                    <a:pt x="145466" y="50145"/>
                  </a:lnTo>
                  <a:lnTo>
                    <a:pt x="146004" y="49783"/>
                  </a:lnTo>
                  <a:lnTo>
                    <a:pt x="146543" y="49420"/>
                  </a:lnTo>
                  <a:lnTo>
                    <a:pt x="147055" y="49053"/>
                  </a:lnTo>
                  <a:lnTo>
                    <a:pt x="147543" y="48680"/>
                  </a:lnTo>
                  <a:lnTo>
                    <a:pt x="148004" y="48312"/>
                  </a:lnTo>
                  <a:lnTo>
                    <a:pt x="148440" y="47939"/>
                  </a:lnTo>
                  <a:lnTo>
                    <a:pt x="148876" y="47566"/>
                  </a:lnTo>
                  <a:lnTo>
                    <a:pt x="149286" y="47188"/>
                  </a:lnTo>
                  <a:lnTo>
                    <a:pt x="149645" y="46809"/>
                  </a:lnTo>
                  <a:lnTo>
                    <a:pt x="150030" y="46431"/>
                  </a:lnTo>
                  <a:lnTo>
                    <a:pt x="151671" y="44645"/>
                  </a:lnTo>
                  <a:lnTo>
                    <a:pt x="153312" y="42859"/>
                  </a:lnTo>
                  <a:lnTo>
                    <a:pt x="154132" y="41966"/>
                  </a:lnTo>
                  <a:lnTo>
                    <a:pt x="154902" y="41072"/>
                  </a:lnTo>
                  <a:lnTo>
                    <a:pt x="155671" y="40179"/>
                  </a:lnTo>
                  <a:lnTo>
                    <a:pt x="156389" y="39281"/>
                  </a:lnTo>
                  <a:lnTo>
                    <a:pt x="156748" y="38819"/>
                  </a:lnTo>
                  <a:lnTo>
                    <a:pt x="157107" y="38351"/>
                  </a:lnTo>
                  <a:lnTo>
                    <a:pt x="157415" y="37889"/>
                  </a:lnTo>
                  <a:lnTo>
                    <a:pt x="157722" y="37421"/>
                  </a:lnTo>
                  <a:lnTo>
                    <a:pt x="158004" y="36954"/>
                  </a:lnTo>
                  <a:lnTo>
                    <a:pt x="158286" y="36486"/>
                  </a:lnTo>
                  <a:lnTo>
                    <a:pt x="158517" y="36024"/>
                  </a:lnTo>
                  <a:lnTo>
                    <a:pt x="158748" y="35556"/>
                  </a:lnTo>
                  <a:lnTo>
                    <a:pt x="158979" y="35089"/>
                  </a:lnTo>
                  <a:lnTo>
                    <a:pt x="159158" y="34621"/>
                  </a:lnTo>
                  <a:lnTo>
                    <a:pt x="159338" y="34154"/>
                  </a:lnTo>
                  <a:lnTo>
                    <a:pt x="159492" y="33686"/>
                  </a:lnTo>
                  <a:lnTo>
                    <a:pt x="159620" y="33218"/>
                  </a:lnTo>
                  <a:lnTo>
                    <a:pt x="159748" y="32756"/>
                  </a:lnTo>
                  <a:lnTo>
                    <a:pt x="159825" y="32289"/>
                  </a:lnTo>
                  <a:lnTo>
                    <a:pt x="159902" y="31821"/>
                  </a:lnTo>
                  <a:lnTo>
                    <a:pt x="159979" y="31353"/>
                  </a:lnTo>
                  <a:lnTo>
                    <a:pt x="160004" y="30886"/>
                  </a:lnTo>
                  <a:lnTo>
                    <a:pt x="160004" y="30418"/>
                  </a:lnTo>
                  <a:lnTo>
                    <a:pt x="160004" y="29951"/>
                  </a:lnTo>
                  <a:lnTo>
                    <a:pt x="159979" y="29483"/>
                  </a:lnTo>
                  <a:lnTo>
                    <a:pt x="159927" y="29016"/>
                  </a:lnTo>
                  <a:lnTo>
                    <a:pt x="159876" y="28548"/>
                  </a:lnTo>
                  <a:lnTo>
                    <a:pt x="159774" y="28080"/>
                  </a:lnTo>
                  <a:lnTo>
                    <a:pt x="159671" y="27613"/>
                  </a:lnTo>
                  <a:lnTo>
                    <a:pt x="159517" y="27145"/>
                  </a:lnTo>
                  <a:lnTo>
                    <a:pt x="159363" y="26678"/>
                  </a:lnTo>
                  <a:lnTo>
                    <a:pt x="159210" y="26210"/>
                  </a:lnTo>
                  <a:lnTo>
                    <a:pt x="159004" y="25743"/>
                  </a:lnTo>
                  <a:lnTo>
                    <a:pt x="158774" y="25280"/>
                  </a:lnTo>
                  <a:lnTo>
                    <a:pt x="158543" y="24813"/>
                  </a:lnTo>
                  <a:lnTo>
                    <a:pt x="158261" y="24345"/>
                  </a:lnTo>
                  <a:lnTo>
                    <a:pt x="157876" y="23731"/>
                  </a:lnTo>
                  <a:lnTo>
                    <a:pt x="157466" y="23121"/>
                  </a:lnTo>
                  <a:lnTo>
                    <a:pt x="157004" y="22512"/>
                  </a:lnTo>
                  <a:lnTo>
                    <a:pt x="156517" y="21897"/>
                  </a:lnTo>
                  <a:lnTo>
                    <a:pt x="155979" y="21288"/>
                  </a:lnTo>
                  <a:lnTo>
                    <a:pt x="155440" y="20678"/>
                  </a:lnTo>
                  <a:lnTo>
                    <a:pt x="154825" y="20074"/>
                  </a:lnTo>
                  <a:lnTo>
                    <a:pt x="154209" y="19465"/>
                  </a:lnTo>
                  <a:lnTo>
                    <a:pt x="153568" y="18861"/>
                  </a:lnTo>
                  <a:lnTo>
                    <a:pt x="152902" y="18256"/>
                  </a:lnTo>
                  <a:lnTo>
                    <a:pt x="152209" y="17652"/>
                  </a:lnTo>
                  <a:lnTo>
                    <a:pt x="151491" y="17048"/>
                  </a:lnTo>
                  <a:lnTo>
                    <a:pt x="150748" y="16449"/>
                  </a:lnTo>
                  <a:lnTo>
                    <a:pt x="149979" y="15850"/>
                  </a:lnTo>
                  <a:lnTo>
                    <a:pt x="149184" y="15251"/>
                  </a:lnTo>
                  <a:lnTo>
                    <a:pt x="148389" y="14653"/>
                  </a:lnTo>
                  <a:lnTo>
                    <a:pt x="147568" y="14054"/>
                  </a:lnTo>
                  <a:lnTo>
                    <a:pt x="146696" y="13455"/>
                  </a:lnTo>
                  <a:lnTo>
                    <a:pt x="145825" y="12856"/>
                  </a:lnTo>
                  <a:lnTo>
                    <a:pt x="144902" y="12262"/>
                  </a:lnTo>
                  <a:lnTo>
                    <a:pt x="143953" y="11669"/>
                  </a:lnTo>
                  <a:lnTo>
                    <a:pt x="143004" y="11075"/>
                  </a:lnTo>
                  <a:lnTo>
                    <a:pt x="142004" y="10481"/>
                  </a:lnTo>
                  <a:lnTo>
                    <a:pt x="141004" y="9893"/>
                  </a:lnTo>
                  <a:lnTo>
                    <a:pt x="139978" y="9304"/>
                  </a:lnTo>
                  <a:lnTo>
                    <a:pt x="138927" y="8716"/>
                  </a:lnTo>
                  <a:lnTo>
                    <a:pt x="136824" y="7539"/>
                  </a:lnTo>
                  <a:lnTo>
                    <a:pt x="134671" y="6368"/>
                  </a:lnTo>
                  <a:lnTo>
                    <a:pt x="132517" y="5201"/>
                  </a:lnTo>
                  <a:lnTo>
                    <a:pt x="132055" y="4960"/>
                  </a:lnTo>
                  <a:lnTo>
                    <a:pt x="131542" y="4723"/>
                  </a:lnTo>
                  <a:lnTo>
                    <a:pt x="131029" y="4492"/>
                  </a:lnTo>
                  <a:lnTo>
                    <a:pt x="130465" y="4261"/>
                  </a:lnTo>
                  <a:lnTo>
                    <a:pt x="129876" y="4030"/>
                  </a:lnTo>
                  <a:lnTo>
                    <a:pt x="129286" y="3804"/>
                  </a:lnTo>
                  <a:lnTo>
                    <a:pt x="128670" y="3583"/>
                  </a:lnTo>
                  <a:lnTo>
                    <a:pt x="128055" y="3357"/>
                  </a:lnTo>
                  <a:lnTo>
                    <a:pt x="126773" y="2927"/>
                  </a:lnTo>
                  <a:lnTo>
                    <a:pt x="125516" y="2496"/>
                  </a:lnTo>
                  <a:lnTo>
                    <a:pt x="124286" y="2076"/>
                  </a:lnTo>
                  <a:lnTo>
                    <a:pt x="123696" y="1871"/>
                  </a:lnTo>
                  <a:lnTo>
                    <a:pt x="123132" y="1661"/>
                  </a:lnTo>
                  <a:lnTo>
                    <a:pt x="103952" y="3751"/>
                  </a:lnTo>
                  <a:lnTo>
                    <a:pt x="94567" y="4771"/>
                  </a:lnTo>
                  <a:lnTo>
                    <a:pt x="85234" y="5769"/>
                  </a:lnTo>
                  <a:lnTo>
                    <a:pt x="84336" y="5858"/>
                  </a:lnTo>
                  <a:lnTo>
                    <a:pt x="83439" y="5942"/>
                  </a:lnTo>
                  <a:lnTo>
                    <a:pt x="82515" y="6016"/>
                  </a:lnTo>
                  <a:lnTo>
                    <a:pt x="81567" y="6084"/>
                  </a:lnTo>
                  <a:lnTo>
                    <a:pt x="80618" y="6147"/>
                  </a:lnTo>
                  <a:lnTo>
                    <a:pt x="79669" y="6205"/>
                  </a:lnTo>
                  <a:lnTo>
                    <a:pt x="78721" y="6257"/>
                  </a:lnTo>
                  <a:lnTo>
                    <a:pt x="77746" y="6299"/>
                  </a:lnTo>
                  <a:lnTo>
                    <a:pt x="77054" y="6326"/>
                  </a:lnTo>
                  <a:lnTo>
                    <a:pt x="76387" y="6352"/>
                  </a:lnTo>
                  <a:lnTo>
                    <a:pt x="75720" y="6373"/>
                  </a:lnTo>
                  <a:lnTo>
                    <a:pt x="75028" y="6389"/>
                  </a:lnTo>
                  <a:lnTo>
                    <a:pt x="74387" y="6399"/>
                  </a:lnTo>
                  <a:lnTo>
                    <a:pt x="73720" y="6410"/>
                  </a:lnTo>
                  <a:lnTo>
                    <a:pt x="72438" y="6410"/>
                  </a:lnTo>
                  <a:lnTo>
                    <a:pt x="71823" y="6404"/>
                  </a:lnTo>
                  <a:lnTo>
                    <a:pt x="71182" y="6394"/>
                  </a:lnTo>
                  <a:lnTo>
                    <a:pt x="70567" y="6378"/>
                  </a:lnTo>
                  <a:lnTo>
                    <a:pt x="69977" y="6362"/>
                  </a:lnTo>
                  <a:lnTo>
                    <a:pt x="69387" y="6336"/>
                  </a:lnTo>
                  <a:lnTo>
                    <a:pt x="68797" y="6305"/>
                  </a:lnTo>
                  <a:lnTo>
                    <a:pt x="68207" y="6273"/>
                  </a:lnTo>
                  <a:lnTo>
                    <a:pt x="67643" y="6236"/>
                  </a:lnTo>
                  <a:lnTo>
                    <a:pt x="67079" y="6189"/>
                  </a:lnTo>
                  <a:lnTo>
                    <a:pt x="66541" y="6142"/>
                  </a:lnTo>
                  <a:lnTo>
                    <a:pt x="66002" y="6089"/>
                  </a:lnTo>
                  <a:lnTo>
                    <a:pt x="65464" y="6026"/>
                  </a:lnTo>
                  <a:lnTo>
                    <a:pt x="64951" y="5963"/>
                  </a:lnTo>
                  <a:lnTo>
                    <a:pt x="64438" y="5895"/>
                  </a:lnTo>
                  <a:lnTo>
                    <a:pt x="63951" y="5821"/>
                  </a:lnTo>
                  <a:lnTo>
                    <a:pt x="63464" y="5737"/>
                  </a:lnTo>
                  <a:lnTo>
                    <a:pt x="62977" y="5653"/>
                  </a:lnTo>
                  <a:lnTo>
                    <a:pt x="62515" y="5559"/>
                  </a:lnTo>
                  <a:lnTo>
                    <a:pt x="62079" y="5464"/>
                  </a:lnTo>
                  <a:lnTo>
                    <a:pt x="61643" y="5359"/>
                  </a:lnTo>
                  <a:lnTo>
                    <a:pt x="61207" y="5249"/>
                  </a:lnTo>
                  <a:lnTo>
                    <a:pt x="60797" y="5138"/>
                  </a:lnTo>
                  <a:lnTo>
                    <a:pt x="60387" y="5018"/>
                  </a:lnTo>
                  <a:lnTo>
                    <a:pt x="60002" y="4886"/>
                  </a:lnTo>
                  <a:lnTo>
                    <a:pt x="58900" y="4513"/>
                  </a:lnTo>
                  <a:lnTo>
                    <a:pt x="57848" y="4135"/>
                  </a:lnTo>
                  <a:lnTo>
                    <a:pt x="56797" y="3751"/>
                  </a:lnTo>
                  <a:lnTo>
                    <a:pt x="55746" y="3368"/>
                  </a:lnTo>
                  <a:lnTo>
                    <a:pt x="54746" y="2979"/>
                  </a:lnTo>
                  <a:lnTo>
                    <a:pt x="53771" y="2590"/>
                  </a:lnTo>
                  <a:lnTo>
                    <a:pt x="52823" y="2196"/>
                  </a:lnTo>
                  <a:lnTo>
                    <a:pt x="51899" y="1802"/>
                  </a:lnTo>
                  <a:lnTo>
                    <a:pt x="51566" y="1661"/>
                  </a:lnTo>
                  <a:lnTo>
                    <a:pt x="51233" y="1529"/>
                  </a:lnTo>
                  <a:lnTo>
                    <a:pt x="50874" y="1398"/>
                  </a:lnTo>
                  <a:lnTo>
                    <a:pt x="50489" y="1277"/>
                  </a:lnTo>
                  <a:lnTo>
                    <a:pt x="50105" y="1161"/>
                  </a:lnTo>
                  <a:lnTo>
                    <a:pt x="49720" y="1046"/>
                  </a:lnTo>
                  <a:lnTo>
                    <a:pt x="49310" y="941"/>
                  </a:lnTo>
                  <a:lnTo>
                    <a:pt x="48899" y="841"/>
                  </a:lnTo>
                  <a:lnTo>
                    <a:pt x="48463" y="746"/>
                  </a:lnTo>
                  <a:lnTo>
                    <a:pt x="48002" y="652"/>
                  </a:lnTo>
                  <a:lnTo>
                    <a:pt x="47566" y="568"/>
                  </a:lnTo>
                  <a:lnTo>
                    <a:pt x="47079" y="489"/>
                  </a:lnTo>
                  <a:lnTo>
                    <a:pt x="46617" y="415"/>
                  </a:lnTo>
                  <a:lnTo>
                    <a:pt x="46104" y="352"/>
                  </a:lnTo>
                  <a:lnTo>
                    <a:pt x="45617" y="289"/>
                  </a:lnTo>
                  <a:lnTo>
                    <a:pt x="45104" y="232"/>
                  </a:lnTo>
                  <a:lnTo>
                    <a:pt x="44566" y="184"/>
                  </a:lnTo>
                  <a:lnTo>
                    <a:pt x="44027" y="142"/>
                  </a:lnTo>
                  <a:lnTo>
                    <a:pt x="43489" y="100"/>
                  </a:lnTo>
                  <a:lnTo>
                    <a:pt x="42925" y="69"/>
                  </a:lnTo>
                  <a:lnTo>
                    <a:pt x="42335" y="42"/>
                  </a:lnTo>
                  <a:lnTo>
                    <a:pt x="41771" y="21"/>
                  </a:lnTo>
                  <a:lnTo>
                    <a:pt x="41181" y="11"/>
                  </a:lnTo>
                  <a:lnTo>
                    <a:pt x="405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86;p41">
              <a:extLst>
                <a:ext uri="{FF2B5EF4-FFF2-40B4-BE49-F238E27FC236}">
                  <a16:creationId xmlns:a16="http://schemas.microsoft.com/office/drawing/2014/main" id="{2A48F8AB-5709-35D5-F302-A6A3EC3F293E}"/>
                </a:ext>
              </a:extLst>
            </p:cNvPr>
            <p:cNvSpPr/>
            <p:nvPr/>
          </p:nvSpPr>
          <p:spPr>
            <a:xfrm>
              <a:off x="4703339" y="3438368"/>
              <a:ext cx="1354420" cy="1244265"/>
            </a:xfrm>
            <a:custGeom>
              <a:avLst/>
              <a:gdLst/>
              <a:ahLst/>
              <a:cxnLst/>
              <a:rect l="l" t="t" r="r" b="b"/>
              <a:pathLst>
                <a:path w="242185" h="45407" extrusionOk="0">
                  <a:moveTo>
                    <a:pt x="196876" y="0"/>
                  </a:moveTo>
                  <a:lnTo>
                    <a:pt x="196389" y="6"/>
                  </a:lnTo>
                  <a:lnTo>
                    <a:pt x="195902" y="11"/>
                  </a:lnTo>
                  <a:lnTo>
                    <a:pt x="195415" y="21"/>
                  </a:lnTo>
                  <a:lnTo>
                    <a:pt x="194927" y="32"/>
                  </a:lnTo>
                  <a:lnTo>
                    <a:pt x="194415" y="48"/>
                  </a:lnTo>
                  <a:lnTo>
                    <a:pt x="193927" y="69"/>
                  </a:lnTo>
                  <a:lnTo>
                    <a:pt x="192953" y="116"/>
                  </a:lnTo>
                  <a:lnTo>
                    <a:pt x="192004" y="174"/>
                  </a:lnTo>
                  <a:lnTo>
                    <a:pt x="191056" y="247"/>
                  </a:lnTo>
                  <a:lnTo>
                    <a:pt x="190132" y="331"/>
                  </a:lnTo>
                  <a:lnTo>
                    <a:pt x="189697" y="373"/>
                  </a:lnTo>
                  <a:lnTo>
                    <a:pt x="189261" y="421"/>
                  </a:lnTo>
                  <a:lnTo>
                    <a:pt x="188825" y="473"/>
                  </a:lnTo>
                  <a:lnTo>
                    <a:pt x="188414" y="526"/>
                  </a:lnTo>
                  <a:lnTo>
                    <a:pt x="188030" y="584"/>
                  </a:lnTo>
                  <a:lnTo>
                    <a:pt x="187645" y="641"/>
                  </a:lnTo>
                  <a:lnTo>
                    <a:pt x="187158" y="715"/>
                  </a:lnTo>
                  <a:lnTo>
                    <a:pt x="186722" y="794"/>
                  </a:lnTo>
                  <a:lnTo>
                    <a:pt x="186286" y="878"/>
                  </a:lnTo>
                  <a:lnTo>
                    <a:pt x="185902" y="957"/>
                  </a:lnTo>
                  <a:lnTo>
                    <a:pt x="185517" y="1046"/>
                  </a:lnTo>
                  <a:lnTo>
                    <a:pt x="185158" y="1130"/>
                  </a:lnTo>
                  <a:lnTo>
                    <a:pt x="184825" y="1219"/>
                  </a:lnTo>
                  <a:lnTo>
                    <a:pt x="184517" y="1309"/>
                  </a:lnTo>
                  <a:lnTo>
                    <a:pt x="184209" y="1403"/>
                  </a:lnTo>
                  <a:lnTo>
                    <a:pt x="183927" y="1498"/>
                  </a:lnTo>
                  <a:lnTo>
                    <a:pt x="183645" y="1592"/>
                  </a:lnTo>
                  <a:lnTo>
                    <a:pt x="183389" y="1692"/>
                  </a:lnTo>
                  <a:lnTo>
                    <a:pt x="182927" y="1886"/>
                  </a:lnTo>
                  <a:lnTo>
                    <a:pt x="182491" y="2091"/>
                  </a:lnTo>
                  <a:lnTo>
                    <a:pt x="182107" y="2296"/>
                  </a:lnTo>
                  <a:lnTo>
                    <a:pt x="181748" y="2501"/>
                  </a:lnTo>
                  <a:lnTo>
                    <a:pt x="181081" y="2927"/>
                  </a:lnTo>
                  <a:lnTo>
                    <a:pt x="180414" y="3347"/>
                  </a:lnTo>
                  <a:lnTo>
                    <a:pt x="180055" y="3557"/>
                  </a:lnTo>
                  <a:lnTo>
                    <a:pt x="179671" y="3767"/>
                  </a:lnTo>
                  <a:lnTo>
                    <a:pt x="179260" y="3993"/>
                  </a:lnTo>
                  <a:lnTo>
                    <a:pt x="178850" y="4224"/>
                  </a:lnTo>
                  <a:lnTo>
                    <a:pt x="178030" y="4692"/>
                  </a:lnTo>
                  <a:lnTo>
                    <a:pt x="177594" y="4918"/>
                  </a:lnTo>
                  <a:lnTo>
                    <a:pt x="177132" y="5144"/>
                  </a:lnTo>
                  <a:lnTo>
                    <a:pt x="176645" y="5364"/>
                  </a:lnTo>
                  <a:lnTo>
                    <a:pt x="176363" y="5475"/>
                  </a:lnTo>
                  <a:lnTo>
                    <a:pt x="176081" y="5580"/>
                  </a:lnTo>
                  <a:lnTo>
                    <a:pt x="175799" y="5685"/>
                  </a:lnTo>
                  <a:lnTo>
                    <a:pt x="175517" y="5779"/>
                  </a:lnTo>
                  <a:lnTo>
                    <a:pt x="175209" y="5874"/>
                  </a:lnTo>
                  <a:lnTo>
                    <a:pt x="174901" y="5958"/>
                  </a:lnTo>
                  <a:lnTo>
                    <a:pt x="174594" y="6042"/>
                  </a:lnTo>
                  <a:lnTo>
                    <a:pt x="174260" y="6115"/>
                  </a:lnTo>
                  <a:lnTo>
                    <a:pt x="173927" y="6189"/>
                  </a:lnTo>
                  <a:lnTo>
                    <a:pt x="173594" y="6257"/>
                  </a:lnTo>
                  <a:lnTo>
                    <a:pt x="173260" y="6320"/>
                  </a:lnTo>
                  <a:lnTo>
                    <a:pt x="172901" y="6373"/>
                  </a:lnTo>
                  <a:lnTo>
                    <a:pt x="172542" y="6425"/>
                  </a:lnTo>
                  <a:lnTo>
                    <a:pt x="172183" y="6473"/>
                  </a:lnTo>
                  <a:lnTo>
                    <a:pt x="171824" y="6515"/>
                  </a:lnTo>
                  <a:lnTo>
                    <a:pt x="171440" y="6552"/>
                  </a:lnTo>
                  <a:lnTo>
                    <a:pt x="171055" y="6588"/>
                  </a:lnTo>
                  <a:lnTo>
                    <a:pt x="170671" y="6615"/>
                  </a:lnTo>
                  <a:lnTo>
                    <a:pt x="170260" y="6636"/>
                  </a:lnTo>
                  <a:lnTo>
                    <a:pt x="169850" y="6651"/>
                  </a:lnTo>
                  <a:lnTo>
                    <a:pt x="169440" y="6667"/>
                  </a:lnTo>
                  <a:lnTo>
                    <a:pt x="169029" y="6672"/>
                  </a:lnTo>
                  <a:lnTo>
                    <a:pt x="168158" y="6672"/>
                  </a:lnTo>
                  <a:lnTo>
                    <a:pt x="167722" y="6662"/>
                  </a:lnTo>
                  <a:lnTo>
                    <a:pt x="167260" y="6651"/>
                  </a:lnTo>
                  <a:lnTo>
                    <a:pt x="166799" y="6630"/>
                  </a:lnTo>
                  <a:lnTo>
                    <a:pt x="166337" y="6609"/>
                  </a:lnTo>
                  <a:lnTo>
                    <a:pt x="165876" y="6578"/>
                  </a:lnTo>
                  <a:lnTo>
                    <a:pt x="165388" y="6546"/>
                  </a:lnTo>
                  <a:lnTo>
                    <a:pt x="164901" y="6504"/>
                  </a:lnTo>
                  <a:lnTo>
                    <a:pt x="164414" y="6462"/>
                  </a:lnTo>
                  <a:lnTo>
                    <a:pt x="163927" y="6410"/>
                  </a:lnTo>
                  <a:lnTo>
                    <a:pt x="163414" y="6357"/>
                  </a:lnTo>
                  <a:lnTo>
                    <a:pt x="159619" y="5926"/>
                  </a:lnTo>
                  <a:lnTo>
                    <a:pt x="155824" y="5496"/>
                  </a:lnTo>
                  <a:lnTo>
                    <a:pt x="152055" y="5054"/>
                  </a:lnTo>
                  <a:lnTo>
                    <a:pt x="148311" y="4613"/>
                  </a:lnTo>
                  <a:lnTo>
                    <a:pt x="144542" y="4172"/>
                  </a:lnTo>
                  <a:lnTo>
                    <a:pt x="140798" y="3720"/>
                  </a:lnTo>
                  <a:lnTo>
                    <a:pt x="133336" y="2816"/>
                  </a:lnTo>
                  <a:lnTo>
                    <a:pt x="131823" y="2627"/>
                  </a:lnTo>
                  <a:lnTo>
                    <a:pt x="130362" y="2428"/>
                  </a:lnTo>
                  <a:lnTo>
                    <a:pt x="128900" y="2223"/>
                  </a:lnTo>
                  <a:lnTo>
                    <a:pt x="127439" y="2018"/>
                  </a:lnTo>
                  <a:lnTo>
                    <a:pt x="124541" y="1597"/>
                  </a:lnTo>
                  <a:lnTo>
                    <a:pt x="123080" y="1393"/>
                  </a:lnTo>
                  <a:lnTo>
                    <a:pt x="121618" y="1193"/>
                  </a:lnTo>
                  <a:lnTo>
                    <a:pt x="121336" y="1156"/>
                  </a:lnTo>
                  <a:lnTo>
                    <a:pt x="121080" y="1130"/>
                  </a:lnTo>
                  <a:lnTo>
                    <a:pt x="120798" y="1104"/>
                  </a:lnTo>
                  <a:lnTo>
                    <a:pt x="120541" y="1083"/>
                  </a:lnTo>
                  <a:lnTo>
                    <a:pt x="120310" y="1067"/>
                  </a:lnTo>
                  <a:lnTo>
                    <a:pt x="120054" y="1051"/>
                  </a:lnTo>
                  <a:lnTo>
                    <a:pt x="119823" y="1046"/>
                  </a:lnTo>
                  <a:lnTo>
                    <a:pt x="119592" y="1041"/>
                  </a:lnTo>
                  <a:lnTo>
                    <a:pt x="119362" y="1035"/>
                  </a:lnTo>
                  <a:lnTo>
                    <a:pt x="119131" y="1041"/>
                  </a:lnTo>
                  <a:lnTo>
                    <a:pt x="118926" y="1046"/>
                  </a:lnTo>
                  <a:lnTo>
                    <a:pt x="118695" y="1051"/>
                  </a:lnTo>
                  <a:lnTo>
                    <a:pt x="118285" y="1077"/>
                  </a:lnTo>
                  <a:lnTo>
                    <a:pt x="117874" y="1114"/>
                  </a:lnTo>
                  <a:lnTo>
                    <a:pt x="117490" y="1156"/>
                  </a:lnTo>
                  <a:lnTo>
                    <a:pt x="117131" y="1209"/>
                  </a:lnTo>
                  <a:lnTo>
                    <a:pt x="116746" y="1272"/>
                  </a:lnTo>
                  <a:lnTo>
                    <a:pt x="116387" y="1340"/>
                  </a:lnTo>
                  <a:lnTo>
                    <a:pt x="116054" y="1408"/>
                  </a:lnTo>
                  <a:lnTo>
                    <a:pt x="115695" y="1487"/>
                  </a:lnTo>
                  <a:lnTo>
                    <a:pt x="115003" y="1645"/>
                  </a:lnTo>
                  <a:lnTo>
                    <a:pt x="112849" y="2149"/>
                  </a:lnTo>
                  <a:lnTo>
                    <a:pt x="110695" y="2664"/>
                  </a:lnTo>
                  <a:lnTo>
                    <a:pt x="106387" y="3683"/>
                  </a:lnTo>
                  <a:lnTo>
                    <a:pt x="104207" y="4187"/>
                  </a:lnTo>
                  <a:lnTo>
                    <a:pt x="102002" y="4687"/>
                  </a:lnTo>
                  <a:lnTo>
                    <a:pt x="99771" y="5180"/>
                  </a:lnTo>
                  <a:lnTo>
                    <a:pt x="98643" y="5427"/>
                  </a:lnTo>
                  <a:lnTo>
                    <a:pt x="97489" y="5669"/>
                  </a:lnTo>
                  <a:lnTo>
                    <a:pt x="96156" y="5947"/>
                  </a:lnTo>
                  <a:lnTo>
                    <a:pt x="94797" y="6221"/>
                  </a:lnTo>
                  <a:lnTo>
                    <a:pt x="93412" y="6488"/>
                  </a:lnTo>
                  <a:lnTo>
                    <a:pt x="92028" y="6751"/>
                  </a:lnTo>
                  <a:lnTo>
                    <a:pt x="90617" y="7009"/>
                  </a:lnTo>
                  <a:lnTo>
                    <a:pt x="89207" y="7266"/>
                  </a:lnTo>
                  <a:lnTo>
                    <a:pt x="87771" y="7513"/>
                  </a:lnTo>
                  <a:lnTo>
                    <a:pt x="86335" y="7760"/>
                  </a:lnTo>
                  <a:lnTo>
                    <a:pt x="84874" y="8001"/>
                  </a:lnTo>
                  <a:lnTo>
                    <a:pt x="83387" y="8233"/>
                  </a:lnTo>
                  <a:lnTo>
                    <a:pt x="81899" y="8464"/>
                  </a:lnTo>
                  <a:lnTo>
                    <a:pt x="80386" y="8690"/>
                  </a:lnTo>
                  <a:lnTo>
                    <a:pt x="78874" y="8910"/>
                  </a:lnTo>
                  <a:lnTo>
                    <a:pt x="77335" y="9131"/>
                  </a:lnTo>
                  <a:lnTo>
                    <a:pt x="75771" y="9341"/>
                  </a:lnTo>
                  <a:lnTo>
                    <a:pt x="74207" y="9546"/>
                  </a:lnTo>
                  <a:lnTo>
                    <a:pt x="72643" y="9746"/>
                  </a:lnTo>
                  <a:lnTo>
                    <a:pt x="71027" y="9945"/>
                  </a:lnTo>
                  <a:lnTo>
                    <a:pt x="69412" y="10134"/>
                  </a:lnTo>
                  <a:lnTo>
                    <a:pt x="67796" y="10324"/>
                  </a:lnTo>
                  <a:lnTo>
                    <a:pt x="66155" y="10502"/>
                  </a:lnTo>
                  <a:lnTo>
                    <a:pt x="64489" y="10681"/>
                  </a:lnTo>
                  <a:lnTo>
                    <a:pt x="62822" y="10854"/>
                  </a:lnTo>
                  <a:lnTo>
                    <a:pt x="61130" y="11017"/>
                  </a:lnTo>
                  <a:lnTo>
                    <a:pt x="59412" y="11180"/>
                  </a:lnTo>
                  <a:lnTo>
                    <a:pt x="57694" y="11337"/>
                  </a:lnTo>
                  <a:lnTo>
                    <a:pt x="55950" y="11485"/>
                  </a:lnTo>
                  <a:lnTo>
                    <a:pt x="54181" y="11632"/>
                  </a:lnTo>
                  <a:lnTo>
                    <a:pt x="52411" y="11774"/>
                  </a:lnTo>
                  <a:lnTo>
                    <a:pt x="50642" y="11910"/>
                  </a:lnTo>
                  <a:lnTo>
                    <a:pt x="48822" y="12041"/>
                  </a:lnTo>
                  <a:lnTo>
                    <a:pt x="47001" y="12168"/>
                  </a:lnTo>
                  <a:lnTo>
                    <a:pt x="45591" y="12262"/>
                  </a:lnTo>
                  <a:lnTo>
                    <a:pt x="44206" y="12362"/>
                  </a:lnTo>
                  <a:lnTo>
                    <a:pt x="41411" y="12572"/>
                  </a:lnTo>
                  <a:lnTo>
                    <a:pt x="38616" y="12787"/>
                  </a:lnTo>
                  <a:lnTo>
                    <a:pt x="35821" y="13008"/>
                  </a:lnTo>
                  <a:lnTo>
                    <a:pt x="33052" y="13223"/>
                  </a:lnTo>
                  <a:lnTo>
                    <a:pt x="30257" y="13434"/>
                  </a:lnTo>
                  <a:lnTo>
                    <a:pt x="28847" y="13533"/>
                  </a:lnTo>
                  <a:lnTo>
                    <a:pt x="27437" y="13633"/>
                  </a:lnTo>
                  <a:lnTo>
                    <a:pt x="26026" y="13723"/>
                  </a:lnTo>
                  <a:lnTo>
                    <a:pt x="24590" y="13812"/>
                  </a:lnTo>
                  <a:lnTo>
                    <a:pt x="23334" y="13885"/>
                  </a:lnTo>
                  <a:lnTo>
                    <a:pt x="22052" y="13954"/>
                  </a:lnTo>
                  <a:lnTo>
                    <a:pt x="20770" y="14022"/>
                  </a:lnTo>
                  <a:lnTo>
                    <a:pt x="19462" y="14085"/>
                  </a:lnTo>
                  <a:lnTo>
                    <a:pt x="16872" y="14201"/>
                  </a:lnTo>
                  <a:lnTo>
                    <a:pt x="14282" y="14306"/>
                  </a:lnTo>
                  <a:lnTo>
                    <a:pt x="11667" y="14406"/>
                  </a:lnTo>
                  <a:lnTo>
                    <a:pt x="9052" y="14500"/>
                  </a:lnTo>
                  <a:lnTo>
                    <a:pt x="3795" y="14694"/>
                  </a:lnTo>
                  <a:lnTo>
                    <a:pt x="3077" y="14721"/>
                  </a:lnTo>
                  <a:lnTo>
                    <a:pt x="2436" y="14752"/>
                  </a:lnTo>
                  <a:lnTo>
                    <a:pt x="2128" y="14773"/>
                  </a:lnTo>
                  <a:lnTo>
                    <a:pt x="1872" y="14794"/>
                  </a:lnTo>
                  <a:lnTo>
                    <a:pt x="1615" y="14821"/>
                  </a:lnTo>
                  <a:lnTo>
                    <a:pt x="1385" y="14852"/>
                  </a:lnTo>
                  <a:lnTo>
                    <a:pt x="1180" y="14884"/>
                  </a:lnTo>
                  <a:lnTo>
                    <a:pt x="1000" y="14926"/>
                  </a:lnTo>
                  <a:lnTo>
                    <a:pt x="846" y="14978"/>
                  </a:lnTo>
                  <a:lnTo>
                    <a:pt x="718" y="15031"/>
                  </a:lnTo>
                  <a:lnTo>
                    <a:pt x="615" y="15094"/>
                  </a:lnTo>
                  <a:lnTo>
                    <a:pt x="538" y="15167"/>
                  </a:lnTo>
                  <a:lnTo>
                    <a:pt x="487" y="15251"/>
                  </a:lnTo>
                  <a:lnTo>
                    <a:pt x="487" y="15341"/>
                  </a:lnTo>
                  <a:lnTo>
                    <a:pt x="513" y="17048"/>
                  </a:lnTo>
                  <a:lnTo>
                    <a:pt x="538" y="18750"/>
                  </a:lnTo>
                  <a:lnTo>
                    <a:pt x="513" y="22112"/>
                  </a:lnTo>
                  <a:lnTo>
                    <a:pt x="3026" y="22186"/>
                  </a:lnTo>
                  <a:lnTo>
                    <a:pt x="5436" y="22254"/>
                  </a:lnTo>
                  <a:lnTo>
                    <a:pt x="10000" y="22375"/>
                  </a:lnTo>
                  <a:lnTo>
                    <a:pt x="12205" y="22438"/>
                  </a:lnTo>
                  <a:lnTo>
                    <a:pt x="14334" y="22506"/>
                  </a:lnTo>
                  <a:lnTo>
                    <a:pt x="15385" y="22543"/>
                  </a:lnTo>
                  <a:lnTo>
                    <a:pt x="16436" y="22585"/>
                  </a:lnTo>
                  <a:lnTo>
                    <a:pt x="17462" y="22627"/>
                  </a:lnTo>
                  <a:lnTo>
                    <a:pt x="18488" y="22680"/>
                  </a:lnTo>
                  <a:lnTo>
                    <a:pt x="19257" y="22717"/>
                  </a:lnTo>
                  <a:lnTo>
                    <a:pt x="20026" y="22759"/>
                  </a:lnTo>
                  <a:lnTo>
                    <a:pt x="20770" y="22806"/>
                  </a:lnTo>
                  <a:lnTo>
                    <a:pt x="21539" y="22853"/>
                  </a:lnTo>
                  <a:lnTo>
                    <a:pt x="22283" y="22906"/>
                  </a:lnTo>
                  <a:lnTo>
                    <a:pt x="23026" y="22964"/>
                  </a:lnTo>
                  <a:lnTo>
                    <a:pt x="23770" y="23021"/>
                  </a:lnTo>
                  <a:lnTo>
                    <a:pt x="24488" y="23079"/>
                  </a:lnTo>
                  <a:lnTo>
                    <a:pt x="25949" y="23210"/>
                  </a:lnTo>
                  <a:lnTo>
                    <a:pt x="27385" y="23352"/>
                  </a:lnTo>
                  <a:lnTo>
                    <a:pt x="28770" y="23510"/>
                  </a:lnTo>
                  <a:lnTo>
                    <a:pt x="30155" y="23673"/>
                  </a:lnTo>
                  <a:lnTo>
                    <a:pt x="31488" y="23846"/>
                  </a:lnTo>
                  <a:lnTo>
                    <a:pt x="32796" y="24030"/>
                  </a:lnTo>
                  <a:lnTo>
                    <a:pt x="34078" y="24224"/>
                  </a:lnTo>
                  <a:lnTo>
                    <a:pt x="35309" y="24424"/>
                  </a:lnTo>
                  <a:lnTo>
                    <a:pt x="36514" y="24634"/>
                  </a:lnTo>
                  <a:lnTo>
                    <a:pt x="37693" y="24855"/>
                  </a:lnTo>
                  <a:lnTo>
                    <a:pt x="38796" y="25081"/>
                  </a:lnTo>
                  <a:lnTo>
                    <a:pt x="39898" y="25317"/>
                  </a:lnTo>
                  <a:lnTo>
                    <a:pt x="40924" y="25559"/>
                  </a:lnTo>
                  <a:lnTo>
                    <a:pt x="41924" y="25806"/>
                  </a:lnTo>
                  <a:lnTo>
                    <a:pt x="42873" y="26063"/>
                  </a:lnTo>
                  <a:lnTo>
                    <a:pt x="43770" y="26321"/>
                  </a:lnTo>
                  <a:lnTo>
                    <a:pt x="44616" y="26588"/>
                  </a:lnTo>
                  <a:lnTo>
                    <a:pt x="45386" y="26862"/>
                  </a:lnTo>
                  <a:lnTo>
                    <a:pt x="46129" y="27140"/>
                  </a:lnTo>
                  <a:lnTo>
                    <a:pt x="46822" y="27418"/>
                  </a:lnTo>
                  <a:lnTo>
                    <a:pt x="47129" y="27560"/>
                  </a:lnTo>
                  <a:lnTo>
                    <a:pt x="47437" y="27702"/>
                  </a:lnTo>
                  <a:lnTo>
                    <a:pt x="47719" y="27849"/>
                  </a:lnTo>
                  <a:lnTo>
                    <a:pt x="48001" y="27991"/>
                  </a:lnTo>
                  <a:lnTo>
                    <a:pt x="48258" y="28138"/>
                  </a:lnTo>
                  <a:lnTo>
                    <a:pt x="48488" y="28285"/>
                  </a:lnTo>
                  <a:lnTo>
                    <a:pt x="48719" y="28432"/>
                  </a:lnTo>
                  <a:lnTo>
                    <a:pt x="48924" y="28580"/>
                  </a:lnTo>
                  <a:lnTo>
                    <a:pt x="49129" y="28732"/>
                  </a:lnTo>
                  <a:lnTo>
                    <a:pt x="49309" y="28879"/>
                  </a:lnTo>
                  <a:lnTo>
                    <a:pt x="49463" y="29026"/>
                  </a:lnTo>
                  <a:lnTo>
                    <a:pt x="49617" y="29178"/>
                  </a:lnTo>
                  <a:lnTo>
                    <a:pt x="49745" y="29331"/>
                  </a:lnTo>
                  <a:lnTo>
                    <a:pt x="49847" y="29483"/>
                  </a:lnTo>
                  <a:lnTo>
                    <a:pt x="49924" y="29630"/>
                  </a:lnTo>
                  <a:lnTo>
                    <a:pt x="50001" y="29783"/>
                  </a:lnTo>
                  <a:lnTo>
                    <a:pt x="50104" y="30072"/>
                  </a:lnTo>
                  <a:lnTo>
                    <a:pt x="50155" y="30355"/>
                  </a:lnTo>
                  <a:lnTo>
                    <a:pt x="50155" y="30628"/>
                  </a:lnTo>
                  <a:lnTo>
                    <a:pt x="50104" y="30907"/>
                  </a:lnTo>
                  <a:lnTo>
                    <a:pt x="50027" y="31175"/>
                  </a:lnTo>
                  <a:lnTo>
                    <a:pt x="49873" y="31443"/>
                  </a:lnTo>
                  <a:lnTo>
                    <a:pt x="49693" y="31700"/>
                  </a:lnTo>
                  <a:lnTo>
                    <a:pt x="49488" y="31958"/>
                  </a:lnTo>
                  <a:lnTo>
                    <a:pt x="49206" y="32215"/>
                  </a:lnTo>
                  <a:lnTo>
                    <a:pt x="48899" y="32462"/>
                  </a:lnTo>
                  <a:lnTo>
                    <a:pt x="48540" y="32709"/>
                  </a:lnTo>
                  <a:lnTo>
                    <a:pt x="48155" y="32950"/>
                  </a:lnTo>
                  <a:lnTo>
                    <a:pt x="47719" y="33187"/>
                  </a:lnTo>
                  <a:lnTo>
                    <a:pt x="47232" y="33418"/>
                  </a:lnTo>
                  <a:lnTo>
                    <a:pt x="46719" y="33649"/>
                  </a:lnTo>
                  <a:lnTo>
                    <a:pt x="46155" y="33875"/>
                  </a:lnTo>
                  <a:lnTo>
                    <a:pt x="45565" y="34096"/>
                  </a:lnTo>
                  <a:lnTo>
                    <a:pt x="44924" y="34311"/>
                  </a:lnTo>
                  <a:lnTo>
                    <a:pt x="44257" y="34526"/>
                  </a:lnTo>
                  <a:lnTo>
                    <a:pt x="43565" y="34737"/>
                  </a:lnTo>
                  <a:lnTo>
                    <a:pt x="42821" y="34942"/>
                  </a:lnTo>
                  <a:lnTo>
                    <a:pt x="42027" y="35141"/>
                  </a:lnTo>
                  <a:lnTo>
                    <a:pt x="41232" y="35336"/>
                  </a:lnTo>
                  <a:lnTo>
                    <a:pt x="40386" y="35530"/>
                  </a:lnTo>
                  <a:lnTo>
                    <a:pt x="39488" y="35719"/>
                  </a:lnTo>
                  <a:lnTo>
                    <a:pt x="38591" y="35903"/>
                  </a:lnTo>
                  <a:lnTo>
                    <a:pt x="37642" y="36087"/>
                  </a:lnTo>
                  <a:lnTo>
                    <a:pt x="36668" y="36260"/>
                  </a:lnTo>
                  <a:lnTo>
                    <a:pt x="35642" y="36434"/>
                  </a:lnTo>
                  <a:lnTo>
                    <a:pt x="34616" y="36602"/>
                  </a:lnTo>
                  <a:lnTo>
                    <a:pt x="33539" y="36770"/>
                  </a:lnTo>
                  <a:lnTo>
                    <a:pt x="32462" y="36927"/>
                  </a:lnTo>
                  <a:lnTo>
                    <a:pt x="30667" y="37180"/>
                  </a:lnTo>
                  <a:lnTo>
                    <a:pt x="28872" y="37416"/>
                  </a:lnTo>
                  <a:lnTo>
                    <a:pt x="27949" y="37532"/>
                  </a:lnTo>
                  <a:lnTo>
                    <a:pt x="27026" y="37642"/>
                  </a:lnTo>
                  <a:lnTo>
                    <a:pt x="26103" y="37752"/>
                  </a:lnTo>
                  <a:lnTo>
                    <a:pt x="25154" y="37857"/>
                  </a:lnTo>
                  <a:lnTo>
                    <a:pt x="24231" y="37957"/>
                  </a:lnTo>
                  <a:lnTo>
                    <a:pt x="23283" y="38057"/>
                  </a:lnTo>
                  <a:lnTo>
                    <a:pt x="22308" y="38151"/>
                  </a:lnTo>
                  <a:lnTo>
                    <a:pt x="21334" y="38241"/>
                  </a:lnTo>
                  <a:lnTo>
                    <a:pt x="20359" y="38325"/>
                  </a:lnTo>
                  <a:lnTo>
                    <a:pt x="19385" y="38404"/>
                  </a:lnTo>
                  <a:lnTo>
                    <a:pt x="18385" y="38477"/>
                  </a:lnTo>
                  <a:lnTo>
                    <a:pt x="17385" y="38545"/>
                  </a:lnTo>
                  <a:lnTo>
                    <a:pt x="16385" y="38614"/>
                  </a:lnTo>
                  <a:lnTo>
                    <a:pt x="15359" y="38672"/>
                  </a:lnTo>
                  <a:lnTo>
                    <a:pt x="14334" y="38724"/>
                  </a:lnTo>
                  <a:lnTo>
                    <a:pt x="13282" y="38771"/>
                  </a:lnTo>
                  <a:lnTo>
                    <a:pt x="12231" y="38813"/>
                  </a:lnTo>
                  <a:lnTo>
                    <a:pt x="11180" y="38850"/>
                  </a:lnTo>
                  <a:lnTo>
                    <a:pt x="10103" y="38876"/>
                  </a:lnTo>
                  <a:lnTo>
                    <a:pt x="9026" y="38897"/>
                  </a:lnTo>
                  <a:lnTo>
                    <a:pt x="7949" y="38913"/>
                  </a:lnTo>
                  <a:lnTo>
                    <a:pt x="6846" y="38918"/>
                  </a:lnTo>
                  <a:lnTo>
                    <a:pt x="5744" y="38918"/>
                  </a:lnTo>
                  <a:lnTo>
                    <a:pt x="4616" y="38913"/>
                  </a:lnTo>
                  <a:lnTo>
                    <a:pt x="3487" y="38897"/>
                  </a:lnTo>
                  <a:lnTo>
                    <a:pt x="2333" y="38876"/>
                  </a:lnTo>
                  <a:lnTo>
                    <a:pt x="1180" y="38845"/>
                  </a:lnTo>
                  <a:lnTo>
                    <a:pt x="0" y="38808"/>
                  </a:lnTo>
                  <a:lnTo>
                    <a:pt x="2462" y="45407"/>
                  </a:lnTo>
                  <a:lnTo>
                    <a:pt x="8359" y="45343"/>
                  </a:lnTo>
                  <a:lnTo>
                    <a:pt x="11616" y="45307"/>
                  </a:lnTo>
                  <a:lnTo>
                    <a:pt x="13308" y="45280"/>
                  </a:lnTo>
                  <a:lnTo>
                    <a:pt x="14975" y="45259"/>
                  </a:lnTo>
                  <a:lnTo>
                    <a:pt x="17565" y="45212"/>
                  </a:lnTo>
                  <a:lnTo>
                    <a:pt x="20129" y="45165"/>
                  </a:lnTo>
                  <a:lnTo>
                    <a:pt x="22718" y="45107"/>
                  </a:lnTo>
                  <a:lnTo>
                    <a:pt x="25283" y="45049"/>
                  </a:lnTo>
                  <a:lnTo>
                    <a:pt x="27821" y="44986"/>
                  </a:lnTo>
                  <a:lnTo>
                    <a:pt x="30385" y="44918"/>
                  </a:lnTo>
                  <a:lnTo>
                    <a:pt x="32924" y="44839"/>
                  </a:lnTo>
                  <a:lnTo>
                    <a:pt x="35462" y="44766"/>
                  </a:lnTo>
                  <a:lnTo>
                    <a:pt x="38001" y="44682"/>
                  </a:lnTo>
                  <a:lnTo>
                    <a:pt x="40539" y="44592"/>
                  </a:lnTo>
                  <a:lnTo>
                    <a:pt x="43078" y="44503"/>
                  </a:lnTo>
                  <a:lnTo>
                    <a:pt x="45591" y="44403"/>
                  </a:lnTo>
                  <a:lnTo>
                    <a:pt x="48129" y="44303"/>
                  </a:lnTo>
                  <a:lnTo>
                    <a:pt x="50642" y="44198"/>
                  </a:lnTo>
                  <a:lnTo>
                    <a:pt x="53155" y="44088"/>
                  </a:lnTo>
                  <a:lnTo>
                    <a:pt x="55642" y="43978"/>
                  </a:lnTo>
                  <a:lnTo>
                    <a:pt x="58155" y="43857"/>
                  </a:lnTo>
                  <a:lnTo>
                    <a:pt x="60642" y="43736"/>
                  </a:lnTo>
                  <a:lnTo>
                    <a:pt x="63155" y="43610"/>
                  </a:lnTo>
                  <a:lnTo>
                    <a:pt x="65643" y="43484"/>
                  </a:lnTo>
                  <a:lnTo>
                    <a:pt x="68104" y="43347"/>
                  </a:lnTo>
                  <a:lnTo>
                    <a:pt x="70591" y="43211"/>
                  </a:lnTo>
                  <a:lnTo>
                    <a:pt x="73079" y="43069"/>
                  </a:lnTo>
                  <a:lnTo>
                    <a:pt x="75540" y="42927"/>
                  </a:lnTo>
                  <a:lnTo>
                    <a:pt x="78002" y="42780"/>
                  </a:lnTo>
                  <a:lnTo>
                    <a:pt x="80489" y="42627"/>
                  </a:lnTo>
                  <a:lnTo>
                    <a:pt x="82925" y="42470"/>
                  </a:lnTo>
                  <a:lnTo>
                    <a:pt x="85387" y="42312"/>
                  </a:lnTo>
                  <a:lnTo>
                    <a:pt x="87848" y="42149"/>
                  </a:lnTo>
                  <a:lnTo>
                    <a:pt x="90284" y="41986"/>
                  </a:lnTo>
                  <a:lnTo>
                    <a:pt x="92746" y="41813"/>
                  </a:lnTo>
                  <a:lnTo>
                    <a:pt x="95182" y="41645"/>
                  </a:lnTo>
                  <a:lnTo>
                    <a:pt x="96259" y="41566"/>
                  </a:lnTo>
                  <a:lnTo>
                    <a:pt x="97336" y="41482"/>
                  </a:lnTo>
                  <a:lnTo>
                    <a:pt x="98387" y="41393"/>
                  </a:lnTo>
                  <a:lnTo>
                    <a:pt x="99438" y="41304"/>
                  </a:lnTo>
                  <a:lnTo>
                    <a:pt x="101541" y="41114"/>
                  </a:lnTo>
                  <a:lnTo>
                    <a:pt x="103618" y="40915"/>
                  </a:lnTo>
                  <a:lnTo>
                    <a:pt x="105695" y="40705"/>
                  </a:lnTo>
                  <a:lnTo>
                    <a:pt x="107772" y="40494"/>
                  </a:lnTo>
                  <a:lnTo>
                    <a:pt x="109823" y="40284"/>
                  </a:lnTo>
                  <a:lnTo>
                    <a:pt x="111874" y="40079"/>
                  </a:lnTo>
                  <a:lnTo>
                    <a:pt x="116387" y="39628"/>
                  </a:lnTo>
                  <a:lnTo>
                    <a:pt x="120900" y="39176"/>
                  </a:lnTo>
                  <a:lnTo>
                    <a:pt x="123131" y="38939"/>
                  </a:lnTo>
                  <a:lnTo>
                    <a:pt x="125362" y="38708"/>
                  </a:lnTo>
                  <a:lnTo>
                    <a:pt x="127567" y="38467"/>
                  </a:lnTo>
                  <a:lnTo>
                    <a:pt x="129772" y="38225"/>
                  </a:lnTo>
                  <a:lnTo>
                    <a:pt x="132695" y="37894"/>
                  </a:lnTo>
                  <a:lnTo>
                    <a:pt x="135593" y="37563"/>
                  </a:lnTo>
                  <a:lnTo>
                    <a:pt x="138465" y="37227"/>
                  </a:lnTo>
                  <a:lnTo>
                    <a:pt x="141337" y="36891"/>
                  </a:lnTo>
                  <a:lnTo>
                    <a:pt x="144208" y="36549"/>
                  </a:lnTo>
                  <a:lnTo>
                    <a:pt x="147029" y="36202"/>
                  </a:lnTo>
                  <a:lnTo>
                    <a:pt x="149875" y="35850"/>
                  </a:lnTo>
                  <a:lnTo>
                    <a:pt x="152670" y="35488"/>
                  </a:lnTo>
                  <a:lnTo>
                    <a:pt x="155465" y="35120"/>
                  </a:lnTo>
                  <a:lnTo>
                    <a:pt x="158234" y="34747"/>
                  </a:lnTo>
                  <a:lnTo>
                    <a:pt x="160952" y="34369"/>
                  </a:lnTo>
                  <a:lnTo>
                    <a:pt x="163670" y="33980"/>
                  </a:lnTo>
                  <a:lnTo>
                    <a:pt x="166363" y="33581"/>
                  </a:lnTo>
                  <a:lnTo>
                    <a:pt x="169004" y="33171"/>
                  </a:lnTo>
                  <a:lnTo>
                    <a:pt x="171619" y="32756"/>
                  </a:lnTo>
                  <a:lnTo>
                    <a:pt x="172927" y="32541"/>
                  </a:lnTo>
                  <a:lnTo>
                    <a:pt x="174209" y="32325"/>
                  </a:lnTo>
                  <a:lnTo>
                    <a:pt x="177030" y="31852"/>
                  </a:lnTo>
                  <a:lnTo>
                    <a:pt x="179876" y="31380"/>
                  </a:lnTo>
                  <a:lnTo>
                    <a:pt x="182748" y="30912"/>
                  </a:lnTo>
                  <a:lnTo>
                    <a:pt x="185594" y="30439"/>
                  </a:lnTo>
                  <a:lnTo>
                    <a:pt x="188414" y="29966"/>
                  </a:lnTo>
                  <a:lnTo>
                    <a:pt x="191209" y="29483"/>
                  </a:lnTo>
                  <a:lnTo>
                    <a:pt x="192568" y="29236"/>
                  </a:lnTo>
                  <a:lnTo>
                    <a:pt x="193953" y="28989"/>
                  </a:lnTo>
                  <a:lnTo>
                    <a:pt x="195312" y="28742"/>
                  </a:lnTo>
                  <a:lnTo>
                    <a:pt x="196645" y="28485"/>
                  </a:lnTo>
                  <a:lnTo>
                    <a:pt x="201543" y="27539"/>
                  </a:lnTo>
                  <a:lnTo>
                    <a:pt x="203979" y="27067"/>
                  </a:lnTo>
                  <a:lnTo>
                    <a:pt x="206389" y="26583"/>
                  </a:lnTo>
                  <a:lnTo>
                    <a:pt x="208800" y="26100"/>
                  </a:lnTo>
                  <a:lnTo>
                    <a:pt x="211159" y="25611"/>
                  </a:lnTo>
                  <a:lnTo>
                    <a:pt x="213492" y="25112"/>
                  </a:lnTo>
                  <a:lnTo>
                    <a:pt x="215774" y="24608"/>
                  </a:lnTo>
                  <a:lnTo>
                    <a:pt x="216902" y="24350"/>
                  </a:lnTo>
                  <a:lnTo>
                    <a:pt x="218005" y="24093"/>
                  </a:lnTo>
                  <a:lnTo>
                    <a:pt x="219107" y="23836"/>
                  </a:lnTo>
                  <a:lnTo>
                    <a:pt x="220184" y="23573"/>
                  </a:lnTo>
                  <a:lnTo>
                    <a:pt x="221261" y="23305"/>
                  </a:lnTo>
                  <a:lnTo>
                    <a:pt x="222313" y="23037"/>
                  </a:lnTo>
                  <a:lnTo>
                    <a:pt x="223364" y="22769"/>
                  </a:lnTo>
                  <a:lnTo>
                    <a:pt x="224390" y="22496"/>
                  </a:lnTo>
                  <a:lnTo>
                    <a:pt x="225390" y="22218"/>
                  </a:lnTo>
                  <a:lnTo>
                    <a:pt x="226390" y="21939"/>
                  </a:lnTo>
                  <a:lnTo>
                    <a:pt x="227364" y="21655"/>
                  </a:lnTo>
                  <a:lnTo>
                    <a:pt x="228313" y="21366"/>
                  </a:lnTo>
                  <a:lnTo>
                    <a:pt x="229236" y="21077"/>
                  </a:lnTo>
                  <a:lnTo>
                    <a:pt x="230159" y="20783"/>
                  </a:lnTo>
                  <a:lnTo>
                    <a:pt x="231031" y="20489"/>
                  </a:lnTo>
                  <a:lnTo>
                    <a:pt x="231903" y="20184"/>
                  </a:lnTo>
                  <a:lnTo>
                    <a:pt x="233159" y="19754"/>
                  </a:lnTo>
                  <a:lnTo>
                    <a:pt x="234441" y="19323"/>
                  </a:lnTo>
                  <a:lnTo>
                    <a:pt x="235723" y="18903"/>
                  </a:lnTo>
                  <a:lnTo>
                    <a:pt x="237031" y="18482"/>
                  </a:lnTo>
                  <a:lnTo>
                    <a:pt x="239646" y="17657"/>
                  </a:lnTo>
                  <a:lnTo>
                    <a:pt x="242185" y="16848"/>
                  </a:lnTo>
                  <a:lnTo>
                    <a:pt x="234877" y="15924"/>
                  </a:lnTo>
                  <a:lnTo>
                    <a:pt x="227749" y="15015"/>
                  </a:lnTo>
                  <a:lnTo>
                    <a:pt x="224210" y="14563"/>
                  </a:lnTo>
                  <a:lnTo>
                    <a:pt x="220723" y="14111"/>
                  </a:lnTo>
                  <a:lnTo>
                    <a:pt x="217261" y="13654"/>
                  </a:lnTo>
                  <a:lnTo>
                    <a:pt x="213800" y="13192"/>
                  </a:lnTo>
                  <a:lnTo>
                    <a:pt x="212082" y="12950"/>
                  </a:lnTo>
                  <a:lnTo>
                    <a:pt x="210389" y="12703"/>
                  </a:lnTo>
                  <a:lnTo>
                    <a:pt x="208723" y="12446"/>
                  </a:lnTo>
                  <a:lnTo>
                    <a:pt x="207082" y="12183"/>
                  </a:lnTo>
                  <a:lnTo>
                    <a:pt x="205441" y="11910"/>
                  </a:lnTo>
                  <a:lnTo>
                    <a:pt x="203825" y="11637"/>
                  </a:lnTo>
                  <a:lnTo>
                    <a:pt x="202235" y="11358"/>
                  </a:lnTo>
                  <a:lnTo>
                    <a:pt x="200671" y="11080"/>
                  </a:lnTo>
                  <a:lnTo>
                    <a:pt x="200261" y="11007"/>
                  </a:lnTo>
                  <a:lnTo>
                    <a:pt x="199876" y="10928"/>
                  </a:lnTo>
                  <a:lnTo>
                    <a:pt x="199517" y="10854"/>
                  </a:lnTo>
                  <a:lnTo>
                    <a:pt x="199184" y="10775"/>
                  </a:lnTo>
                  <a:lnTo>
                    <a:pt x="198851" y="10697"/>
                  </a:lnTo>
                  <a:lnTo>
                    <a:pt x="198569" y="10618"/>
                  </a:lnTo>
                  <a:lnTo>
                    <a:pt x="198287" y="10539"/>
                  </a:lnTo>
                  <a:lnTo>
                    <a:pt x="198056" y="10455"/>
                  </a:lnTo>
                  <a:lnTo>
                    <a:pt x="197825" y="10376"/>
                  </a:lnTo>
                  <a:lnTo>
                    <a:pt x="197620" y="10292"/>
                  </a:lnTo>
                  <a:lnTo>
                    <a:pt x="197440" y="10208"/>
                  </a:lnTo>
                  <a:lnTo>
                    <a:pt x="197286" y="10129"/>
                  </a:lnTo>
                  <a:lnTo>
                    <a:pt x="197158" y="10045"/>
                  </a:lnTo>
                  <a:lnTo>
                    <a:pt x="197056" y="9961"/>
                  </a:lnTo>
                  <a:lnTo>
                    <a:pt x="196953" y="9872"/>
                  </a:lnTo>
                  <a:lnTo>
                    <a:pt x="196902" y="9788"/>
                  </a:lnTo>
                  <a:lnTo>
                    <a:pt x="196851" y="9698"/>
                  </a:lnTo>
                  <a:lnTo>
                    <a:pt x="196825" y="9614"/>
                  </a:lnTo>
                  <a:lnTo>
                    <a:pt x="196851" y="9525"/>
                  </a:lnTo>
                  <a:lnTo>
                    <a:pt x="196851" y="9436"/>
                  </a:lnTo>
                  <a:lnTo>
                    <a:pt x="196902" y="9346"/>
                  </a:lnTo>
                  <a:lnTo>
                    <a:pt x="196979" y="9257"/>
                  </a:lnTo>
                  <a:lnTo>
                    <a:pt x="197081" y="9168"/>
                  </a:lnTo>
                  <a:lnTo>
                    <a:pt x="197184" y="9073"/>
                  </a:lnTo>
                  <a:lnTo>
                    <a:pt x="197312" y="8984"/>
                  </a:lnTo>
                  <a:lnTo>
                    <a:pt x="197466" y="8889"/>
                  </a:lnTo>
                  <a:lnTo>
                    <a:pt x="197671" y="8795"/>
                  </a:lnTo>
                  <a:lnTo>
                    <a:pt x="197851" y="8700"/>
                  </a:lnTo>
                  <a:lnTo>
                    <a:pt x="198081" y="8606"/>
                  </a:lnTo>
                  <a:lnTo>
                    <a:pt x="198338" y="8511"/>
                  </a:lnTo>
                  <a:lnTo>
                    <a:pt x="198594" y="8417"/>
                  </a:lnTo>
                  <a:lnTo>
                    <a:pt x="198876" y="8317"/>
                  </a:lnTo>
                  <a:lnTo>
                    <a:pt x="199774" y="8044"/>
                  </a:lnTo>
                  <a:lnTo>
                    <a:pt x="200722" y="7770"/>
                  </a:lnTo>
                  <a:lnTo>
                    <a:pt x="202620" y="7234"/>
                  </a:lnTo>
                  <a:lnTo>
                    <a:pt x="203569" y="6967"/>
                  </a:lnTo>
                  <a:lnTo>
                    <a:pt x="204517" y="6693"/>
                  </a:lnTo>
                  <a:lnTo>
                    <a:pt x="205389" y="6415"/>
                  </a:lnTo>
                  <a:lnTo>
                    <a:pt x="205825" y="6278"/>
                  </a:lnTo>
                  <a:lnTo>
                    <a:pt x="206235" y="6136"/>
                  </a:lnTo>
                  <a:lnTo>
                    <a:pt x="207030" y="5848"/>
                  </a:lnTo>
                  <a:lnTo>
                    <a:pt x="207800" y="5559"/>
                  </a:lnTo>
                  <a:lnTo>
                    <a:pt x="208543" y="5264"/>
                  </a:lnTo>
                  <a:lnTo>
                    <a:pt x="209261" y="4965"/>
                  </a:lnTo>
                  <a:lnTo>
                    <a:pt x="209928" y="4666"/>
                  </a:lnTo>
                  <a:lnTo>
                    <a:pt x="210569" y="4361"/>
                  </a:lnTo>
                  <a:lnTo>
                    <a:pt x="211159" y="4056"/>
                  </a:lnTo>
                  <a:lnTo>
                    <a:pt x="211723" y="3746"/>
                  </a:lnTo>
                  <a:lnTo>
                    <a:pt x="211851" y="3641"/>
                  </a:lnTo>
                  <a:lnTo>
                    <a:pt x="211979" y="3536"/>
                  </a:lnTo>
                  <a:lnTo>
                    <a:pt x="212056" y="3431"/>
                  </a:lnTo>
                  <a:lnTo>
                    <a:pt x="212107" y="3321"/>
                  </a:lnTo>
                  <a:lnTo>
                    <a:pt x="212107" y="3210"/>
                  </a:lnTo>
                  <a:lnTo>
                    <a:pt x="212082" y="3095"/>
                  </a:lnTo>
                  <a:lnTo>
                    <a:pt x="212030" y="2984"/>
                  </a:lnTo>
                  <a:lnTo>
                    <a:pt x="211928" y="2864"/>
                  </a:lnTo>
                  <a:lnTo>
                    <a:pt x="211825" y="2748"/>
                  </a:lnTo>
                  <a:lnTo>
                    <a:pt x="211671" y="2632"/>
                  </a:lnTo>
                  <a:lnTo>
                    <a:pt x="211492" y="2512"/>
                  </a:lnTo>
                  <a:lnTo>
                    <a:pt x="211261" y="2391"/>
                  </a:lnTo>
                  <a:lnTo>
                    <a:pt x="211030" y="2275"/>
                  </a:lnTo>
                  <a:lnTo>
                    <a:pt x="210774" y="2154"/>
                  </a:lnTo>
                  <a:lnTo>
                    <a:pt x="210466" y="2033"/>
                  </a:lnTo>
                  <a:lnTo>
                    <a:pt x="210159" y="1918"/>
                  </a:lnTo>
                  <a:lnTo>
                    <a:pt x="209800" y="1797"/>
                  </a:lnTo>
                  <a:lnTo>
                    <a:pt x="209441" y="1682"/>
                  </a:lnTo>
                  <a:lnTo>
                    <a:pt x="209056" y="1566"/>
                  </a:lnTo>
                  <a:lnTo>
                    <a:pt x="208620" y="1450"/>
                  </a:lnTo>
                  <a:lnTo>
                    <a:pt x="208184" y="1340"/>
                  </a:lnTo>
                  <a:lnTo>
                    <a:pt x="207723" y="1224"/>
                  </a:lnTo>
                  <a:lnTo>
                    <a:pt x="207235" y="1114"/>
                  </a:lnTo>
                  <a:lnTo>
                    <a:pt x="206748" y="1009"/>
                  </a:lnTo>
                  <a:lnTo>
                    <a:pt x="206235" y="904"/>
                  </a:lnTo>
                  <a:lnTo>
                    <a:pt x="205671" y="804"/>
                  </a:lnTo>
                  <a:lnTo>
                    <a:pt x="205133" y="704"/>
                  </a:lnTo>
                  <a:lnTo>
                    <a:pt x="204543" y="605"/>
                  </a:lnTo>
                  <a:lnTo>
                    <a:pt x="203953" y="515"/>
                  </a:lnTo>
                  <a:lnTo>
                    <a:pt x="203338" y="426"/>
                  </a:lnTo>
                  <a:lnTo>
                    <a:pt x="202723" y="337"/>
                  </a:lnTo>
                  <a:lnTo>
                    <a:pt x="202081" y="258"/>
                  </a:lnTo>
                  <a:lnTo>
                    <a:pt x="201722" y="216"/>
                  </a:lnTo>
                  <a:lnTo>
                    <a:pt x="201338" y="174"/>
                  </a:lnTo>
                  <a:lnTo>
                    <a:pt x="200928" y="142"/>
                  </a:lnTo>
                  <a:lnTo>
                    <a:pt x="200517" y="111"/>
                  </a:lnTo>
                  <a:lnTo>
                    <a:pt x="200081" y="84"/>
                  </a:lnTo>
                  <a:lnTo>
                    <a:pt x="199646" y="58"/>
                  </a:lnTo>
                  <a:lnTo>
                    <a:pt x="199210" y="42"/>
                  </a:lnTo>
                  <a:lnTo>
                    <a:pt x="198748" y="27"/>
                  </a:lnTo>
                  <a:lnTo>
                    <a:pt x="198287" y="11"/>
                  </a:lnTo>
                  <a:lnTo>
                    <a:pt x="197825" y="6"/>
                  </a:lnTo>
                  <a:lnTo>
                    <a:pt x="197338" y="0"/>
                  </a:lnTo>
                  <a:close/>
                </a:path>
              </a:pathLst>
            </a:custGeom>
            <a:solidFill>
              <a:srgbClr val="AFDC7E"/>
            </a:solidFill>
            <a:ln>
              <a:solidFill>
                <a:srgbClr val="E5F4D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687;p41">
              <a:extLst>
                <a:ext uri="{FF2B5EF4-FFF2-40B4-BE49-F238E27FC236}">
                  <a16:creationId xmlns:a16="http://schemas.microsoft.com/office/drawing/2014/main" id="{CE6C977D-A38F-A8AA-9435-55C39D207A80}"/>
                </a:ext>
              </a:extLst>
            </p:cNvPr>
            <p:cNvSpPr/>
            <p:nvPr/>
          </p:nvSpPr>
          <p:spPr>
            <a:xfrm>
              <a:off x="4408306" y="1254480"/>
              <a:ext cx="1647534" cy="1181925"/>
            </a:xfrm>
            <a:custGeom>
              <a:avLst/>
              <a:gdLst/>
              <a:ahLst/>
              <a:cxnLst/>
              <a:rect l="l" t="t" r="r" b="b"/>
              <a:pathLst>
                <a:path w="294597" h="43132" extrusionOk="0">
                  <a:moveTo>
                    <a:pt x="61181" y="1"/>
                  </a:moveTo>
                  <a:lnTo>
                    <a:pt x="54976" y="6"/>
                  </a:lnTo>
                  <a:lnTo>
                    <a:pt x="54771" y="710"/>
                  </a:lnTo>
                  <a:lnTo>
                    <a:pt x="54540" y="1429"/>
                  </a:lnTo>
                  <a:lnTo>
                    <a:pt x="54437" y="1797"/>
                  </a:lnTo>
                  <a:lnTo>
                    <a:pt x="54335" y="2165"/>
                  </a:lnTo>
                  <a:lnTo>
                    <a:pt x="54284" y="2538"/>
                  </a:lnTo>
                  <a:lnTo>
                    <a:pt x="54232" y="2906"/>
                  </a:lnTo>
                  <a:lnTo>
                    <a:pt x="54207" y="3752"/>
                  </a:lnTo>
                  <a:lnTo>
                    <a:pt x="54181" y="4597"/>
                  </a:lnTo>
                  <a:lnTo>
                    <a:pt x="54155" y="6294"/>
                  </a:lnTo>
                  <a:lnTo>
                    <a:pt x="54155" y="7986"/>
                  </a:lnTo>
                  <a:lnTo>
                    <a:pt x="54130" y="9678"/>
                  </a:lnTo>
                  <a:lnTo>
                    <a:pt x="54104" y="9840"/>
                  </a:lnTo>
                  <a:lnTo>
                    <a:pt x="54053" y="9998"/>
                  </a:lnTo>
                  <a:lnTo>
                    <a:pt x="53950" y="10156"/>
                  </a:lnTo>
                  <a:lnTo>
                    <a:pt x="53822" y="10303"/>
                  </a:lnTo>
                  <a:lnTo>
                    <a:pt x="53642" y="10450"/>
                  </a:lnTo>
                  <a:lnTo>
                    <a:pt x="53437" y="10592"/>
                  </a:lnTo>
                  <a:lnTo>
                    <a:pt x="53207" y="10723"/>
                  </a:lnTo>
                  <a:lnTo>
                    <a:pt x="52950" y="10854"/>
                  </a:lnTo>
                  <a:lnTo>
                    <a:pt x="52642" y="10980"/>
                  </a:lnTo>
                  <a:lnTo>
                    <a:pt x="52309" y="11101"/>
                  </a:lnTo>
                  <a:lnTo>
                    <a:pt x="51950" y="11217"/>
                  </a:lnTo>
                  <a:lnTo>
                    <a:pt x="51566" y="11327"/>
                  </a:lnTo>
                  <a:lnTo>
                    <a:pt x="51155" y="11432"/>
                  </a:lnTo>
                  <a:lnTo>
                    <a:pt x="50719" y="11532"/>
                  </a:lnTo>
                  <a:lnTo>
                    <a:pt x="50258" y="11627"/>
                  </a:lnTo>
                  <a:lnTo>
                    <a:pt x="49771" y="11711"/>
                  </a:lnTo>
                  <a:lnTo>
                    <a:pt x="49232" y="11795"/>
                  </a:lnTo>
                  <a:lnTo>
                    <a:pt x="48694" y="11868"/>
                  </a:lnTo>
                  <a:lnTo>
                    <a:pt x="48130" y="11937"/>
                  </a:lnTo>
                  <a:lnTo>
                    <a:pt x="47565" y="11994"/>
                  </a:lnTo>
                  <a:lnTo>
                    <a:pt x="46950" y="12047"/>
                  </a:lnTo>
                  <a:lnTo>
                    <a:pt x="46335" y="12094"/>
                  </a:lnTo>
                  <a:lnTo>
                    <a:pt x="45694" y="12136"/>
                  </a:lnTo>
                  <a:lnTo>
                    <a:pt x="45027" y="12168"/>
                  </a:lnTo>
                  <a:lnTo>
                    <a:pt x="44335" y="12194"/>
                  </a:lnTo>
                  <a:lnTo>
                    <a:pt x="43642" y="12215"/>
                  </a:lnTo>
                  <a:lnTo>
                    <a:pt x="42924" y="12225"/>
                  </a:lnTo>
                  <a:lnTo>
                    <a:pt x="42206" y="12225"/>
                  </a:lnTo>
                  <a:lnTo>
                    <a:pt x="41463" y="12220"/>
                  </a:lnTo>
                  <a:lnTo>
                    <a:pt x="40719" y="12210"/>
                  </a:lnTo>
                  <a:lnTo>
                    <a:pt x="39950" y="12189"/>
                  </a:lnTo>
                  <a:lnTo>
                    <a:pt x="39181" y="12157"/>
                  </a:lnTo>
                  <a:lnTo>
                    <a:pt x="34206" y="11937"/>
                  </a:lnTo>
                  <a:lnTo>
                    <a:pt x="29232" y="11716"/>
                  </a:lnTo>
                  <a:lnTo>
                    <a:pt x="24257" y="11506"/>
                  </a:lnTo>
                  <a:lnTo>
                    <a:pt x="21744" y="11401"/>
                  </a:lnTo>
                  <a:lnTo>
                    <a:pt x="19257" y="11306"/>
                  </a:lnTo>
                  <a:lnTo>
                    <a:pt x="18667" y="11285"/>
                  </a:lnTo>
                  <a:lnTo>
                    <a:pt x="18078" y="11264"/>
                  </a:lnTo>
                  <a:lnTo>
                    <a:pt x="17488" y="11254"/>
                  </a:lnTo>
                  <a:lnTo>
                    <a:pt x="16898" y="11243"/>
                  </a:lnTo>
                  <a:lnTo>
                    <a:pt x="16334" y="11233"/>
                  </a:lnTo>
                  <a:lnTo>
                    <a:pt x="14693" y="11233"/>
                  </a:lnTo>
                  <a:lnTo>
                    <a:pt x="14180" y="11238"/>
                  </a:lnTo>
                  <a:lnTo>
                    <a:pt x="13667" y="11248"/>
                  </a:lnTo>
                  <a:lnTo>
                    <a:pt x="13154" y="11264"/>
                  </a:lnTo>
                  <a:lnTo>
                    <a:pt x="12642" y="11280"/>
                  </a:lnTo>
                  <a:lnTo>
                    <a:pt x="12154" y="11301"/>
                  </a:lnTo>
                  <a:lnTo>
                    <a:pt x="11667" y="11322"/>
                  </a:lnTo>
                  <a:lnTo>
                    <a:pt x="11180" y="11348"/>
                  </a:lnTo>
                  <a:lnTo>
                    <a:pt x="10718" y="11374"/>
                  </a:lnTo>
                  <a:lnTo>
                    <a:pt x="10283" y="11406"/>
                  </a:lnTo>
                  <a:lnTo>
                    <a:pt x="9821" y="11443"/>
                  </a:lnTo>
                  <a:lnTo>
                    <a:pt x="9385" y="11479"/>
                  </a:lnTo>
                  <a:lnTo>
                    <a:pt x="8949" y="11516"/>
                  </a:lnTo>
                  <a:lnTo>
                    <a:pt x="8539" y="11558"/>
                  </a:lnTo>
                  <a:lnTo>
                    <a:pt x="8129" y="11606"/>
                  </a:lnTo>
                  <a:lnTo>
                    <a:pt x="7744" y="11653"/>
                  </a:lnTo>
                  <a:lnTo>
                    <a:pt x="7334" y="11705"/>
                  </a:lnTo>
                  <a:lnTo>
                    <a:pt x="6975" y="11758"/>
                  </a:lnTo>
                  <a:lnTo>
                    <a:pt x="6590" y="11810"/>
                  </a:lnTo>
                  <a:lnTo>
                    <a:pt x="5872" y="11931"/>
                  </a:lnTo>
                  <a:lnTo>
                    <a:pt x="5205" y="12057"/>
                  </a:lnTo>
                  <a:lnTo>
                    <a:pt x="4564" y="12194"/>
                  </a:lnTo>
                  <a:lnTo>
                    <a:pt x="3975" y="12341"/>
                  </a:lnTo>
                  <a:lnTo>
                    <a:pt x="3436" y="12493"/>
                  </a:lnTo>
                  <a:lnTo>
                    <a:pt x="2923" y="12656"/>
                  </a:lnTo>
                  <a:lnTo>
                    <a:pt x="2436" y="12824"/>
                  </a:lnTo>
                  <a:lnTo>
                    <a:pt x="2000" y="12998"/>
                  </a:lnTo>
                  <a:lnTo>
                    <a:pt x="1616" y="13182"/>
                  </a:lnTo>
                  <a:lnTo>
                    <a:pt x="1257" y="13371"/>
                  </a:lnTo>
                  <a:lnTo>
                    <a:pt x="949" y="13565"/>
                  </a:lnTo>
                  <a:lnTo>
                    <a:pt x="693" y="13765"/>
                  </a:lnTo>
                  <a:lnTo>
                    <a:pt x="462" y="13970"/>
                  </a:lnTo>
                  <a:lnTo>
                    <a:pt x="282" y="14180"/>
                  </a:lnTo>
                  <a:lnTo>
                    <a:pt x="154" y="14395"/>
                  </a:lnTo>
                  <a:lnTo>
                    <a:pt x="52" y="14616"/>
                  </a:lnTo>
                  <a:lnTo>
                    <a:pt x="0" y="14836"/>
                  </a:lnTo>
                  <a:lnTo>
                    <a:pt x="0" y="15062"/>
                  </a:lnTo>
                  <a:lnTo>
                    <a:pt x="26" y="15288"/>
                  </a:lnTo>
                  <a:lnTo>
                    <a:pt x="128" y="15530"/>
                  </a:lnTo>
                  <a:lnTo>
                    <a:pt x="257" y="15766"/>
                  </a:lnTo>
                  <a:lnTo>
                    <a:pt x="462" y="15992"/>
                  </a:lnTo>
                  <a:lnTo>
                    <a:pt x="718" y="16208"/>
                  </a:lnTo>
                  <a:lnTo>
                    <a:pt x="1000" y="16423"/>
                  </a:lnTo>
                  <a:lnTo>
                    <a:pt x="1359" y="16623"/>
                  </a:lnTo>
                  <a:lnTo>
                    <a:pt x="1744" y="16822"/>
                  </a:lnTo>
                  <a:lnTo>
                    <a:pt x="2180" y="17006"/>
                  </a:lnTo>
                  <a:lnTo>
                    <a:pt x="2667" y="17185"/>
                  </a:lnTo>
                  <a:lnTo>
                    <a:pt x="3205" y="17353"/>
                  </a:lnTo>
                  <a:lnTo>
                    <a:pt x="3770" y="17516"/>
                  </a:lnTo>
                  <a:lnTo>
                    <a:pt x="4385" y="17668"/>
                  </a:lnTo>
                  <a:lnTo>
                    <a:pt x="5026" y="17810"/>
                  </a:lnTo>
                  <a:lnTo>
                    <a:pt x="5718" y="17941"/>
                  </a:lnTo>
                  <a:lnTo>
                    <a:pt x="6436" y="18062"/>
                  </a:lnTo>
                  <a:lnTo>
                    <a:pt x="7206" y="18178"/>
                  </a:lnTo>
                  <a:lnTo>
                    <a:pt x="8000" y="18278"/>
                  </a:lnTo>
                  <a:lnTo>
                    <a:pt x="8821" y="18372"/>
                  </a:lnTo>
                  <a:lnTo>
                    <a:pt x="9667" y="18451"/>
                  </a:lnTo>
                  <a:lnTo>
                    <a:pt x="10565" y="18524"/>
                  </a:lnTo>
                  <a:lnTo>
                    <a:pt x="11488" y="18582"/>
                  </a:lnTo>
                  <a:lnTo>
                    <a:pt x="12436" y="18630"/>
                  </a:lnTo>
                  <a:lnTo>
                    <a:pt x="13385" y="18672"/>
                  </a:lnTo>
                  <a:lnTo>
                    <a:pt x="14385" y="18698"/>
                  </a:lnTo>
                  <a:lnTo>
                    <a:pt x="15411" y="18708"/>
                  </a:lnTo>
                  <a:lnTo>
                    <a:pt x="16437" y="18714"/>
                  </a:lnTo>
                  <a:lnTo>
                    <a:pt x="17488" y="18703"/>
                  </a:lnTo>
                  <a:lnTo>
                    <a:pt x="18565" y="18682"/>
                  </a:lnTo>
                  <a:lnTo>
                    <a:pt x="19667" y="18651"/>
                  </a:lnTo>
                  <a:lnTo>
                    <a:pt x="20796" y="18603"/>
                  </a:lnTo>
                  <a:lnTo>
                    <a:pt x="21924" y="18545"/>
                  </a:lnTo>
                  <a:lnTo>
                    <a:pt x="23052" y="18472"/>
                  </a:lnTo>
                  <a:lnTo>
                    <a:pt x="24565" y="18362"/>
                  </a:lnTo>
                  <a:lnTo>
                    <a:pt x="26078" y="18241"/>
                  </a:lnTo>
                  <a:lnTo>
                    <a:pt x="27565" y="18109"/>
                  </a:lnTo>
                  <a:lnTo>
                    <a:pt x="29027" y="17973"/>
                  </a:lnTo>
                  <a:lnTo>
                    <a:pt x="30488" y="17826"/>
                  </a:lnTo>
                  <a:lnTo>
                    <a:pt x="31924" y="17679"/>
                  </a:lnTo>
                  <a:lnTo>
                    <a:pt x="33360" y="17521"/>
                  </a:lnTo>
                  <a:lnTo>
                    <a:pt x="34745" y="17358"/>
                  </a:lnTo>
                  <a:lnTo>
                    <a:pt x="35334" y="17290"/>
                  </a:lnTo>
                  <a:lnTo>
                    <a:pt x="35950" y="17232"/>
                  </a:lnTo>
                  <a:lnTo>
                    <a:pt x="36540" y="17185"/>
                  </a:lnTo>
                  <a:lnTo>
                    <a:pt x="37129" y="17138"/>
                  </a:lnTo>
                  <a:lnTo>
                    <a:pt x="37745" y="17106"/>
                  </a:lnTo>
                  <a:lnTo>
                    <a:pt x="38334" y="17074"/>
                  </a:lnTo>
                  <a:lnTo>
                    <a:pt x="38924" y="17053"/>
                  </a:lnTo>
                  <a:lnTo>
                    <a:pt x="39540" y="17038"/>
                  </a:lnTo>
                  <a:lnTo>
                    <a:pt x="40129" y="17027"/>
                  </a:lnTo>
                  <a:lnTo>
                    <a:pt x="40719" y="17027"/>
                  </a:lnTo>
                  <a:lnTo>
                    <a:pt x="41309" y="17032"/>
                  </a:lnTo>
                  <a:lnTo>
                    <a:pt x="41873" y="17043"/>
                  </a:lnTo>
                  <a:lnTo>
                    <a:pt x="42437" y="17064"/>
                  </a:lnTo>
                  <a:lnTo>
                    <a:pt x="43001" y="17090"/>
                  </a:lnTo>
                  <a:lnTo>
                    <a:pt x="43540" y="17116"/>
                  </a:lnTo>
                  <a:lnTo>
                    <a:pt x="44078" y="17159"/>
                  </a:lnTo>
                  <a:lnTo>
                    <a:pt x="44591" y="17201"/>
                  </a:lnTo>
                  <a:lnTo>
                    <a:pt x="45104" y="17253"/>
                  </a:lnTo>
                  <a:lnTo>
                    <a:pt x="45591" y="17306"/>
                  </a:lnTo>
                  <a:lnTo>
                    <a:pt x="46078" y="17369"/>
                  </a:lnTo>
                  <a:lnTo>
                    <a:pt x="46514" y="17437"/>
                  </a:lnTo>
                  <a:lnTo>
                    <a:pt x="46950" y="17516"/>
                  </a:lnTo>
                  <a:lnTo>
                    <a:pt x="47360" y="17595"/>
                  </a:lnTo>
                  <a:lnTo>
                    <a:pt x="47771" y="17679"/>
                  </a:lnTo>
                  <a:lnTo>
                    <a:pt x="48130" y="17773"/>
                  </a:lnTo>
                  <a:lnTo>
                    <a:pt x="48463" y="17873"/>
                  </a:lnTo>
                  <a:lnTo>
                    <a:pt x="48796" y="17973"/>
                  </a:lnTo>
                  <a:lnTo>
                    <a:pt x="49078" y="18083"/>
                  </a:lnTo>
                  <a:lnTo>
                    <a:pt x="49335" y="18199"/>
                  </a:lnTo>
                  <a:lnTo>
                    <a:pt x="49565" y="18320"/>
                  </a:lnTo>
                  <a:lnTo>
                    <a:pt x="49771" y="18446"/>
                  </a:lnTo>
                  <a:lnTo>
                    <a:pt x="49950" y="18572"/>
                  </a:lnTo>
                  <a:lnTo>
                    <a:pt x="50258" y="18866"/>
                  </a:lnTo>
                  <a:lnTo>
                    <a:pt x="50565" y="19160"/>
                  </a:lnTo>
                  <a:lnTo>
                    <a:pt x="50873" y="19449"/>
                  </a:lnTo>
                  <a:lnTo>
                    <a:pt x="51130" y="19743"/>
                  </a:lnTo>
                  <a:lnTo>
                    <a:pt x="51386" y="20037"/>
                  </a:lnTo>
                  <a:lnTo>
                    <a:pt x="51642" y="20332"/>
                  </a:lnTo>
                  <a:lnTo>
                    <a:pt x="51848" y="20621"/>
                  </a:lnTo>
                  <a:lnTo>
                    <a:pt x="52078" y="20915"/>
                  </a:lnTo>
                  <a:lnTo>
                    <a:pt x="52258" y="21209"/>
                  </a:lnTo>
                  <a:lnTo>
                    <a:pt x="52437" y="21503"/>
                  </a:lnTo>
                  <a:lnTo>
                    <a:pt x="52591" y="21797"/>
                  </a:lnTo>
                  <a:lnTo>
                    <a:pt x="52745" y="22092"/>
                  </a:lnTo>
                  <a:lnTo>
                    <a:pt x="52873" y="22386"/>
                  </a:lnTo>
                  <a:lnTo>
                    <a:pt x="53001" y="22685"/>
                  </a:lnTo>
                  <a:lnTo>
                    <a:pt x="53181" y="23274"/>
                  </a:lnTo>
                  <a:lnTo>
                    <a:pt x="53309" y="23862"/>
                  </a:lnTo>
                  <a:lnTo>
                    <a:pt x="53360" y="24456"/>
                  </a:lnTo>
                  <a:lnTo>
                    <a:pt x="53360" y="25049"/>
                  </a:lnTo>
                  <a:lnTo>
                    <a:pt x="53309" y="25643"/>
                  </a:lnTo>
                  <a:lnTo>
                    <a:pt x="53207" y="26237"/>
                  </a:lnTo>
                  <a:lnTo>
                    <a:pt x="53053" y="26830"/>
                  </a:lnTo>
                  <a:lnTo>
                    <a:pt x="52848" y="27424"/>
                  </a:lnTo>
                  <a:lnTo>
                    <a:pt x="52591" y="28018"/>
                  </a:lnTo>
                  <a:lnTo>
                    <a:pt x="52463" y="28254"/>
                  </a:lnTo>
                  <a:lnTo>
                    <a:pt x="52386" y="28464"/>
                  </a:lnTo>
                  <a:lnTo>
                    <a:pt x="52335" y="28658"/>
                  </a:lnTo>
                  <a:lnTo>
                    <a:pt x="52309" y="28827"/>
                  </a:lnTo>
                  <a:lnTo>
                    <a:pt x="52335" y="28979"/>
                  </a:lnTo>
                  <a:lnTo>
                    <a:pt x="52360" y="29052"/>
                  </a:lnTo>
                  <a:lnTo>
                    <a:pt x="52412" y="29116"/>
                  </a:lnTo>
                  <a:lnTo>
                    <a:pt x="52489" y="29179"/>
                  </a:lnTo>
                  <a:lnTo>
                    <a:pt x="52566" y="29242"/>
                  </a:lnTo>
                  <a:lnTo>
                    <a:pt x="52668" y="29294"/>
                  </a:lnTo>
                  <a:lnTo>
                    <a:pt x="52796" y="29352"/>
                  </a:lnTo>
                  <a:lnTo>
                    <a:pt x="52925" y="29399"/>
                  </a:lnTo>
                  <a:lnTo>
                    <a:pt x="53104" y="29446"/>
                  </a:lnTo>
                  <a:lnTo>
                    <a:pt x="53283" y="29494"/>
                  </a:lnTo>
                  <a:lnTo>
                    <a:pt x="53489" y="29536"/>
                  </a:lnTo>
                  <a:lnTo>
                    <a:pt x="53719" y="29578"/>
                  </a:lnTo>
                  <a:lnTo>
                    <a:pt x="53976" y="29620"/>
                  </a:lnTo>
                  <a:lnTo>
                    <a:pt x="54258" y="29657"/>
                  </a:lnTo>
                  <a:lnTo>
                    <a:pt x="54566" y="29699"/>
                  </a:lnTo>
                  <a:lnTo>
                    <a:pt x="54899" y="29735"/>
                  </a:lnTo>
                  <a:lnTo>
                    <a:pt x="55258" y="29767"/>
                  </a:lnTo>
                  <a:lnTo>
                    <a:pt x="56078" y="29841"/>
                  </a:lnTo>
                  <a:lnTo>
                    <a:pt x="57027" y="29909"/>
                  </a:lnTo>
                  <a:lnTo>
                    <a:pt x="58130" y="29982"/>
                  </a:lnTo>
                  <a:lnTo>
                    <a:pt x="62027" y="30224"/>
                  </a:lnTo>
                  <a:lnTo>
                    <a:pt x="65925" y="30460"/>
                  </a:lnTo>
                  <a:lnTo>
                    <a:pt x="69848" y="30686"/>
                  </a:lnTo>
                  <a:lnTo>
                    <a:pt x="73771" y="30902"/>
                  </a:lnTo>
                  <a:lnTo>
                    <a:pt x="77720" y="31117"/>
                  </a:lnTo>
                  <a:lnTo>
                    <a:pt x="81669" y="31322"/>
                  </a:lnTo>
                  <a:lnTo>
                    <a:pt x="85618" y="31516"/>
                  </a:lnTo>
                  <a:lnTo>
                    <a:pt x="89566" y="31711"/>
                  </a:lnTo>
                  <a:lnTo>
                    <a:pt x="91643" y="31816"/>
                  </a:lnTo>
                  <a:lnTo>
                    <a:pt x="93695" y="31921"/>
                  </a:lnTo>
                  <a:lnTo>
                    <a:pt x="95720" y="32036"/>
                  </a:lnTo>
                  <a:lnTo>
                    <a:pt x="97746" y="32157"/>
                  </a:lnTo>
                  <a:lnTo>
                    <a:pt x="99746" y="32289"/>
                  </a:lnTo>
                  <a:lnTo>
                    <a:pt x="101720" y="32420"/>
                  </a:lnTo>
                  <a:lnTo>
                    <a:pt x="103695" y="32562"/>
                  </a:lnTo>
                  <a:lnTo>
                    <a:pt x="105644" y="32704"/>
                  </a:lnTo>
                  <a:lnTo>
                    <a:pt x="107567" y="32856"/>
                  </a:lnTo>
                  <a:lnTo>
                    <a:pt x="109490" y="33019"/>
                  </a:lnTo>
                  <a:lnTo>
                    <a:pt x="111362" y="33182"/>
                  </a:lnTo>
                  <a:lnTo>
                    <a:pt x="113259" y="33355"/>
                  </a:lnTo>
                  <a:lnTo>
                    <a:pt x="115105" y="33534"/>
                  </a:lnTo>
                  <a:lnTo>
                    <a:pt x="116952" y="33718"/>
                  </a:lnTo>
                  <a:lnTo>
                    <a:pt x="118772" y="33907"/>
                  </a:lnTo>
                  <a:lnTo>
                    <a:pt x="120593" y="34106"/>
                  </a:lnTo>
                  <a:lnTo>
                    <a:pt x="122362" y="34311"/>
                  </a:lnTo>
                  <a:lnTo>
                    <a:pt x="124157" y="34521"/>
                  </a:lnTo>
                  <a:lnTo>
                    <a:pt x="125901" y="34737"/>
                  </a:lnTo>
                  <a:lnTo>
                    <a:pt x="127644" y="34963"/>
                  </a:lnTo>
                  <a:lnTo>
                    <a:pt x="129362" y="35194"/>
                  </a:lnTo>
                  <a:lnTo>
                    <a:pt x="131054" y="35430"/>
                  </a:lnTo>
                  <a:lnTo>
                    <a:pt x="132747" y="35677"/>
                  </a:lnTo>
                  <a:lnTo>
                    <a:pt x="134414" y="35924"/>
                  </a:lnTo>
                  <a:lnTo>
                    <a:pt x="136055" y="36182"/>
                  </a:lnTo>
                  <a:lnTo>
                    <a:pt x="137670" y="36449"/>
                  </a:lnTo>
                  <a:lnTo>
                    <a:pt x="139285" y="36717"/>
                  </a:lnTo>
                  <a:lnTo>
                    <a:pt x="140875" y="36996"/>
                  </a:lnTo>
                  <a:lnTo>
                    <a:pt x="142439" y="37285"/>
                  </a:lnTo>
                  <a:lnTo>
                    <a:pt x="144003" y="37574"/>
                  </a:lnTo>
                  <a:lnTo>
                    <a:pt x="145542" y="37873"/>
                  </a:lnTo>
                  <a:lnTo>
                    <a:pt x="147055" y="38183"/>
                  </a:lnTo>
                  <a:lnTo>
                    <a:pt x="150055" y="38787"/>
                  </a:lnTo>
                  <a:lnTo>
                    <a:pt x="153055" y="39397"/>
                  </a:lnTo>
                  <a:lnTo>
                    <a:pt x="159106" y="40621"/>
                  </a:lnTo>
                  <a:lnTo>
                    <a:pt x="165312" y="41861"/>
                  </a:lnTo>
                  <a:lnTo>
                    <a:pt x="171645" y="43132"/>
                  </a:lnTo>
                  <a:lnTo>
                    <a:pt x="183030" y="41876"/>
                  </a:lnTo>
                  <a:lnTo>
                    <a:pt x="189081" y="41214"/>
                  </a:lnTo>
                  <a:lnTo>
                    <a:pt x="195235" y="40547"/>
                  </a:lnTo>
                  <a:lnTo>
                    <a:pt x="195748" y="40489"/>
                  </a:lnTo>
                  <a:lnTo>
                    <a:pt x="196210" y="40426"/>
                  </a:lnTo>
                  <a:lnTo>
                    <a:pt x="196594" y="40363"/>
                  </a:lnTo>
                  <a:lnTo>
                    <a:pt x="196928" y="40300"/>
                  </a:lnTo>
                  <a:lnTo>
                    <a:pt x="197210" y="40232"/>
                  </a:lnTo>
                  <a:lnTo>
                    <a:pt x="197441" y="40164"/>
                  </a:lnTo>
                  <a:lnTo>
                    <a:pt x="197594" y="40095"/>
                  </a:lnTo>
                  <a:lnTo>
                    <a:pt x="197723" y="40017"/>
                  </a:lnTo>
                  <a:lnTo>
                    <a:pt x="197800" y="39938"/>
                  </a:lnTo>
                  <a:lnTo>
                    <a:pt x="197825" y="39854"/>
                  </a:lnTo>
                  <a:lnTo>
                    <a:pt x="197825" y="39770"/>
                  </a:lnTo>
                  <a:lnTo>
                    <a:pt x="197748" y="39675"/>
                  </a:lnTo>
                  <a:lnTo>
                    <a:pt x="197671" y="39575"/>
                  </a:lnTo>
                  <a:lnTo>
                    <a:pt x="197543" y="39470"/>
                  </a:lnTo>
                  <a:lnTo>
                    <a:pt x="197389" y="39360"/>
                  </a:lnTo>
                  <a:lnTo>
                    <a:pt x="197184" y="39244"/>
                  </a:lnTo>
                  <a:lnTo>
                    <a:pt x="196364" y="38729"/>
                  </a:lnTo>
                  <a:lnTo>
                    <a:pt x="195569" y="38215"/>
                  </a:lnTo>
                  <a:lnTo>
                    <a:pt x="194825" y="37695"/>
                  </a:lnTo>
                  <a:lnTo>
                    <a:pt x="194133" y="37169"/>
                  </a:lnTo>
                  <a:lnTo>
                    <a:pt x="193492" y="36644"/>
                  </a:lnTo>
                  <a:lnTo>
                    <a:pt x="192876" y="36113"/>
                  </a:lnTo>
                  <a:lnTo>
                    <a:pt x="192312" y="35588"/>
                  </a:lnTo>
                  <a:lnTo>
                    <a:pt x="191799" y="35057"/>
                  </a:lnTo>
                  <a:lnTo>
                    <a:pt x="191697" y="34957"/>
                  </a:lnTo>
                  <a:lnTo>
                    <a:pt x="191646" y="34852"/>
                  </a:lnTo>
                  <a:lnTo>
                    <a:pt x="191594" y="34747"/>
                  </a:lnTo>
                  <a:lnTo>
                    <a:pt x="191569" y="34637"/>
                  </a:lnTo>
                  <a:lnTo>
                    <a:pt x="191594" y="34532"/>
                  </a:lnTo>
                  <a:lnTo>
                    <a:pt x="191594" y="34422"/>
                  </a:lnTo>
                  <a:lnTo>
                    <a:pt x="191646" y="34311"/>
                  </a:lnTo>
                  <a:lnTo>
                    <a:pt x="191722" y="34201"/>
                  </a:lnTo>
                  <a:lnTo>
                    <a:pt x="191799" y="34091"/>
                  </a:lnTo>
                  <a:lnTo>
                    <a:pt x="191902" y="33986"/>
                  </a:lnTo>
                  <a:lnTo>
                    <a:pt x="192030" y="33875"/>
                  </a:lnTo>
                  <a:lnTo>
                    <a:pt x="192184" y="33775"/>
                  </a:lnTo>
                  <a:lnTo>
                    <a:pt x="192364" y="33670"/>
                  </a:lnTo>
                  <a:lnTo>
                    <a:pt x="192543" y="33576"/>
                  </a:lnTo>
                  <a:lnTo>
                    <a:pt x="192748" y="33481"/>
                  </a:lnTo>
                  <a:lnTo>
                    <a:pt x="192979" y="33392"/>
                  </a:lnTo>
                  <a:lnTo>
                    <a:pt x="194620" y="32803"/>
                  </a:lnTo>
                  <a:lnTo>
                    <a:pt x="196287" y="32210"/>
                  </a:lnTo>
                  <a:lnTo>
                    <a:pt x="197979" y="31616"/>
                  </a:lnTo>
                  <a:lnTo>
                    <a:pt x="199723" y="31033"/>
                  </a:lnTo>
                  <a:lnTo>
                    <a:pt x="200620" y="30744"/>
                  </a:lnTo>
                  <a:lnTo>
                    <a:pt x="201518" y="30455"/>
                  </a:lnTo>
                  <a:lnTo>
                    <a:pt x="202415" y="30171"/>
                  </a:lnTo>
                  <a:lnTo>
                    <a:pt x="203364" y="29888"/>
                  </a:lnTo>
                  <a:lnTo>
                    <a:pt x="204313" y="29609"/>
                  </a:lnTo>
                  <a:lnTo>
                    <a:pt x="205287" y="29336"/>
                  </a:lnTo>
                  <a:lnTo>
                    <a:pt x="206287" y="29068"/>
                  </a:lnTo>
                  <a:lnTo>
                    <a:pt x="207313" y="28800"/>
                  </a:lnTo>
                  <a:lnTo>
                    <a:pt x="207877" y="28669"/>
                  </a:lnTo>
                  <a:lnTo>
                    <a:pt x="208466" y="28538"/>
                  </a:lnTo>
                  <a:lnTo>
                    <a:pt x="209107" y="28417"/>
                  </a:lnTo>
                  <a:lnTo>
                    <a:pt x="209774" y="28301"/>
                  </a:lnTo>
                  <a:lnTo>
                    <a:pt x="210492" y="28186"/>
                  </a:lnTo>
                  <a:lnTo>
                    <a:pt x="211236" y="28081"/>
                  </a:lnTo>
                  <a:lnTo>
                    <a:pt x="212005" y="27981"/>
                  </a:lnTo>
                  <a:lnTo>
                    <a:pt x="212800" y="27881"/>
                  </a:lnTo>
                  <a:lnTo>
                    <a:pt x="213620" y="27786"/>
                  </a:lnTo>
                  <a:lnTo>
                    <a:pt x="214441" y="27702"/>
                  </a:lnTo>
                  <a:lnTo>
                    <a:pt x="215287" y="27618"/>
                  </a:lnTo>
                  <a:lnTo>
                    <a:pt x="216133" y="27539"/>
                  </a:lnTo>
                  <a:lnTo>
                    <a:pt x="216979" y="27466"/>
                  </a:lnTo>
                  <a:lnTo>
                    <a:pt x="217826" y="27398"/>
                  </a:lnTo>
                  <a:lnTo>
                    <a:pt x="218672" y="27335"/>
                  </a:lnTo>
                  <a:lnTo>
                    <a:pt x="219518" y="27272"/>
                  </a:lnTo>
                  <a:lnTo>
                    <a:pt x="220518" y="27208"/>
                  </a:lnTo>
                  <a:lnTo>
                    <a:pt x="221518" y="27145"/>
                  </a:lnTo>
                  <a:lnTo>
                    <a:pt x="222492" y="27088"/>
                  </a:lnTo>
                  <a:lnTo>
                    <a:pt x="223467" y="27035"/>
                  </a:lnTo>
                  <a:lnTo>
                    <a:pt x="224416" y="26988"/>
                  </a:lnTo>
                  <a:lnTo>
                    <a:pt x="225339" y="26946"/>
                  </a:lnTo>
                  <a:lnTo>
                    <a:pt x="226262" y="26909"/>
                  </a:lnTo>
                  <a:lnTo>
                    <a:pt x="227185" y="26878"/>
                  </a:lnTo>
                  <a:lnTo>
                    <a:pt x="228082" y="26851"/>
                  </a:lnTo>
                  <a:lnTo>
                    <a:pt x="228980" y="26825"/>
                  </a:lnTo>
                  <a:lnTo>
                    <a:pt x="229852" y="26804"/>
                  </a:lnTo>
                  <a:lnTo>
                    <a:pt x="230723" y="26793"/>
                  </a:lnTo>
                  <a:lnTo>
                    <a:pt x="231570" y="26783"/>
                  </a:lnTo>
                  <a:lnTo>
                    <a:pt x="232416" y="26772"/>
                  </a:lnTo>
                  <a:lnTo>
                    <a:pt x="234082" y="26772"/>
                  </a:lnTo>
                  <a:lnTo>
                    <a:pt x="234903" y="26783"/>
                  </a:lnTo>
                  <a:lnTo>
                    <a:pt x="235698" y="26788"/>
                  </a:lnTo>
                  <a:lnTo>
                    <a:pt x="236467" y="26804"/>
                  </a:lnTo>
                  <a:lnTo>
                    <a:pt x="237262" y="26825"/>
                  </a:lnTo>
                  <a:lnTo>
                    <a:pt x="238031" y="26846"/>
                  </a:lnTo>
                  <a:lnTo>
                    <a:pt x="238775" y="26872"/>
                  </a:lnTo>
                  <a:lnTo>
                    <a:pt x="239544" y="26899"/>
                  </a:lnTo>
                  <a:lnTo>
                    <a:pt x="240262" y="26935"/>
                  </a:lnTo>
                  <a:lnTo>
                    <a:pt x="241006" y="26972"/>
                  </a:lnTo>
                  <a:lnTo>
                    <a:pt x="241724" y="27009"/>
                  </a:lnTo>
                  <a:lnTo>
                    <a:pt x="242442" y="27056"/>
                  </a:lnTo>
                  <a:lnTo>
                    <a:pt x="243134" y="27103"/>
                  </a:lnTo>
                  <a:lnTo>
                    <a:pt x="243826" y="27151"/>
                  </a:lnTo>
                  <a:lnTo>
                    <a:pt x="244493" y="27208"/>
                  </a:lnTo>
                  <a:lnTo>
                    <a:pt x="245185" y="27266"/>
                  </a:lnTo>
                  <a:lnTo>
                    <a:pt x="245852" y="27324"/>
                  </a:lnTo>
                  <a:lnTo>
                    <a:pt x="246493" y="27387"/>
                  </a:lnTo>
                  <a:lnTo>
                    <a:pt x="247134" y="27455"/>
                  </a:lnTo>
                  <a:lnTo>
                    <a:pt x="247775" y="27524"/>
                  </a:lnTo>
                  <a:lnTo>
                    <a:pt x="248416" y="27597"/>
                  </a:lnTo>
                  <a:lnTo>
                    <a:pt x="249031" y="27671"/>
                  </a:lnTo>
                  <a:lnTo>
                    <a:pt x="249647" y="27750"/>
                  </a:lnTo>
                  <a:lnTo>
                    <a:pt x="250852" y="27918"/>
                  </a:lnTo>
                  <a:lnTo>
                    <a:pt x="252032" y="28091"/>
                  </a:lnTo>
                  <a:lnTo>
                    <a:pt x="253185" y="28280"/>
                  </a:lnTo>
                  <a:lnTo>
                    <a:pt x="254314" y="28475"/>
                  </a:lnTo>
                  <a:lnTo>
                    <a:pt x="255416" y="28679"/>
                  </a:lnTo>
                  <a:lnTo>
                    <a:pt x="256468" y="28895"/>
                  </a:lnTo>
                  <a:lnTo>
                    <a:pt x="257519" y="29116"/>
                  </a:lnTo>
                  <a:lnTo>
                    <a:pt x="258544" y="29347"/>
                  </a:lnTo>
                  <a:lnTo>
                    <a:pt x="259545" y="29583"/>
                  </a:lnTo>
                  <a:lnTo>
                    <a:pt x="260545" y="29825"/>
                  </a:lnTo>
                  <a:lnTo>
                    <a:pt x="261493" y="30077"/>
                  </a:lnTo>
                  <a:lnTo>
                    <a:pt x="262442" y="30334"/>
                  </a:lnTo>
                  <a:lnTo>
                    <a:pt x="263365" y="30597"/>
                  </a:lnTo>
                  <a:lnTo>
                    <a:pt x="264263" y="30854"/>
                  </a:lnTo>
                  <a:lnTo>
                    <a:pt x="265134" y="31117"/>
                  </a:lnTo>
                  <a:lnTo>
                    <a:pt x="266827" y="31642"/>
                  </a:lnTo>
                  <a:lnTo>
                    <a:pt x="267391" y="31621"/>
                  </a:lnTo>
                  <a:lnTo>
                    <a:pt x="267596" y="31611"/>
                  </a:lnTo>
                  <a:lnTo>
                    <a:pt x="267775" y="31595"/>
                  </a:lnTo>
                  <a:lnTo>
                    <a:pt x="273776" y="30875"/>
                  </a:lnTo>
                  <a:lnTo>
                    <a:pt x="279776" y="30145"/>
                  </a:lnTo>
                  <a:lnTo>
                    <a:pt x="285776" y="29425"/>
                  </a:lnTo>
                  <a:lnTo>
                    <a:pt x="288802" y="29068"/>
                  </a:lnTo>
                  <a:lnTo>
                    <a:pt x="291827" y="28716"/>
                  </a:lnTo>
                  <a:lnTo>
                    <a:pt x="292391" y="28648"/>
                  </a:lnTo>
                  <a:lnTo>
                    <a:pt x="292879" y="28580"/>
                  </a:lnTo>
                  <a:lnTo>
                    <a:pt x="293315" y="28511"/>
                  </a:lnTo>
                  <a:lnTo>
                    <a:pt x="293699" y="28438"/>
                  </a:lnTo>
                  <a:lnTo>
                    <a:pt x="294007" y="28370"/>
                  </a:lnTo>
                  <a:lnTo>
                    <a:pt x="294238" y="28296"/>
                  </a:lnTo>
                  <a:lnTo>
                    <a:pt x="294340" y="28254"/>
                  </a:lnTo>
                  <a:lnTo>
                    <a:pt x="294417" y="28217"/>
                  </a:lnTo>
                  <a:lnTo>
                    <a:pt x="294494" y="28180"/>
                  </a:lnTo>
                  <a:lnTo>
                    <a:pt x="294545" y="28138"/>
                  </a:lnTo>
                  <a:lnTo>
                    <a:pt x="294571" y="28102"/>
                  </a:lnTo>
                  <a:lnTo>
                    <a:pt x="294597" y="28060"/>
                  </a:lnTo>
                  <a:lnTo>
                    <a:pt x="294597" y="27976"/>
                  </a:lnTo>
                  <a:lnTo>
                    <a:pt x="294520" y="27886"/>
                  </a:lnTo>
                  <a:lnTo>
                    <a:pt x="294391" y="27792"/>
                  </a:lnTo>
                  <a:lnTo>
                    <a:pt x="294212" y="27697"/>
                  </a:lnTo>
                  <a:lnTo>
                    <a:pt x="293956" y="27592"/>
                  </a:lnTo>
                  <a:lnTo>
                    <a:pt x="293648" y="27487"/>
                  </a:lnTo>
                  <a:lnTo>
                    <a:pt x="293289" y="27371"/>
                  </a:lnTo>
                  <a:lnTo>
                    <a:pt x="291212" y="26767"/>
                  </a:lnTo>
                  <a:lnTo>
                    <a:pt x="289109" y="26168"/>
                  </a:lnTo>
                  <a:lnTo>
                    <a:pt x="286955" y="25575"/>
                  </a:lnTo>
                  <a:lnTo>
                    <a:pt x="284801" y="24986"/>
                  </a:lnTo>
                  <a:lnTo>
                    <a:pt x="282596" y="24403"/>
                  </a:lnTo>
                  <a:lnTo>
                    <a:pt x="280391" y="23820"/>
                  </a:lnTo>
                  <a:lnTo>
                    <a:pt x="278135" y="23247"/>
                  </a:lnTo>
                  <a:lnTo>
                    <a:pt x="275878" y="22675"/>
                  </a:lnTo>
                  <a:lnTo>
                    <a:pt x="273570" y="22107"/>
                  </a:lnTo>
                  <a:lnTo>
                    <a:pt x="271263" y="21545"/>
                  </a:lnTo>
                  <a:lnTo>
                    <a:pt x="268929" y="20983"/>
                  </a:lnTo>
                  <a:lnTo>
                    <a:pt x="266570" y="20426"/>
                  </a:lnTo>
                  <a:lnTo>
                    <a:pt x="264186" y="19869"/>
                  </a:lnTo>
                  <a:lnTo>
                    <a:pt x="261801" y="19318"/>
                  </a:lnTo>
                  <a:lnTo>
                    <a:pt x="259365" y="18771"/>
                  </a:lnTo>
                  <a:lnTo>
                    <a:pt x="256955" y="18225"/>
                  </a:lnTo>
                  <a:lnTo>
                    <a:pt x="255698" y="17947"/>
                  </a:lnTo>
                  <a:lnTo>
                    <a:pt x="254416" y="17668"/>
                  </a:lnTo>
                  <a:lnTo>
                    <a:pt x="253160" y="17395"/>
                  </a:lnTo>
                  <a:lnTo>
                    <a:pt x="251878" y="17127"/>
                  </a:lnTo>
                  <a:lnTo>
                    <a:pt x="250570" y="16859"/>
                  </a:lnTo>
                  <a:lnTo>
                    <a:pt x="249288" y="16591"/>
                  </a:lnTo>
                  <a:lnTo>
                    <a:pt x="247955" y="16328"/>
                  </a:lnTo>
                  <a:lnTo>
                    <a:pt x="246647" y="16066"/>
                  </a:lnTo>
                  <a:lnTo>
                    <a:pt x="245313" y="15808"/>
                  </a:lnTo>
                  <a:lnTo>
                    <a:pt x="243980" y="15556"/>
                  </a:lnTo>
                  <a:lnTo>
                    <a:pt x="242621" y="15299"/>
                  </a:lnTo>
                  <a:lnTo>
                    <a:pt x="241262" y="15052"/>
                  </a:lnTo>
                  <a:lnTo>
                    <a:pt x="239903" y="14800"/>
                  </a:lnTo>
                  <a:lnTo>
                    <a:pt x="238518" y="14558"/>
                  </a:lnTo>
                  <a:lnTo>
                    <a:pt x="237134" y="14316"/>
                  </a:lnTo>
                  <a:lnTo>
                    <a:pt x="235723" y="14075"/>
                  </a:lnTo>
                  <a:lnTo>
                    <a:pt x="234313" y="13833"/>
                  </a:lnTo>
                  <a:lnTo>
                    <a:pt x="232903" y="13602"/>
                  </a:lnTo>
                  <a:lnTo>
                    <a:pt x="231493" y="13365"/>
                  </a:lnTo>
                  <a:lnTo>
                    <a:pt x="230057" y="13140"/>
                  </a:lnTo>
                  <a:lnTo>
                    <a:pt x="228595" y="12908"/>
                  </a:lnTo>
                  <a:lnTo>
                    <a:pt x="227159" y="12683"/>
                  </a:lnTo>
                  <a:lnTo>
                    <a:pt x="225698" y="12462"/>
                  </a:lnTo>
                  <a:lnTo>
                    <a:pt x="224210" y="12241"/>
                  </a:lnTo>
                  <a:lnTo>
                    <a:pt x="222749" y="12026"/>
                  </a:lnTo>
                  <a:lnTo>
                    <a:pt x="221236" y="11810"/>
                  </a:lnTo>
                  <a:lnTo>
                    <a:pt x="219749" y="11600"/>
                  </a:lnTo>
                  <a:lnTo>
                    <a:pt x="218236" y="11390"/>
                  </a:lnTo>
                  <a:lnTo>
                    <a:pt x="216723" y="11180"/>
                  </a:lnTo>
                  <a:lnTo>
                    <a:pt x="215185" y="10975"/>
                  </a:lnTo>
                  <a:lnTo>
                    <a:pt x="213672" y="10775"/>
                  </a:lnTo>
                  <a:lnTo>
                    <a:pt x="212108" y="10576"/>
                  </a:lnTo>
                  <a:lnTo>
                    <a:pt x="209492" y="10245"/>
                  </a:lnTo>
                  <a:lnTo>
                    <a:pt x="206877" y="9914"/>
                  </a:lnTo>
                  <a:lnTo>
                    <a:pt x="204236" y="9588"/>
                  </a:lnTo>
                  <a:lnTo>
                    <a:pt x="201595" y="9262"/>
                  </a:lnTo>
                  <a:lnTo>
                    <a:pt x="198928" y="8942"/>
                  </a:lnTo>
                  <a:lnTo>
                    <a:pt x="196261" y="8627"/>
                  </a:lnTo>
                  <a:lnTo>
                    <a:pt x="193594" y="8312"/>
                  </a:lnTo>
                  <a:lnTo>
                    <a:pt x="190928" y="8002"/>
                  </a:lnTo>
                  <a:lnTo>
                    <a:pt x="188235" y="7697"/>
                  </a:lnTo>
                  <a:lnTo>
                    <a:pt x="185517" y="7392"/>
                  </a:lnTo>
                  <a:lnTo>
                    <a:pt x="182825" y="7093"/>
                  </a:lnTo>
                  <a:lnTo>
                    <a:pt x="180107" y="6799"/>
                  </a:lnTo>
                  <a:lnTo>
                    <a:pt x="177363" y="6510"/>
                  </a:lnTo>
                  <a:lnTo>
                    <a:pt x="174620" y="6226"/>
                  </a:lnTo>
                  <a:lnTo>
                    <a:pt x="171876" y="5942"/>
                  </a:lnTo>
                  <a:lnTo>
                    <a:pt x="169107" y="5664"/>
                  </a:lnTo>
                  <a:lnTo>
                    <a:pt x="166337" y="5396"/>
                  </a:lnTo>
                  <a:lnTo>
                    <a:pt x="163568" y="5128"/>
                  </a:lnTo>
                  <a:lnTo>
                    <a:pt x="160773" y="4865"/>
                  </a:lnTo>
                  <a:lnTo>
                    <a:pt x="157953" y="4608"/>
                  </a:lnTo>
                  <a:lnTo>
                    <a:pt x="155132" y="4356"/>
                  </a:lnTo>
                  <a:lnTo>
                    <a:pt x="152311" y="4109"/>
                  </a:lnTo>
                  <a:lnTo>
                    <a:pt x="149465" y="3867"/>
                  </a:lnTo>
                  <a:lnTo>
                    <a:pt x="146619" y="3631"/>
                  </a:lnTo>
                  <a:lnTo>
                    <a:pt x="143747" y="3405"/>
                  </a:lnTo>
                  <a:lnTo>
                    <a:pt x="140875" y="3179"/>
                  </a:lnTo>
                  <a:lnTo>
                    <a:pt x="137978" y="2964"/>
                  </a:lnTo>
                  <a:lnTo>
                    <a:pt x="135055" y="2748"/>
                  </a:lnTo>
                  <a:lnTo>
                    <a:pt x="132157" y="2543"/>
                  </a:lnTo>
                  <a:lnTo>
                    <a:pt x="129208" y="2344"/>
                  </a:lnTo>
                  <a:lnTo>
                    <a:pt x="126259" y="2149"/>
                  </a:lnTo>
                  <a:lnTo>
                    <a:pt x="123311" y="1965"/>
                  </a:lnTo>
                  <a:lnTo>
                    <a:pt x="119875" y="1755"/>
                  </a:lnTo>
                  <a:lnTo>
                    <a:pt x="116413" y="1561"/>
                  </a:lnTo>
                  <a:lnTo>
                    <a:pt x="112952" y="1372"/>
                  </a:lnTo>
                  <a:lnTo>
                    <a:pt x="109490" y="1193"/>
                  </a:lnTo>
                  <a:lnTo>
                    <a:pt x="106028" y="1025"/>
                  </a:lnTo>
                  <a:lnTo>
                    <a:pt x="102541" y="873"/>
                  </a:lnTo>
                  <a:lnTo>
                    <a:pt x="99028" y="726"/>
                  </a:lnTo>
                  <a:lnTo>
                    <a:pt x="95515" y="594"/>
                  </a:lnTo>
                  <a:lnTo>
                    <a:pt x="93772" y="531"/>
                  </a:lnTo>
                  <a:lnTo>
                    <a:pt x="92002" y="473"/>
                  </a:lnTo>
                  <a:lnTo>
                    <a:pt x="90233" y="421"/>
                  </a:lnTo>
                  <a:lnTo>
                    <a:pt x="88464" y="368"/>
                  </a:lnTo>
                  <a:lnTo>
                    <a:pt x="86695" y="316"/>
                  </a:lnTo>
                  <a:lnTo>
                    <a:pt x="84925" y="274"/>
                  </a:lnTo>
                  <a:lnTo>
                    <a:pt x="83156" y="232"/>
                  </a:lnTo>
                  <a:lnTo>
                    <a:pt x="81387" y="190"/>
                  </a:lnTo>
                  <a:lnTo>
                    <a:pt x="79592" y="153"/>
                  </a:lnTo>
                  <a:lnTo>
                    <a:pt x="77823" y="121"/>
                  </a:lnTo>
                  <a:lnTo>
                    <a:pt x="76028" y="95"/>
                  </a:lnTo>
                  <a:lnTo>
                    <a:pt x="74233" y="69"/>
                  </a:lnTo>
                  <a:lnTo>
                    <a:pt x="72463" y="48"/>
                  </a:lnTo>
                  <a:lnTo>
                    <a:pt x="70669" y="32"/>
                  </a:lnTo>
                  <a:lnTo>
                    <a:pt x="68874" y="16"/>
                  </a:lnTo>
                  <a:lnTo>
                    <a:pt x="67053" y="11"/>
                  </a:lnTo>
                  <a:lnTo>
                    <a:pt x="64156" y="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688;p41">
              <a:extLst>
                <a:ext uri="{FF2B5EF4-FFF2-40B4-BE49-F238E27FC236}">
                  <a16:creationId xmlns:a16="http://schemas.microsoft.com/office/drawing/2014/main" id="{9B3D76D3-B2C9-1F5B-6DB2-3D9385B0922A}"/>
                </a:ext>
              </a:extLst>
            </p:cNvPr>
            <p:cNvSpPr/>
            <p:nvPr/>
          </p:nvSpPr>
          <p:spPr>
            <a:xfrm>
              <a:off x="3184001" y="1245409"/>
              <a:ext cx="1370627" cy="1273065"/>
            </a:xfrm>
            <a:custGeom>
              <a:avLst/>
              <a:gdLst/>
              <a:ahLst/>
              <a:cxnLst/>
              <a:rect l="l" t="t" r="r" b="b"/>
              <a:pathLst>
                <a:path w="245083" h="46458" extrusionOk="0">
                  <a:moveTo>
                    <a:pt x="242621" y="1"/>
                  </a:moveTo>
                  <a:lnTo>
                    <a:pt x="231852" y="279"/>
                  </a:lnTo>
                  <a:lnTo>
                    <a:pt x="226518" y="416"/>
                  </a:lnTo>
                  <a:lnTo>
                    <a:pt x="221211" y="563"/>
                  </a:lnTo>
                  <a:lnTo>
                    <a:pt x="216980" y="689"/>
                  </a:lnTo>
                  <a:lnTo>
                    <a:pt x="212775" y="825"/>
                  </a:lnTo>
                  <a:lnTo>
                    <a:pt x="208595" y="972"/>
                  </a:lnTo>
                  <a:lnTo>
                    <a:pt x="204415" y="1130"/>
                  </a:lnTo>
                  <a:lnTo>
                    <a:pt x="200236" y="1303"/>
                  </a:lnTo>
                  <a:lnTo>
                    <a:pt x="196082" y="1487"/>
                  </a:lnTo>
                  <a:lnTo>
                    <a:pt x="191954" y="1682"/>
                  </a:lnTo>
                  <a:lnTo>
                    <a:pt x="189877" y="1782"/>
                  </a:lnTo>
                  <a:lnTo>
                    <a:pt x="187825" y="1887"/>
                  </a:lnTo>
                  <a:lnTo>
                    <a:pt x="185774" y="1997"/>
                  </a:lnTo>
                  <a:lnTo>
                    <a:pt x="183723" y="2107"/>
                  </a:lnTo>
                  <a:lnTo>
                    <a:pt x="181671" y="2218"/>
                  </a:lnTo>
                  <a:lnTo>
                    <a:pt x="179620" y="2338"/>
                  </a:lnTo>
                  <a:lnTo>
                    <a:pt x="177594" y="2459"/>
                  </a:lnTo>
                  <a:lnTo>
                    <a:pt x="175569" y="2580"/>
                  </a:lnTo>
                  <a:lnTo>
                    <a:pt x="173543" y="2706"/>
                  </a:lnTo>
                  <a:lnTo>
                    <a:pt x="171517" y="2837"/>
                  </a:lnTo>
                  <a:lnTo>
                    <a:pt x="169492" y="2974"/>
                  </a:lnTo>
                  <a:lnTo>
                    <a:pt x="167466" y="3111"/>
                  </a:lnTo>
                  <a:lnTo>
                    <a:pt x="165466" y="3247"/>
                  </a:lnTo>
                  <a:lnTo>
                    <a:pt x="163440" y="3389"/>
                  </a:lnTo>
                  <a:lnTo>
                    <a:pt x="161440" y="3536"/>
                  </a:lnTo>
                  <a:lnTo>
                    <a:pt x="159440" y="3689"/>
                  </a:lnTo>
                  <a:lnTo>
                    <a:pt x="157466" y="3841"/>
                  </a:lnTo>
                  <a:lnTo>
                    <a:pt x="155466" y="3998"/>
                  </a:lnTo>
                  <a:lnTo>
                    <a:pt x="153132" y="4188"/>
                  </a:lnTo>
                  <a:lnTo>
                    <a:pt x="150799" y="4387"/>
                  </a:lnTo>
                  <a:lnTo>
                    <a:pt x="148465" y="4592"/>
                  </a:lnTo>
                  <a:lnTo>
                    <a:pt x="146158" y="4797"/>
                  </a:lnTo>
                  <a:lnTo>
                    <a:pt x="143850" y="5012"/>
                  </a:lnTo>
                  <a:lnTo>
                    <a:pt x="141568" y="5228"/>
                  </a:lnTo>
                  <a:lnTo>
                    <a:pt x="139260" y="5448"/>
                  </a:lnTo>
                  <a:lnTo>
                    <a:pt x="136978" y="5674"/>
                  </a:lnTo>
                  <a:lnTo>
                    <a:pt x="132439" y="6126"/>
                  </a:lnTo>
                  <a:lnTo>
                    <a:pt x="127875" y="6583"/>
                  </a:lnTo>
                  <a:lnTo>
                    <a:pt x="123337" y="7040"/>
                  </a:lnTo>
                  <a:lnTo>
                    <a:pt x="118772" y="7492"/>
                  </a:lnTo>
                  <a:lnTo>
                    <a:pt x="113208" y="8028"/>
                  </a:lnTo>
                  <a:lnTo>
                    <a:pt x="110413" y="8296"/>
                  </a:lnTo>
                  <a:lnTo>
                    <a:pt x="107644" y="8569"/>
                  </a:lnTo>
                  <a:lnTo>
                    <a:pt x="104875" y="8847"/>
                  </a:lnTo>
                  <a:lnTo>
                    <a:pt x="102131" y="9131"/>
                  </a:lnTo>
                  <a:lnTo>
                    <a:pt x="99413" y="9420"/>
                  </a:lnTo>
                  <a:lnTo>
                    <a:pt x="98080" y="9572"/>
                  </a:lnTo>
                  <a:lnTo>
                    <a:pt x="96746" y="9725"/>
                  </a:lnTo>
                  <a:lnTo>
                    <a:pt x="94413" y="9998"/>
                  </a:lnTo>
                  <a:lnTo>
                    <a:pt x="92105" y="10271"/>
                  </a:lnTo>
                  <a:lnTo>
                    <a:pt x="89797" y="10555"/>
                  </a:lnTo>
                  <a:lnTo>
                    <a:pt x="87515" y="10833"/>
                  </a:lnTo>
                  <a:lnTo>
                    <a:pt x="85233" y="11122"/>
                  </a:lnTo>
                  <a:lnTo>
                    <a:pt x="82951" y="11411"/>
                  </a:lnTo>
                  <a:lnTo>
                    <a:pt x="80720" y="11705"/>
                  </a:lnTo>
                  <a:lnTo>
                    <a:pt x="78464" y="12000"/>
                  </a:lnTo>
                  <a:lnTo>
                    <a:pt x="76233" y="12299"/>
                  </a:lnTo>
                  <a:lnTo>
                    <a:pt x="74028" y="12604"/>
                  </a:lnTo>
                  <a:lnTo>
                    <a:pt x="71848" y="12914"/>
                  </a:lnTo>
                  <a:lnTo>
                    <a:pt x="69669" y="13224"/>
                  </a:lnTo>
                  <a:lnTo>
                    <a:pt x="67489" y="13539"/>
                  </a:lnTo>
                  <a:lnTo>
                    <a:pt x="65335" y="13859"/>
                  </a:lnTo>
                  <a:lnTo>
                    <a:pt x="63207" y="14185"/>
                  </a:lnTo>
                  <a:lnTo>
                    <a:pt x="61079" y="14511"/>
                  </a:lnTo>
                  <a:lnTo>
                    <a:pt x="58976" y="14847"/>
                  </a:lnTo>
                  <a:lnTo>
                    <a:pt x="56899" y="15183"/>
                  </a:lnTo>
                  <a:lnTo>
                    <a:pt x="54848" y="15525"/>
                  </a:lnTo>
                  <a:lnTo>
                    <a:pt x="52797" y="15871"/>
                  </a:lnTo>
                  <a:lnTo>
                    <a:pt x="50745" y="16218"/>
                  </a:lnTo>
                  <a:lnTo>
                    <a:pt x="48745" y="16575"/>
                  </a:lnTo>
                  <a:lnTo>
                    <a:pt x="46745" y="16933"/>
                  </a:lnTo>
                  <a:lnTo>
                    <a:pt x="44771" y="17300"/>
                  </a:lnTo>
                  <a:lnTo>
                    <a:pt x="42822" y="17668"/>
                  </a:lnTo>
                  <a:lnTo>
                    <a:pt x="40873" y="18046"/>
                  </a:lnTo>
                  <a:lnTo>
                    <a:pt x="38976" y="18425"/>
                  </a:lnTo>
                  <a:lnTo>
                    <a:pt x="37078" y="18808"/>
                  </a:lnTo>
                  <a:lnTo>
                    <a:pt x="35206" y="19197"/>
                  </a:lnTo>
                  <a:lnTo>
                    <a:pt x="33335" y="19591"/>
                  </a:lnTo>
                  <a:lnTo>
                    <a:pt x="31514" y="19995"/>
                  </a:lnTo>
                  <a:lnTo>
                    <a:pt x="29719" y="20400"/>
                  </a:lnTo>
                  <a:lnTo>
                    <a:pt x="27899" y="20804"/>
                  </a:lnTo>
                  <a:lnTo>
                    <a:pt x="26078" y="21204"/>
                  </a:lnTo>
                  <a:lnTo>
                    <a:pt x="22411" y="22008"/>
                  </a:lnTo>
                  <a:lnTo>
                    <a:pt x="18719" y="22806"/>
                  </a:lnTo>
                  <a:lnTo>
                    <a:pt x="16898" y="23211"/>
                  </a:lnTo>
                  <a:lnTo>
                    <a:pt x="15103" y="23620"/>
                  </a:lnTo>
                  <a:lnTo>
                    <a:pt x="13334" y="24030"/>
                  </a:lnTo>
                  <a:lnTo>
                    <a:pt x="11591" y="24450"/>
                  </a:lnTo>
                  <a:lnTo>
                    <a:pt x="9873" y="24876"/>
                  </a:lnTo>
                  <a:lnTo>
                    <a:pt x="9052" y="25091"/>
                  </a:lnTo>
                  <a:lnTo>
                    <a:pt x="8231" y="25312"/>
                  </a:lnTo>
                  <a:lnTo>
                    <a:pt x="7411" y="25533"/>
                  </a:lnTo>
                  <a:lnTo>
                    <a:pt x="6616" y="25753"/>
                  </a:lnTo>
                  <a:lnTo>
                    <a:pt x="5847" y="25979"/>
                  </a:lnTo>
                  <a:lnTo>
                    <a:pt x="5078" y="26205"/>
                  </a:lnTo>
                  <a:lnTo>
                    <a:pt x="4334" y="26436"/>
                  </a:lnTo>
                  <a:lnTo>
                    <a:pt x="3590" y="26673"/>
                  </a:lnTo>
                  <a:lnTo>
                    <a:pt x="2898" y="26909"/>
                  </a:lnTo>
                  <a:lnTo>
                    <a:pt x="2206" y="27151"/>
                  </a:lnTo>
                  <a:lnTo>
                    <a:pt x="1565" y="27387"/>
                  </a:lnTo>
                  <a:lnTo>
                    <a:pt x="1283" y="27497"/>
                  </a:lnTo>
                  <a:lnTo>
                    <a:pt x="1026" y="27608"/>
                  </a:lnTo>
                  <a:lnTo>
                    <a:pt x="795" y="27713"/>
                  </a:lnTo>
                  <a:lnTo>
                    <a:pt x="590" y="27813"/>
                  </a:lnTo>
                  <a:lnTo>
                    <a:pt x="411" y="27912"/>
                  </a:lnTo>
                  <a:lnTo>
                    <a:pt x="283" y="28002"/>
                  </a:lnTo>
                  <a:lnTo>
                    <a:pt x="154" y="28096"/>
                  </a:lnTo>
                  <a:lnTo>
                    <a:pt x="77" y="28180"/>
                  </a:lnTo>
                  <a:lnTo>
                    <a:pt x="26" y="28264"/>
                  </a:lnTo>
                  <a:lnTo>
                    <a:pt x="1" y="28349"/>
                  </a:lnTo>
                  <a:lnTo>
                    <a:pt x="1" y="28427"/>
                  </a:lnTo>
                  <a:lnTo>
                    <a:pt x="26" y="28506"/>
                  </a:lnTo>
                  <a:lnTo>
                    <a:pt x="77" y="28580"/>
                  </a:lnTo>
                  <a:lnTo>
                    <a:pt x="180" y="28653"/>
                  </a:lnTo>
                  <a:lnTo>
                    <a:pt x="283" y="28722"/>
                  </a:lnTo>
                  <a:lnTo>
                    <a:pt x="436" y="28790"/>
                  </a:lnTo>
                  <a:lnTo>
                    <a:pt x="616" y="28858"/>
                  </a:lnTo>
                  <a:lnTo>
                    <a:pt x="821" y="28926"/>
                  </a:lnTo>
                  <a:lnTo>
                    <a:pt x="1077" y="28995"/>
                  </a:lnTo>
                  <a:lnTo>
                    <a:pt x="1334" y="29058"/>
                  </a:lnTo>
                  <a:lnTo>
                    <a:pt x="1642" y="29121"/>
                  </a:lnTo>
                  <a:lnTo>
                    <a:pt x="1975" y="29184"/>
                  </a:lnTo>
                  <a:lnTo>
                    <a:pt x="2334" y="29247"/>
                  </a:lnTo>
                  <a:lnTo>
                    <a:pt x="2744" y="29310"/>
                  </a:lnTo>
                  <a:lnTo>
                    <a:pt x="3154" y="29373"/>
                  </a:lnTo>
                  <a:lnTo>
                    <a:pt x="3616" y="29436"/>
                  </a:lnTo>
                  <a:lnTo>
                    <a:pt x="4642" y="29562"/>
                  </a:lnTo>
                  <a:lnTo>
                    <a:pt x="5796" y="29693"/>
                  </a:lnTo>
                  <a:lnTo>
                    <a:pt x="10616" y="30224"/>
                  </a:lnTo>
                  <a:lnTo>
                    <a:pt x="15437" y="30760"/>
                  </a:lnTo>
                  <a:lnTo>
                    <a:pt x="20257" y="31306"/>
                  </a:lnTo>
                  <a:lnTo>
                    <a:pt x="25027" y="31853"/>
                  </a:lnTo>
                  <a:lnTo>
                    <a:pt x="29796" y="32410"/>
                  </a:lnTo>
                  <a:lnTo>
                    <a:pt x="34540" y="32972"/>
                  </a:lnTo>
                  <a:lnTo>
                    <a:pt x="39258" y="33544"/>
                  </a:lnTo>
                  <a:lnTo>
                    <a:pt x="43950" y="34127"/>
                  </a:lnTo>
                  <a:lnTo>
                    <a:pt x="44643" y="34217"/>
                  </a:lnTo>
                  <a:lnTo>
                    <a:pt x="45258" y="34306"/>
                  </a:lnTo>
                  <a:lnTo>
                    <a:pt x="45848" y="34401"/>
                  </a:lnTo>
                  <a:lnTo>
                    <a:pt x="46412" y="34500"/>
                  </a:lnTo>
                  <a:lnTo>
                    <a:pt x="46925" y="34600"/>
                  </a:lnTo>
                  <a:lnTo>
                    <a:pt x="47386" y="34705"/>
                  </a:lnTo>
                  <a:lnTo>
                    <a:pt x="47822" y="34810"/>
                  </a:lnTo>
                  <a:lnTo>
                    <a:pt x="48207" y="34915"/>
                  </a:lnTo>
                  <a:lnTo>
                    <a:pt x="48566" y="35026"/>
                  </a:lnTo>
                  <a:lnTo>
                    <a:pt x="48873" y="35141"/>
                  </a:lnTo>
                  <a:lnTo>
                    <a:pt x="49130" y="35257"/>
                  </a:lnTo>
                  <a:lnTo>
                    <a:pt x="49361" y="35372"/>
                  </a:lnTo>
                  <a:lnTo>
                    <a:pt x="49566" y="35488"/>
                  </a:lnTo>
                  <a:lnTo>
                    <a:pt x="49694" y="35609"/>
                  </a:lnTo>
                  <a:lnTo>
                    <a:pt x="49822" y="35730"/>
                  </a:lnTo>
                  <a:lnTo>
                    <a:pt x="49899" y="35851"/>
                  </a:lnTo>
                  <a:lnTo>
                    <a:pt x="49925" y="35971"/>
                  </a:lnTo>
                  <a:lnTo>
                    <a:pt x="49925" y="36097"/>
                  </a:lnTo>
                  <a:lnTo>
                    <a:pt x="49873" y="36218"/>
                  </a:lnTo>
                  <a:lnTo>
                    <a:pt x="49771" y="36344"/>
                  </a:lnTo>
                  <a:lnTo>
                    <a:pt x="49643" y="36470"/>
                  </a:lnTo>
                  <a:lnTo>
                    <a:pt x="49489" y="36591"/>
                  </a:lnTo>
                  <a:lnTo>
                    <a:pt x="49284" y="36717"/>
                  </a:lnTo>
                  <a:lnTo>
                    <a:pt x="49053" y="36843"/>
                  </a:lnTo>
                  <a:lnTo>
                    <a:pt x="48771" y="36964"/>
                  </a:lnTo>
                  <a:lnTo>
                    <a:pt x="48438" y="37090"/>
                  </a:lnTo>
                  <a:lnTo>
                    <a:pt x="48079" y="37211"/>
                  </a:lnTo>
                  <a:lnTo>
                    <a:pt x="47694" y="37332"/>
                  </a:lnTo>
                  <a:lnTo>
                    <a:pt x="47258" y="37453"/>
                  </a:lnTo>
                  <a:lnTo>
                    <a:pt x="46771" y="37574"/>
                  </a:lnTo>
                  <a:lnTo>
                    <a:pt x="46258" y="37689"/>
                  </a:lnTo>
                  <a:lnTo>
                    <a:pt x="45694" y="37805"/>
                  </a:lnTo>
                  <a:lnTo>
                    <a:pt x="44514" y="38041"/>
                  </a:lnTo>
                  <a:lnTo>
                    <a:pt x="43284" y="38272"/>
                  </a:lnTo>
                  <a:lnTo>
                    <a:pt x="42027" y="38498"/>
                  </a:lnTo>
                  <a:lnTo>
                    <a:pt x="40745" y="38714"/>
                  </a:lnTo>
                  <a:lnTo>
                    <a:pt x="39463" y="38929"/>
                  </a:lnTo>
                  <a:lnTo>
                    <a:pt x="38130" y="39134"/>
                  </a:lnTo>
                  <a:lnTo>
                    <a:pt x="36796" y="39339"/>
                  </a:lnTo>
                  <a:lnTo>
                    <a:pt x="35437" y="39533"/>
                  </a:lnTo>
                  <a:lnTo>
                    <a:pt x="35001" y="39596"/>
                  </a:lnTo>
                  <a:lnTo>
                    <a:pt x="34565" y="39659"/>
                  </a:lnTo>
                  <a:lnTo>
                    <a:pt x="34155" y="39728"/>
                  </a:lnTo>
                  <a:lnTo>
                    <a:pt x="33771" y="39801"/>
                  </a:lnTo>
                  <a:lnTo>
                    <a:pt x="33386" y="39875"/>
                  </a:lnTo>
                  <a:lnTo>
                    <a:pt x="33027" y="39948"/>
                  </a:lnTo>
                  <a:lnTo>
                    <a:pt x="32694" y="40027"/>
                  </a:lnTo>
                  <a:lnTo>
                    <a:pt x="32360" y="40111"/>
                  </a:lnTo>
                  <a:lnTo>
                    <a:pt x="32027" y="40190"/>
                  </a:lnTo>
                  <a:lnTo>
                    <a:pt x="31719" y="40279"/>
                  </a:lnTo>
                  <a:lnTo>
                    <a:pt x="31437" y="40363"/>
                  </a:lnTo>
                  <a:lnTo>
                    <a:pt x="31155" y="40453"/>
                  </a:lnTo>
                  <a:lnTo>
                    <a:pt x="30899" y="40542"/>
                  </a:lnTo>
                  <a:lnTo>
                    <a:pt x="30642" y="40637"/>
                  </a:lnTo>
                  <a:lnTo>
                    <a:pt x="30411" y="40731"/>
                  </a:lnTo>
                  <a:lnTo>
                    <a:pt x="30181" y="40826"/>
                  </a:lnTo>
                  <a:lnTo>
                    <a:pt x="29976" y="40925"/>
                  </a:lnTo>
                  <a:lnTo>
                    <a:pt x="29770" y="41020"/>
                  </a:lnTo>
                  <a:lnTo>
                    <a:pt x="29591" y="41120"/>
                  </a:lnTo>
                  <a:lnTo>
                    <a:pt x="29437" y="41225"/>
                  </a:lnTo>
                  <a:lnTo>
                    <a:pt x="29155" y="41430"/>
                  </a:lnTo>
                  <a:lnTo>
                    <a:pt x="28924" y="41640"/>
                  </a:lnTo>
                  <a:lnTo>
                    <a:pt x="28745" y="41850"/>
                  </a:lnTo>
                  <a:lnTo>
                    <a:pt x="28642" y="42065"/>
                  </a:lnTo>
                  <a:lnTo>
                    <a:pt x="28565" y="42281"/>
                  </a:lnTo>
                  <a:lnTo>
                    <a:pt x="28565" y="42502"/>
                  </a:lnTo>
                  <a:lnTo>
                    <a:pt x="28617" y="42722"/>
                  </a:lnTo>
                  <a:lnTo>
                    <a:pt x="28745" y="42938"/>
                  </a:lnTo>
                  <a:lnTo>
                    <a:pt x="28899" y="43158"/>
                  </a:lnTo>
                  <a:lnTo>
                    <a:pt x="29129" y="43374"/>
                  </a:lnTo>
                  <a:lnTo>
                    <a:pt x="29411" y="43584"/>
                  </a:lnTo>
                  <a:lnTo>
                    <a:pt x="29745" y="43799"/>
                  </a:lnTo>
                  <a:lnTo>
                    <a:pt x="30129" y="44004"/>
                  </a:lnTo>
                  <a:lnTo>
                    <a:pt x="30591" y="44209"/>
                  </a:lnTo>
                  <a:lnTo>
                    <a:pt x="30822" y="44309"/>
                  </a:lnTo>
                  <a:lnTo>
                    <a:pt x="31078" y="44403"/>
                  </a:lnTo>
                  <a:lnTo>
                    <a:pt x="31360" y="44503"/>
                  </a:lnTo>
                  <a:lnTo>
                    <a:pt x="31642" y="44598"/>
                  </a:lnTo>
                  <a:lnTo>
                    <a:pt x="31950" y="44692"/>
                  </a:lnTo>
                  <a:lnTo>
                    <a:pt x="32258" y="44782"/>
                  </a:lnTo>
                  <a:lnTo>
                    <a:pt x="32591" y="44876"/>
                  </a:lnTo>
                  <a:lnTo>
                    <a:pt x="32950" y="44965"/>
                  </a:lnTo>
                  <a:lnTo>
                    <a:pt x="33309" y="45049"/>
                  </a:lnTo>
                  <a:lnTo>
                    <a:pt x="33668" y="45134"/>
                  </a:lnTo>
                  <a:lnTo>
                    <a:pt x="34053" y="45218"/>
                  </a:lnTo>
                  <a:lnTo>
                    <a:pt x="34463" y="45296"/>
                  </a:lnTo>
                  <a:lnTo>
                    <a:pt x="34873" y="45375"/>
                  </a:lnTo>
                  <a:lnTo>
                    <a:pt x="35283" y="45449"/>
                  </a:lnTo>
                  <a:lnTo>
                    <a:pt x="35745" y="45522"/>
                  </a:lnTo>
                  <a:lnTo>
                    <a:pt x="36181" y="45596"/>
                  </a:lnTo>
                  <a:lnTo>
                    <a:pt x="36950" y="45706"/>
                  </a:lnTo>
                  <a:lnTo>
                    <a:pt x="37719" y="45806"/>
                  </a:lnTo>
                  <a:lnTo>
                    <a:pt x="38489" y="45906"/>
                  </a:lnTo>
                  <a:lnTo>
                    <a:pt x="39283" y="45990"/>
                  </a:lnTo>
                  <a:lnTo>
                    <a:pt x="40053" y="46069"/>
                  </a:lnTo>
                  <a:lnTo>
                    <a:pt x="40848" y="46142"/>
                  </a:lnTo>
                  <a:lnTo>
                    <a:pt x="41643" y="46210"/>
                  </a:lnTo>
                  <a:lnTo>
                    <a:pt x="42437" y="46268"/>
                  </a:lnTo>
                  <a:lnTo>
                    <a:pt x="43232" y="46316"/>
                  </a:lnTo>
                  <a:lnTo>
                    <a:pt x="44027" y="46358"/>
                  </a:lnTo>
                  <a:lnTo>
                    <a:pt x="44822" y="46394"/>
                  </a:lnTo>
                  <a:lnTo>
                    <a:pt x="45617" y="46421"/>
                  </a:lnTo>
                  <a:lnTo>
                    <a:pt x="46412" y="46442"/>
                  </a:lnTo>
                  <a:lnTo>
                    <a:pt x="47207" y="46452"/>
                  </a:lnTo>
                  <a:lnTo>
                    <a:pt x="48002" y="46457"/>
                  </a:lnTo>
                  <a:lnTo>
                    <a:pt x="48771" y="46452"/>
                  </a:lnTo>
                  <a:lnTo>
                    <a:pt x="49566" y="46447"/>
                  </a:lnTo>
                  <a:lnTo>
                    <a:pt x="50335" y="46426"/>
                  </a:lnTo>
                  <a:lnTo>
                    <a:pt x="51104" y="46400"/>
                  </a:lnTo>
                  <a:lnTo>
                    <a:pt x="51874" y="46368"/>
                  </a:lnTo>
                  <a:lnTo>
                    <a:pt x="52617" y="46331"/>
                  </a:lnTo>
                  <a:lnTo>
                    <a:pt x="53361" y="46284"/>
                  </a:lnTo>
                  <a:lnTo>
                    <a:pt x="54104" y="46226"/>
                  </a:lnTo>
                  <a:lnTo>
                    <a:pt x="54822" y="46163"/>
                  </a:lnTo>
                  <a:lnTo>
                    <a:pt x="55540" y="46095"/>
                  </a:lnTo>
                  <a:lnTo>
                    <a:pt x="56258" y="46016"/>
                  </a:lnTo>
                  <a:lnTo>
                    <a:pt x="56925" y="45932"/>
                  </a:lnTo>
                  <a:lnTo>
                    <a:pt x="57617" y="45843"/>
                  </a:lnTo>
                  <a:lnTo>
                    <a:pt x="58284" y="45743"/>
                  </a:lnTo>
                  <a:lnTo>
                    <a:pt x="58925" y="45633"/>
                  </a:lnTo>
                  <a:lnTo>
                    <a:pt x="59566" y="45517"/>
                  </a:lnTo>
                  <a:lnTo>
                    <a:pt x="60181" y="45396"/>
                  </a:lnTo>
                  <a:lnTo>
                    <a:pt x="60822" y="45260"/>
                  </a:lnTo>
                  <a:lnTo>
                    <a:pt x="61412" y="45113"/>
                  </a:lnTo>
                  <a:lnTo>
                    <a:pt x="61951" y="44971"/>
                  </a:lnTo>
                  <a:lnTo>
                    <a:pt x="62438" y="44818"/>
                  </a:lnTo>
                  <a:lnTo>
                    <a:pt x="62874" y="44666"/>
                  </a:lnTo>
                  <a:lnTo>
                    <a:pt x="63258" y="44508"/>
                  </a:lnTo>
                  <a:lnTo>
                    <a:pt x="63592" y="44351"/>
                  </a:lnTo>
                  <a:lnTo>
                    <a:pt x="63874" y="44188"/>
                  </a:lnTo>
                  <a:lnTo>
                    <a:pt x="64105" y="44020"/>
                  </a:lnTo>
                  <a:lnTo>
                    <a:pt x="64284" y="43846"/>
                  </a:lnTo>
                  <a:lnTo>
                    <a:pt x="64412" y="43673"/>
                  </a:lnTo>
                  <a:lnTo>
                    <a:pt x="64515" y="43494"/>
                  </a:lnTo>
                  <a:lnTo>
                    <a:pt x="64540" y="43311"/>
                  </a:lnTo>
                  <a:lnTo>
                    <a:pt x="64540" y="43127"/>
                  </a:lnTo>
                  <a:lnTo>
                    <a:pt x="64489" y="42938"/>
                  </a:lnTo>
                  <a:lnTo>
                    <a:pt x="64412" y="42738"/>
                  </a:lnTo>
                  <a:lnTo>
                    <a:pt x="64284" y="42459"/>
                  </a:lnTo>
                  <a:lnTo>
                    <a:pt x="64181" y="42171"/>
                  </a:lnTo>
                  <a:lnTo>
                    <a:pt x="64156" y="41882"/>
                  </a:lnTo>
                  <a:lnTo>
                    <a:pt x="64156" y="41593"/>
                  </a:lnTo>
                  <a:lnTo>
                    <a:pt x="64233" y="41309"/>
                  </a:lnTo>
                  <a:lnTo>
                    <a:pt x="64361" y="41020"/>
                  </a:lnTo>
                  <a:lnTo>
                    <a:pt x="64540" y="40736"/>
                  </a:lnTo>
                  <a:lnTo>
                    <a:pt x="64643" y="40594"/>
                  </a:lnTo>
                  <a:lnTo>
                    <a:pt x="64771" y="40458"/>
                  </a:lnTo>
                  <a:lnTo>
                    <a:pt x="64925" y="40321"/>
                  </a:lnTo>
                  <a:lnTo>
                    <a:pt x="65079" y="40190"/>
                  </a:lnTo>
                  <a:lnTo>
                    <a:pt x="65258" y="40064"/>
                  </a:lnTo>
                  <a:lnTo>
                    <a:pt x="65438" y="39948"/>
                  </a:lnTo>
                  <a:lnTo>
                    <a:pt x="65643" y="39833"/>
                  </a:lnTo>
                  <a:lnTo>
                    <a:pt x="65848" y="39722"/>
                  </a:lnTo>
                  <a:lnTo>
                    <a:pt x="66105" y="39617"/>
                  </a:lnTo>
                  <a:lnTo>
                    <a:pt x="66335" y="39518"/>
                  </a:lnTo>
                  <a:lnTo>
                    <a:pt x="66617" y="39423"/>
                  </a:lnTo>
                  <a:lnTo>
                    <a:pt x="66899" y="39334"/>
                  </a:lnTo>
                  <a:lnTo>
                    <a:pt x="67182" y="39250"/>
                  </a:lnTo>
                  <a:lnTo>
                    <a:pt x="67489" y="39171"/>
                  </a:lnTo>
                  <a:lnTo>
                    <a:pt x="67823" y="39097"/>
                  </a:lnTo>
                  <a:lnTo>
                    <a:pt x="68182" y="39029"/>
                  </a:lnTo>
                  <a:lnTo>
                    <a:pt x="68541" y="38966"/>
                  </a:lnTo>
                  <a:lnTo>
                    <a:pt x="68925" y="38903"/>
                  </a:lnTo>
                  <a:lnTo>
                    <a:pt x="69335" y="38845"/>
                  </a:lnTo>
                  <a:lnTo>
                    <a:pt x="69746" y="38793"/>
                  </a:lnTo>
                  <a:lnTo>
                    <a:pt x="70182" y="38745"/>
                  </a:lnTo>
                  <a:lnTo>
                    <a:pt x="70643" y="38703"/>
                  </a:lnTo>
                  <a:lnTo>
                    <a:pt x="71105" y="38666"/>
                  </a:lnTo>
                  <a:lnTo>
                    <a:pt x="71618" y="38630"/>
                  </a:lnTo>
                  <a:lnTo>
                    <a:pt x="72130" y="38598"/>
                  </a:lnTo>
                  <a:lnTo>
                    <a:pt x="72643" y="38572"/>
                  </a:lnTo>
                  <a:lnTo>
                    <a:pt x="73207" y="38551"/>
                  </a:lnTo>
                  <a:lnTo>
                    <a:pt x="73771" y="38530"/>
                  </a:lnTo>
                  <a:lnTo>
                    <a:pt x="74361" y="38514"/>
                  </a:lnTo>
                  <a:lnTo>
                    <a:pt x="74977" y="38504"/>
                  </a:lnTo>
                  <a:lnTo>
                    <a:pt x="75592" y="38493"/>
                  </a:lnTo>
                  <a:lnTo>
                    <a:pt x="76259" y="38488"/>
                  </a:lnTo>
                  <a:lnTo>
                    <a:pt x="76925" y="38488"/>
                  </a:lnTo>
                  <a:lnTo>
                    <a:pt x="77618" y="38493"/>
                  </a:lnTo>
                  <a:lnTo>
                    <a:pt x="78284" y="38498"/>
                  </a:lnTo>
                  <a:lnTo>
                    <a:pt x="78925" y="38504"/>
                  </a:lnTo>
                  <a:lnTo>
                    <a:pt x="79566" y="38519"/>
                  </a:lnTo>
                  <a:lnTo>
                    <a:pt x="80207" y="38535"/>
                  </a:lnTo>
                  <a:lnTo>
                    <a:pt x="80849" y="38556"/>
                  </a:lnTo>
                  <a:lnTo>
                    <a:pt x="81464" y="38582"/>
                  </a:lnTo>
                  <a:lnTo>
                    <a:pt x="82079" y="38609"/>
                  </a:lnTo>
                  <a:lnTo>
                    <a:pt x="82695" y="38640"/>
                  </a:lnTo>
                  <a:lnTo>
                    <a:pt x="83284" y="38672"/>
                  </a:lnTo>
                  <a:lnTo>
                    <a:pt x="83900" y="38708"/>
                  </a:lnTo>
                  <a:lnTo>
                    <a:pt x="85079" y="38793"/>
                  </a:lnTo>
                  <a:lnTo>
                    <a:pt x="86233" y="38882"/>
                  </a:lnTo>
                  <a:lnTo>
                    <a:pt x="87387" y="38982"/>
                  </a:lnTo>
                  <a:lnTo>
                    <a:pt x="88490" y="39092"/>
                  </a:lnTo>
                  <a:lnTo>
                    <a:pt x="89618" y="39208"/>
                  </a:lnTo>
                  <a:lnTo>
                    <a:pt x="90695" y="39328"/>
                  </a:lnTo>
                  <a:lnTo>
                    <a:pt x="91797" y="39454"/>
                  </a:lnTo>
                  <a:lnTo>
                    <a:pt x="92874" y="39586"/>
                  </a:lnTo>
                  <a:lnTo>
                    <a:pt x="93926" y="39717"/>
                  </a:lnTo>
                  <a:lnTo>
                    <a:pt x="96028" y="39990"/>
                  </a:lnTo>
                  <a:lnTo>
                    <a:pt x="97849" y="40221"/>
                  </a:lnTo>
                  <a:lnTo>
                    <a:pt x="99644" y="40458"/>
                  </a:lnTo>
                  <a:lnTo>
                    <a:pt x="103208" y="40941"/>
                  </a:lnTo>
                  <a:lnTo>
                    <a:pt x="106772" y="41435"/>
                  </a:lnTo>
                  <a:lnTo>
                    <a:pt x="110362" y="41934"/>
                  </a:lnTo>
                  <a:lnTo>
                    <a:pt x="117542" y="42948"/>
                  </a:lnTo>
                  <a:lnTo>
                    <a:pt x="121208" y="43463"/>
                  </a:lnTo>
                  <a:lnTo>
                    <a:pt x="124926" y="43983"/>
                  </a:lnTo>
                  <a:lnTo>
                    <a:pt x="127029" y="43452"/>
                  </a:lnTo>
                  <a:lnTo>
                    <a:pt x="129106" y="42922"/>
                  </a:lnTo>
                  <a:lnTo>
                    <a:pt x="133311" y="41855"/>
                  </a:lnTo>
                  <a:lnTo>
                    <a:pt x="135414" y="41325"/>
                  </a:lnTo>
                  <a:lnTo>
                    <a:pt x="137542" y="40794"/>
                  </a:lnTo>
                  <a:lnTo>
                    <a:pt x="139696" y="40274"/>
                  </a:lnTo>
                  <a:lnTo>
                    <a:pt x="141876" y="39759"/>
                  </a:lnTo>
                  <a:lnTo>
                    <a:pt x="143286" y="39439"/>
                  </a:lnTo>
                  <a:lnTo>
                    <a:pt x="144696" y="39124"/>
                  </a:lnTo>
                  <a:lnTo>
                    <a:pt x="146158" y="38814"/>
                  </a:lnTo>
                  <a:lnTo>
                    <a:pt x="147619" y="38514"/>
                  </a:lnTo>
                  <a:lnTo>
                    <a:pt x="149106" y="38220"/>
                  </a:lnTo>
                  <a:lnTo>
                    <a:pt x="150619" y="37926"/>
                  </a:lnTo>
                  <a:lnTo>
                    <a:pt x="152132" y="37642"/>
                  </a:lnTo>
                  <a:lnTo>
                    <a:pt x="153696" y="37364"/>
                  </a:lnTo>
                  <a:lnTo>
                    <a:pt x="155260" y="37090"/>
                  </a:lnTo>
                  <a:lnTo>
                    <a:pt x="156825" y="36822"/>
                  </a:lnTo>
                  <a:lnTo>
                    <a:pt x="158440" y="36560"/>
                  </a:lnTo>
                  <a:lnTo>
                    <a:pt x="160055" y="36302"/>
                  </a:lnTo>
                  <a:lnTo>
                    <a:pt x="161696" y="36050"/>
                  </a:lnTo>
                  <a:lnTo>
                    <a:pt x="163363" y="35809"/>
                  </a:lnTo>
                  <a:lnTo>
                    <a:pt x="165030" y="35567"/>
                  </a:lnTo>
                  <a:lnTo>
                    <a:pt x="166722" y="35330"/>
                  </a:lnTo>
                  <a:lnTo>
                    <a:pt x="168440" y="35099"/>
                  </a:lnTo>
                  <a:lnTo>
                    <a:pt x="170158" y="34873"/>
                  </a:lnTo>
                  <a:lnTo>
                    <a:pt x="171902" y="34653"/>
                  </a:lnTo>
                  <a:lnTo>
                    <a:pt x="173645" y="34437"/>
                  </a:lnTo>
                  <a:lnTo>
                    <a:pt x="175440" y="34227"/>
                  </a:lnTo>
                  <a:lnTo>
                    <a:pt x="177210" y="34022"/>
                  </a:lnTo>
                  <a:lnTo>
                    <a:pt x="179030" y="33823"/>
                  </a:lnTo>
                  <a:lnTo>
                    <a:pt x="180851" y="33628"/>
                  </a:lnTo>
                  <a:lnTo>
                    <a:pt x="182697" y="33434"/>
                  </a:lnTo>
                  <a:lnTo>
                    <a:pt x="184543" y="33250"/>
                  </a:lnTo>
                  <a:lnTo>
                    <a:pt x="186415" y="33066"/>
                  </a:lnTo>
                  <a:lnTo>
                    <a:pt x="188287" y="32888"/>
                  </a:lnTo>
                  <a:lnTo>
                    <a:pt x="190184" y="32714"/>
                  </a:lnTo>
                  <a:lnTo>
                    <a:pt x="192107" y="32546"/>
                  </a:lnTo>
                  <a:lnTo>
                    <a:pt x="194031" y="32383"/>
                  </a:lnTo>
                  <a:lnTo>
                    <a:pt x="195954" y="32220"/>
                  </a:lnTo>
                  <a:lnTo>
                    <a:pt x="198236" y="32037"/>
                  </a:lnTo>
                  <a:lnTo>
                    <a:pt x="200492" y="31858"/>
                  </a:lnTo>
                  <a:lnTo>
                    <a:pt x="202774" y="31679"/>
                  </a:lnTo>
                  <a:lnTo>
                    <a:pt x="205031" y="31506"/>
                  </a:lnTo>
                  <a:lnTo>
                    <a:pt x="207339" y="31338"/>
                  </a:lnTo>
                  <a:lnTo>
                    <a:pt x="209621" y="31180"/>
                  </a:lnTo>
                  <a:lnTo>
                    <a:pt x="211928" y="31023"/>
                  </a:lnTo>
                  <a:lnTo>
                    <a:pt x="214236" y="30875"/>
                  </a:lnTo>
                  <a:lnTo>
                    <a:pt x="216570" y="30739"/>
                  </a:lnTo>
                  <a:lnTo>
                    <a:pt x="218903" y="30608"/>
                  </a:lnTo>
                  <a:lnTo>
                    <a:pt x="221262" y="30492"/>
                  </a:lnTo>
                  <a:lnTo>
                    <a:pt x="223621" y="30382"/>
                  </a:lnTo>
                  <a:lnTo>
                    <a:pt x="224800" y="30334"/>
                  </a:lnTo>
                  <a:lnTo>
                    <a:pt x="226006" y="30287"/>
                  </a:lnTo>
                  <a:lnTo>
                    <a:pt x="227211" y="30240"/>
                  </a:lnTo>
                  <a:lnTo>
                    <a:pt x="228416" y="30203"/>
                  </a:lnTo>
                  <a:lnTo>
                    <a:pt x="229621" y="30166"/>
                  </a:lnTo>
                  <a:lnTo>
                    <a:pt x="230826" y="30129"/>
                  </a:lnTo>
                  <a:lnTo>
                    <a:pt x="232031" y="30098"/>
                  </a:lnTo>
                  <a:lnTo>
                    <a:pt x="233262" y="30072"/>
                  </a:lnTo>
                  <a:lnTo>
                    <a:pt x="233672" y="30061"/>
                  </a:lnTo>
                  <a:lnTo>
                    <a:pt x="234083" y="30051"/>
                  </a:lnTo>
                  <a:lnTo>
                    <a:pt x="234493" y="30035"/>
                  </a:lnTo>
                  <a:lnTo>
                    <a:pt x="234903" y="30024"/>
                  </a:lnTo>
                  <a:lnTo>
                    <a:pt x="236621" y="29988"/>
                  </a:lnTo>
                  <a:lnTo>
                    <a:pt x="238108" y="29951"/>
                  </a:lnTo>
                  <a:lnTo>
                    <a:pt x="239416" y="29914"/>
                  </a:lnTo>
                  <a:lnTo>
                    <a:pt x="239980" y="29893"/>
                  </a:lnTo>
                  <a:lnTo>
                    <a:pt x="240519" y="29872"/>
                  </a:lnTo>
                  <a:lnTo>
                    <a:pt x="241006" y="29851"/>
                  </a:lnTo>
                  <a:lnTo>
                    <a:pt x="241468" y="29825"/>
                  </a:lnTo>
                  <a:lnTo>
                    <a:pt x="241878" y="29793"/>
                  </a:lnTo>
                  <a:lnTo>
                    <a:pt x="242237" y="29762"/>
                  </a:lnTo>
                  <a:lnTo>
                    <a:pt x="242570" y="29725"/>
                  </a:lnTo>
                  <a:lnTo>
                    <a:pt x="242878" y="29683"/>
                  </a:lnTo>
                  <a:lnTo>
                    <a:pt x="243160" y="29641"/>
                  </a:lnTo>
                  <a:lnTo>
                    <a:pt x="243391" y="29588"/>
                  </a:lnTo>
                  <a:lnTo>
                    <a:pt x="243621" y="29536"/>
                  </a:lnTo>
                  <a:lnTo>
                    <a:pt x="243801" y="29473"/>
                  </a:lnTo>
                  <a:lnTo>
                    <a:pt x="243955" y="29404"/>
                  </a:lnTo>
                  <a:lnTo>
                    <a:pt x="244109" y="29331"/>
                  </a:lnTo>
                  <a:lnTo>
                    <a:pt x="244211" y="29252"/>
                  </a:lnTo>
                  <a:lnTo>
                    <a:pt x="244314" y="29163"/>
                  </a:lnTo>
                  <a:lnTo>
                    <a:pt x="244391" y="29068"/>
                  </a:lnTo>
                  <a:lnTo>
                    <a:pt x="244468" y="28963"/>
                  </a:lnTo>
                  <a:lnTo>
                    <a:pt x="244493" y="28853"/>
                  </a:lnTo>
                  <a:lnTo>
                    <a:pt x="244544" y="28732"/>
                  </a:lnTo>
                  <a:lnTo>
                    <a:pt x="244596" y="28459"/>
                  </a:lnTo>
                  <a:lnTo>
                    <a:pt x="244596" y="28144"/>
                  </a:lnTo>
                  <a:lnTo>
                    <a:pt x="244596" y="27786"/>
                  </a:lnTo>
                  <a:lnTo>
                    <a:pt x="244596" y="23021"/>
                  </a:lnTo>
                  <a:lnTo>
                    <a:pt x="244134" y="23011"/>
                  </a:lnTo>
                  <a:lnTo>
                    <a:pt x="243493" y="22995"/>
                  </a:lnTo>
                  <a:lnTo>
                    <a:pt x="242775" y="22990"/>
                  </a:lnTo>
                  <a:lnTo>
                    <a:pt x="242391" y="22990"/>
                  </a:lnTo>
                  <a:lnTo>
                    <a:pt x="241980" y="22995"/>
                  </a:lnTo>
                  <a:lnTo>
                    <a:pt x="240647" y="23021"/>
                  </a:lnTo>
                  <a:lnTo>
                    <a:pt x="239339" y="23037"/>
                  </a:lnTo>
                  <a:lnTo>
                    <a:pt x="238032" y="23042"/>
                  </a:lnTo>
                  <a:lnTo>
                    <a:pt x="236749" y="23037"/>
                  </a:lnTo>
                  <a:lnTo>
                    <a:pt x="235493" y="23027"/>
                  </a:lnTo>
                  <a:lnTo>
                    <a:pt x="234237" y="23006"/>
                  </a:lnTo>
                  <a:lnTo>
                    <a:pt x="233006" y="22979"/>
                  </a:lnTo>
                  <a:lnTo>
                    <a:pt x="231775" y="22943"/>
                  </a:lnTo>
                  <a:lnTo>
                    <a:pt x="230570" y="22901"/>
                  </a:lnTo>
                  <a:lnTo>
                    <a:pt x="229390" y="22848"/>
                  </a:lnTo>
                  <a:lnTo>
                    <a:pt x="228236" y="22790"/>
                  </a:lnTo>
                  <a:lnTo>
                    <a:pt x="227083" y="22722"/>
                  </a:lnTo>
                  <a:lnTo>
                    <a:pt x="225954" y="22648"/>
                  </a:lnTo>
                  <a:lnTo>
                    <a:pt x="224852" y="22564"/>
                  </a:lnTo>
                  <a:lnTo>
                    <a:pt x="223775" y="22480"/>
                  </a:lnTo>
                  <a:lnTo>
                    <a:pt x="222698" y="22386"/>
                  </a:lnTo>
                  <a:lnTo>
                    <a:pt x="221647" y="22281"/>
                  </a:lnTo>
                  <a:lnTo>
                    <a:pt x="220621" y="22176"/>
                  </a:lnTo>
                  <a:lnTo>
                    <a:pt x="219621" y="22060"/>
                  </a:lnTo>
                  <a:lnTo>
                    <a:pt x="218646" y="21939"/>
                  </a:lnTo>
                  <a:lnTo>
                    <a:pt x="217672" y="21813"/>
                  </a:lnTo>
                  <a:lnTo>
                    <a:pt x="216723" y="21682"/>
                  </a:lnTo>
                  <a:lnTo>
                    <a:pt x="215800" y="21545"/>
                  </a:lnTo>
                  <a:lnTo>
                    <a:pt x="214928" y="21403"/>
                  </a:lnTo>
                  <a:lnTo>
                    <a:pt x="214031" y="21256"/>
                  </a:lnTo>
                  <a:lnTo>
                    <a:pt x="213185" y="21099"/>
                  </a:lnTo>
                  <a:lnTo>
                    <a:pt x="212364" y="20941"/>
                  </a:lnTo>
                  <a:lnTo>
                    <a:pt x="211569" y="20778"/>
                  </a:lnTo>
                  <a:lnTo>
                    <a:pt x="210775" y="20610"/>
                  </a:lnTo>
                  <a:lnTo>
                    <a:pt x="210031" y="20442"/>
                  </a:lnTo>
                  <a:lnTo>
                    <a:pt x="209313" y="20263"/>
                  </a:lnTo>
                  <a:lnTo>
                    <a:pt x="208595" y="20085"/>
                  </a:lnTo>
                  <a:lnTo>
                    <a:pt x="207928" y="19896"/>
                  </a:lnTo>
                  <a:lnTo>
                    <a:pt x="207262" y="19707"/>
                  </a:lnTo>
                  <a:lnTo>
                    <a:pt x="206646" y="19517"/>
                  </a:lnTo>
                  <a:lnTo>
                    <a:pt x="206031" y="19323"/>
                  </a:lnTo>
                  <a:lnTo>
                    <a:pt x="205467" y="19123"/>
                  </a:lnTo>
                  <a:lnTo>
                    <a:pt x="204928" y="18918"/>
                  </a:lnTo>
                  <a:lnTo>
                    <a:pt x="204390" y="18714"/>
                  </a:lnTo>
                  <a:lnTo>
                    <a:pt x="203903" y="18509"/>
                  </a:lnTo>
                  <a:lnTo>
                    <a:pt x="203441" y="18299"/>
                  </a:lnTo>
                  <a:lnTo>
                    <a:pt x="203005" y="18083"/>
                  </a:lnTo>
                  <a:lnTo>
                    <a:pt x="202620" y="17868"/>
                  </a:lnTo>
                  <a:lnTo>
                    <a:pt x="202236" y="17652"/>
                  </a:lnTo>
                  <a:lnTo>
                    <a:pt x="201877" y="17432"/>
                  </a:lnTo>
                  <a:lnTo>
                    <a:pt x="201569" y="17211"/>
                  </a:lnTo>
                  <a:lnTo>
                    <a:pt x="201287" y="16985"/>
                  </a:lnTo>
                  <a:lnTo>
                    <a:pt x="201031" y="16765"/>
                  </a:lnTo>
                  <a:lnTo>
                    <a:pt x="200800" y="16539"/>
                  </a:lnTo>
                  <a:lnTo>
                    <a:pt x="200595" y="16307"/>
                  </a:lnTo>
                  <a:lnTo>
                    <a:pt x="200441" y="16082"/>
                  </a:lnTo>
                  <a:lnTo>
                    <a:pt x="200313" y="15850"/>
                  </a:lnTo>
                  <a:lnTo>
                    <a:pt x="200210" y="15625"/>
                  </a:lnTo>
                  <a:lnTo>
                    <a:pt x="200133" y="15393"/>
                  </a:lnTo>
                  <a:lnTo>
                    <a:pt x="200108" y="15162"/>
                  </a:lnTo>
                  <a:lnTo>
                    <a:pt x="200108" y="14931"/>
                  </a:lnTo>
                  <a:lnTo>
                    <a:pt x="200133" y="14700"/>
                  </a:lnTo>
                  <a:lnTo>
                    <a:pt x="200185" y="14469"/>
                  </a:lnTo>
                  <a:lnTo>
                    <a:pt x="200287" y="14238"/>
                  </a:lnTo>
                  <a:lnTo>
                    <a:pt x="200415" y="14012"/>
                  </a:lnTo>
                  <a:lnTo>
                    <a:pt x="200595" y="13781"/>
                  </a:lnTo>
                  <a:lnTo>
                    <a:pt x="200800" y="13555"/>
                  </a:lnTo>
                  <a:lnTo>
                    <a:pt x="201031" y="13323"/>
                  </a:lnTo>
                  <a:lnTo>
                    <a:pt x="201313" y="13098"/>
                  </a:lnTo>
                  <a:lnTo>
                    <a:pt x="201620" y="12861"/>
                  </a:lnTo>
                  <a:lnTo>
                    <a:pt x="201979" y="12630"/>
                  </a:lnTo>
                  <a:lnTo>
                    <a:pt x="202338" y="12404"/>
                  </a:lnTo>
                  <a:lnTo>
                    <a:pt x="202749" y="12178"/>
                  </a:lnTo>
                  <a:lnTo>
                    <a:pt x="203159" y="11963"/>
                  </a:lnTo>
                  <a:lnTo>
                    <a:pt x="203620" y="11747"/>
                  </a:lnTo>
                  <a:lnTo>
                    <a:pt x="204108" y="11543"/>
                  </a:lnTo>
                  <a:lnTo>
                    <a:pt x="204595" y="11338"/>
                  </a:lnTo>
                  <a:lnTo>
                    <a:pt x="205133" y="11138"/>
                  </a:lnTo>
                  <a:lnTo>
                    <a:pt x="205697" y="10944"/>
                  </a:lnTo>
                  <a:lnTo>
                    <a:pt x="206287" y="10755"/>
                  </a:lnTo>
                  <a:lnTo>
                    <a:pt x="206903" y="10571"/>
                  </a:lnTo>
                  <a:lnTo>
                    <a:pt x="207544" y="10392"/>
                  </a:lnTo>
                  <a:lnTo>
                    <a:pt x="208210" y="10219"/>
                  </a:lnTo>
                  <a:lnTo>
                    <a:pt x="208903" y="10051"/>
                  </a:lnTo>
                  <a:lnTo>
                    <a:pt x="209621" y="9888"/>
                  </a:lnTo>
                  <a:lnTo>
                    <a:pt x="210364" y="9730"/>
                  </a:lnTo>
                  <a:lnTo>
                    <a:pt x="211133" y="9578"/>
                  </a:lnTo>
                  <a:lnTo>
                    <a:pt x="211928" y="9431"/>
                  </a:lnTo>
                  <a:lnTo>
                    <a:pt x="212775" y="9289"/>
                  </a:lnTo>
                  <a:lnTo>
                    <a:pt x="213621" y="9152"/>
                  </a:lnTo>
                  <a:lnTo>
                    <a:pt x="214518" y="9021"/>
                  </a:lnTo>
                  <a:lnTo>
                    <a:pt x="215416" y="8895"/>
                  </a:lnTo>
                  <a:lnTo>
                    <a:pt x="216364" y="8779"/>
                  </a:lnTo>
                  <a:lnTo>
                    <a:pt x="217339" y="8664"/>
                  </a:lnTo>
                  <a:lnTo>
                    <a:pt x="218313" y="8553"/>
                  </a:lnTo>
                  <a:lnTo>
                    <a:pt x="219339" y="8453"/>
                  </a:lnTo>
                  <a:lnTo>
                    <a:pt x="220390" y="8354"/>
                  </a:lnTo>
                  <a:lnTo>
                    <a:pt x="221467" y="8264"/>
                  </a:lnTo>
                  <a:lnTo>
                    <a:pt x="222595" y="8180"/>
                  </a:lnTo>
                  <a:lnTo>
                    <a:pt x="223724" y="8101"/>
                  </a:lnTo>
                  <a:lnTo>
                    <a:pt x="224877" y="8028"/>
                  </a:lnTo>
                  <a:lnTo>
                    <a:pt x="227236" y="7891"/>
                  </a:lnTo>
                  <a:lnTo>
                    <a:pt x="229621" y="7765"/>
                  </a:lnTo>
                  <a:lnTo>
                    <a:pt x="232006" y="7650"/>
                  </a:lnTo>
                  <a:lnTo>
                    <a:pt x="234442" y="7534"/>
                  </a:lnTo>
                  <a:lnTo>
                    <a:pt x="239416" y="7313"/>
                  </a:lnTo>
                  <a:lnTo>
                    <a:pt x="241929" y="7198"/>
                  </a:lnTo>
                  <a:lnTo>
                    <a:pt x="244519" y="7077"/>
                  </a:lnTo>
                  <a:lnTo>
                    <a:pt x="244647" y="6867"/>
                  </a:lnTo>
                  <a:lnTo>
                    <a:pt x="244775" y="6652"/>
                  </a:lnTo>
                  <a:lnTo>
                    <a:pt x="244878" y="6441"/>
                  </a:lnTo>
                  <a:lnTo>
                    <a:pt x="244955" y="6231"/>
                  </a:lnTo>
                  <a:lnTo>
                    <a:pt x="245006" y="6016"/>
                  </a:lnTo>
                  <a:lnTo>
                    <a:pt x="245057" y="5806"/>
                  </a:lnTo>
                  <a:lnTo>
                    <a:pt x="245083" y="5590"/>
                  </a:lnTo>
                  <a:lnTo>
                    <a:pt x="245083" y="5375"/>
                  </a:lnTo>
                  <a:lnTo>
                    <a:pt x="245057" y="4949"/>
                  </a:lnTo>
                  <a:lnTo>
                    <a:pt x="244980" y="4513"/>
                  </a:lnTo>
                  <a:lnTo>
                    <a:pt x="244852" y="4077"/>
                  </a:lnTo>
                  <a:lnTo>
                    <a:pt x="244673" y="3641"/>
                  </a:lnTo>
                  <a:lnTo>
                    <a:pt x="244468" y="3200"/>
                  </a:lnTo>
                  <a:lnTo>
                    <a:pt x="244237" y="2753"/>
                  </a:lnTo>
                  <a:lnTo>
                    <a:pt x="243698" y="1855"/>
                  </a:lnTo>
                  <a:lnTo>
                    <a:pt x="243160" y="936"/>
                  </a:lnTo>
                  <a:lnTo>
                    <a:pt x="242878" y="473"/>
                  </a:lnTo>
                  <a:lnTo>
                    <a:pt x="2426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89;p41">
              <a:extLst>
                <a:ext uri="{FF2B5EF4-FFF2-40B4-BE49-F238E27FC236}">
                  <a16:creationId xmlns:a16="http://schemas.microsoft.com/office/drawing/2014/main" id="{EC9FC469-D49E-0525-9AB7-0382E76835D4}"/>
                </a:ext>
              </a:extLst>
            </p:cNvPr>
            <p:cNvSpPr/>
            <p:nvPr/>
          </p:nvSpPr>
          <p:spPr>
            <a:xfrm>
              <a:off x="3176830" y="3486596"/>
              <a:ext cx="1654563" cy="1184363"/>
            </a:xfrm>
            <a:custGeom>
              <a:avLst/>
              <a:gdLst/>
              <a:ahLst/>
              <a:cxnLst/>
              <a:rect l="l" t="t" r="r" b="b"/>
              <a:pathLst>
                <a:path w="295854" h="43221" extrusionOk="0">
                  <a:moveTo>
                    <a:pt x="127208" y="0"/>
                  </a:moveTo>
                  <a:lnTo>
                    <a:pt x="98028" y="3105"/>
                  </a:lnTo>
                  <a:lnTo>
                    <a:pt x="98823" y="3305"/>
                  </a:lnTo>
                  <a:lnTo>
                    <a:pt x="99592" y="3504"/>
                  </a:lnTo>
                  <a:lnTo>
                    <a:pt x="100310" y="3704"/>
                  </a:lnTo>
                  <a:lnTo>
                    <a:pt x="100977" y="3909"/>
                  </a:lnTo>
                  <a:lnTo>
                    <a:pt x="101618" y="4114"/>
                  </a:lnTo>
                  <a:lnTo>
                    <a:pt x="102234" y="4319"/>
                  </a:lnTo>
                  <a:lnTo>
                    <a:pt x="102798" y="4524"/>
                  </a:lnTo>
                  <a:lnTo>
                    <a:pt x="103310" y="4728"/>
                  </a:lnTo>
                  <a:lnTo>
                    <a:pt x="103798" y="4933"/>
                  </a:lnTo>
                  <a:lnTo>
                    <a:pt x="104259" y="5144"/>
                  </a:lnTo>
                  <a:lnTo>
                    <a:pt x="104669" y="5354"/>
                  </a:lnTo>
                  <a:lnTo>
                    <a:pt x="105028" y="5564"/>
                  </a:lnTo>
                  <a:lnTo>
                    <a:pt x="105362" y="5774"/>
                  </a:lnTo>
                  <a:lnTo>
                    <a:pt x="105670" y="5984"/>
                  </a:lnTo>
                  <a:lnTo>
                    <a:pt x="105926" y="6199"/>
                  </a:lnTo>
                  <a:lnTo>
                    <a:pt x="106157" y="6415"/>
                  </a:lnTo>
                  <a:lnTo>
                    <a:pt x="106336" y="6630"/>
                  </a:lnTo>
                  <a:lnTo>
                    <a:pt x="106490" y="6846"/>
                  </a:lnTo>
                  <a:lnTo>
                    <a:pt x="106618" y="7066"/>
                  </a:lnTo>
                  <a:lnTo>
                    <a:pt x="106695" y="7282"/>
                  </a:lnTo>
                  <a:lnTo>
                    <a:pt x="106746" y="7502"/>
                  </a:lnTo>
                  <a:lnTo>
                    <a:pt x="106746" y="7728"/>
                  </a:lnTo>
                  <a:lnTo>
                    <a:pt x="106721" y="7949"/>
                  </a:lnTo>
                  <a:lnTo>
                    <a:pt x="106670" y="8175"/>
                  </a:lnTo>
                  <a:lnTo>
                    <a:pt x="106567" y="8401"/>
                  </a:lnTo>
                  <a:lnTo>
                    <a:pt x="106439" y="8627"/>
                  </a:lnTo>
                  <a:lnTo>
                    <a:pt x="106285" y="8858"/>
                  </a:lnTo>
                  <a:lnTo>
                    <a:pt x="106080" y="9084"/>
                  </a:lnTo>
                  <a:lnTo>
                    <a:pt x="105849" y="9315"/>
                  </a:lnTo>
                  <a:lnTo>
                    <a:pt x="105593" y="9551"/>
                  </a:lnTo>
                  <a:lnTo>
                    <a:pt x="105285" y="9782"/>
                  </a:lnTo>
                  <a:lnTo>
                    <a:pt x="104952" y="10019"/>
                  </a:lnTo>
                  <a:lnTo>
                    <a:pt x="104362" y="10413"/>
                  </a:lnTo>
                  <a:lnTo>
                    <a:pt x="103721" y="10796"/>
                  </a:lnTo>
                  <a:lnTo>
                    <a:pt x="103362" y="10991"/>
                  </a:lnTo>
                  <a:lnTo>
                    <a:pt x="103028" y="11180"/>
                  </a:lnTo>
                  <a:lnTo>
                    <a:pt x="102644" y="11364"/>
                  </a:lnTo>
                  <a:lnTo>
                    <a:pt x="102259" y="11548"/>
                  </a:lnTo>
                  <a:lnTo>
                    <a:pt x="101875" y="11731"/>
                  </a:lnTo>
                  <a:lnTo>
                    <a:pt x="101464" y="11915"/>
                  </a:lnTo>
                  <a:lnTo>
                    <a:pt x="101028" y="12089"/>
                  </a:lnTo>
                  <a:lnTo>
                    <a:pt x="100592" y="12267"/>
                  </a:lnTo>
                  <a:lnTo>
                    <a:pt x="100131" y="12441"/>
                  </a:lnTo>
                  <a:lnTo>
                    <a:pt x="99669" y="12609"/>
                  </a:lnTo>
                  <a:lnTo>
                    <a:pt x="99157" y="12777"/>
                  </a:lnTo>
                  <a:lnTo>
                    <a:pt x="98644" y="12940"/>
                  </a:lnTo>
                  <a:lnTo>
                    <a:pt x="98105" y="13103"/>
                  </a:lnTo>
                  <a:lnTo>
                    <a:pt x="97567" y="13260"/>
                  </a:lnTo>
                  <a:lnTo>
                    <a:pt x="97003" y="13413"/>
                  </a:lnTo>
                  <a:lnTo>
                    <a:pt x="96413" y="13565"/>
                  </a:lnTo>
                  <a:lnTo>
                    <a:pt x="95797" y="13707"/>
                  </a:lnTo>
                  <a:lnTo>
                    <a:pt x="95156" y="13854"/>
                  </a:lnTo>
                  <a:lnTo>
                    <a:pt x="94490" y="13990"/>
                  </a:lnTo>
                  <a:lnTo>
                    <a:pt x="93823" y="14127"/>
                  </a:lnTo>
                  <a:lnTo>
                    <a:pt x="93105" y="14258"/>
                  </a:lnTo>
                  <a:lnTo>
                    <a:pt x="92387" y="14384"/>
                  </a:lnTo>
                  <a:lnTo>
                    <a:pt x="91618" y="14511"/>
                  </a:lnTo>
                  <a:lnTo>
                    <a:pt x="90849" y="14626"/>
                  </a:lnTo>
                  <a:lnTo>
                    <a:pt x="90054" y="14742"/>
                  </a:lnTo>
                  <a:lnTo>
                    <a:pt x="89208" y="14847"/>
                  </a:lnTo>
                  <a:lnTo>
                    <a:pt x="88361" y="14952"/>
                  </a:lnTo>
                  <a:lnTo>
                    <a:pt x="87490" y="15052"/>
                  </a:lnTo>
                  <a:lnTo>
                    <a:pt x="85695" y="15241"/>
                  </a:lnTo>
                  <a:lnTo>
                    <a:pt x="83925" y="15419"/>
                  </a:lnTo>
                  <a:lnTo>
                    <a:pt x="82156" y="15582"/>
                  </a:lnTo>
                  <a:lnTo>
                    <a:pt x="80387" y="15740"/>
                  </a:lnTo>
                  <a:lnTo>
                    <a:pt x="78643" y="15882"/>
                  </a:lnTo>
                  <a:lnTo>
                    <a:pt x="77771" y="15945"/>
                  </a:lnTo>
                  <a:lnTo>
                    <a:pt x="76900" y="16008"/>
                  </a:lnTo>
                  <a:lnTo>
                    <a:pt x="76028" y="16066"/>
                  </a:lnTo>
                  <a:lnTo>
                    <a:pt x="75156" y="16118"/>
                  </a:lnTo>
                  <a:lnTo>
                    <a:pt x="74284" y="16165"/>
                  </a:lnTo>
                  <a:lnTo>
                    <a:pt x="73412" y="16213"/>
                  </a:lnTo>
                  <a:lnTo>
                    <a:pt x="72541" y="16255"/>
                  </a:lnTo>
                  <a:lnTo>
                    <a:pt x="71669" y="16291"/>
                  </a:lnTo>
                  <a:lnTo>
                    <a:pt x="70797" y="16323"/>
                  </a:lnTo>
                  <a:lnTo>
                    <a:pt x="69925" y="16349"/>
                  </a:lnTo>
                  <a:lnTo>
                    <a:pt x="69079" y="16370"/>
                  </a:lnTo>
                  <a:lnTo>
                    <a:pt x="68207" y="16386"/>
                  </a:lnTo>
                  <a:lnTo>
                    <a:pt x="67335" y="16402"/>
                  </a:lnTo>
                  <a:lnTo>
                    <a:pt x="66463" y="16407"/>
                  </a:lnTo>
                  <a:lnTo>
                    <a:pt x="65617" y="16412"/>
                  </a:lnTo>
                  <a:lnTo>
                    <a:pt x="64746" y="16407"/>
                  </a:lnTo>
                  <a:lnTo>
                    <a:pt x="63874" y="16397"/>
                  </a:lnTo>
                  <a:lnTo>
                    <a:pt x="63028" y="16381"/>
                  </a:lnTo>
                  <a:lnTo>
                    <a:pt x="62156" y="16360"/>
                  </a:lnTo>
                  <a:lnTo>
                    <a:pt x="61284" y="16333"/>
                  </a:lnTo>
                  <a:lnTo>
                    <a:pt x="60438" y="16302"/>
                  </a:lnTo>
                  <a:lnTo>
                    <a:pt x="59566" y="16265"/>
                  </a:lnTo>
                  <a:lnTo>
                    <a:pt x="58694" y="16218"/>
                  </a:lnTo>
                  <a:lnTo>
                    <a:pt x="57822" y="16165"/>
                  </a:lnTo>
                  <a:lnTo>
                    <a:pt x="56976" y="16108"/>
                  </a:lnTo>
                  <a:lnTo>
                    <a:pt x="56104" y="16045"/>
                  </a:lnTo>
                  <a:lnTo>
                    <a:pt x="55232" y="15971"/>
                  </a:lnTo>
                  <a:lnTo>
                    <a:pt x="54361" y="15897"/>
                  </a:lnTo>
                  <a:lnTo>
                    <a:pt x="53489" y="15808"/>
                  </a:lnTo>
                  <a:lnTo>
                    <a:pt x="52617" y="15719"/>
                  </a:lnTo>
                  <a:lnTo>
                    <a:pt x="51745" y="15619"/>
                  </a:lnTo>
                  <a:lnTo>
                    <a:pt x="50873" y="15509"/>
                  </a:lnTo>
                  <a:lnTo>
                    <a:pt x="50002" y="15393"/>
                  </a:lnTo>
                  <a:lnTo>
                    <a:pt x="49130" y="15272"/>
                  </a:lnTo>
                  <a:lnTo>
                    <a:pt x="48258" y="15141"/>
                  </a:lnTo>
                  <a:lnTo>
                    <a:pt x="47386" y="15004"/>
                  </a:lnTo>
                  <a:lnTo>
                    <a:pt x="46514" y="14857"/>
                  </a:lnTo>
                  <a:lnTo>
                    <a:pt x="45617" y="14700"/>
                  </a:lnTo>
                  <a:lnTo>
                    <a:pt x="44745" y="14537"/>
                  </a:lnTo>
                  <a:lnTo>
                    <a:pt x="43873" y="14369"/>
                  </a:lnTo>
                  <a:lnTo>
                    <a:pt x="42976" y="14185"/>
                  </a:lnTo>
                  <a:lnTo>
                    <a:pt x="42078" y="13996"/>
                  </a:lnTo>
                  <a:lnTo>
                    <a:pt x="41207" y="13801"/>
                  </a:lnTo>
                  <a:lnTo>
                    <a:pt x="40309" y="13591"/>
                  </a:lnTo>
                  <a:lnTo>
                    <a:pt x="39412" y="13376"/>
                  </a:lnTo>
                  <a:lnTo>
                    <a:pt x="38514" y="13155"/>
                  </a:lnTo>
                  <a:lnTo>
                    <a:pt x="37617" y="12919"/>
                  </a:lnTo>
                  <a:lnTo>
                    <a:pt x="36719" y="12677"/>
                  </a:lnTo>
                  <a:lnTo>
                    <a:pt x="35822" y="12425"/>
                  </a:lnTo>
                  <a:lnTo>
                    <a:pt x="34924" y="12162"/>
                  </a:lnTo>
                  <a:lnTo>
                    <a:pt x="34027" y="11889"/>
                  </a:lnTo>
                  <a:lnTo>
                    <a:pt x="33104" y="11605"/>
                  </a:lnTo>
                  <a:lnTo>
                    <a:pt x="32181" y="11311"/>
                  </a:lnTo>
                  <a:lnTo>
                    <a:pt x="31283" y="11012"/>
                  </a:lnTo>
                  <a:lnTo>
                    <a:pt x="0" y="14799"/>
                  </a:lnTo>
                  <a:lnTo>
                    <a:pt x="2718" y="15509"/>
                  </a:lnTo>
                  <a:lnTo>
                    <a:pt x="5411" y="16207"/>
                  </a:lnTo>
                  <a:lnTo>
                    <a:pt x="10719" y="17600"/>
                  </a:lnTo>
                  <a:lnTo>
                    <a:pt x="13360" y="18283"/>
                  </a:lnTo>
                  <a:lnTo>
                    <a:pt x="16026" y="18960"/>
                  </a:lnTo>
                  <a:lnTo>
                    <a:pt x="18719" y="19633"/>
                  </a:lnTo>
                  <a:lnTo>
                    <a:pt x="20078" y="19964"/>
                  </a:lnTo>
                  <a:lnTo>
                    <a:pt x="21437" y="20289"/>
                  </a:lnTo>
                  <a:lnTo>
                    <a:pt x="25027" y="21140"/>
                  </a:lnTo>
                  <a:lnTo>
                    <a:pt x="28668" y="21976"/>
                  </a:lnTo>
                  <a:lnTo>
                    <a:pt x="32309" y="22811"/>
                  </a:lnTo>
                  <a:lnTo>
                    <a:pt x="34155" y="23221"/>
                  </a:lnTo>
                  <a:lnTo>
                    <a:pt x="36001" y="23636"/>
                  </a:lnTo>
                  <a:lnTo>
                    <a:pt x="37873" y="24040"/>
                  </a:lnTo>
                  <a:lnTo>
                    <a:pt x="39745" y="24450"/>
                  </a:lnTo>
                  <a:lnTo>
                    <a:pt x="41642" y="24849"/>
                  </a:lnTo>
                  <a:lnTo>
                    <a:pt x="43540" y="25254"/>
                  </a:lnTo>
                  <a:lnTo>
                    <a:pt x="45463" y="25648"/>
                  </a:lnTo>
                  <a:lnTo>
                    <a:pt x="47386" y="26047"/>
                  </a:lnTo>
                  <a:lnTo>
                    <a:pt x="49335" y="26436"/>
                  </a:lnTo>
                  <a:lnTo>
                    <a:pt x="51284" y="26825"/>
                  </a:lnTo>
                  <a:lnTo>
                    <a:pt x="53258" y="27208"/>
                  </a:lnTo>
                  <a:lnTo>
                    <a:pt x="55232" y="27592"/>
                  </a:lnTo>
                  <a:lnTo>
                    <a:pt x="57233" y="27970"/>
                  </a:lnTo>
                  <a:lnTo>
                    <a:pt x="59258" y="28348"/>
                  </a:lnTo>
                  <a:lnTo>
                    <a:pt x="61284" y="28716"/>
                  </a:lnTo>
                  <a:lnTo>
                    <a:pt x="63361" y="29084"/>
                  </a:lnTo>
                  <a:lnTo>
                    <a:pt x="65412" y="29446"/>
                  </a:lnTo>
                  <a:lnTo>
                    <a:pt x="67515" y="29809"/>
                  </a:lnTo>
                  <a:lnTo>
                    <a:pt x="69617" y="30161"/>
                  </a:lnTo>
                  <a:lnTo>
                    <a:pt x="71746" y="30513"/>
                  </a:lnTo>
                  <a:lnTo>
                    <a:pt x="73900" y="30859"/>
                  </a:lnTo>
                  <a:lnTo>
                    <a:pt x="76053" y="31201"/>
                  </a:lnTo>
                  <a:lnTo>
                    <a:pt x="78259" y="31537"/>
                  </a:lnTo>
                  <a:lnTo>
                    <a:pt x="80464" y="31873"/>
                  </a:lnTo>
                  <a:lnTo>
                    <a:pt x="82695" y="32199"/>
                  </a:lnTo>
                  <a:lnTo>
                    <a:pt x="84951" y="32525"/>
                  </a:lnTo>
                  <a:lnTo>
                    <a:pt x="87720" y="32908"/>
                  </a:lnTo>
                  <a:lnTo>
                    <a:pt x="90515" y="33287"/>
                  </a:lnTo>
                  <a:lnTo>
                    <a:pt x="93336" y="33660"/>
                  </a:lnTo>
                  <a:lnTo>
                    <a:pt x="96156" y="34022"/>
                  </a:lnTo>
                  <a:lnTo>
                    <a:pt x="99003" y="34374"/>
                  </a:lnTo>
                  <a:lnTo>
                    <a:pt x="101849" y="34721"/>
                  </a:lnTo>
                  <a:lnTo>
                    <a:pt x="104721" y="35057"/>
                  </a:lnTo>
                  <a:lnTo>
                    <a:pt x="107618" y="35388"/>
                  </a:lnTo>
                  <a:lnTo>
                    <a:pt x="110516" y="35714"/>
                  </a:lnTo>
                  <a:lnTo>
                    <a:pt x="113439" y="36029"/>
                  </a:lnTo>
                  <a:lnTo>
                    <a:pt x="116388" y="36334"/>
                  </a:lnTo>
                  <a:lnTo>
                    <a:pt x="119336" y="36638"/>
                  </a:lnTo>
                  <a:lnTo>
                    <a:pt x="122311" y="36933"/>
                  </a:lnTo>
                  <a:lnTo>
                    <a:pt x="125285" y="37216"/>
                  </a:lnTo>
                  <a:lnTo>
                    <a:pt x="128285" y="37495"/>
                  </a:lnTo>
                  <a:lnTo>
                    <a:pt x="131311" y="37768"/>
                  </a:lnTo>
                  <a:lnTo>
                    <a:pt x="134337" y="38036"/>
                  </a:lnTo>
                  <a:lnTo>
                    <a:pt x="137388" y="38293"/>
                  </a:lnTo>
                  <a:lnTo>
                    <a:pt x="140465" y="38545"/>
                  </a:lnTo>
                  <a:lnTo>
                    <a:pt x="143542" y="38787"/>
                  </a:lnTo>
                  <a:lnTo>
                    <a:pt x="146619" y="39029"/>
                  </a:lnTo>
                  <a:lnTo>
                    <a:pt x="149722" y="39260"/>
                  </a:lnTo>
                  <a:lnTo>
                    <a:pt x="152850" y="39486"/>
                  </a:lnTo>
                  <a:lnTo>
                    <a:pt x="155978" y="39706"/>
                  </a:lnTo>
                  <a:lnTo>
                    <a:pt x="159132" y="39917"/>
                  </a:lnTo>
                  <a:lnTo>
                    <a:pt x="162312" y="40127"/>
                  </a:lnTo>
                  <a:lnTo>
                    <a:pt x="165466" y="40326"/>
                  </a:lnTo>
                  <a:lnTo>
                    <a:pt x="168671" y="40521"/>
                  </a:lnTo>
                  <a:lnTo>
                    <a:pt x="171876" y="40710"/>
                  </a:lnTo>
                  <a:lnTo>
                    <a:pt x="175081" y="40894"/>
                  </a:lnTo>
                  <a:lnTo>
                    <a:pt x="178312" y="41072"/>
                  </a:lnTo>
                  <a:lnTo>
                    <a:pt x="181569" y="41246"/>
                  </a:lnTo>
                  <a:lnTo>
                    <a:pt x="183364" y="41335"/>
                  </a:lnTo>
                  <a:lnTo>
                    <a:pt x="185133" y="41424"/>
                  </a:lnTo>
                  <a:lnTo>
                    <a:pt x="186928" y="41508"/>
                  </a:lnTo>
                  <a:lnTo>
                    <a:pt x="188723" y="41587"/>
                  </a:lnTo>
                  <a:lnTo>
                    <a:pt x="192287" y="41740"/>
                  </a:lnTo>
                  <a:lnTo>
                    <a:pt x="195877" y="41881"/>
                  </a:lnTo>
                  <a:lnTo>
                    <a:pt x="199492" y="42013"/>
                  </a:lnTo>
                  <a:lnTo>
                    <a:pt x="203082" y="42134"/>
                  </a:lnTo>
                  <a:lnTo>
                    <a:pt x="206672" y="42249"/>
                  </a:lnTo>
                  <a:lnTo>
                    <a:pt x="210287" y="42354"/>
                  </a:lnTo>
                  <a:lnTo>
                    <a:pt x="213903" y="42459"/>
                  </a:lnTo>
                  <a:lnTo>
                    <a:pt x="217493" y="42564"/>
                  </a:lnTo>
                  <a:lnTo>
                    <a:pt x="224723" y="42764"/>
                  </a:lnTo>
                  <a:lnTo>
                    <a:pt x="231929" y="42964"/>
                  </a:lnTo>
                  <a:lnTo>
                    <a:pt x="235544" y="43074"/>
                  </a:lnTo>
                  <a:lnTo>
                    <a:pt x="239134" y="43184"/>
                  </a:lnTo>
                  <a:lnTo>
                    <a:pt x="239878" y="43205"/>
                  </a:lnTo>
                  <a:lnTo>
                    <a:pt x="240570" y="43221"/>
                  </a:lnTo>
                  <a:lnTo>
                    <a:pt x="241211" y="43221"/>
                  </a:lnTo>
                  <a:lnTo>
                    <a:pt x="241801" y="43216"/>
                  </a:lnTo>
                  <a:lnTo>
                    <a:pt x="242339" y="43200"/>
                  </a:lnTo>
                  <a:lnTo>
                    <a:pt x="242596" y="43189"/>
                  </a:lnTo>
                  <a:lnTo>
                    <a:pt x="242826" y="43179"/>
                  </a:lnTo>
                  <a:lnTo>
                    <a:pt x="243057" y="43158"/>
                  </a:lnTo>
                  <a:lnTo>
                    <a:pt x="243262" y="43142"/>
                  </a:lnTo>
                  <a:lnTo>
                    <a:pt x="243467" y="43116"/>
                  </a:lnTo>
                  <a:lnTo>
                    <a:pt x="243647" y="43095"/>
                  </a:lnTo>
                  <a:lnTo>
                    <a:pt x="243826" y="43063"/>
                  </a:lnTo>
                  <a:lnTo>
                    <a:pt x="244006" y="43032"/>
                  </a:lnTo>
                  <a:lnTo>
                    <a:pt x="244160" y="43000"/>
                  </a:lnTo>
                  <a:lnTo>
                    <a:pt x="244288" y="42958"/>
                  </a:lnTo>
                  <a:lnTo>
                    <a:pt x="244416" y="42922"/>
                  </a:lnTo>
                  <a:lnTo>
                    <a:pt x="244544" y="42874"/>
                  </a:lnTo>
                  <a:lnTo>
                    <a:pt x="244647" y="42827"/>
                  </a:lnTo>
                  <a:lnTo>
                    <a:pt x="244750" y="42774"/>
                  </a:lnTo>
                  <a:lnTo>
                    <a:pt x="244903" y="42664"/>
                  </a:lnTo>
                  <a:lnTo>
                    <a:pt x="245032" y="42538"/>
                  </a:lnTo>
                  <a:lnTo>
                    <a:pt x="245134" y="42391"/>
                  </a:lnTo>
                  <a:lnTo>
                    <a:pt x="245160" y="42233"/>
                  </a:lnTo>
                  <a:lnTo>
                    <a:pt x="245314" y="41230"/>
                  </a:lnTo>
                  <a:lnTo>
                    <a:pt x="245493" y="40221"/>
                  </a:lnTo>
                  <a:lnTo>
                    <a:pt x="245878" y="38214"/>
                  </a:lnTo>
                  <a:lnTo>
                    <a:pt x="246262" y="36202"/>
                  </a:lnTo>
                  <a:lnTo>
                    <a:pt x="246416" y="35194"/>
                  </a:lnTo>
                  <a:lnTo>
                    <a:pt x="246544" y="34190"/>
                  </a:lnTo>
                  <a:lnTo>
                    <a:pt x="246596" y="33943"/>
                  </a:lnTo>
                  <a:lnTo>
                    <a:pt x="246698" y="33707"/>
                  </a:lnTo>
                  <a:lnTo>
                    <a:pt x="246827" y="33481"/>
                  </a:lnTo>
                  <a:lnTo>
                    <a:pt x="247006" y="33260"/>
                  </a:lnTo>
                  <a:lnTo>
                    <a:pt x="247211" y="33055"/>
                  </a:lnTo>
                  <a:lnTo>
                    <a:pt x="247468" y="32856"/>
                  </a:lnTo>
                  <a:lnTo>
                    <a:pt x="247750" y="32661"/>
                  </a:lnTo>
                  <a:lnTo>
                    <a:pt x="248083" y="32483"/>
                  </a:lnTo>
                  <a:lnTo>
                    <a:pt x="248468" y="32315"/>
                  </a:lnTo>
                  <a:lnTo>
                    <a:pt x="248852" y="32152"/>
                  </a:lnTo>
                  <a:lnTo>
                    <a:pt x="249314" y="31999"/>
                  </a:lnTo>
                  <a:lnTo>
                    <a:pt x="249775" y="31858"/>
                  </a:lnTo>
                  <a:lnTo>
                    <a:pt x="250314" y="31726"/>
                  </a:lnTo>
                  <a:lnTo>
                    <a:pt x="250852" y="31605"/>
                  </a:lnTo>
                  <a:lnTo>
                    <a:pt x="251442" y="31495"/>
                  </a:lnTo>
                  <a:lnTo>
                    <a:pt x="252083" y="31395"/>
                  </a:lnTo>
                  <a:lnTo>
                    <a:pt x="252750" y="31301"/>
                  </a:lnTo>
                  <a:lnTo>
                    <a:pt x="253442" y="31222"/>
                  </a:lnTo>
                  <a:lnTo>
                    <a:pt x="254160" y="31154"/>
                  </a:lnTo>
                  <a:lnTo>
                    <a:pt x="254929" y="31091"/>
                  </a:lnTo>
                  <a:lnTo>
                    <a:pt x="255724" y="31043"/>
                  </a:lnTo>
                  <a:lnTo>
                    <a:pt x="256570" y="31007"/>
                  </a:lnTo>
                  <a:lnTo>
                    <a:pt x="257442" y="30975"/>
                  </a:lnTo>
                  <a:lnTo>
                    <a:pt x="258340" y="30959"/>
                  </a:lnTo>
                  <a:lnTo>
                    <a:pt x="259263" y="30954"/>
                  </a:lnTo>
                  <a:lnTo>
                    <a:pt x="260237" y="30959"/>
                  </a:lnTo>
                  <a:lnTo>
                    <a:pt x="261237" y="30975"/>
                  </a:lnTo>
                  <a:lnTo>
                    <a:pt x="262263" y="31001"/>
                  </a:lnTo>
                  <a:lnTo>
                    <a:pt x="263340" y="31038"/>
                  </a:lnTo>
                  <a:lnTo>
                    <a:pt x="264417" y="31085"/>
                  </a:lnTo>
                  <a:lnTo>
                    <a:pt x="265545" y="31148"/>
                  </a:lnTo>
                  <a:lnTo>
                    <a:pt x="266699" y="31222"/>
                  </a:lnTo>
                  <a:lnTo>
                    <a:pt x="268109" y="31311"/>
                  </a:lnTo>
                  <a:lnTo>
                    <a:pt x="269519" y="31395"/>
                  </a:lnTo>
                  <a:lnTo>
                    <a:pt x="270904" y="31474"/>
                  </a:lnTo>
                  <a:lnTo>
                    <a:pt x="272289" y="31542"/>
                  </a:lnTo>
                  <a:lnTo>
                    <a:pt x="273673" y="31600"/>
                  </a:lnTo>
                  <a:lnTo>
                    <a:pt x="274366" y="31621"/>
                  </a:lnTo>
                  <a:lnTo>
                    <a:pt x="275058" y="31642"/>
                  </a:lnTo>
                  <a:lnTo>
                    <a:pt x="275750" y="31663"/>
                  </a:lnTo>
                  <a:lnTo>
                    <a:pt x="276443" y="31674"/>
                  </a:lnTo>
                  <a:lnTo>
                    <a:pt x="277135" y="31684"/>
                  </a:lnTo>
                  <a:lnTo>
                    <a:pt x="277802" y="31690"/>
                  </a:lnTo>
                  <a:lnTo>
                    <a:pt x="278494" y="31690"/>
                  </a:lnTo>
                  <a:lnTo>
                    <a:pt x="279186" y="31684"/>
                  </a:lnTo>
                  <a:lnTo>
                    <a:pt x="279853" y="31674"/>
                  </a:lnTo>
                  <a:lnTo>
                    <a:pt x="280545" y="31658"/>
                  </a:lnTo>
                  <a:lnTo>
                    <a:pt x="281212" y="31637"/>
                  </a:lnTo>
                  <a:lnTo>
                    <a:pt x="281904" y="31611"/>
                  </a:lnTo>
                  <a:lnTo>
                    <a:pt x="282571" y="31579"/>
                  </a:lnTo>
                  <a:lnTo>
                    <a:pt x="283238" y="31537"/>
                  </a:lnTo>
                  <a:lnTo>
                    <a:pt x="283930" y="31495"/>
                  </a:lnTo>
                  <a:lnTo>
                    <a:pt x="284597" y="31443"/>
                  </a:lnTo>
                  <a:lnTo>
                    <a:pt x="285263" y="31385"/>
                  </a:lnTo>
                  <a:lnTo>
                    <a:pt x="285930" y="31322"/>
                  </a:lnTo>
                  <a:lnTo>
                    <a:pt x="286622" y="31248"/>
                  </a:lnTo>
                  <a:lnTo>
                    <a:pt x="287289" y="31169"/>
                  </a:lnTo>
                  <a:lnTo>
                    <a:pt x="287956" y="31080"/>
                  </a:lnTo>
                  <a:lnTo>
                    <a:pt x="288622" y="30986"/>
                  </a:lnTo>
                  <a:lnTo>
                    <a:pt x="289186" y="30896"/>
                  </a:lnTo>
                  <a:lnTo>
                    <a:pt x="289751" y="30802"/>
                  </a:lnTo>
                  <a:lnTo>
                    <a:pt x="290289" y="30712"/>
                  </a:lnTo>
                  <a:lnTo>
                    <a:pt x="290802" y="30613"/>
                  </a:lnTo>
                  <a:lnTo>
                    <a:pt x="291289" y="30518"/>
                  </a:lnTo>
                  <a:lnTo>
                    <a:pt x="291751" y="30418"/>
                  </a:lnTo>
                  <a:lnTo>
                    <a:pt x="292212" y="30313"/>
                  </a:lnTo>
                  <a:lnTo>
                    <a:pt x="292622" y="30208"/>
                  </a:lnTo>
                  <a:lnTo>
                    <a:pt x="293007" y="30103"/>
                  </a:lnTo>
                  <a:lnTo>
                    <a:pt x="293392" y="29998"/>
                  </a:lnTo>
                  <a:lnTo>
                    <a:pt x="293725" y="29888"/>
                  </a:lnTo>
                  <a:lnTo>
                    <a:pt x="294058" y="29777"/>
                  </a:lnTo>
                  <a:lnTo>
                    <a:pt x="294340" y="29662"/>
                  </a:lnTo>
                  <a:lnTo>
                    <a:pt x="294622" y="29546"/>
                  </a:lnTo>
                  <a:lnTo>
                    <a:pt x="294879" y="29431"/>
                  </a:lnTo>
                  <a:lnTo>
                    <a:pt x="295084" y="29315"/>
                  </a:lnTo>
                  <a:lnTo>
                    <a:pt x="295289" y="29194"/>
                  </a:lnTo>
                  <a:lnTo>
                    <a:pt x="295443" y="29073"/>
                  </a:lnTo>
                  <a:lnTo>
                    <a:pt x="295571" y="28947"/>
                  </a:lnTo>
                  <a:lnTo>
                    <a:pt x="295699" y="28826"/>
                  </a:lnTo>
                  <a:lnTo>
                    <a:pt x="295776" y="28700"/>
                  </a:lnTo>
                  <a:lnTo>
                    <a:pt x="295828" y="28574"/>
                  </a:lnTo>
                  <a:lnTo>
                    <a:pt x="295853" y="28443"/>
                  </a:lnTo>
                  <a:lnTo>
                    <a:pt x="295853" y="28317"/>
                  </a:lnTo>
                  <a:lnTo>
                    <a:pt x="295802" y="28185"/>
                  </a:lnTo>
                  <a:lnTo>
                    <a:pt x="295751" y="28054"/>
                  </a:lnTo>
                  <a:lnTo>
                    <a:pt x="295648" y="27923"/>
                  </a:lnTo>
                  <a:lnTo>
                    <a:pt x="295520" y="27786"/>
                  </a:lnTo>
                  <a:lnTo>
                    <a:pt x="295366" y="27655"/>
                  </a:lnTo>
                  <a:lnTo>
                    <a:pt x="295187" y="27518"/>
                  </a:lnTo>
                  <a:lnTo>
                    <a:pt x="294981" y="27382"/>
                  </a:lnTo>
                  <a:lnTo>
                    <a:pt x="294725" y="27245"/>
                  </a:lnTo>
                  <a:lnTo>
                    <a:pt x="294417" y="27098"/>
                  </a:lnTo>
                  <a:lnTo>
                    <a:pt x="294110" y="26946"/>
                  </a:lnTo>
                  <a:lnTo>
                    <a:pt x="293751" y="26804"/>
                  </a:lnTo>
                  <a:lnTo>
                    <a:pt x="293392" y="26657"/>
                  </a:lnTo>
                  <a:lnTo>
                    <a:pt x="292981" y="26510"/>
                  </a:lnTo>
                  <a:lnTo>
                    <a:pt x="292597" y="26368"/>
                  </a:lnTo>
                  <a:lnTo>
                    <a:pt x="292161" y="26231"/>
                  </a:lnTo>
                  <a:lnTo>
                    <a:pt x="291725" y="26089"/>
                  </a:lnTo>
                  <a:lnTo>
                    <a:pt x="291263" y="25953"/>
                  </a:lnTo>
                  <a:lnTo>
                    <a:pt x="290802" y="25816"/>
                  </a:lnTo>
                  <a:lnTo>
                    <a:pt x="289827" y="25553"/>
                  </a:lnTo>
                  <a:lnTo>
                    <a:pt x="288802" y="25296"/>
                  </a:lnTo>
                  <a:lnTo>
                    <a:pt x="287776" y="25049"/>
                  </a:lnTo>
                  <a:lnTo>
                    <a:pt x="287392" y="24965"/>
                  </a:lnTo>
                  <a:lnTo>
                    <a:pt x="287033" y="24886"/>
                  </a:lnTo>
                  <a:lnTo>
                    <a:pt x="286648" y="24813"/>
                  </a:lnTo>
                  <a:lnTo>
                    <a:pt x="286263" y="24744"/>
                  </a:lnTo>
                  <a:lnTo>
                    <a:pt x="285879" y="24676"/>
                  </a:lnTo>
                  <a:lnTo>
                    <a:pt x="285468" y="24618"/>
                  </a:lnTo>
                  <a:lnTo>
                    <a:pt x="285058" y="24561"/>
                  </a:lnTo>
                  <a:lnTo>
                    <a:pt x="284648" y="24503"/>
                  </a:lnTo>
                  <a:lnTo>
                    <a:pt x="284238" y="24455"/>
                  </a:lnTo>
                  <a:lnTo>
                    <a:pt x="283827" y="24408"/>
                  </a:lnTo>
                  <a:lnTo>
                    <a:pt x="283391" y="24366"/>
                  </a:lnTo>
                  <a:lnTo>
                    <a:pt x="282956" y="24324"/>
                  </a:lnTo>
                  <a:lnTo>
                    <a:pt x="282520" y="24293"/>
                  </a:lnTo>
                  <a:lnTo>
                    <a:pt x="282084" y="24261"/>
                  </a:lnTo>
                  <a:lnTo>
                    <a:pt x="281622" y="24235"/>
                  </a:lnTo>
                  <a:lnTo>
                    <a:pt x="281161" y="24214"/>
                  </a:lnTo>
                  <a:lnTo>
                    <a:pt x="280699" y="24193"/>
                  </a:lnTo>
                  <a:lnTo>
                    <a:pt x="280238" y="24177"/>
                  </a:lnTo>
                  <a:lnTo>
                    <a:pt x="279776" y="24166"/>
                  </a:lnTo>
                  <a:lnTo>
                    <a:pt x="279289" y="24161"/>
                  </a:lnTo>
                  <a:lnTo>
                    <a:pt x="278827" y="24161"/>
                  </a:lnTo>
                  <a:lnTo>
                    <a:pt x="278340" y="24166"/>
                  </a:lnTo>
                  <a:lnTo>
                    <a:pt x="277853" y="24172"/>
                  </a:lnTo>
                  <a:lnTo>
                    <a:pt x="277366" y="24182"/>
                  </a:lnTo>
                  <a:lnTo>
                    <a:pt x="276878" y="24198"/>
                  </a:lnTo>
                  <a:lnTo>
                    <a:pt x="276366" y="24219"/>
                  </a:lnTo>
                  <a:lnTo>
                    <a:pt x="275878" y="24240"/>
                  </a:lnTo>
                  <a:lnTo>
                    <a:pt x="275366" y="24272"/>
                  </a:lnTo>
                  <a:lnTo>
                    <a:pt x="274853" y="24303"/>
                  </a:lnTo>
                  <a:lnTo>
                    <a:pt x="274340" y="24340"/>
                  </a:lnTo>
                  <a:lnTo>
                    <a:pt x="273827" y="24382"/>
                  </a:lnTo>
                  <a:lnTo>
                    <a:pt x="273314" y="24424"/>
                  </a:lnTo>
                  <a:lnTo>
                    <a:pt x="272237" y="24534"/>
                  </a:lnTo>
                  <a:lnTo>
                    <a:pt x="271160" y="24645"/>
                  </a:lnTo>
                  <a:lnTo>
                    <a:pt x="269032" y="24881"/>
                  </a:lnTo>
                  <a:lnTo>
                    <a:pt x="267955" y="24991"/>
                  </a:lnTo>
                  <a:lnTo>
                    <a:pt x="266878" y="25096"/>
                  </a:lnTo>
                  <a:lnTo>
                    <a:pt x="266340" y="25149"/>
                  </a:lnTo>
                  <a:lnTo>
                    <a:pt x="265801" y="25196"/>
                  </a:lnTo>
                  <a:lnTo>
                    <a:pt x="265237" y="25238"/>
                  </a:lnTo>
                  <a:lnTo>
                    <a:pt x="264673" y="25275"/>
                  </a:lnTo>
                  <a:lnTo>
                    <a:pt x="263545" y="25349"/>
                  </a:lnTo>
                  <a:lnTo>
                    <a:pt x="262417" y="25412"/>
                  </a:lnTo>
                  <a:lnTo>
                    <a:pt x="261263" y="25469"/>
                  </a:lnTo>
                  <a:lnTo>
                    <a:pt x="260083" y="25517"/>
                  </a:lnTo>
                  <a:lnTo>
                    <a:pt x="259493" y="25538"/>
                  </a:lnTo>
                  <a:lnTo>
                    <a:pt x="258929" y="25553"/>
                  </a:lnTo>
                  <a:lnTo>
                    <a:pt x="258340" y="25564"/>
                  </a:lnTo>
                  <a:lnTo>
                    <a:pt x="257750" y="25574"/>
                  </a:lnTo>
                  <a:lnTo>
                    <a:pt x="257160" y="25580"/>
                  </a:lnTo>
                  <a:lnTo>
                    <a:pt x="256596" y="25580"/>
                  </a:lnTo>
                  <a:lnTo>
                    <a:pt x="256006" y="25574"/>
                  </a:lnTo>
                  <a:lnTo>
                    <a:pt x="255442" y="25569"/>
                  </a:lnTo>
                  <a:lnTo>
                    <a:pt x="254596" y="25548"/>
                  </a:lnTo>
                  <a:lnTo>
                    <a:pt x="253852" y="25517"/>
                  </a:lnTo>
                  <a:lnTo>
                    <a:pt x="253160" y="25480"/>
                  </a:lnTo>
                  <a:lnTo>
                    <a:pt x="252827" y="25459"/>
                  </a:lnTo>
                  <a:lnTo>
                    <a:pt x="252519" y="25433"/>
                  </a:lnTo>
                  <a:lnTo>
                    <a:pt x="252237" y="25406"/>
                  </a:lnTo>
                  <a:lnTo>
                    <a:pt x="251980" y="25375"/>
                  </a:lnTo>
                  <a:lnTo>
                    <a:pt x="251724" y="25343"/>
                  </a:lnTo>
                  <a:lnTo>
                    <a:pt x="251468" y="25312"/>
                  </a:lnTo>
                  <a:lnTo>
                    <a:pt x="251237" y="25275"/>
                  </a:lnTo>
                  <a:lnTo>
                    <a:pt x="251032" y="25238"/>
                  </a:lnTo>
                  <a:lnTo>
                    <a:pt x="250852" y="25196"/>
                  </a:lnTo>
                  <a:lnTo>
                    <a:pt x="250647" y="25149"/>
                  </a:lnTo>
                  <a:lnTo>
                    <a:pt x="250493" y="25107"/>
                  </a:lnTo>
                  <a:lnTo>
                    <a:pt x="250339" y="25054"/>
                  </a:lnTo>
                  <a:lnTo>
                    <a:pt x="250186" y="25002"/>
                  </a:lnTo>
                  <a:lnTo>
                    <a:pt x="250057" y="24949"/>
                  </a:lnTo>
                  <a:lnTo>
                    <a:pt x="249827" y="24834"/>
                  </a:lnTo>
                  <a:lnTo>
                    <a:pt x="249621" y="24702"/>
                  </a:lnTo>
                  <a:lnTo>
                    <a:pt x="249468" y="24566"/>
                  </a:lnTo>
                  <a:lnTo>
                    <a:pt x="249365" y="24413"/>
                  </a:lnTo>
                  <a:lnTo>
                    <a:pt x="249262" y="24251"/>
                  </a:lnTo>
                  <a:lnTo>
                    <a:pt x="249211" y="24072"/>
                  </a:lnTo>
                  <a:lnTo>
                    <a:pt x="247903" y="18876"/>
                  </a:lnTo>
                  <a:lnTo>
                    <a:pt x="246596" y="13780"/>
                  </a:lnTo>
                  <a:lnTo>
                    <a:pt x="242211" y="13581"/>
                  </a:lnTo>
                  <a:lnTo>
                    <a:pt x="237852" y="13376"/>
                  </a:lnTo>
                  <a:lnTo>
                    <a:pt x="233519" y="13160"/>
                  </a:lnTo>
                  <a:lnTo>
                    <a:pt x="229236" y="12934"/>
                  </a:lnTo>
                  <a:lnTo>
                    <a:pt x="224954" y="12703"/>
                  </a:lnTo>
                  <a:lnTo>
                    <a:pt x="222852" y="12582"/>
                  </a:lnTo>
                  <a:lnTo>
                    <a:pt x="220723" y="12456"/>
                  </a:lnTo>
                  <a:lnTo>
                    <a:pt x="218621" y="12330"/>
                  </a:lnTo>
                  <a:lnTo>
                    <a:pt x="216518" y="12199"/>
                  </a:lnTo>
                  <a:lnTo>
                    <a:pt x="214441" y="12068"/>
                  </a:lnTo>
                  <a:lnTo>
                    <a:pt x="212364" y="11931"/>
                  </a:lnTo>
                  <a:lnTo>
                    <a:pt x="210287" y="11794"/>
                  </a:lnTo>
                  <a:lnTo>
                    <a:pt x="208210" y="11653"/>
                  </a:lnTo>
                  <a:lnTo>
                    <a:pt x="206159" y="11506"/>
                  </a:lnTo>
                  <a:lnTo>
                    <a:pt x="204133" y="11358"/>
                  </a:lnTo>
                  <a:lnTo>
                    <a:pt x="202082" y="11206"/>
                  </a:lnTo>
                  <a:lnTo>
                    <a:pt x="200082" y="11048"/>
                  </a:lnTo>
                  <a:lnTo>
                    <a:pt x="198056" y="10886"/>
                  </a:lnTo>
                  <a:lnTo>
                    <a:pt x="196056" y="10723"/>
                  </a:lnTo>
                  <a:lnTo>
                    <a:pt x="194082" y="10555"/>
                  </a:lnTo>
                  <a:lnTo>
                    <a:pt x="192082" y="10381"/>
                  </a:lnTo>
                  <a:lnTo>
                    <a:pt x="190133" y="10208"/>
                  </a:lnTo>
                  <a:lnTo>
                    <a:pt x="188159" y="10029"/>
                  </a:lnTo>
                  <a:lnTo>
                    <a:pt x="186235" y="9840"/>
                  </a:lnTo>
                  <a:lnTo>
                    <a:pt x="184287" y="9656"/>
                  </a:lnTo>
                  <a:lnTo>
                    <a:pt x="182364" y="9462"/>
                  </a:lnTo>
                  <a:lnTo>
                    <a:pt x="180466" y="9262"/>
                  </a:lnTo>
                  <a:lnTo>
                    <a:pt x="178569" y="9063"/>
                  </a:lnTo>
                  <a:lnTo>
                    <a:pt x="176697" y="8852"/>
                  </a:lnTo>
                  <a:lnTo>
                    <a:pt x="174825" y="8642"/>
                  </a:lnTo>
                  <a:lnTo>
                    <a:pt x="172953" y="8422"/>
                  </a:lnTo>
                  <a:lnTo>
                    <a:pt x="171107" y="8201"/>
                  </a:lnTo>
                  <a:lnTo>
                    <a:pt x="169286" y="7975"/>
                  </a:lnTo>
                  <a:lnTo>
                    <a:pt x="167466" y="7744"/>
                  </a:lnTo>
                  <a:lnTo>
                    <a:pt x="165671" y="7508"/>
                  </a:lnTo>
                  <a:lnTo>
                    <a:pt x="163876" y="7261"/>
                  </a:lnTo>
                  <a:lnTo>
                    <a:pt x="162107" y="7014"/>
                  </a:lnTo>
                  <a:lnTo>
                    <a:pt x="160363" y="6762"/>
                  </a:lnTo>
                  <a:lnTo>
                    <a:pt x="158619" y="6499"/>
                  </a:lnTo>
                  <a:lnTo>
                    <a:pt x="156876" y="6236"/>
                  </a:lnTo>
                  <a:lnTo>
                    <a:pt x="155183" y="5963"/>
                  </a:lnTo>
                  <a:lnTo>
                    <a:pt x="153465" y="5690"/>
                  </a:lnTo>
                  <a:lnTo>
                    <a:pt x="151799" y="5406"/>
                  </a:lnTo>
                  <a:lnTo>
                    <a:pt x="150132" y="5117"/>
                  </a:lnTo>
                  <a:lnTo>
                    <a:pt x="148491" y="4823"/>
                  </a:lnTo>
                  <a:lnTo>
                    <a:pt x="146850" y="4524"/>
                  </a:lnTo>
                  <a:lnTo>
                    <a:pt x="145234" y="4214"/>
                  </a:lnTo>
                  <a:lnTo>
                    <a:pt x="143619" y="3898"/>
                  </a:lnTo>
                  <a:lnTo>
                    <a:pt x="142055" y="3578"/>
                  </a:lnTo>
                  <a:lnTo>
                    <a:pt x="140491" y="3252"/>
                  </a:lnTo>
                  <a:lnTo>
                    <a:pt x="138927" y="2921"/>
                  </a:lnTo>
                  <a:lnTo>
                    <a:pt x="137414" y="2580"/>
                  </a:lnTo>
                  <a:lnTo>
                    <a:pt x="135901" y="2233"/>
                  </a:lnTo>
                  <a:lnTo>
                    <a:pt x="134388" y="1876"/>
                  </a:lnTo>
                  <a:lnTo>
                    <a:pt x="132927" y="1519"/>
                  </a:lnTo>
                  <a:lnTo>
                    <a:pt x="131465" y="1151"/>
                  </a:lnTo>
                  <a:lnTo>
                    <a:pt x="130029" y="773"/>
                  </a:lnTo>
                  <a:lnTo>
                    <a:pt x="128619" y="389"/>
                  </a:lnTo>
                  <a:lnTo>
                    <a:pt x="127208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690;p41">
              <a:extLst>
                <a:ext uri="{FF2B5EF4-FFF2-40B4-BE49-F238E27FC236}">
                  <a16:creationId xmlns:a16="http://schemas.microsoft.com/office/drawing/2014/main" id="{6C0123C2-506E-8678-D6A3-7622C104F92D}"/>
                </a:ext>
              </a:extLst>
            </p:cNvPr>
            <p:cNvSpPr/>
            <p:nvPr/>
          </p:nvSpPr>
          <p:spPr>
            <a:xfrm>
              <a:off x="2903455" y="2188365"/>
              <a:ext cx="910744" cy="1620419"/>
            </a:xfrm>
            <a:custGeom>
              <a:avLst/>
              <a:gdLst/>
              <a:ahLst/>
              <a:cxnLst/>
              <a:rect l="l" t="t" r="r" b="b"/>
              <a:pathLst>
                <a:path w="162851" h="59134" extrusionOk="0">
                  <a:moveTo>
                    <a:pt x="38796" y="0"/>
                  </a:moveTo>
                  <a:lnTo>
                    <a:pt x="36950" y="631"/>
                  </a:lnTo>
                  <a:lnTo>
                    <a:pt x="35155" y="1261"/>
                  </a:lnTo>
                  <a:lnTo>
                    <a:pt x="33412" y="1897"/>
                  </a:lnTo>
                  <a:lnTo>
                    <a:pt x="31745" y="2538"/>
                  </a:lnTo>
                  <a:lnTo>
                    <a:pt x="30129" y="3178"/>
                  </a:lnTo>
                  <a:lnTo>
                    <a:pt x="28565" y="3825"/>
                  </a:lnTo>
                  <a:lnTo>
                    <a:pt x="27078" y="4471"/>
                  </a:lnTo>
                  <a:lnTo>
                    <a:pt x="26360" y="4797"/>
                  </a:lnTo>
                  <a:lnTo>
                    <a:pt x="25642" y="5128"/>
                  </a:lnTo>
                  <a:lnTo>
                    <a:pt x="24950" y="5453"/>
                  </a:lnTo>
                  <a:lnTo>
                    <a:pt x="24258" y="5784"/>
                  </a:lnTo>
                  <a:lnTo>
                    <a:pt x="23591" y="6115"/>
                  </a:lnTo>
                  <a:lnTo>
                    <a:pt x="22924" y="6446"/>
                  </a:lnTo>
                  <a:lnTo>
                    <a:pt x="22283" y="6782"/>
                  </a:lnTo>
                  <a:lnTo>
                    <a:pt x="21668" y="7113"/>
                  </a:lnTo>
                  <a:lnTo>
                    <a:pt x="21052" y="7450"/>
                  </a:lnTo>
                  <a:lnTo>
                    <a:pt x="20463" y="7786"/>
                  </a:lnTo>
                  <a:lnTo>
                    <a:pt x="19873" y="8122"/>
                  </a:lnTo>
                  <a:lnTo>
                    <a:pt x="19309" y="8464"/>
                  </a:lnTo>
                  <a:lnTo>
                    <a:pt x="18770" y="8805"/>
                  </a:lnTo>
                  <a:lnTo>
                    <a:pt x="18232" y="9146"/>
                  </a:lnTo>
                  <a:lnTo>
                    <a:pt x="17693" y="9488"/>
                  </a:lnTo>
                  <a:lnTo>
                    <a:pt x="17180" y="9835"/>
                  </a:lnTo>
                  <a:lnTo>
                    <a:pt x="16693" y="10176"/>
                  </a:lnTo>
                  <a:lnTo>
                    <a:pt x="16232" y="10523"/>
                  </a:lnTo>
                  <a:lnTo>
                    <a:pt x="15745" y="10859"/>
                  </a:lnTo>
                  <a:lnTo>
                    <a:pt x="15283" y="11195"/>
                  </a:lnTo>
                  <a:lnTo>
                    <a:pt x="14283" y="11857"/>
                  </a:lnTo>
                  <a:lnTo>
                    <a:pt x="13232" y="12519"/>
                  </a:lnTo>
                  <a:lnTo>
                    <a:pt x="12155" y="13181"/>
                  </a:lnTo>
                  <a:lnTo>
                    <a:pt x="11078" y="13843"/>
                  </a:lnTo>
                  <a:lnTo>
                    <a:pt x="10026" y="14500"/>
                  </a:lnTo>
                  <a:lnTo>
                    <a:pt x="9001" y="15167"/>
                  </a:lnTo>
                  <a:lnTo>
                    <a:pt x="8001" y="15829"/>
                  </a:lnTo>
                  <a:lnTo>
                    <a:pt x="7539" y="16165"/>
                  </a:lnTo>
                  <a:lnTo>
                    <a:pt x="7078" y="16501"/>
                  </a:lnTo>
                  <a:lnTo>
                    <a:pt x="6642" y="16838"/>
                  </a:lnTo>
                  <a:lnTo>
                    <a:pt x="6231" y="17179"/>
                  </a:lnTo>
                  <a:lnTo>
                    <a:pt x="5821" y="17515"/>
                  </a:lnTo>
                  <a:lnTo>
                    <a:pt x="5437" y="17857"/>
                  </a:lnTo>
                  <a:lnTo>
                    <a:pt x="5078" y="18193"/>
                  </a:lnTo>
                  <a:lnTo>
                    <a:pt x="4719" y="18535"/>
                  </a:lnTo>
                  <a:lnTo>
                    <a:pt x="4411" y="18876"/>
                  </a:lnTo>
                  <a:lnTo>
                    <a:pt x="4078" y="19212"/>
                  </a:lnTo>
                  <a:lnTo>
                    <a:pt x="3488" y="19895"/>
                  </a:lnTo>
                  <a:lnTo>
                    <a:pt x="2975" y="20583"/>
                  </a:lnTo>
                  <a:lnTo>
                    <a:pt x="2488" y="21266"/>
                  </a:lnTo>
                  <a:lnTo>
                    <a:pt x="2078" y="21955"/>
                  </a:lnTo>
                  <a:lnTo>
                    <a:pt x="1693" y="22648"/>
                  </a:lnTo>
                  <a:lnTo>
                    <a:pt x="1360" y="23336"/>
                  </a:lnTo>
                  <a:lnTo>
                    <a:pt x="1078" y="24030"/>
                  </a:lnTo>
                  <a:lnTo>
                    <a:pt x="821" y="24723"/>
                  </a:lnTo>
                  <a:lnTo>
                    <a:pt x="590" y="25417"/>
                  </a:lnTo>
                  <a:lnTo>
                    <a:pt x="385" y="26110"/>
                  </a:lnTo>
                  <a:lnTo>
                    <a:pt x="231" y="26804"/>
                  </a:lnTo>
                  <a:lnTo>
                    <a:pt x="103" y="27544"/>
                  </a:lnTo>
                  <a:lnTo>
                    <a:pt x="26" y="28280"/>
                  </a:lnTo>
                  <a:lnTo>
                    <a:pt x="1" y="29021"/>
                  </a:lnTo>
                  <a:lnTo>
                    <a:pt x="52" y="29751"/>
                  </a:lnTo>
                  <a:lnTo>
                    <a:pt x="129" y="30481"/>
                  </a:lnTo>
                  <a:lnTo>
                    <a:pt x="283" y="31211"/>
                  </a:lnTo>
                  <a:lnTo>
                    <a:pt x="488" y="31941"/>
                  </a:lnTo>
                  <a:lnTo>
                    <a:pt x="744" y="32666"/>
                  </a:lnTo>
                  <a:lnTo>
                    <a:pt x="1078" y="33391"/>
                  </a:lnTo>
                  <a:lnTo>
                    <a:pt x="1437" y="34111"/>
                  </a:lnTo>
                  <a:lnTo>
                    <a:pt x="1847" y="34831"/>
                  </a:lnTo>
                  <a:lnTo>
                    <a:pt x="2308" y="35545"/>
                  </a:lnTo>
                  <a:lnTo>
                    <a:pt x="2821" y="36265"/>
                  </a:lnTo>
                  <a:lnTo>
                    <a:pt x="3385" y="36980"/>
                  </a:lnTo>
                  <a:lnTo>
                    <a:pt x="4001" y="37689"/>
                  </a:lnTo>
                  <a:lnTo>
                    <a:pt x="4667" y="38398"/>
                  </a:lnTo>
                  <a:lnTo>
                    <a:pt x="5360" y="39107"/>
                  </a:lnTo>
                  <a:lnTo>
                    <a:pt x="6103" y="39817"/>
                  </a:lnTo>
                  <a:lnTo>
                    <a:pt x="6898" y="40520"/>
                  </a:lnTo>
                  <a:lnTo>
                    <a:pt x="7719" y="41224"/>
                  </a:lnTo>
                  <a:lnTo>
                    <a:pt x="8591" y="41928"/>
                  </a:lnTo>
                  <a:lnTo>
                    <a:pt x="9514" y="42627"/>
                  </a:lnTo>
                  <a:lnTo>
                    <a:pt x="10462" y="43326"/>
                  </a:lnTo>
                  <a:lnTo>
                    <a:pt x="11462" y="44025"/>
                  </a:lnTo>
                  <a:lnTo>
                    <a:pt x="12488" y="44723"/>
                  </a:lnTo>
                  <a:lnTo>
                    <a:pt x="13539" y="45417"/>
                  </a:lnTo>
                  <a:lnTo>
                    <a:pt x="14642" y="46110"/>
                  </a:lnTo>
                  <a:lnTo>
                    <a:pt x="15796" y="46804"/>
                  </a:lnTo>
                  <a:lnTo>
                    <a:pt x="16950" y="47492"/>
                  </a:lnTo>
                  <a:lnTo>
                    <a:pt x="18155" y="48180"/>
                  </a:lnTo>
                  <a:lnTo>
                    <a:pt x="19411" y="48868"/>
                  </a:lnTo>
                  <a:lnTo>
                    <a:pt x="20668" y="49557"/>
                  </a:lnTo>
                  <a:lnTo>
                    <a:pt x="21463" y="49966"/>
                  </a:lnTo>
                  <a:lnTo>
                    <a:pt x="22257" y="50381"/>
                  </a:lnTo>
                  <a:lnTo>
                    <a:pt x="23078" y="50791"/>
                  </a:lnTo>
                  <a:lnTo>
                    <a:pt x="23924" y="51201"/>
                  </a:lnTo>
                  <a:lnTo>
                    <a:pt x="25642" y="52015"/>
                  </a:lnTo>
                  <a:lnTo>
                    <a:pt x="27411" y="52824"/>
                  </a:lnTo>
                  <a:lnTo>
                    <a:pt x="29232" y="53633"/>
                  </a:lnTo>
                  <a:lnTo>
                    <a:pt x="31053" y="54442"/>
                  </a:lnTo>
                  <a:lnTo>
                    <a:pt x="34745" y="56050"/>
                  </a:lnTo>
                  <a:lnTo>
                    <a:pt x="35181" y="56223"/>
                  </a:lnTo>
                  <a:lnTo>
                    <a:pt x="35617" y="56381"/>
                  </a:lnTo>
                  <a:lnTo>
                    <a:pt x="36053" y="56523"/>
                  </a:lnTo>
                  <a:lnTo>
                    <a:pt x="36283" y="56580"/>
                  </a:lnTo>
                  <a:lnTo>
                    <a:pt x="36514" y="56638"/>
                  </a:lnTo>
                  <a:lnTo>
                    <a:pt x="36745" y="56691"/>
                  </a:lnTo>
                  <a:lnTo>
                    <a:pt x="36976" y="56738"/>
                  </a:lnTo>
                  <a:lnTo>
                    <a:pt x="37232" y="56780"/>
                  </a:lnTo>
                  <a:lnTo>
                    <a:pt x="37463" y="56822"/>
                  </a:lnTo>
                  <a:lnTo>
                    <a:pt x="37719" y="56854"/>
                  </a:lnTo>
                  <a:lnTo>
                    <a:pt x="37976" y="56885"/>
                  </a:lnTo>
                  <a:lnTo>
                    <a:pt x="38258" y="56906"/>
                  </a:lnTo>
                  <a:lnTo>
                    <a:pt x="38514" y="56927"/>
                  </a:lnTo>
                  <a:lnTo>
                    <a:pt x="38796" y="56943"/>
                  </a:lnTo>
                  <a:lnTo>
                    <a:pt x="39078" y="56953"/>
                  </a:lnTo>
                  <a:lnTo>
                    <a:pt x="39386" y="56959"/>
                  </a:lnTo>
                  <a:lnTo>
                    <a:pt x="39694" y="56964"/>
                  </a:lnTo>
                  <a:lnTo>
                    <a:pt x="40001" y="56959"/>
                  </a:lnTo>
                  <a:lnTo>
                    <a:pt x="40309" y="56953"/>
                  </a:lnTo>
                  <a:lnTo>
                    <a:pt x="40643" y="56943"/>
                  </a:lnTo>
                  <a:lnTo>
                    <a:pt x="41001" y="56927"/>
                  </a:lnTo>
                  <a:lnTo>
                    <a:pt x="41335" y="56906"/>
                  </a:lnTo>
                  <a:lnTo>
                    <a:pt x="41719" y="56885"/>
                  </a:lnTo>
                  <a:lnTo>
                    <a:pt x="42463" y="56822"/>
                  </a:lnTo>
                  <a:lnTo>
                    <a:pt x="43284" y="56749"/>
                  </a:lnTo>
                  <a:lnTo>
                    <a:pt x="44155" y="56654"/>
                  </a:lnTo>
                  <a:lnTo>
                    <a:pt x="46950" y="56323"/>
                  </a:lnTo>
                  <a:lnTo>
                    <a:pt x="49745" y="55987"/>
                  </a:lnTo>
                  <a:lnTo>
                    <a:pt x="52540" y="55651"/>
                  </a:lnTo>
                  <a:lnTo>
                    <a:pt x="55310" y="55304"/>
                  </a:lnTo>
                  <a:lnTo>
                    <a:pt x="58079" y="54962"/>
                  </a:lnTo>
                  <a:lnTo>
                    <a:pt x="60848" y="54621"/>
                  </a:lnTo>
                  <a:lnTo>
                    <a:pt x="63643" y="54285"/>
                  </a:lnTo>
                  <a:lnTo>
                    <a:pt x="66464" y="53959"/>
                  </a:lnTo>
                  <a:lnTo>
                    <a:pt x="68335" y="53749"/>
                  </a:lnTo>
                  <a:lnTo>
                    <a:pt x="70207" y="53539"/>
                  </a:lnTo>
                  <a:lnTo>
                    <a:pt x="72105" y="53339"/>
                  </a:lnTo>
                  <a:lnTo>
                    <a:pt x="74028" y="53145"/>
                  </a:lnTo>
                  <a:lnTo>
                    <a:pt x="75977" y="52961"/>
                  </a:lnTo>
                  <a:lnTo>
                    <a:pt x="76951" y="52871"/>
                  </a:lnTo>
                  <a:lnTo>
                    <a:pt x="77925" y="52787"/>
                  </a:lnTo>
                  <a:lnTo>
                    <a:pt x="78900" y="52703"/>
                  </a:lnTo>
                  <a:lnTo>
                    <a:pt x="79900" y="52630"/>
                  </a:lnTo>
                  <a:lnTo>
                    <a:pt x="80900" y="52556"/>
                  </a:lnTo>
                  <a:lnTo>
                    <a:pt x="81900" y="52488"/>
                  </a:lnTo>
                  <a:lnTo>
                    <a:pt x="82541" y="52451"/>
                  </a:lnTo>
                  <a:lnTo>
                    <a:pt x="83182" y="52414"/>
                  </a:lnTo>
                  <a:lnTo>
                    <a:pt x="83797" y="52388"/>
                  </a:lnTo>
                  <a:lnTo>
                    <a:pt x="84413" y="52362"/>
                  </a:lnTo>
                  <a:lnTo>
                    <a:pt x="85002" y="52341"/>
                  </a:lnTo>
                  <a:lnTo>
                    <a:pt x="85592" y="52330"/>
                  </a:lnTo>
                  <a:lnTo>
                    <a:pt x="86182" y="52320"/>
                  </a:lnTo>
                  <a:lnTo>
                    <a:pt x="87285" y="52320"/>
                  </a:lnTo>
                  <a:lnTo>
                    <a:pt x="87849" y="52325"/>
                  </a:lnTo>
                  <a:lnTo>
                    <a:pt x="88362" y="52336"/>
                  </a:lnTo>
                  <a:lnTo>
                    <a:pt x="88900" y="52357"/>
                  </a:lnTo>
                  <a:lnTo>
                    <a:pt x="89413" y="52378"/>
                  </a:lnTo>
                  <a:lnTo>
                    <a:pt x="89926" y="52404"/>
                  </a:lnTo>
                  <a:lnTo>
                    <a:pt x="90413" y="52435"/>
                  </a:lnTo>
                  <a:lnTo>
                    <a:pt x="90900" y="52472"/>
                  </a:lnTo>
                  <a:lnTo>
                    <a:pt x="91362" y="52520"/>
                  </a:lnTo>
                  <a:lnTo>
                    <a:pt x="91849" y="52567"/>
                  </a:lnTo>
                  <a:lnTo>
                    <a:pt x="92285" y="52619"/>
                  </a:lnTo>
                  <a:lnTo>
                    <a:pt x="92746" y="52677"/>
                  </a:lnTo>
                  <a:lnTo>
                    <a:pt x="93182" y="52740"/>
                  </a:lnTo>
                  <a:lnTo>
                    <a:pt x="93618" y="52808"/>
                  </a:lnTo>
                  <a:lnTo>
                    <a:pt x="94028" y="52887"/>
                  </a:lnTo>
                  <a:lnTo>
                    <a:pt x="94439" y="52966"/>
                  </a:lnTo>
                  <a:lnTo>
                    <a:pt x="94849" y="53050"/>
                  </a:lnTo>
                  <a:lnTo>
                    <a:pt x="95259" y="53139"/>
                  </a:lnTo>
                  <a:lnTo>
                    <a:pt x="95644" y="53234"/>
                  </a:lnTo>
                  <a:lnTo>
                    <a:pt x="96028" y="53334"/>
                  </a:lnTo>
                  <a:lnTo>
                    <a:pt x="96387" y="53439"/>
                  </a:lnTo>
                  <a:lnTo>
                    <a:pt x="96772" y="53549"/>
                  </a:lnTo>
                  <a:lnTo>
                    <a:pt x="97131" y="53665"/>
                  </a:lnTo>
                  <a:lnTo>
                    <a:pt x="97464" y="53786"/>
                  </a:lnTo>
                  <a:lnTo>
                    <a:pt x="98003" y="53985"/>
                  </a:lnTo>
                  <a:lnTo>
                    <a:pt x="98516" y="54180"/>
                  </a:lnTo>
                  <a:lnTo>
                    <a:pt x="98977" y="54379"/>
                  </a:lnTo>
                  <a:lnTo>
                    <a:pt x="99464" y="54584"/>
                  </a:lnTo>
                  <a:lnTo>
                    <a:pt x="100336" y="54994"/>
                  </a:lnTo>
                  <a:lnTo>
                    <a:pt x="101182" y="55409"/>
                  </a:lnTo>
                  <a:lnTo>
                    <a:pt x="102029" y="55824"/>
                  </a:lnTo>
                  <a:lnTo>
                    <a:pt x="102900" y="56239"/>
                  </a:lnTo>
                  <a:lnTo>
                    <a:pt x="103336" y="56444"/>
                  </a:lnTo>
                  <a:lnTo>
                    <a:pt x="103798" y="56649"/>
                  </a:lnTo>
                  <a:lnTo>
                    <a:pt x="104259" y="56848"/>
                  </a:lnTo>
                  <a:lnTo>
                    <a:pt x="104747" y="57048"/>
                  </a:lnTo>
                  <a:lnTo>
                    <a:pt x="105311" y="57263"/>
                  </a:lnTo>
                  <a:lnTo>
                    <a:pt x="105900" y="57474"/>
                  </a:lnTo>
                  <a:lnTo>
                    <a:pt x="106541" y="57684"/>
                  </a:lnTo>
                  <a:lnTo>
                    <a:pt x="106875" y="57784"/>
                  </a:lnTo>
                  <a:lnTo>
                    <a:pt x="107234" y="57883"/>
                  </a:lnTo>
                  <a:lnTo>
                    <a:pt x="107593" y="57983"/>
                  </a:lnTo>
                  <a:lnTo>
                    <a:pt x="107977" y="58072"/>
                  </a:lnTo>
                  <a:lnTo>
                    <a:pt x="108362" y="58167"/>
                  </a:lnTo>
                  <a:lnTo>
                    <a:pt x="108747" y="58251"/>
                  </a:lnTo>
                  <a:lnTo>
                    <a:pt x="109183" y="58335"/>
                  </a:lnTo>
                  <a:lnTo>
                    <a:pt x="109593" y="58409"/>
                  </a:lnTo>
                  <a:lnTo>
                    <a:pt x="110054" y="58482"/>
                  </a:lnTo>
                  <a:lnTo>
                    <a:pt x="110490" y="58545"/>
                  </a:lnTo>
                  <a:lnTo>
                    <a:pt x="111183" y="58635"/>
                  </a:lnTo>
                  <a:lnTo>
                    <a:pt x="111849" y="58713"/>
                  </a:lnTo>
                  <a:lnTo>
                    <a:pt x="112490" y="58787"/>
                  </a:lnTo>
                  <a:lnTo>
                    <a:pt x="113157" y="58855"/>
                  </a:lnTo>
                  <a:lnTo>
                    <a:pt x="113824" y="58913"/>
                  </a:lnTo>
                  <a:lnTo>
                    <a:pt x="114465" y="58966"/>
                  </a:lnTo>
                  <a:lnTo>
                    <a:pt x="115106" y="59008"/>
                  </a:lnTo>
                  <a:lnTo>
                    <a:pt x="115747" y="59050"/>
                  </a:lnTo>
                  <a:lnTo>
                    <a:pt x="116388" y="59081"/>
                  </a:lnTo>
                  <a:lnTo>
                    <a:pt x="117003" y="59102"/>
                  </a:lnTo>
                  <a:lnTo>
                    <a:pt x="117644" y="59118"/>
                  </a:lnTo>
                  <a:lnTo>
                    <a:pt x="118260" y="59128"/>
                  </a:lnTo>
                  <a:lnTo>
                    <a:pt x="118875" y="59134"/>
                  </a:lnTo>
                  <a:lnTo>
                    <a:pt x="119490" y="59128"/>
                  </a:lnTo>
                  <a:lnTo>
                    <a:pt x="120106" y="59118"/>
                  </a:lnTo>
                  <a:lnTo>
                    <a:pt x="120696" y="59102"/>
                  </a:lnTo>
                  <a:lnTo>
                    <a:pt x="121285" y="59076"/>
                  </a:lnTo>
                  <a:lnTo>
                    <a:pt x="121901" y="59044"/>
                  </a:lnTo>
                  <a:lnTo>
                    <a:pt x="122491" y="59008"/>
                  </a:lnTo>
                  <a:lnTo>
                    <a:pt x="123055" y="58966"/>
                  </a:lnTo>
                  <a:lnTo>
                    <a:pt x="123644" y="58913"/>
                  </a:lnTo>
                  <a:lnTo>
                    <a:pt x="124208" y="58855"/>
                  </a:lnTo>
                  <a:lnTo>
                    <a:pt x="124798" y="58792"/>
                  </a:lnTo>
                  <a:lnTo>
                    <a:pt x="125362" y="58724"/>
                  </a:lnTo>
                  <a:lnTo>
                    <a:pt x="125926" y="58645"/>
                  </a:lnTo>
                  <a:lnTo>
                    <a:pt x="126491" y="58561"/>
                  </a:lnTo>
                  <a:lnTo>
                    <a:pt x="127029" y="58472"/>
                  </a:lnTo>
                  <a:lnTo>
                    <a:pt x="127593" y="58377"/>
                  </a:lnTo>
                  <a:lnTo>
                    <a:pt x="128132" y="58272"/>
                  </a:lnTo>
                  <a:lnTo>
                    <a:pt x="128670" y="58162"/>
                  </a:lnTo>
                  <a:lnTo>
                    <a:pt x="129209" y="58046"/>
                  </a:lnTo>
                  <a:lnTo>
                    <a:pt x="129747" y="57925"/>
                  </a:lnTo>
                  <a:lnTo>
                    <a:pt x="130491" y="57742"/>
                  </a:lnTo>
                  <a:lnTo>
                    <a:pt x="131183" y="57558"/>
                  </a:lnTo>
                  <a:lnTo>
                    <a:pt x="131850" y="57379"/>
                  </a:lnTo>
                  <a:lnTo>
                    <a:pt x="132439" y="57195"/>
                  </a:lnTo>
                  <a:lnTo>
                    <a:pt x="132978" y="57011"/>
                  </a:lnTo>
                  <a:lnTo>
                    <a:pt x="133465" y="56833"/>
                  </a:lnTo>
                  <a:lnTo>
                    <a:pt x="133901" y="56649"/>
                  </a:lnTo>
                  <a:lnTo>
                    <a:pt x="134286" y="56465"/>
                  </a:lnTo>
                  <a:lnTo>
                    <a:pt x="134619" y="56286"/>
                  </a:lnTo>
                  <a:lnTo>
                    <a:pt x="134901" y="56102"/>
                  </a:lnTo>
                  <a:lnTo>
                    <a:pt x="135132" y="55924"/>
                  </a:lnTo>
                  <a:lnTo>
                    <a:pt x="135311" y="55745"/>
                  </a:lnTo>
                  <a:lnTo>
                    <a:pt x="135440" y="55567"/>
                  </a:lnTo>
                  <a:lnTo>
                    <a:pt x="135516" y="55388"/>
                  </a:lnTo>
                  <a:lnTo>
                    <a:pt x="135542" y="55209"/>
                  </a:lnTo>
                  <a:lnTo>
                    <a:pt x="135516" y="55031"/>
                  </a:lnTo>
                  <a:lnTo>
                    <a:pt x="135440" y="54852"/>
                  </a:lnTo>
                  <a:lnTo>
                    <a:pt x="135311" y="54679"/>
                  </a:lnTo>
                  <a:lnTo>
                    <a:pt x="135132" y="54500"/>
                  </a:lnTo>
                  <a:lnTo>
                    <a:pt x="134901" y="54327"/>
                  </a:lnTo>
                  <a:lnTo>
                    <a:pt x="134593" y="54153"/>
                  </a:lnTo>
                  <a:lnTo>
                    <a:pt x="134260" y="53980"/>
                  </a:lnTo>
                  <a:lnTo>
                    <a:pt x="133875" y="53807"/>
                  </a:lnTo>
                  <a:lnTo>
                    <a:pt x="133439" y="53633"/>
                  </a:lnTo>
                  <a:lnTo>
                    <a:pt x="132952" y="53465"/>
                  </a:lnTo>
                  <a:lnTo>
                    <a:pt x="132388" y="53297"/>
                  </a:lnTo>
                  <a:lnTo>
                    <a:pt x="131798" y="53129"/>
                  </a:lnTo>
                  <a:lnTo>
                    <a:pt x="131157" y="52961"/>
                  </a:lnTo>
                  <a:lnTo>
                    <a:pt x="130439" y="52798"/>
                  </a:lnTo>
                  <a:lnTo>
                    <a:pt x="129696" y="52630"/>
                  </a:lnTo>
                  <a:lnTo>
                    <a:pt x="128901" y="52467"/>
                  </a:lnTo>
                  <a:lnTo>
                    <a:pt x="128029" y="52304"/>
                  </a:lnTo>
                  <a:lnTo>
                    <a:pt x="127055" y="52131"/>
                  </a:lnTo>
                  <a:lnTo>
                    <a:pt x="126055" y="51957"/>
                  </a:lnTo>
                  <a:lnTo>
                    <a:pt x="124055" y="51611"/>
                  </a:lnTo>
                  <a:lnTo>
                    <a:pt x="123055" y="51443"/>
                  </a:lnTo>
                  <a:lnTo>
                    <a:pt x="122055" y="51269"/>
                  </a:lnTo>
                  <a:lnTo>
                    <a:pt x="121080" y="51091"/>
                  </a:lnTo>
                  <a:lnTo>
                    <a:pt x="120131" y="50907"/>
                  </a:lnTo>
                  <a:lnTo>
                    <a:pt x="119619" y="50807"/>
                  </a:lnTo>
                  <a:lnTo>
                    <a:pt x="119157" y="50702"/>
                  </a:lnTo>
                  <a:lnTo>
                    <a:pt x="118721" y="50597"/>
                  </a:lnTo>
                  <a:lnTo>
                    <a:pt x="118337" y="50492"/>
                  </a:lnTo>
                  <a:lnTo>
                    <a:pt x="117978" y="50387"/>
                  </a:lnTo>
                  <a:lnTo>
                    <a:pt x="117670" y="50282"/>
                  </a:lnTo>
                  <a:lnTo>
                    <a:pt x="117388" y="50171"/>
                  </a:lnTo>
                  <a:lnTo>
                    <a:pt x="117131" y="50066"/>
                  </a:lnTo>
                  <a:lnTo>
                    <a:pt x="116926" y="49956"/>
                  </a:lnTo>
                  <a:lnTo>
                    <a:pt x="116747" y="49851"/>
                  </a:lnTo>
                  <a:lnTo>
                    <a:pt x="116593" y="49740"/>
                  </a:lnTo>
                  <a:lnTo>
                    <a:pt x="116490" y="49630"/>
                  </a:lnTo>
                  <a:lnTo>
                    <a:pt x="116413" y="49525"/>
                  </a:lnTo>
                  <a:lnTo>
                    <a:pt x="116362" y="49415"/>
                  </a:lnTo>
                  <a:lnTo>
                    <a:pt x="116362" y="49310"/>
                  </a:lnTo>
                  <a:lnTo>
                    <a:pt x="116413" y="49205"/>
                  </a:lnTo>
                  <a:lnTo>
                    <a:pt x="116465" y="49094"/>
                  </a:lnTo>
                  <a:lnTo>
                    <a:pt x="116567" y="48989"/>
                  </a:lnTo>
                  <a:lnTo>
                    <a:pt x="116721" y="48889"/>
                  </a:lnTo>
                  <a:lnTo>
                    <a:pt x="116901" y="48784"/>
                  </a:lnTo>
                  <a:lnTo>
                    <a:pt x="117106" y="48684"/>
                  </a:lnTo>
                  <a:lnTo>
                    <a:pt x="117337" y="48585"/>
                  </a:lnTo>
                  <a:lnTo>
                    <a:pt x="117619" y="48485"/>
                  </a:lnTo>
                  <a:lnTo>
                    <a:pt x="117926" y="48390"/>
                  </a:lnTo>
                  <a:lnTo>
                    <a:pt x="118285" y="48296"/>
                  </a:lnTo>
                  <a:lnTo>
                    <a:pt x="118670" y="48206"/>
                  </a:lnTo>
                  <a:lnTo>
                    <a:pt x="119080" y="48117"/>
                  </a:lnTo>
                  <a:lnTo>
                    <a:pt x="119542" y="48028"/>
                  </a:lnTo>
                  <a:lnTo>
                    <a:pt x="120029" y="47944"/>
                  </a:lnTo>
                  <a:lnTo>
                    <a:pt x="120542" y="47860"/>
                  </a:lnTo>
                  <a:lnTo>
                    <a:pt x="121106" y="47781"/>
                  </a:lnTo>
                  <a:lnTo>
                    <a:pt x="121696" y="47707"/>
                  </a:lnTo>
                  <a:lnTo>
                    <a:pt x="126362" y="47135"/>
                  </a:lnTo>
                  <a:lnTo>
                    <a:pt x="131029" y="46567"/>
                  </a:lnTo>
                  <a:lnTo>
                    <a:pt x="140388" y="45438"/>
                  </a:lnTo>
                  <a:lnTo>
                    <a:pt x="159132" y="43184"/>
                  </a:lnTo>
                  <a:lnTo>
                    <a:pt x="161927" y="42853"/>
                  </a:lnTo>
                  <a:lnTo>
                    <a:pt x="161363" y="42643"/>
                  </a:lnTo>
                  <a:lnTo>
                    <a:pt x="160799" y="42433"/>
                  </a:lnTo>
                  <a:lnTo>
                    <a:pt x="160261" y="42228"/>
                  </a:lnTo>
                  <a:lnTo>
                    <a:pt x="159748" y="42012"/>
                  </a:lnTo>
                  <a:lnTo>
                    <a:pt x="159261" y="41802"/>
                  </a:lnTo>
                  <a:lnTo>
                    <a:pt x="158773" y="41592"/>
                  </a:lnTo>
                  <a:lnTo>
                    <a:pt x="158312" y="41377"/>
                  </a:lnTo>
                  <a:lnTo>
                    <a:pt x="157850" y="41161"/>
                  </a:lnTo>
                  <a:lnTo>
                    <a:pt x="157414" y="40946"/>
                  </a:lnTo>
                  <a:lnTo>
                    <a:pt x="157004" y="40731"/>
                  </a:lnTo>
                  <a:lnTo>
                    <a:pt x="156209" y="40300"/>
                  </a:lnTo>
                  <a:lnTo>
                    <a:pt x="155491" y="39864"/>
                  </a:lnTo>
                  <a:lnTo>
                    <a:pt x="154799" y="39422"/>
                  </a:lnTo>
                  <a:lnTo>
                    <a:pt x="154184" y="38981"/>
                  </a:lnTo>
                  <a:lnTo>
                    <a:pt x="153594" y="38535"/>
                  </a:lnTo>
                  <a:lnTo>
                    <a:pt x="153055" y="38093"/>
                  </a:lnTo>
                  <a:lnTo>
                    <a:pt x="152542" y="37642"/>
                  </a:lnTo>
                  <a:lnTo>
                    <a:pt x="152081" y="37195"/>
                  </a:lnTo>
                  <a:lnTo>
                    <a:pt x="151645" y="36743"/>
                  </a:lnTo>
                  <a:lnTo>
                    <a:pt x="151235" y="36291"/>
                  </a:lnTo>
                  <a:lnTo>
                    <a:pt x="150850" y="35840"/>
                  </a:lnTo>
                  <a:lnTo>
                    <a:pt x="150491" y="35414"/>
                  </a:lnTo>
                  <a:lnTo>
                    <a:pt x="150183" y="34989"/>
                  </a:lnTo>
                  <a:lnTo>
                    <a:pt x="149876" y="34563"/>
                  </a:lnTo>
                  <a:lnTo>
                    <a:pt x="149568" y="34137"/>
                  </a:lnTo>
                  <a:lnTo>
                    <a:pt x="149312" y="33712"/>
                  </a:lnTo>
                  <a:lnTo>
                    <a:pt x="149055" y="33286"/>
                  </a:lnTo>
                  <a:lnTo>
                    <a:pt x="148850" y="32861"/>
                  </a:lnTo>
                  <a:lnTo>
                    <a:pt x="148645" y="32435"/>
                  </a:lnTo>
                  <a:lnTo>
                    <a:pt x="148465" y="32010"/>
                  </a:lnTo>
                  <a:lnTo>
                    <a:pt x="148312" y="31584"/>
                  </a:lnTo>
                  <a:lnTo>
                    <a:pt x="148183" y="31159"/>
                  </a:lnTo>
                  <a:lnTo>
                    <a:pt x="148081" y="30738"/>
                  </a:lnTo>
                  <a:lnTo>
                    <a:pt x="148004" y="30313"/>
                  </a:lnTo>
                  <a:lnTo>
                    <a:pt x="147953" y="29887"/>
                  </a:lnTo>
                  <a:lnTo>
                    <a:pt x="147927" y="29462"/>
                  </a:lnTo>
                  <a:lnTo>
                    <a:pt x="147927" y="29042"/>
                  </a:lnTo>
                  <a:lnTo>
                    <a:pt x="147978" y="28616"/>
                  </a:lnTo>
                  <a:lnTo>
                    <a:pt x="148055" y="28190"/>
                  </a:lnTo>
                  <a:lnTo>
                    <a:pt x="148158" y="27770"/>
                  </a:lnTo>
                  <a:lnTo>
                    <a:pt x="148286" y="27345"/>
                  </a:lnTo>
                  <a:lnTo>
                    <a:pt x="148465" y="26919"/>
                  </a:lnTo>
                  <a:lnTo>
                    <a:pt x="148671" y="26499"/>
                  </a:lnTo>
                  <a:lnTo>
                    <a:pt x="148927" y="26073"/>
                  </a:lnTo>
                  <a:lnTo>
                    <a:pt x="149183" y="25653"/>
                  </a:lnTo>
                  <a:lnTo>
                    <a:pt x="149517" y="25227"/>
                  </a:lnTo>
                  <a:lnTo>
                    <a:pt x="149876" y="24807"/>
                  </a:lnTo>
                  <a:lnTo>
                    <a:pt x="150260" y="24382"/>
                  </a:lnTo>
                  <a:lnTo>
                    <a:pt x="150696" y="23961"/>
                  </a:lnTo>
                  <a:lnTo>
                    <a:pt x="151183" y="23541"/>
                  </a:lnTo>
                  <a:lnTo>
                    <a:pt x="151696" y="23116"/>
                  </a:lnTo>
                  <a:lnTo>
                    <a:pt x="152260" y="22695"/>
                  </a:lnTo>
                  <a:lnTo>
                    <a:pt x="152876" y="22275"/>
                  </a:lnTo>
                  <a:lnTo>
                    <a:pt x="153568" y="21792"/>
                  </a:lnTo>
                  <a:lnTo>
                    <a:pt x="154260" y="21314"/>
                  </a:lnTo>
                  <a:lnTo>
                    <a:pt x="154927" y="20830"/>
                  </a:lnTo>
                  <a:lnTo>
                    <a:pt x="155568" y="20342"/>
                  </a:lnTo>
                  <a:lnTo>
                    <a:pt x="156825" y="19375"/>
                  </a:lnTo>
                  <a:lnTo>
                    <a:pt x="158030" y="18398"/>
                  </a:lnTo>
                  <a:lnTo>
                    <a:pt x="160414" y="16433"/>
                  </a:lnTo>
                  <a:lnTo>
                    <a:pt x="161620" y="15451"/>
                  </a:lnTo>
                  <a:lnTo>
                    <a:pt x="162850" y="14463"/>
                  </a:lnTo>
                  <a:lnTo>
                    <a:pt x="133286" y="10922"/>
                  </a:lnTo>
                  <a:lnTo>
                    <a:pt x="132286" y="11222"/>
                  </a:lnTo>
                  <a:lnTo>
                    <a:pt x="131337" y="11521"/>
                  </a:lnTo>
                  <a:lnTo>
                    <a:pt x="130824" y="11668"/>
                  </a:lnTo>
                  <a:lnTo>
                    <a:pt x="130337" y="11810"/>
                  </a:lnTo>
                  <a:lnTo>
                    <a:pt x="129798" y="11952"/>
                  </a:lnTo>
                  <a:lnTo>
                    <a:pt x="129260" y="12088"/>
                  </a:lnTo>
                  <a:lnTo>
                    <a:pt x="128619" y="12241"/>
                  </a:lnTo>
                  <a:lnTo>
                    <a:pt x="127952" y="12393"/>
                  </a:lnTo>
                  <a:lnTo>
                    <a:pt x="127285" y="12540"/>
                  </a:lnTo>
                  <a:lnTo>
                    <a:pt x="126619" y="12682"/>
                  </a:lnTo>
                  <a:lnTo>
                    <a:pt x="125926" y="12824"/>
                  </a:lnTo>
                  <a:lnTo>
                    <a:pt x="125209" y="12966"/>
                  </a:lnTo>
                  <a:lnTo>
                    <a:pt x="124516" y="13102"/>
                  </a:lnTo>
                  <a:lnTo>
                    <a:pt x="123798" y="13234"/>
                  </a:lnTo>
                  <a:lnTo>
                    <a:pt x="123055" y="13360"/>
                  </a:lnTo>
                  <a:lnTo>
                    <a:pt x="122311" y="13491"/>
                  </a:lnTo>
                  <a:lnTo>
                    <a:pt x="121567" y="13612"/>
                  </a:lnTo>
                  <a:lnTo>
                    <a:pt x="120824" y="13733"/>
                  </a:lnTo>
                  <a:lnTo>
                    <a:pt x="120055" y="13854"/>
                  </a:lnTo>
                  <a:lnTo>
                    <a:pt x="119260" y="13969"/>
                  </a:lnTo>
                  <a:lnTo>
                    <a:pt x="118490" y="14080"/>
                  </a:lnTo>
                  <a:lnTo>
                    <a:pt x="117696" y="14190"/>
                  </a:lnTo>
                  <a:lnTo>
                    <a:pt x="116875" y="14295"/>
                  </a:lnTo>
                  <a:lnTo>
                    <a:pt x="116080" y="14400"/>
                  </a:lnTo>
                  <a:lnTo>
                    <a:pt x="115260" y="14500"/>
                  </a:lnTo>
                  <a:lnTo>
                    <a:pt x="114413" y="14600"/>
                  </a:lnTo>
                  <a:lnTo>
                    <a:pt x="113593" y="14694"/>
                  </a:lnTo>
                  <a:lnTo>
                    <a:pt x="112747" y="14789"/>
                  </a:lnTo>
                  <a:lnTo>
                    <a:pt x="111875" y="14878"/>
                  </a:lnTo>
                  <a:lnTo>
                    <a:pt x="111029" y="14962"/>
                  </a:lnTo>
                  <a:lnTo>
                    <a:pt x="110157" y="15046"/>
                  </a:lnTo>
                  <a:lnTo>
                    <a:pt x="109259" y="15130"/>
                  </a:lnTo>
                  <a:lnTo>
                    <a:pt x="108388" y="15209"/>
                  </a:lnTo>
                  <a:lnTo>
                    <a:pt x="107490" y="15283"/>
                  </a:lnTo>
                  <a:lnTo>
                    <a:pt x="106567" y="15356"/>
                  </a:lnTo>
                  <a:lnTo>
                    <a:pt x="105670" y="15424"/>
                  </a:lnTo>
                  <a:lnTo>
                    <a:pt x="104747" y="15493"/>
                  </a:lnTo>
                  <a:lnTo>
                    <a:pt x="103823" y="15561"/>
                  </a:lnTo>
                  <a:lnTo>
                    <a:pt x="103080" y="15603"/>
                  </a:lnTo>
                  <a:lnTo>
                    <a:pt x="102362" y="15645"/>
                  </a:lnTo>
                  <a:lnTo>
                    <a:pt x="101618" y="15682"/>
                  </a:lnTo>
                  <a:lnTo>
                    <a:pt x="100900" y="15708"/>
                  </a:lnTo>
                  <a:lnTo>
                    <a:pt x="100182" y="15734"/>
                  </a:lnTo>
                  <a:lnTo>
                    <a:pt x="99439" y="15755"/>
                  </a:lnTo>
                  <a:lnTo>
                    <a:pt x="98721" y="15771"/>
                  </a:lnTo>
                  <a:lnTo>
                    <a:pt x="98003" y="15776"/>
                  </a:lnTo>
                  <a:lnTo>
                    <a:pt x="97285" y="15782"/>
                  </a:lnTo>
                  <a:lnTo>
                    <a:pt x="95823" y="15782"/>
                  </a:lnTo>
                  <a:lnTo>
                    <a:pt x="95105" y="15771"/>
                  </a:lnTo>
                  <a:lnTo>
                    <a:pt x="94413" y="15761"/>
                  </a:lnTo>
                  <a:lnTo>
                    <a:pt x="93695" y="15740"/>
                  </a:lnTo>
                  <a:lnTo>
                    <a:pt x="92977" y="15719"/>
                  </a:lnTo>
                  <a:lnTo>
                    <a:pt x="92285" y="15698"/>
                  </a:lnTo>
                  <a:lnTo>
                    <a:pt x="91567" y="15666"/>
                  </a:lnTo>
                  <a:lnTo>
                    <a:pt x="90874" y="15635"/>
                  </a:lnTo>
                  <a:lnTo>
                    <a:pt x="90182" y="15598"/>
                  </a:lnTo>
                  <a:lnTo>
                    <a:pt x="89490" y="15561"/>
                  </a:lnTo>
                  <a:lnTo>
                    <a:pt x="88797" y="15519"/>
                  </a:lnTo>
                  <a:lnTo>
                    <a:pt x="88105" y="15472"/>
                  </a:lnTo>
                  <a:lnTo>
                    <a:pt x="86772" y="15372"/>
                  </a:lnTo>
                  <a:lnTo>
                    <a:pt x="85438" y="15262"/>
                  </a:lnTo>
                  <a:lnTo>
                    <a:pt x="84131" y="15141"/>
                  </a:lnTo>
                  <a:lnTo>
                    <a:pt x="82849" y="15009"/>
                  </a:lnTo>
                  <a:lnTo>
                    <a:pt x="81618" y="14873"/>
                  </a:lnTo>
                  <a:lnTo>
                    <a:pt x="80284" y="14715"/>
                  </a:lnTo>
                  <a:lnTo>
                    <a:pt x="78951" y="14547"/>
                  </a:lnTo>
                  <a:lnTo>
                    <a:pt x="77643" y="14379"/>
                  </a:lnTo>
                  <a:lnTo>
                    <a:pt x="76336" y="14206"/>
                  </a:lnTo>
                  <a:lnTo>
                    <a:pt x="75028" y="14022"/>
                  </a:lnTo>
                  <a:lnTo>
                    <a:pt x="73771" y="13838"/>
                  </a:lnTo>
                  <a:lnTo>
                    <a:pt x="72489" y="13649"/>
                  </a:lnTo>
                  <a:lnTo>
                    <a:pt x="71259" y="13449"/>
                  </a:lnTo>
                  <a:lnTo>
                    <a:pt x="70028" y="13249"/>
                  </a:lnTo>
                  <a:lnTo>
                    <a:pt x="68823" y="13045"/>
                  </a:lnTo>
                  <a:lnTo>
                    <a:pt x="67643" y="12834"/>
                  </a:lnTo>
                  <a:lnTo>
                    <a:pt x="66489" y="12619"/>
                  </a:lnTo>
                  <a:lnTo>
                    <a:pt x="65361" y="12398"/>
                  </a:lnTo>
                  <a:lnTo>
                    <a:pt x="64258" y="12178"/>
                  </a:lnTo>
                  <a:lnTo>
                    <a:pt x="63181" y="11952"/>
                  </a:lnTo>
                  <a:lnTo>
                    <a:pt x="62130" y="11721"/>
                  </a:lnTo>
                  <a:lnTo>
                    <a:pt x="61540" y="11579"/>
                  </a:lnTo>
                  <a:lnTo>
                    <a:pt x="60951" y="11437"/>
                  </a:lnTo>
                  <a:lnTo>
                    <a:pt x="60412" y="11290"/>
                  </a:lnTo>
                  <a:lnTo>
                    <a:pt x="59899" y="11143"/>
                  </a:lnTo>
                  <a:lnTo>
                    <a:pt x="59438" y="10996"/>
                  </a:lnTo>
                  <a:lnTo>
                    <a:pt x="58976" y="10843"/>
                  </a:lnTo>
                  <a:lnTo>
                    <a:pt x="58566" y="10686"/>
                  </a:lnTo>
                  <a:lnTo>
                    <a:pt x="58181" y="10533"/>
                  </a:lnTo>
                  <a:lnTo>
                    <a:pt x="57848" y="10376"/>
                  </a:lnTo>
                  <a:lnTo>
                    <a:pt x="57515" y="10218"/>
                  </a:lnTo>
                  <a:lnTo>
                    <a:pt x="57233" y="10055"/>
                  </a:lnTo>
                  <a:lnTo>
                    <a:pt x="56976" y="9892"/>
                  </a:lnTo>
                  <a:lnTo>
                    <a:pt x="56745" y="9730"/>
                  </a:lnTo>
                  <a:lnTo>
                    <a:pt x="56540" y="9561"/>
                  </a:lnTo>
                  <a:lnTo>
                    <a:pt x="56386" y="9399"/>
                  </a:lnTo>
                  <a:lnTo>
                    <a:pt x="56258" y="9231"/>
                  </a:lnTo>
                  <a:lnTo>
                    <a:pt x="56156" y="9057"/>
                  </a:lnTo>
                  <a:lnTo>
                    <a:pt x="56079" y="8889"/>
                  </a:lnTo>
                  <a:lnTo>
                    <a:pt x="56027" y="8716"/>
                  </a:lnTo>
                  <a:lnTo>
                    <a:pt x="56027" y="8542"/>
                  </a:lnTo>
                  <a:lnTo>
                    <a:pt x="56053" y="8369"/>
                  </a:lnTo>
                  <a:lnTo>
                    <a:pt x="56104" y="8196"/>
                  </a:lnTo>
                  <a:lnTo>
                    <a:pt x="56181" y="8022"/>
                  </a:lnTo>
                  <a:lnTo>
                    <a:pt x="56284" y="7844"/>
                  </a:lnTo>
                  <a:lnTo>
                    <a:pt x="56438" y="7670"/>
                  </a:lnTo>
                  <a:lnTo>
                    <a:pt x="56617" y="7492"/>
                  </a:lnTo>
                  <a:lnTo>
                    <a:pt x="56822" y="7318"/>
                  </a:lnTo>
                  <a:lnTo>
                    <a:pt x="57053" y="7140"/>
                  </a:lnTo>
                  <a:lnTo>
                    <a:pt x="57310" y="6961"/>
                  </a:lnTo>
                  <a:lnTo>
                    <a:pt x="57617" y="6782"/>
                  </a:lnTo>
                  <a:lnTo>
                    <a:pt x="57951" y="6604"/>
                  </a:lnTo>
                  <a:lnTo>
                    <a:pt x="58310" y="6425"/>
                  </a:lnTo>
                  <a:lnTo>
                    <a:pt x="58745" y="6220"/>
                  </a:lnTo>
                  <a:lnTo>
                    <a:pt x="59181" y="6021"/>
                  </a:lnTo>
                  <a:lnTo>
                    <a:pt x="60130" y="5616"/>
                  </a:lnTo>
                  <a:lnTo>
                    <a:pt x="61130" y="5212"/>
                  </a:lnTo>
                  <a:lnTo>
                    <a:pt x="62156" y="4807"/>
                  </a:lnTo>
                  <a:lnTo>
                    <a:pt x="64335" y="3972"/>
                  </a:lnTo>
                  <a:lnTo>
                    <a:pt x="65464" y="3536"/>
                  </a:lnTo>
                  <a:lnTo>
                    <a:pt x="66592" y="3084"/>
                  </a:lnTo>
                  <a:lnTo>
                    <a:pt x="65874" y="2953"/>
                  </a:lnTo>
                  <a:lnTo>
                    <a:pt x="65156" y="2832"/>
                  </a:lnTo>
                  <a:lnTo>
                    <a:pt x="64387" y="2711"/>
                  </a:lnTo>
                  <a:lnTo>
                    <a:pt x="63617" y="2595"/>
                  </a:lnTo>
                  <a:lnTo>
                    <a:pt x="62822" y="2480"/>
                  </a:lnTo>
                  <a:lnTo>
                    <a:pt x="62028" y="2369"/>
                  </a:lnTo>
                  <a:lnTo>
                    <a:pt x="61207" y="2264"/>
                  </a:lnTo>
                  <a:lnTo>
                    <a:pt x="60387" y="2165"/>
                  </a:lnTo>
                  <a:lnTo>
                    <a:pt x="59540" y="2059"/>
                  </a:lnTo>
                  <a:lnTo>
                    <a:pt x="58694" y="1965"/>
                  </a:lnTo>
                  <a:lnTo>
                    <a:pt x="56976" y="1776"/>
                  </a:lnTo>
                  <a:lnTo>
                    <a:pt x="55207" y="1597"/>
                  </a:lnTo>
                  <a:lnTo>
                    <a:pt x="53412" y="1419"/>
                  </a:lnTo>
                  <a:lnTo>
                    <a:pt x="51591" y="1250"/>
                  </a:lnTo>
                  <a:lnTo>
                    <a:pt x="49771" y="1077"/>
                  </a:lnTo>
                  <a:lnTo>
                    <a:pt x="46079" y="741"/>
                  </a:lnTo>
                  <a:lnTo>
                    <a:pt x="44232" y="562"/>
                  </a:lnTo>
                  <a:lnTo>
                    <a:pt x="42412" y="384"/>
                  </a:lnTo>
                  <a:lnTo>
                    <a:pt x="40591" y="200"/>
                  </a:lnTo>
                  <a:lnTo>
                    <a:pt x="387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91;p41">
              <a:extLst>
                <a:ext uri="{FF2B5EF4-FFF2-40B4-BE49-F238E27FC236}">
                  <a16:creationId xmlns:a16="http://schemas.microsoft.com/office/drawing/2014/main" id="{54726D64-3B1C-BA64-6DB2-2B90E90A0933}"/>
                </a:ext>
              </a:extLst>
            </p:cNvPr>
            <p:cNvSpPr/>
            <p:nvPr/>
          </p:nvSpPr>
          <p:spPr>
            <a:xfrm>
              <a:off x="5338826" y="2018447"/>
              <a:ext cx="975416" cy="1689090"/>
            </a:xfrm>
            <a:custGeom>
              <a:avLst/>
              <a:gdLst/>
              <a:ahLst/>
              <a:cxnLst/>
              <a:rect l="l" t="t" r="r" b="b"/>
              <a:pathLst>
                <a:path w="174415" h="61640" extrusionOk="0">
                  <a:moveTo>
                    <a:pt x="48207" y="1707"/>
                  </a:moveTo>
                  <a:lnTo>
                    <a:pt x="48822" y="1718"/>
                  </a:lnTo>
                  <a:lnTo>
                    <a:pt x="49412" y="1728"/>
                  </a:lnTo>
                  <a:lnTo>
                    <a:pt x="49976" y="1749"/>
                  </a:lnTo>
                  <a:lnTo>
                    <a:pt x="50566" y="1776"/>
                  </a:lnTo>
                  <a:lnTo>
                    <a:pt x="51130" y="1807"/>
                  </a:lnTo>
                  <a:lnTo>
                    <a:pt x="51668" y="1849"/>
                  </a:lnTo>
                  <a:lnTo>
                    <a:pt x="52207" y="1891"/>
                  </a:lnTo>
                  <a:lnTo>
                    <a:pt x="52745" y="1939"/>
                  </a:lnTo>
                  <a:lnTo>
                    <a:pt x="53258" y="1996"/>
                  </a:lnTo>
                  <a:lnTo>
                    <a:pt x="53745" y="2059"/>
                  </a:lnTo>
                  <a:lnTo>
                    <a:pt x="54258" y="2122"/>
                  </a:lnTo>
                  <a:lnTo>
                    <a:pt x="54720" y="2196"/>
                  </a:lnTo>
                  <a:lnTo>
                    <a:pt x="55207" y="2275"/>
                  </a:lnTo>
                  <a:lnTo>
                    <a:pt x="55643" y="2359"/>
                  </a:lnTo>
                  <a:lnTo>
                    <a:pt x="56104" y="2453"/>
                  </a:lnTo>
                  <a:lnTo>
                    <a:pt x="56540" y="2548"/>
                  </a:lnTo>
                  <a:lnTo>
                    <a:pt x="56951" y="2648"/>
                  </a:lnTo>
                  <a:lnTo>
                    <a:pt x="57361" y="2753"/>
                  </a:lnTo>
                  <a:lnTo>
                    <a:pt x="57746" y="2868"/>
                  </a:lnTo>
                  <a:lnTo>
                    <a:pt x="58130" y="2984"/>
                  </a:lnTo>
                  <a:lnTo>
                    <a:pt x="58515" y="3105"/>
                  </a:lnTo>
                  <a:lnTo>
                    <a:pt x="58874" y="3236"/>
                  </a:lnTo>
                  <a:lnTo>
                    <a:pt x="59207" y="3368"/>
                  </a:lnTo>
                  <a:lnTo>
                    <a:pt x="59540" y="3509"/>
                  </a:lnTo>
                  <a:lnTo>
                    <a:pt x="60464" y="3903"/>
                  </a:lnTo>
                  <a:lnTo>
                    <a:pt x="61412" y="4297"/>
                  </a:lnTo>
                  <a:lnTo>
                    <a:pt x="62387" y="4686"/>
                  </a:lnTo>
                  <a:lnTo>
                    <a:pt x="63387" y="5075"/>
                  </a:lnTo>
                  <a:lnTo>
                    <a:pt x="64438" y="5458"/>
                  </a:lnTo>
                  <a:lnTo>
                    <a:pt x="65489" y="5842"/>
                  </a:lnTo>
                  <a:lnTo>
                    <a:pt x="66541" y="6220"/>
                  </a:lnTo>
                  <a:lnTo>
                    <a:pt x="67643" y="6593"/>
                  </a:lnTo>
                  <a:lnTo>
                    <a:pt x="68028" y="6725"/>
                  </a:lnTo>
                  <a:lnTo>
                    <a:pt x="68438" y="6845"/>
                  </a:lnTo>
                  <a:lnTo>
                    <a:pt x="68848" y="6956"/>
                  </a:lnTo>
                  <a:lnTo>
                    <a:pt x="69284" y="7066"/>
                  </a:lnTo>
                  <a:lnTo>
                    <a:pt x="69720" y="7171"/>
                  </a:lnTo>
                  <a:lnTo>
                    <a:pt x="70156" y="7266"/>
                  </a:lnTo>
                  <a:lnTo>
                    <a:pt x="70618" y="7360"/>
                  </a:lnTo>
                  <a:lnTo>
                    <a:pt x="71105" y="7444"/>
                  </a:lnTo>
                  <a:lnTo>
                    <a:pt x="71592" y="7528"/>
                  </a:lnTo>
                  <a:lnTo>
                    <a:pt x="72079" y="7602"/>
                  </a:lnTo>
                  <a:lnTo>
                    <a:pt x="72592" y="7670"/>
                  </a:lnTo>
                  <a:lnTo>
                    <a:pt x="73105" y="7733"/>
                  </a:lnTo>
                  <a:lnTo>
                    <a:pt x="73643" y="7796"/>
                  </a:lnTo>
                  <a:lnTo>
                    <a:pt x="74182" y="7849"/>
                  </a:lnTo>
                  <a:lnTo>
                    <a:pt x="74720" y="7896"/>
                  </a:lnTo>
                  <a:lnTo>
                    <a:pt x="75284" y="7943"/>
                  </a:lnTo>
                  <a:lnTo>
                    <a:pt x="75848" y="7980"/>
                  </a:lnTo>
                  <a:lnTo>
                    <a:pt x="76438" y="8012"/>
                  </a:lnTo>
                  <a:lnTo>
                    <a:pt x="77028" y="8043"/>
                  </a:lnTo>
                  <a:lnTo>
                    <a:pt x="77618" y="8069"/>
                  </a:lnTo>
                  <a:lnTo>
                    <a:pt x="78208" y="8085"/>
                  </a:lnTo>
                  <a:lnTo>
                    <a:pt x="78823" y="8101"/>
                  </a:lnTo>
                  <a:lnTo>
                    <a:pt x="79464" y="8111"/>
                  </a:lnTo>
                  <a:lnTo>
                    <a:pt x="80079" y="8117"/>
                  </a:lnTo>
                  <a:lnTo>
                    <a:pt x="81361" y="8117"/>
                  </a:lnTo>
                  <a:lnTo>
                    <a:pt x="82028" y="8106"/>
                  </a:lnTo>
                  <a:lnTo>
                    <a:pt x="82669" y="8096"/>
                  </a:lnTo>
                  <a:lnTo>
                    <a:pt x="83361" y="8080"/>
                  </a:lnTo>
                  <a:lnTo>
                    <a:pt x="84028" y="8059"/>
                  </a:lnTo>
                  <a:lnTo>
                    <a:pt x="84695" y="8033"/>
                  </a:lnTo>
                  <a:lnTo>
                    <a:pt x="85387" y="8006"/>
                  </a:lnTo>
                  <a:lnTo>
                    <a:pt x="86362" y="7964"/>
                  </a:lnTo>
                  <a:lnTo>
                    <a:pt x="87310" y="7912"/>
                  </a:lnTo>
                  <a:lnTo>
                    <a:pt x="88259" y="7854"/>
                  </a:lnTo>
                  <a:lnTo>
                    <a:pt x="89208" y="7791"/>
                  </a:lnTo>
                  <a:lnTo>
                    <a:pt x="90156" y="7723"/>
                  </a:lnTo>
                  <a:lnTo>
                    <a:pt x="91080" y="7649"/>
                  </a:lnTo>
                  <a:lnTo>
                    <a:pt x="91977" y="7565"/>
                  </a:lnTo>
                  <a:lnTo>
                    <a:pt x="92875" y="7476"/>
                  </a:lnTo>
                  <a:lnTo>
                    <a:pt x="102208" y="6478"/>
                  </a:lnTo>
                  <a:lnTo>
                    <a:pt x="111593" y="5458"/>
                  </a:lnTo>
                  <a:lnTo>
                    <a:pt x="130773" y="3368"/>
                  </a:lnTo>
                  <a:lnTo>
                    <a:pt x="131337" y="3578"/>
                  </a:lnTo>
                  <a:lnTo>
                    <a:pt x="131927" y="3783"/>
                  </a:lnTo>
                  <a:lnTo>
                    <a:pt x="133157" y="4203"/>
                  </a:lnTo>
                  <a:lnTo>
                    <a:pt x="134414" y="4634"/>
                  </a:lnTo>
                  <a:lnTo>
                    <a:pt x="135696" y="5064"/>
                  </a:lnTo>
                  <a:lnTo>
                    <a:pt x="136311" y="5290"/>
                  </a:lnTo>
                  <a:lnTo>
                    <a:pt x="136927" y="5511"/>
                  </a:lnTo>
                  <a:lnTo>
                    <a:pt x="137517" y="5737"/>
                  </a:lnTo>
                  <a:lnTo>
                    <a:pt x="138106" y="5968"/>
                  </a:lnTo>
                  <a:lnTo>
                    <a:pt x="138670" y="6199"/>
                  </a:lnTo>
                  <a:lnTo>
                    <a:pt x="139183" y="6430"/>
                  </a:lnTo>
                  <a:lnTo>
                    <a:pt x="139696" y="6667"/>
                  </a:lnTo>
                  <a:lnTo>
                    <a:pt x="140158" y="6908"/>
                  </a:lnTo>
                  <a:lnTo>
                    <a:pt x="142312" y="8075"/>
                  </a:lnTo>
                  <a:lnTo>
                    <a:pt x="144465" y="9246"/>
                  </a:lnTo>
                  <a:lnTo>
                    <a:pt x="146568" y="10423"/>
                  </a:lnTo>
                  <a:lnTo>
                    <a:pt x="147619" y="11011"/>
                  </a:lnTo>
                  <a:lnTo>
                    <a:pt x="148645" y="11600"/>
                  </a:lnTo>
                  <a:lnTo>
                    <a:pt x="149645" y="12188"/>
                  </a:lnTo>
                  <a:lnTo>
                    <a:pt x="150645" y="12782"/>
                  </a:lnTo>
                  <a:lnTo>
                    <a:pt x="151594" y="13376"/>
                  </a:lnTo>
                  <a:lnTo>
                    <a:pt x="152543" y="13969"/>
                  </a:lnTo>
                  <a:lnTo>
                    <a:pt x="153466" y="14563"/>
                  </a:lnTo>
                  <a:lnTo>
                    <a:pt x="154337" y="15162"/>
                  </a:lnTo>
                  <a:lnTo>
                    <a:pt x="155209" y="15761"/>
                  </a:lnTo>
                  <a:lnTo>
                    <a:pt x="156030" y="16360"/>
                  </a:lnTo>
                  <a:lnTo>
                    <a:pt x="156825" y="16958"/>
                  </a:lnTo>
                  <a:lnTo>
                    <a:pt x="157620" y="17557"/>
                  </a:lnTo>
                  <a:lnTo>
                    <a:pt x="158389" y="18156"/>
                  </a:lnTo>
                  <a:lnTo>
                    <a:pt x="159132" y="18755"/>
                  </a:lnTo>
                  <a:lnTo>
                    <a:pt x="159850" y="19359"/>
                  </a:lnTo>
                  <a:lnTo>
                    <a:pt x="160543" y="19963"/>
                  </a:lnTo>
                  <a:lnTo>
                    <a:pt x="161209" y="20568"/>
                  </a:lnTo>
                  <a:lnTo>
                    <a:pt x="161850" y="21172"/>
                  </a:lnTo>
                  <a:lnTo>
                    <a:pt x="162466" y="21781"/>
                  </a:lnTo>
                  <a:lnTo>
                    <a:pt x="163081" y="22385"/>
                  </a:lnTo>
                  <a:lnTo>
                    <a:pt x="163620" y="22995"/>
                  </a:lnTo>
                  <a:lnTo>
                    <a:pt x="164158" y="23604"/>
                  </a:lnTo>
                  <a:lnTo>
                    <a:pt x="164645" y="24219"/>
                  </a:lnTo>
                  <a:lnTo>
                    <a:pt x="165107" y="24828"/>
                  </a:lnTo>
                  <a:lnTo>
                    <a:pt x="165517" y="25438"/>
                  </a:lnTo>
                  <a:lnTo>
                    <a:pt x="165902" y="26052"/>
                  </a:lnTo>
                  <a:lnTo>
                    <a:pt x="166184" y="26520"/>
                  </a:lnTo>
                  <a:lnTo>
                    <a:pt x="166415" y="26987"/>
                  </a:lnTo>
                  <a:lnTo>
                    <a:pt x="166645" y="27450"/>
                  </a:lnTo>
                  <a:lnTo>
                    <a:pt x="166851" y="27917"/>
                  </a:lnTo>
                  <a:lnTo>
                    <a:pt x="167004" y="28385"/>
                  </a:lnTo>
                  <a:lnTo>
                    <a:pt x="167158" y="28852"/>
                  </a:lnTo>
                  <a:lnTo>
                    <a:pt x="167312" y="29320"/>
                  </a:lnTo>
                  <a:lnTo>
                    <a:pt x="167415" y="29787"/>
                  </a:lnTo>
                  <a:lnTo>
                    <a:pt x="167517" y="30255"/>
                  </a:lnTo>
                  <a:lnTo>
                    <a:pt x="167568" y="30723"/>
                  </a:lnTo>
                  <a:lnTo>
                    <a:pt x="167620" y="31190"/>
                  </a:lnTo>
                  <a:lnTo>
                    <a:pt x="167645" y="31658"/>
                  </a:lnTo>
                  <a:lnTo>
                    <a:pt x="167645" y="32125"/>
                  </a:lnTo>
                  <a:lnTo>
                    <a:pt x="167645" y="32593"/>
                  </a:lnTo>
                  <a:lnTo>
                    <a:pt x="167620" y="33060"/>
                  </a:lnTo>
                  <a:lnTo>
                    <a:pt x="167543" y="33528"/>
                  </a:lnTo>
                  <a:lnTo>
                    <a:pt x="167466" y="33996"/>
                  </a:lnTo>
                  <a:lnTo>
                    <a:pt x="167389" y="34463"/>
                  </a:lnTo>
                  <a:lnTo>
                    <a:pt x="167261" y="34925"/>
                  </a:lnTo>
                  <a:lnTo>
                    <a:pt x="167133" y="35393"/>
                  </a:lnTo>
                  <a:lnTo>
                    <a:pt x="166979" y="35861"/>
                  </a:lnTo>
                  <a:lnTo>
                    <a:pt x="166799" y="36328"/>
                  </a:lnTo>
                  <a:lnTo>
                    <a:pt x="166620" y="36796"/>
                  </a:lnTo>
                  <a:lnTo>
                    <a:pt x="166389" y="37263"/>
                  </a:lnTo>
                  <a:lnTo>
                    <a:pt x="166158" y="37731"/>
                  </a:lnTo>
                  <a:lnTo>
                    <a:pt x="165927" y="38193"/>
                  </a:lnTo>
                  <a:lnTo>
                    <a:pt x="165645" y="38661"/>
                  </a:lnTo>
                  <a:lnTo>
                    <a:pt x="165363" y="39128"/>
                  </a:lnTo>
                  <a:lnTo>
                    <a:pt x="165056" y="39596"/>
                  </a:lnTo>
                  <a:lnTo>
                    <a:pt x="164748" y="40058"/>
                  </a:lnTo>
                  <a:lnTo>
                    <a:pt x="164389" y="40526"/>
                  </a:lnTo>
                  <a:lnTo>
                    <a:pt x="164030" y="40988"/>
                  </a:lnTo>
                  <a:lnTo>
                    <a:pt x="163312" y="41886"/>
                  </a:lnTo>
                  <a:lnTo>
                    <a:pt x="162543" y="42779"/>
                  </a:lnTo>
                  <a:lnTo>
                    <a:pt x="161773" y="43673"/>
                  </a:lnTo>
                  <a:lnTo>
                    <a:pt x="160953" y="44566"/>
                  </a:lnTo>
                  <a:lnTo>
                    <a:pt x="159312" y="46352"/>
                  </a:lnTo>
                  <a:lnTo>
                    <a:pt x="157671" y="48138"/>
                  </a:lnTo>
                  <a:lnTo>
                    <a:pt x="157286" y="48516"/>
                  </a:lnTo>
                  <a:lnTo>
                    <a:pt x="156927" y="48895"/>
                  </a:lnTo>
                  <a:lnTo>
                    <a:pt x="156517" y="49273"/>
                  </a:lnTo>
                  <a:lnTo>
                    <a:pt x="156081" y="49646"/>
                  </a:lnTo>
                  <a:lnTo>
                    <a:pt x="155645" y="50019"/>
                  </a:lnTo>
                  <a:lnTo>
                    <a:pt x="155184" y="50387"/>
                  </a:lnTo>
                  <a:lnTo>
                    <a:pt x="154696" y="50760"/>
                  </a:lnTo>
                  <a:lnTo>
                    <a:pt x="154184" y="51127"/>
                  </a:lnTo>
                  <a:lnTo>
                    <a:pt x="153645" y="51490"/>
                  </a:lnTo>
                  <a:lnTo>
                    <a:pt x="153107" y="51852"/>
                  </a:lnTo>
                  <a:lnTo>
                    <a:pt x="152543" y="52215"/>
                  </a:lnTo>
                  <a:lnTo>
                    <a:pt x="151927" y="52577"/>
                  </a:lnTo>
                  <a:lnTo>
                    <a:pt x="151312" y="52934"/>
                  </a:lnTo>
                  <a:lnTo>
                    <a:pt x="150671" y="53292"/>
                  </a:lnTo>
                  <a:lnTo>
                    <a:pt x="150004" y="53644"/>
                  </a:lnTo>
                  <a:lnTo>
                    <a:pt x="149337" y="53996"/>
                  </a:lnTo>
                  <a:lnTo>
                    <a:pt x="148619" y="54348"/>
                  </a:lnTo>
                  <a:lnTo>
                    <a:pt x="147876" y="54694"/>
                  </a:lnTo>
                  <a:lnTo>
                    <a:pt x="147132" y="55041"/>
                  </a:lnTo>
                  <a:lnTo>
                    <a:pt x="146363" y="55388"/>
                  </a:lnTo>
                  <a:lnTo>
                    <a:pt x="145542" y="55729"/>
                  </a:lnTo>
                  <a:lnTo>
                    <a:pt x="144722" y="56071"/>
                  </a:lnTo>
                  <a:lnTo>
                    <a:pt x="143876" y="56407"/>
                  </a:lnTo>
                  <a:lnTo>
                    <a:pt x="143004" y="56743"/>
                  </a:lnTo>
                  <a:lnTo>
                    <a:pt x="142106" y="57080"/>
                  </a:lnTo>
                  <a:lnTo>
                    <a:pt x="141183" y="57410"/>
                  </a:lnTo>
                  <a:lnTo>
                    <a:pt x="140260" y="57741"/>
                  </a:lnTo>
                  <a:lnTo>
                    <a:pt x="139286" y="58072"/>
                  </a:lnTo>
                  <a:lnTo>
                    <a:pt x="138286" y="58398"/>
                  </a:lnTo>
                  <a:lnTo>
                    <a:pt x="137260" y="58719"/>
                  </a:lnTo>
                  <a:lnTo>
                    <a:pt x="136234" y="59044"/>
                  </a:lnTo>
                  <a:lnTo>
                    <a:pt x="135158" y="59360"/>
                  </a:lnTo>
                  <a:lnTo>
                    <a:pt x="134593" y="59522"/>
                  </a:lnTo>
                  <a:lnTo>
                    <a:pt x="134311" y="59591"/>
                  </a:lnTo>
                  <a:lnTo>
                    <a:pt x="134029" y="59659"/>
                  </a:lnTo>
                  <a:lnTo>
                    <a:pt x="133722" y="59722"/>
                  </a:lnTo>
                  <a:lnTo>
                    <a:pt x="133440" y="59780"/>
                  </a:lnTo>
                  <a:lnTo>
                    <a:pt x="133157" y="59832"/>
                  </a:lnTo>
                  <a:lnTo>
                    <a:pt x="132850" y="59885"/>
                  </a:lnTo>
                  <a:lnTo>
                    <a:pt x="132568" y="59927"/>
                  </a:lnTo>
                  <a:lnTo>
                    <a:pt x="132260" y="59969"/>
                  </a:lnTo>
                  <a:lnTo>
                    <a:pt x="131952" y="60006"/>
                  </a:lnTo>
                  <a:lnTo>
                    <a:pt x="131645" y="60037"/>
                  </a:lnTo>
                  <a:lnTo>
                    <a:pt x="131337" y="60064"/>
                  </a:lnTo>
                  <a:lnTo>
                    <a:pt x="131029" y="60085"/>
                  </a:lnTo>
                  <a:lnTo>
                    <a:pt x="130722" y="60106"/>
                  </a:lnTo>
                  <a:lnTo>
                    <a:pt x="130388" y="60116"/>
                  </a:lnTo>
                  <a:lnTo>
                    <a:pt x="130080" y="60127"/>
                  </a:lnTo>
                  <a:lnTo>
                    <a:pt x="129747" y="60137"/>
                  </a:lnTo>
                  <a:lnTo>
                    <a:pt x="129414" y="60137"/>
                  </a:lnTo>
                  <a:lnTo>
                    <a:pt x="129055" y="60132"/>
                  </a:lnTo>
                  <a:lnTo>
                    <a:pt x="128721" y="60127"/>
                  </a:lnTo>
                  <a:lnTo>
                    <a:pt x="128362" y="60116"/>
                  </a:lnTo>
                  <a:lnTo>
                    <a:pt x="128004" y="60106"/>
                  </a:lnTo>
                  <a:lnTo>
                    <a:pt x="127645" y="60085"/>
                  </a:lnTo>
                  <a:lnTo>
                    <a:pt x="127286" y="60064"/>
                  </a:lnTo>
                  <a:lnTo>
                    <a:pt x="126901" y="60037"/>
                  </a:lnTo>
                  <a:lnTo>
                    <a:pt x="126132" y="59969"/>
                  </a:lnTo>
                  <a:lnTo>
                    <a:pt x="125311" y="59890"/>
                  </a:lnTo>
                  <a:lnTo>
                    <a:pt x="124465" y="59796"/>
                  </a:lnTo>
                  <a:lnTo>
                    <a:pt x="121311" y="59423"/>
                  </a:lnTo>
                  <a:lnTo>
                    <a:pt x="118131" y="59050"/>
                  </a:lnTo>
                  <a:lnTo>
                    <a:pt x="116542" y="58860"/>
                  </a:lnTo>
                  <a:lnTo>
                    <a:pt x="114978" y="58671"/>
                  </a:lnTo>
                  <a:lnTo>
                    <a:pt x="113413" y="58477"/>
                  </a:lnTo>
                  <a:lnTo>
                    <a:pt x="111875" y="58277"/>
                  </a:lnTo>
                  <a:lnTo>
                    <a:pt x="110849" y="58135"/>
                  </a:lnTo>
                  <a:lnTo>
                    <a:pt x="109849" y="57988"/>
                  </a:lnTo>
                  <a:lnTo>
                    <a:pt x="108875" y="57836"/>
                  </a:lnTo>
                  <a:lnTo>
                    <a:pt x="107900" y="57673"/>
                  </a:lnTo>
                  <a:lnTo>
                    <a:pt x="105952" y="57347"/>
                  </a:lnTo>
                  <a:lnTo>
                    <a:pt x="104952" y="57179"/>
                  </a:lnTo>
                  <a:lnTo>
                    <a:pt x="103952" y="57016"/>
                  </a:lnTo>
                  <a:lnTo>
                    <a:pt x="105054" y="56612"/>
                  </a:lnTo>
                  <a:lnTo>
                    <a:pt x="106080" y="56207"/>
                  </a:lnTo>
                  <a:lnTo>
                    <a:pt x="106593" y="56008"/>
                  </a:lnTo>
                  <a:lnTo>
                    <a:pt x="107054" y="55803"/>
                  </a:lnTo>
                  <a:lnTo>
                    <a:pt x="107516" y="55603"/>
                  </a:lnTo>
                  <a:lnTo>
                    <a:pt x="107977" y="55398"/>
                  </a:lnTo>
                  <a:lnTo>
                    <a:pt x="108388" y="55199"/>
                  </a:lnTo>
                  <a:lnTo>
                    <a:pt x="108798" y="54994"/>
                  </a:lnTo>
                  <a:lnTo>
                    <a:pt x="109157" y="54789"/>
                  </a:lnTo>
                  <a:lnTo>
                    <a:pt x="109516" y="54589"/>
                  </a:lnTo>
                  <a:lnTo>
                    <a:pt x="109849" y="54384"/>
                  </a:lnTo>
                  <a:lnTo>
                    <a:pt x="110157" y="54180"/>
                  </a:lnTo>
                  <a:lnTo>
                    <a:pt x="110439" y="53969"/>
                  </a:lnTo>
                  <a:lnTo>
                    <a:pt x="110695" y="53765"/>
                  </a:lnTo>
                  <a:lnTo>
                    <a:pt x="110901" y="53560"/>
                  </a:lnTo>
                  <a:lnTo>
                    <a:pt x="111106" y="53350"/>
                  </a:lnTo>
                  <a:lnTo>
                    <a:pt x="111285" y="53139"/>
                  </a:lnTo>
                  <a:lnTo>
                    <a:pt x="111413" y="52929"/>
                  </a:lnTo>
                  <a:lnTo>
                    <a:pt x="111516" y="52719"/>
                  </a:lnTo>
                  <a:lnTo>
                    <a:pt x="111593" y="52504"/>
                  </a:lnTo>
                  <a:lnTo>
                    <a:pt x="111619" y="52294"/>
                  </a:lnTo>
                  <a:lnTo>
                    <a:pt x="111619" y="52078"/>
                  </a:lnTo>
                  <a:lnTo>
                    <a:pt x="111593" y="51863"/>
                  </a:lnTo>
                  <a:lnTo>
                    <a:pt x="111542" y="51647"/>
                  </a:lnTo>
                  <a:lnTo>
                    <a:pt x="111439" y="51427"/>
                  </a:lnTo>
                  <a:lnTo>
                    <a:pt x="111285" y="51206"/>
                  </a:lnTo>
                  <a:lnTo>
                    <a:pt x="111106" y="50985"/>
                  </a:lnTo>
                  <a:lnTo>
                    <a:pt x="110901" y="50760"/>
                  </a:lnTo>
                  <a:lnTo>
                    <a:pt x="110618" y="50539"/>
                  </a:lnTo>
                  <a:lnTo>
                    <a:pt x="110336" y="50313"/>
                  </a:lnTo>
                  <a:lnTo>
                    <a:pt x="110003" y="50087"/>
                  </a:lnTo>
                  <a:lnTo>
                    <a:pt x="109644" y="49872"/>
                  </a:lnTo>
                  <a:lnTo>
                    <a:pt x="109285" y="49656"/>
                  </a:lnTo>
                  <a:lnTo>
                    <a:pt x="108875" y="49441"/>
                  </a:lnTo>
                  <a:lnTo>
                    <a:pt x="108465" y="49236"/>
                  </a:lnTo>
                  <a:lnTo>
                    <a:pt x="108029" y="49031"/>
                  </a:lnTo>
                  <a:lnTo>
                    <a:pt x="107593" y="48826"/>
                  </a:lnTo>
                  <a:lnTo>
                    <a:pt x="107106" y="48627"/>
                  </a:lnTo>
                  <a:lnTo>
                    <a:pt x="106618" y="48432"/>
                  </a:lnTo>
                  <a:lnTo>
                    <a:pt x="106080" y="48243"/>
                  </a:lnTo>
                  <a:lnTo>
                    <a:pt x="105541" y="48054"/>
                  </a:lnTo>
                  <a:lnTo>
                    <a:pt x="104977" y="47870"/>
                  </a:lnTo>
                  <a:lnTo>
                    <a:pt x="104388" y="47691"/>
                  </a:lnTo>
                  <a:lnTo>
                    <a:pt x="103798" y="47513"/>
                  </a:lnTo>
                  <a:lnTo>
                    <a:pt x="103157" y="47345"/>
                  </a:lnTo>
                  <a:lnTo>
                    <a:pt x="102516" y="47177"/>
                  </a:lnTo>
                  <a:lnTo>
                    <a:pt x="101849" y="47009"/>
                  </a:lnTo>
                  <a:lnTo>
                    <a:pt x="101157" y="46851"/>
                  </a:lnTo>
                  <a:lnTo>
                    <a:pt x="100439" y="46693"/>
                  </a:lnTo>
                  <a:lnTo>
                    <a:pt x="99721" y="46541"/>
                  </a:lnTo>
                  <a:lnTo>
                    <a:pt x="98952" y="46389"/>
                  </a:lnTo>
                  <a:lnTo>
                    <a:pt x="98182" y="46247"/>
                  </a:lnTo>
                  <a:lnTo>
                    <a:pt x="97387" y="46105"/>
                  </a:lnTo>
                  <a:lnTo>
                    <a:pt x="96567" y="45968"/>
                  </a:lnTo>
                  <a:lnTo>
                    <a:pt x="95721" y="45837"/>
                  </a:lnTo>
                  <a:lnTo>
                    <a:pt x="94849" y="45711"/>
                  </a:lnTo>
                  <a:lnTo>
                    <a:pt x="93977" y="45585"/>
                  </a:lnTo>
                  <a:lnTo>
                    <a:pt x="93054" y="45469"/>
                  </a:lnTo>
                  <a:lnTo>
                    <a:pt x="92131" y="45354"/>
                  </a:lnTo>
                  <a:lnTo>
                    <a:pt x="91182" y="45243"/>
                  </a:lnTo>
                  <a:lnTo>
                    <a:pt x="90208" y="45138"/>
                  </a:lnTo>
                  <a:lnTo>
                    <a:pt x="89208" y="45033"/>
                  </a:lnTo>
                  <a:lnTo>
                    <a:pt x="87490" y="44870"/>
                  </a:lnTo>
                  <a:lnTo>
                    <a:pt x="85746" y="44718"/>
                  </a:lnTo>
                  <a:lnTo>
                    <a:pt x="83977" y="44571"/>
                  </a:lnTo>
                  <a:lnTo>
                    <a:pt x="82208" y="44440"/>
                  </a:lnTo>
                  <a:lnTo>
                    <a:pt x="81336" y="44377"/>
                  </a:lnTo>
                  <a:lnTo>
                    <a:pt x="80438" y="44319"/>
                  </a:lnTo>
                  <a:lnTo>
                    <a:pt x="79541" y="44266"/>
                  </a:lnTo>
                  <a:lnTo>
                    <a:pt x="78669" y="44214"/>
                  </a:lnTo>
                  <a:lnTo>
                    <a:pt x="77772" y="44166"/>
                  </a:lnTo>
                  <a:lnTo>
                    <a:pt x="76874" y="44119"/>
                  </a:lnTo>
                  <a:lnTo>
                    <a:pt x="75977" y="44082"/>
                  </a:lnTo>
                  <a:lnTo>
                    <a:pt x="75079" y="44046"/>
                  </a:lnTo>
                  <a:lnTo>
                    <a:pt x="74182" y="44009"/>
                  </a:lnTo>
                  <a:lnTo>
                    <a:pt x="73259" y="43983"/>
                  </a:lnTo>
                  <a:lnTo>
                    <a:pt x="72361" y="43956"/>
                  </a:lnTo>
                  <a:lnTo>
                    <a:pt x="71464" y="43935"/>
                  </a:lnTo>
                  <a:lnTo>
                    <a:pt x="70566" y="43919"/>
                  </a:lnTo>
                  <a:lnTo>
                    <a:pt x="69669" y="43904"/>
                  </a:lnTo>
                  <a:lnTo>
                    <a:pt x="68771" y="43898"/>
                  </a:lnTo>
                  <a:lnTo>
                    <a:pt x="67874" y="43893"/>
                  </a:lnTo>
                  <a:lnTo>
                    <a:pt x="66976" y="43893"/>
                  </a:lnTo>
                  <a:lnTo>
                    <a:pt x="66053" y="43904"/>
                  </a:lnTo>
                  <a:lnTo>
                    <a:pt x="65156" y="43914"/>
                  </a:lnTo>
                  <a:lnTo>
                    <a:pt x="64258" y="43930"/>
                  </a:lnTo>
                  <a:lnTo>
                    <a:pt x="63387" y="43946"/>
                  </a:lnTo>
                  <a:lnTo>
                    <a:pt x="62489" y="43972"/>
                  </a:lnTo>
                  <a:lnTo>
                    <a:pt x="61592" y="44004"/>
                  </a:lnTo>
                  <a:lnTo>
                    <a:pt x="60694" y="44040"/>
                  </a:lnTo>
                  <a:lnTo>
                    <a:pt x="59797" y="44082"/>
                  </a:lnTo>
                  <a:lnTo>
                    <a:pt x="58925" y="44130"/>
                  </a:lnTo>
                  <a:lnTo>
                    <a:pt x="58028" y="44182"/>
                  </a:lnTo>
                  <a:lnTo>
                    <a:pt x="57156" y="44240"/>
                  </a:lnTo>
                  <a:lnTo>
                    <a:pt x="56284" y="44303"/>
                  </a:lnTo>
                  <a:lnTo>
                    <a:pt x="55412" y="44377"/>
                  </a:lnTo>
                  <a:lnTo>
                    <a:pt x="54540" y="44450"/>
                  </a:lnTo>
                  <a:lnTo>
                    <a:pt x="53669" y="44534"/>
                  </a:lnTo>
                  <a:lnTo>
                    <a:pt x="52797" y="44623"/>
                  </a:lnTo>
                  <a:lnTo>
                    <a:pt x="51925" y="44718"/>
                  </a:lnTo>
                  <a:lnTo>
                    <a:pt x="51079" y="44818"/>
                  </a:lnTo>
                  <a:lnTo>
                    <a:pt x="50233" y="44923"/>
                  </a:lnTo>
                  <a:lnTo>
                    <a:pt x="49361" y="45038"/>
                  </a:lnTo>
                  <a:lnTo>
                    <a:pt x="48515" y="45159"/>
                  </a:lnTo>
                  <a:lnTo>
                    <a:pt x="47694" y="45285"/>
                  </a:lnTo>
                  <a:lnTo>
                    <a:pt x="46848" y="45422"/>
                  </a:lnTo>
                  <a:lnTo>
                    <a:pt x="46027" y="45559"/>
                  </a:lnTo>
                  <a:lnTo>
                    <a:pt x="45181" y="45711"/>
                  </a:lnTo>
                  <a:lnTo>
                    <a:pt x="44361" y="45863"/>
                  </a:lnTo>
                  <a:lnTo>
                    <a:pt x="43566" y="46026"/>
                  </a:lnTo>
                  <a:lnTo>
                    <a:pt x="42745" y="46194"/>
                  </a:lnTo>
                  <a:lnTo>
                    <a:pt x="41950" y="46373"/>
                  </a:lnTo>
                  <a:lnTo>
                    <a:pt x="41155" y="46557"/>
                  </a:lnTo>
                  <a:lnTo>
                    <a:pt x="40361" y="46751"/>
                  </a:lnTo>
                  <a:lnTo>
                    <a:pt x="39566" y="46951"/>
                  </a:lnTo>
                  <a:lnTo>
                    <a:pt x="38796" y="47156"/>
                  </a:lnTo>
                  <a:lnTo>
                    <a:pt x="38027" y="47376"/>
                  </a:lnTo>
                  <a:lnTo>
                    <a:pt x="37258" y="47597"/>
                  </a:lnTo>
                  <a:lnTo>
                    <a:pt x="36514" y="47828"/>
                  </a:lnTo>
                  <a:lnTo>
                    <a:pt x="35745" y="48070"/>
                  </a:lnTo>
                  <a:lnTo>
                    <a:pt x="35001" y="48317"/>
                  </a:lnTo>
                  <a:lnTo>
                    <a:pt x="34283" y="48574"/>
                  </a:lnTo>
                  <a:lnTo>
                    <a:pt x="28847" y="47917"/>
                  </a:lnTo>
                  <a:lnTo>
                    <a:pt x="23514" y="47266"/>
                  </a:lnTo>
                  <a:lnTo>
                    <a:pt x="20847" y="46945"/>
                  </a:lnTo>
                  <a:lnTo>
                    <a:pt x="18206" y="46630"/>
                  </a:lnTo>
                  <a:lnTo>
                    <a:pt x="15539" y="46315"/>
                  </a:lnTo>
                  <a:lnTo>
                    <a:pt x="12873" y="46005"/>
                  </a:lnTo>
                  <a:lnTo>
                    <a:pt x="12180" y="45921"/>
                  </a:lnTo>
                  <a:lnTo>
                    <a:pt x="11591" y="45837"/>
                  </a:lnTo>
                  <a:lnTo>
                    <a:pt x="11309" y="45790"/>
                  </a:lnTo>
                  <a:lnTo>
                    <a:pt x="11078" y="45742"/>
                  </a:lnTo>
                  <a:lnTo>
                    <a:pt x="10847" y="45700"/>
                  </a:lnTo>
                  <a:lnTo>
                    <a:pt x="10642" y="45653"/>
                  </a:lnTo>
                  <a:lnTo>
                    <a:pt x="10462" y="45606"/>
                  </a:lnTo>
                  <a:lnTo>
                    <a:pt x="10283" y="45553"/>
                  </a:lnTo>
                  <a:lnTo>
                    <a:pt x="10129" y="45506"/>
                  </a:lnTo>
                  <a:lnTo>
                    <a:pt x="10001" y="45453"/>
                  </a:lnTo>
                  <a:lnTo>
                    <a:pt x="9898" y="45406"/>
                  </a:lnTo>
                  <a:lnTo>
                    <a:pt x="9796" y="45354"/>
                  </a:lnTo>
                  <a:lnTo>
                    <a:pt x="9719" y="45301"/>
                  </a:lnTo>
                  <a:lnTo>
                    <a:pt x="9642" y="45249"/>
                  </a:lnTo>
                  <a:lnTo>
                    <a:pt x="9591" y="45191"/>
                  </a:lnTo>
                  <a:lnTo>
                    <a:pt x="9565" y="45138"/>
                  </a:lnTo>
                  <a:lnTo>
                    <a:pt x="9539" y="45023"/>
                  </a:lnTo>
                  <a:lnTo>
                    <a:pt x="9565" y="44907"/>
                  </a:lnTo>
                  <a:lnTo>
                    <a:pt x="9642" y="44781"/>
                  </a:lnTo>
                  <a:lnTo>
                    <a:pt x="9770" y="44655"/>
                  </a:lnTo>
                  <a:lnTo>
                    <a:pt x="9950" y="44529"/>
                  </a:lnTo>
                  <a:lnTo>
                    <a:pt x="10155" y="44392"/>
                  </a:lnTo>
                  <a:lnTo>
                    <a:pt x="10411" y="44250"/>
                  </a:lnTo>
                  <a:lnTo>
                    <a:pt x="10873" y="43998"/>
                  </a:lnTo>
                  <a:lnTo>
                    <a:pt x="11309" y="43746"/>
                  </a:lnTo>
                  <a:lnTo>
                    <a:pt x="11719" y="43489"/>
                  </a:lnTo>
                  <a:lnTo>
                    <a:pt x="12129" y="43237"/>
                  </a:lnTo>
                  <a:lnTo>
                    <a:pt x="12539" y="42979"/>
                  </a:lnTo>
                  <a:lnTo>
                    <a:pt x="12898" y="42722"/>
                  </a:lnTo>
                  <a:lnTo>
                    <a:pt x="13257" y="42464"/>
                  </a:lnTo>
                  <a:lnTo>
                    <a:pt x="13616" y="42207"/>
                  </a:lnTo>
                  <a:lnTo>
                    <a:pt x="13924" y="41949"/>
                  </a:lnTo>
                  <a:lnTo>
                    <a:pt x="14257" y="41692"/>
                  </a:lnTo>
                  <a:lnTo>
                    <a:pt x="14539" y="41435"/>
                  </a:lnTo>
                  <a:lnTo>
                    <a:pt x="14821" y="41172"/>
                  </a:lnTo>
                  <a:lnTo>
                    <a:pt x="15078" y="40914"/>
                  </a:lnTo>
                  <a:lnTo>
                    <a:pt x="15334" y="40652"/>
                  </a:lnTo>
                  <a:lnTo>
                    <a:pt x="15565" y="40389"/>
                  </a:lnTo>
                  <a:lnTo>
                    <a:pt x="15770" y="40126"/>
                  </a:lnTo>
                  <a:lnTo>
                    <a:pt x="15975" y="39864"/>
                  </a:lnTo>
                  <a:lnTo>
                    <a:pt x="16155" y="39601"/>
                  </a:lnTo>
                  <a:lnTo>
                    <a:pt x="16334" y="39338"/>
                  </a:lnTo>
                  <a:lnTo>
                    <a:pt x="16488" y="39076"/>
                  </a:lnTo>
                  <a:lnTo>
                    <a:pt x="16745" y="38545"/>
                  </a:lnTo>
                  <a:lnTo>
                    <a:pt x="16950" y="38015"/>
                  </a:lnTo>
                  <a:lnTo>
                    <a:pt x="17104" y="37479"/>
                  </a:lnTo>
                  <a:lnTo>
                    <a:pt x="17181" y="36943"/>
                  </a:lnTo>
                  <a:lnTo>
                    <a:pt x="17232" y="36407"/>
                  </a:lnTo>
                  <a:lnTo>
                    <a:pt x="17206" y="35866"/>
                  </a:lnTo>
                  <a:lnTo>
                    <a:pt x="17104" y="35052"/>
                  </a:lnTo>
                  <a:lnTo>
                    <a:pt x="17052" y="34642"/>
                  </a:lnTo>
                  <a:lnTo>
                    <a:pt x="17027" y="34232"/>
                  </a:lnTo>
                  <a:lnTo>
                    <a:pt x="17027" y="33827"/>
                  </a:lnTo>
                  <a:lnTo>
                    <a:pt x="17078" y="33423"/>
                  </a:lnTo>
                  <a:lnTo>
                    <a:pt x="17129" y="33218"/>
                  </a:lnTo>
                  <a:lnTo>
                    <a:pt x="17181" y="33013"/>
                  </a:lnTo>
                  <a:lnTo>
                    <a:pt x="17257" y="32814"/>
                  </a:lnTo>
                  <a:lnTo>
                    <a:pt x="17360" y="32614"/>
                  </a:lnTo>
                  <a:lnTo>
                    <a:pt x="17540" y="32225"/>
                  </a:lnTo>
                  <a:lnTo>
                    <a:pt x="17693" y="31836"/>
                  </a:lnTo>
                  <a:lnTo>
                    <a:pt x="17796" y="31453"/>
                  </a:lnTo>
                  <a:lnTo>
                    <a:pt x="17873" y="31064"/>
                  </a:lnTo>
                  <a:lnTo>
                    <a:pt x="17898" y="30681"/>
                  </a:lnTo>
                  <a:lnTo>
                    <a:pt x="17898" y="30297"/>
                  </a:lnTo>
                  <a:lnTo>
                    <a:pt x="17873" y="29919"/>
                  </a:lnTo>
                  <a:lnTo>
                    <a:pt x="17796" y="29535"/>
                  </a:lnTo>
                  <a:lnTo>
                    <a:pt x="17693" y="29157"/>
                  </a:lnTo>
                  <a:lnTo>
                    <a:pt x="17591" y="28774"/>
                  </a:lnTo>
                  <a:lnTo>
                    <a:pt x="17437" y="28395"/>
                  </a:lnTo>
                  <a:lnTo>
                    <a:pt x="17257" y="28017"/>
                  </a:lnTo>
                  <a:lnTo>
                    <a:pt x="17027" y="27639"/>
                  </a:lnTo>
                  <a:lnTo>
                    <a:pt x="16796" y="27266"/>
                  </a:lnTo>
                  <a:lnTo>
                    <a:pt x="16565" y="26888"/>
                  </a:lnTo>
                  <a:lnTo>
                    <a:pt x="16283" y="26509"/>
                  </a:lnTo>
                  <a:lnTo>
                    <a:pt x="15975" y="26136"/>
                  </a:lnTo>
                  <a:lnTo>
                    <a:pt x="15668" y="25763"/>
                  </a:lnTo>
                  <a:lnTo>
                    <a:pt x="15334" y="25390"/>
                  </a:lnTo>
                  <a:lnTo>
                    <a:pt x="14975" y="25017"/>
                  </a:lnTo>
                  <a:lnTo>
                    <a:pt x="14232" y="24271"/>
                  </a:lnTo>
                  <a:lnTo>
                    <a:pt x="13437" y="23525"/>
                  </a:lnTo>
                  <a:lnTo>
                    <a:pt x="12591" y="22785"/>
                  </a:lnTo>
                  <a:lnTo>
                    <a:pt x="11719" y="22039"/>
                  </a:lnTo>
                  <a:lnTo>
                    <a:pt x="10796" y="21298"/>
                  </a:lnTo>
                  <a:lnTo>
                    <a:pt x="9898" y="20557"/>
                  </a:lnTo>
                  <a:lnTo>
                    <a:pt x="9334" y="20121"/>
                  </a:lnTo>
                  <a:lnTo>
                    <a:pt x="8821" y="19738"/>
                  </a:lnTo>
                  <a:lnTo>
                    <a:pt x="8385" y="19412"/>
                  </a:lnTo>
                  <a:lnTo>
                    <a:pt x="8052" y="19128"/>
                  </a:lnTo>
                  <a:lnTo>
                    <a:pt x="7898" y="19002"/>
                  </a:lnTo>
                  <a:lnTo>
                    <a:pt x="7796" y="18886"/>
                  </a:lnTo>
                  <a:lnTo>
                    <a:pt x="7719" y="18781"/>
                  </a:lnTo>
                  <a:lnTo>
                    <a:pt x="7667" y="18682"/>
                  </a:lnTo>
                  <a:lnTo>
                    <a:pt x="7642" y="18587"/>
                  </a:lnTo>
                  <a:lnTo>
                    <a:pt x="7667" y="18498"/>
                  </a:lnTo>
                  <a:lnTo>
                    <a:pt x="7744" y="18419"/>
                  </a:lnTo>
                  <a:lnTo>
                    <a:pt x="7821" y="18340"/>
                  </a:lnTo>
                  <a:lnTo>
                    <a:pt x="7975" y="18267"/>
                  </a:lnTo>
                  <a:lnTo>
                    <a:pt x="8155" y="18193"/>
                  </a:lnTo>
                  <a:lnTo>
                    <a:pt x="8385" y="18125"/>
                  </a:lnTo>
                  <a:lnTo>
                    <a:pt x="8668" y="18056"/>
                  </a:lnTo>
                  <a:lnTo>
                    <a:pt x="8975" y="17988"/>
                  </a:lnTo>
                  <a:lnTo>
                    <a:pt x="9360" y="17920"/>
                  </a:lnTo>
                  <a:lnTo>
                    <a:pt x="9796" y="17852"/>
                  </a:lnTo>
                  <a:lnTo>
                    <a:pt x="10283" y="17778"/>
                  </a:lnTo>
                  <a:lnTo>
                    <a:pt x="10821" y="17704"/>
                  </a:lnTo>
                  <a:lnTo>
                    <a:pt x="11437" y="17626"/>
                  </a:lnTo>
                  <a:lnTo>
                    <a:pt x="12821" y="17457"/>
                  </a:lnTo>
                  <a:lnTo>
                    <a:pt x="16411" y="17042"/>
                  </a:lnTo>
                  <a:lnTo>
                    <a:pt x="22950" y="16281"/>
                  </a:lnTo>
                  <a:lnTo>
                    <a:pt x="29463" y="15508"/>
                  </a:lnTo>
                  <a:lnTo>
                    <a:pt x="35976" y="14731"/>
                  </a:lnTo>
                  <a:lnTo>
                    <a:pt x="42463" y="13953"/>
                  </a:lnTo>
                  <a:lnTo>
                    <a:pt x="43155" y="13859"/>
                  </a:lnTo>
                  <a:lnTo>
                    <a:pt x="43848" y="13764"/>
                  </a:lnTo>
                  <a:lnTo>
                    <a:pt x="44514" y="13659"/>
                  </a:lnTo>
                  <a:lnTo>
                    <a:pt x="45155" y="13544"/>
                  </a:lnTo>
                  <a:lnTo>
                    <a:pt x="45771" y="13423"/>
                  </a:lnTo>
                  <a:lnTo>
                    <a:pt x="46361" y="13297"/>
                  </a:lnTo>
                  <a:lnTo>
                    <a:pt x="46950" y="13160"/>
                  </a:lnTo>
                  <a:lnTo>
                    <a:pt x="47489" y="13024"/>
                  </a:lnTo>
                  <a:lnTo>
                    <a:pt x="48002" y="12876"/>
                  </a:lnTo>
                  <a:lnTo>
                    <a:pt x="48489" y="12724"/>
                  </a:lnTo>
                  <a:lnTo>
                    <a:pt x="48950" y="12572"/>
                  </a:lnTo>
                  <a:lnTo>
                    <a:pt x="49361" y="12409"/>
                  </a:lnTo>
                  <a:lnTo>
                    <a:pt x="49745" y="12246"/>
                  </a:lnTo>
                  <a:lnTo>
                    <a:pt x="50079" y="12078"/>
                  </a:lnTo>
                  <a:lnTo>
                    <a:pt x="50386" y="11905"/>
                  </a:lnTo>
                  <a:lnTo>
                    <a:pt x="50643" y="11726"/>
                  </a:lnTo>
                  <a:lnTo>
                    <a:pt x="50848" y="11547"/>
                  </a:lnTo>
                  <a:lnTo>
                    <a:pt x="51002" y="11369"/>
                  </a:lnTo>
                  <a:lnTo>
                    <a:pt x="51130" y="11185"/>
                  </a:lnTo>
                  <a:lnTo>
                    <a:pt x="51181" y="11001"/>
                  </a:lnTo>
                  <a:lnTo>
                    <a:pt x="51181" y="10817"/>
                  </a:lnTo>
                  <a:lnTo>
                    <a:pt x="51156" y="10628"/>
                  </a:lnTo>
                  <a:lnTo>
                    <a:pt x="51053" y="10439"/>
                  </a:lnTo>
                  <a:lnTo>
                    <a:pt x="50899" y="10255"/>
                  </a:lnTo>
                  <a:lnTo>
                    <a:pt x="50668" y="10066"/>
                  </a:lnTo>
                  <a:lnTo>
                    <a:pt x="50540" y="9971"/>
                  </a:lnTo>
                  <a:lnTo>
                    <a:pt x="50386" y="9877"/>
                  </a:lnTo>
                  <a:lnTo>
                    <a:pt x="50207" y="9787"/>
                  </a:lnTo>
                  <a:lnTo>
                    <a:pt x="50027" y="9693"/>
                  </a:lnTo>
                  <a:lnTo>
                    <a:pt x="49848" y="9598"/>
                  </a:lnTo>
                  <a:lnTo>
                    <a:pt x="49617" y="9509"/>
                  </a:lnTo>
                  <a:lnTo>
                    <a:pt x="49386" y="9414"/>
                  </a:lnTo>
                  <a:lnTo>
                    <a:pt x="49130" y="9325"/>
                  </a:lnTo>
                  <a:lnTo>
                    <a:pt x="48874" y="9230"/>
                  </a:lnTo>
                  <a:lnTo>
                    <a:pt x="48591" y="9141"/>
                  </a:lnTo>
                  <a:lnTo>
                    <a:pt x="48284" y="9052"/>
                  </a:lnTo>
                  <a:lnTo>
                    <a:pt x="47976" y="8963"/>
                  </a:lnTo>
                  <a:lnTo>
                    <a:pt x="47617" y="8873"/>
                  </a:lnTo>
                  <a:lnTo>
                    <a:pt x="47258" y="8784"/>
                  </a:lnTo>
                  <a:lnTo>
                    <a:pt x="45668" y="8416"/>
                  </a:lnTo>
                  <a:lnTo>
                    <a:pt x="44899" y="8227"/>
                  </a:lnTo>
                  <a:lnTo>
                    <a:pt x="44104" y="8038"/>
                  </a:lnTo>
                  <a:lnTo>
                    <a:pt x="43335" y="7849"/>
                  </a:lnTo>
                  <a:lnTo>
                    <a:pt x="42617" y="7654"/>
                  </a:lnTo>
                  <a:lnTo>
                    <a:pt x="41925" y="7455"/>
                  </a:lnTo>
                  <a:lnTo>
                    <a:pt x="41591" y="7350"/>
                  </a:lnTo>
                  <a:lnTo>
                    <a:pt x="41284" y="7245"/>
                  </a:lnTo>
                  <a:lnTo>
                    <a:pt x="39617" y="6683"/>
                  </a:lnTo>
                  <a:lnTo>
                    <a:pt x="38822" y="6399"/>
                  </a:lnTo>
                  <a:lnTo>
                    <a:pt x="38053" y="6110"/>
                  </a:lnTo>
                  <a:lnTo>
                    <a:pt x="37668" y="5963"/>
                  </a:lnTo>
                  <a:lnTo>
                    <a:pt x="37335" y="5816"/>
                  </a:lnTo>
                  <a:lnTo>
                    <a:pt x="37001" y="5663"/>
                  </a:lnTo>
                  <a:lnTo>
                    <a:pt x="36694" y="5516"/>
                  </a:lnTo>
                  <a:lnTo>
                    <a:pt x="36386" y="5364"/>
                  </a:lnTo>
                  <a:lnTo>
                    <a:pt x="36130" y="5212"/>
                  </a:lnTo>
                  <a:lnTo>
                    <a:pt x="35899" y="5059"/>
                  </a:lnTo>
                  <a:lnTo>
                    <a:pt x="35694" y="4907"/>
                  </a:lnTo>
                  <a:lnTo>
                    <a:pt x="35540" y="4770"/>
                  </a:lnTo>
                  <a:lnTo>
                    <a:pt x="35412" y="4628"/>
                  </a:lnTo>
                  <a:lnTo>
                    <a:pt x="35309" y="4497"/>
                  </a:lnTo>
                  <a:lnTo>
                    <a:pt x="35258" y="4366"/>
                  </a:lnTo>
                  <a:lnTo>
                    <a:pt x="35207" y="4234"/>
                  </a:lnTo>
                  <a:lnTo>
                    <a:pt x="35207" y="4103"/>
                  </a:lnTo>
                  <a:lnTo>
                    <a:pt x="35207" y="3977"/>
                  </a:lnTo>
                  <a:lnTo>
                    <a:pt x="35258" y="3856"/>
                  </a:lnTo>
                  <a:lnTo>
                    <a:pt x="35309" y="3735"/>
                  </a:lnTo>
                  <a:lnTo>
                    <a:pt x="35412" y="3614"/>
                  </a:lnTo>
                  <a:lnTo>
                    <a:pt x="35514" y="3499"/>
                  </a:lnTo>
                  <a:lnTo>
                    <a:pt x="35668" y="3389"/>
                  </a:lnTo>
                  <a:lnTo>
                    <a:pt x="35822" y="3278"/>
                  </a:lnTo>
                  <a:lnTo>
                    <a:pt x="36027" y="3173"/>
                  </a:lnTo>
                  <a:lnTo>
                    <a:pt x="36232" y="3068"/>
                  </a:lnTo>
                  <a:lnTo>
                    <a:pt x="36463" y="2968"/>
                  </a:lnTo>
                  <a:lnTo>
                    <a:pt x="36719" y="2868"/>
                  </a:lnTo>
                  <a:lnTo>
                    <a:pt x="37001" y="2774"/>
                  </a:lnTo>
                  <a:lnTo>
                    <a:pt x="37309" y="2685"/>
                  </a:lnTo>
                  <a:lnTo>
                    <a:pt x="37643" y="2601"/>
                  </a:lnTo>
                  <a:lnTo>
                    <a:pt x="37976" y="2516"/>
                  </a:lnTo>
                  <a:lnTo>
                    <a:pt x="38335" y="2438"/>
                  </a:lnTo>
                  <a:lnTo>
                    <a:pt x="38719" y="2359"/>
                  </a:lnTo>
                  <a:lnTo>
                    <a:pt x="39130" y="2285"/>
                  </a:lnTo>
                  <a:lnTo>
                    <a:pt x="39540" y="2222"/>
                  </a:lnTo>
                  <a:lnTo>
                    <a:pt x="40002" y="2154"/>
                  </a:lnTo>
                  <a:lnTo>
                    <a:pt x="40437" y="2096"/>
                  </a:lnTo>
                  <a:lnTo>
                    <a:pt x="40925" y="2038"/>
                  </a:lnTo>
                  <a:lnTo>
                    <a:pt x="41412" y="1991"/>
                  </a:lnTo>
                  <a:lnTo>
                    <a:pt x="41925" y="1944"/>
                  </a:lnTo>
                  <a:lnTo>
                    <a:pt x="42463" y="1902"/>
                  </a:lnTo>
                  <a:lnTo>
                    <a:pt x="43002" y="1865"/>
                  </a:lnTo>
                  <a:lnTo>
                    <a:pt x="43694" y="1823"/>
                  </a:lnTo>
                  <a:lnTo>
                    <a:pt x="44361" y="1786"/>
                  </a:lnTo>
                  <a:lnTo>
                    <a:pt x="45027" y="1760"/>
                  </a:lnTo>
                  <a:lnTo>
                    <a:pt x="45694" y="1734"/>
                  </a:lnTo>
                  <a:lnTo>
                    <a:pt x="46335" y="1718"/>
                  </a:lnTo>
                  <a:lnTo>
                    <a:pt x="46976" y="1707"/>
                  </a:lnTo>
                  <a:close/>
                  <a:moveTo>
                    <a:pt x="50053" y="0"/>
                  </a:moveTo>
                  <a:lnTo>
                    <a:pt x="49181" y="5"/>
                  </a:lnTo>
                  <a:lnTo>
                    <a:pt x="48284" y="21"/>
                  </a:lnTo>
                  <a:lnTo>
                    <a:pt x="47386" y="37"/>
                  </a:lnTo>
                  <a:lnTo>
                    <a:pt x="46438" y="63"/>
                  </a:lnTo>
                  <a:lnTo>
                    <a:pt x="45514" y="95"/>
                  </a:lnTo>
                  <a:lnTo>
                    <a:pt x="44591" y="131"/>
                  </a:lnTo>
                  <a:lnTo>
                    <a:pt x="43720" y="173"/>
                  </a:lnTo>
                  <a:lnTo>
                    <a:pt x="42848" y="221"/>
                  </a:lnTo>
                  <a:lnTo>
                    <a:pt x="42002" y="278"/>
                  </a:lnTo>
                  <a:lnTo>
                    <a:pt x="41207" y="336"/>
                  </a:lnTo>
                  <a:lnTo>
                    <a:pt x="40412" y="399"/>
                  </a:lnTo>
                  <a:lnTo>
                    <a:pt x="39643" y="468"/>
                  </a:lnTo>
                  <a:lnTo>
                    <a:pt x="38899" y="546"/>
                  </a:lnTo>
                  <a:lnTo>
                    <a:pt x="38181" y="625"/>
                  </a:lnTo>
                  <a:lnTo>
                    <a:pt x="37489" y="709"/>
                  </a:lnTo>
                  <a:lnTo>
                    <a:pt x="36822" y="804"/>
                  </a:lnTo>
                  <a:lnTo>
                    <a:pt x="36181" y="898"/>
                  </a:lnTo>
                  <a:lnTo>
                    <a:pt x="35540" y="998"/>
                  </a:lnTo>
                  <a:lnTo>
                    <a:pt x="34950" y="1109"/>
                  </a:lnTo>
                  <a:lnTo>
                    <a:pt x="34386" y="1219"/>
                  </a:lnTo>
                  <a:lnTo>
                    <a:pt x="33848" y="1340"/>
                  </a:lnTo>
                  <a:lnTo>
                    <a:pt x="33309" y="1461"/>
                  </a:lnTo>
                  <a:lnTo>
                    <a:pt x="32822" y="1587"/>
                  </a:lnTo>
                  <a:lnTo>
                    <a:pt x="32360" y="1723"/>
                  </a:lnTo>
                  <a:lnTo>
                    <a:pt x="31899" y="1860"/>
                  </a:lnTo>
                  <a:lnTo>
                    <a:pt x="31489" y="2002"/>
                  </a:lnTo>
                  <a:lnTo>
                    <a:pt x="31104" y="2149"/>
                  </a:lnTo>
                  <a:lnTo>
                    <a:pt x="30719" y="2301"/>
                  </a:lnTo>
                  <a:lnTo>
                    <a:pt x="30386" y="2464"/>
                  </a:lnTo>
                  <a:lnTo>
                    <a:pt x="30078" y="2627"/>
                  </a:lnTo>
                  <a:lnTo>
                    <a:pt x="29796" y="2795"/>
                  </a:lnTo>
                  <a:lnTo>
                    <a:pt x="29514" y="2968"/>
                  </a:lnTo>
                  <a:lnTo>
                    <a:pt x="29283" y="3142"/>
                  </a:lnTo>
                  <a:lnTo>
                    <a:pt x="29078" y="3326"/>
                  </a:lnTo>
                  <a:lnTo>
                    <a:pt x="28899" y="3515"/>
                  </a:lnTo>
                  <a:lnTo>
                    <a:pt x="28771" y="3678"/>
                  </a:lnTo>
                  <a:lnTo>
                    <a:pt x="28668" y="3840"/>
                  </a:lnTo>
                  <a:lnTo>
                    <a:pt x="28591" y="4003"/>
                  </a:lnTo>
                  <a:lnTo>
                    <a:pt x="28540" y="4161"/>
                  </a:lnTo>
                  <a:lnTo>
                    <a:pt x="28488" y="4318"/>
                  </a:lnTo>
                  <a:lnTo>
                    <a:pt x="28488" y="4476"/>
                  </a:lnTo>
                  <a:lnTo>
                    <a:pt x="28488" y="4634"/>
                  </a:lnTo>
                  <a:lnTo>
                    <a:pt x="28540" y="4786"/>
                  </a:lnTo>
                  <a:lnTo>
                    <a:pt x="28591" y="4938"/>
                  </a:lnTo>
                  <a:lnTo>
                    <a:pt x="28668" y="5091"/>
                  </a:lnTo>
                  <a:lnTo>
                    <a:pt x="28771" y="5238"/>
                  </a:lnTo>
                  <a:lnTo>
                    <a:pt x="28899" y="5390"/>
                  </a:lnTo>
                  <a:lnTo>
                    <a:pt x="29027" y="5537"/>
                  </a:lnTo>
                  <a:lnTo>
                    <a:pt x="29206" y="5684"/>
                  </a:lnTo>
                  <a:lnTo>
                    <a:pt x="29386" y="5831"/>
                  </a:lnTo>
                  <a:lnTo>
                    <a:pt x="29591" y="5973"/>
                  </a:lnTo>
                  <a:lnTo>
                    <a:pt x="29796" y="6120"/>
                  </a:lnTo>
                  <a:lnTo>
                    <a:pt x="30053" y="6262"/>
                  </a:lnTo>
                  <a:lnTo>
                    <a:pt x="30309" y="6404"/>
                  </a:lnTo>
                  <a:lnTo>
                    <a:pt x="30591" y="6541"/>
                  </a:lnTo>
                  <a:lnTo>
                    <a:pt x="30873" y="6683"/>
                  </a:lnTo>
                  <a:lnTo>
                    <a:pt x="31206" y="6819"/>
                  </a:lnTo>
                  <a:lnTo>
                    <a:pt x="31540" y="6956"/>
                  </a:lnTo>
                  <a:lnTo>
                    <a:pt x="31873" y="7092"/>
                  </a:lnTo>
                  <a:lnTo>
                    <a:pt x="32258" y="7229"/>
                  </a:lnTo>
                  <a:lnTo>
                    <a:pt x="32642" y="7360"/>
                  </a:lnTo>
                  <a:lnTo>
                    <a:pt x="33027" y="7497"/>
                  </a:lnTo>
                  <a:lnTo>
                    <a:pt x="33437" y="7628"/>
                  </a:lnTo>
                  <a:lnTo>
                    <a:pt x="34335" y="7891"/>
                  </a:lnTo>
                  <a:lnTo>
                    <a:pt x="35258" y="8148"/>
                  </a:lnTo>
                  <a:lnTo>
                    <a:pt x="36027" y="8348"/>
                  </a:lnTo>
                  <a:lnTo>
                    <a:pt x="36822" y="8548"/>
                  </a:lnTo>
                  <a:lnTo>
                    <a:pt x="38412" y="8947"/>
                  </a:lnTo>
                  <a:lnTo>
                    <a:pt x="39976" y="9346"/>
                  </a:lnTo>
                  <a:lnTo>
                    <a:pt x="40745" y="9551"/>
                  </a:lnTo>
                  <a:lnTo>
                    <a:pt x="41489" y="9756"/>
                  </a:lnTo>
                  <a:lnTo>
                    <a:pt x="42078" y="9934"/>
                  </a:lnTo>
                  <a:lnTo>
                    <a:pt x="42361" y="10019"/>
                  </a:lnTo>
                  <a:lnTo>
                    <a:pt x="42591" y="10103"/>
                  </a:lnTo>
                  <a:lnTo>
                    <a:pt x="42822" y="10192"/>
                  </a:lnTo>
                  <a:lnTo>
                    <a:pt x="43002" y="10276"/>
                  </a:lnTo>
                  <a:lnTo>
                    <a:pt x="43181" y="10360"/>
                  </a:lnTo>
                  <a:lnTo>
                    <a:pt x="43335" y="10439"/>
                  </a:lnTo>
                  <a:lnTo>
                    <a:pt x="43463" y="10523"/>
                  </a:lnTo>
                  <a:lnTo>
                    <a:pt x="43566" y="10602"/>
                  </a:lnTo>
                  <a:lnTo>
                    <a:pt x="43643" y="10680"/>
                  </a:lnTo>
                  <a:lnTo>
                    <a:pt x="43720" y="10759"/>
                  </a:lnTo>
                  <a:lnTo>
                    <a:pt x="43745" y="10838"/>
                  </a:lnTo>
                  <a:lnTo>
                    <a:pt x="43771" y="10917"/>
                  </a:lnTo>
                  <a:lnTo>
                    <a:pt x="43771" y="10996"/>
                  </a:lnTo>
                  <a:lnTo>
                    <a:pt x="43745" y="11069"/>
                  </a:lnTo>
                  <a:lnTo>
                    <a:pt x="43668" y="11148"/>
                  </a:lnTo>
                  <a:lnTo>
                    <a:pt x="43591" y="11222"/>
                  </a:lnTo>
                  <a:lnTo>
                    <a:pt x="43514" y="11295"/>
                  </a:lnTo>
                  <a:lnTo>
                    <a:pt x="43386" y="11369"/>
                  </a:lnTo>
                  <a:lnTo>
                    <a:pt x="43232" y="11442"/>
                  </a:lnTo>
                  <a:lnTo>
                    <a:pt x="43053" y="11516"/>
                  </a:lnTo>
                  <a:lnTo>
                    <a:pt x="42848" y="11584"/>
                  </a:lnTo>
                  <a:lnTo>
                    <a:pt x="42643" y="11658"/>
                  </a:lnTo>
                  <a:lnTo>
                    <a:pt x="42386" y="11726"/>
                  </a:lnTo>
                  <a:lnTo>
                    <a:pt x="42130" y="11799"/>
                  </a:lnTo>
                  <a:lnTo>
                    <a:pt x="41822" y="11868"/>
                  </a:lnTo>
                  <a:lnTo>
                    <a:pt x="41514" y="11936"/>
                  </a:lnTo>
                  <a:lnTo>
                    <a:pt x="41155" y="12004"/>
                  </a:lnTo>
                  <a:lnTo>
                    <a:pt x="40796" y="12073"/>
                  </a:lnTo>
                  <a:lnTo>
                    <a:pt x="40412" y="12141"/>
                  </a:lnTo>
                  <a:lnTo>
                    <a:pt x="39976" y="12204"/>
                  </a:lnTo>
                  <a:lnTo>
                    <a:pt x="37719" y="12551"/>
                  </a:lnTo>
                  <a:lnTo>
                    <a:pt x="35437" y="12887"/>
                  </a:lnTo>
                  <a:lnTo>
                    <a:pt x="33130" y="13218"/>
                  </a:lnTo>
                  <a:lnTo>
                    <a:pt x="30796" y="13544"/>
                  </a:lnTo>
                  <a:lnTo>
                    <a:pt x="28437" y="13864"/>
                  </a:lnTo>
                  <a:lnTo>
                    <a:pt x="26078" y="14179"/>
                  </a:lnTo>
                  <a:lnTo>
                    <a:pt x="21334" y="14804"/>
                  </a:lnTo>
                  <a:lnTo>
                    <a:pt x="19668" y="15020"/>
                  </a:lnTo>
                  <a:lnTo>
                    <a:pt x="17950" y="15225"/>
                  </a:lnTo>
                  <a:lnTo>
                    <a:pt x="16232" y="15424"/>
                  </a:lnTo>
                  <a:lnTo>
                    <a:pt x="14488" y="15624"/>
                  </a:lnTo>
                  <a:lnTo>
                    <a:pt x="11001" y="16013"/>
                  </a:lnTo>
                  <a:lnTo>
                    <a:pt x="9283" y="16218"/>
                  </a:lnTo>
                  <a:lnTo>
                    <a:pt x="7565" y="16423"/>
                  </a:lnTo>
                  <a:lnTo>
                    <a:pt x="6898" y="16507"/>
                  </a:lnTo>
                  <a:lnTo>
                    <a:pt x="6257" y="16591"/>
                  </a:lnTo>
                  <a:lnTo>
                    <a:pt x="5642" y="16680"/>
                  </a:lnTo>
                  <a:lnTo>
                    <a:pt x="5052" y="16764"/>
                  </a:lnTo>
                  <a:lnTo>
                    <a:pt x="4514" y="16848"/>
                  </a:lnTo>
                  <a:lnTo>
                    <a:pt x="4001" y="16932"/>
                  </a:lnTo>
                  <a:lnTo>
                    <a:pt x="3539" y="17021"/>
                  </a:lnTo>
                  <a:lnTo>
                    <a:pt x="3078" y="17106"/>
                  </a:lnTo>
                  <a:lnTo>
                    <a:pt x="2667" y="17195"/>
                  </a:lnTo>
                  <a:lnTo>
                    <a:pt x="2283" y="17284"/>
                  </a:lnTo>
                  <a:lnTo>
                    <a:pt x="1924" y="17373"/>
                  </a:lnTo>
                  <a:lnTo>
                    <a:pt x="1590" y="17463"/>
                  </a:lnTo>
                  <a:lnTo>
                    <a:pt x="1308" y="17557"/>
                  </a:lnTo>
                  <a:lnTo>
                    <a:pt x="1052" y="17652"/>
                  </a:lnTo>
                  <a:lnTo>
                    <a:pt x="821" y="17752"/>
                  </a:lnTo>
                  <a:lnTo>
                    <a:pt x="616" y="17846"/>
                  </a:lnTo>
                  <a:lnTo>
                    <a:pt x="437" y="17951"/>
                  </a:lnTo>
                  <a:lnTo>
                    <a:pt x="283" y="18051"/>
                  </a:lnTo>
                  <a:lnTo>
                    <a:pt x="180" y="18156"/>
                  </a:lnTo>
                  <a:lnTo>
                    <a:pt x="78" y="18267"/>
                  </a:lnTo>
                  <a:lnTo>
                    <a:pt x="26" y="18377"/>
                  </a:lnTo>
                  <a:lnTo>
                    <a:pt x="1" y="18492"/>
                  </a:lnTo>
                  <a:lnTo>
                    <a:pt x="1" y="18613"/>
                  </a:lnTo>
                  <a:lnTo>
                    <a:pt x="1" y="18734"/>
                  </a:lnTo>
                  <a:lnTo>
                    <a:pt x="52" y="18855"/>
                  </a:lnTo>
                  <a:lnTo>
                    <a:pt x="129" y="18986"/>
                  </a:lnTo>
                  <a:lnTo>
                    <a:pt x="231" y="19118"/>
                  </a:lnTo>
                  <a:lnTo>
                    <a:pt x="385" y="19254"/>
                  </a:lnTo>
                  <a:lnTo>
                    <a:pt x="539" y="19396"/>
                  </a:lnTo>
                  <a:lnTo>
                    <a:pt x="719" y="19538"/>
                  </a:lnTo>
                  <a:lnTo>
                    <a:pt x="924" y="19690"/>
                  </a:lnTo>
                  <a:lnTo>
                    <a:pt x="1155" y="19843"/>
                  </a:lnTo>
                  <a:lnTo>
                    <a:pt x="2052" y="20420"/>
                  </a:lnTo>
                  <a:lnTo>
                    <a:pt x="2898" y="21004"/>
                  </a:lnTo>
                  <a:lnTo>
                    <a:pt x="3744" y="21587"/>
                  </a:lnTo>
                  <a:lnTo>
                    <a:pt x="4514" y="22170"/>
                  </a:lnTo>
                  <a:lnTo>
                    <a:pt x="5283" y="22753"/>
                  </a:lnTo>
                  <a:lnTo>
                    <a:pt x="5975" y="23341"/>
                  </a:lnTo>
                  <a:lnTo>
                    <a:pt x="6616" y="23930"/>
                  </a:lnTo>
                  <a:lnTo>
                    <a:pt x="7232" y="24523"/>
                  </a:lnTo>
                  <a:lnTo>
                    <a:pt x="7770" y="25112"/>
                  </a:lnTo>
                  <a:lnTo>
                    <a:pt x="8001" y="25411"/>
                  </a:lnTo>
                  <a:lnTo>
                    <a:pt x="8232" y="25711"/>
                  </a:lnTo>
                  <a:lnTo>
                    <a:pt x="8462" y="26005"/>
                  </a:lnTo>
                  <a:lnTo>
                    <a:pt x="8668" y="26304"/>
                  </a:lnTo>
                  <a:lnTo>
                    <a:pt x="8847" y="26604"/>
                  </a:lnTo>
                  <a:lnTo>
                    <a:pt x="9001" y="26903"/>
                  </a:lnTo>
                  <a:lnTo>
                    <a:pt x="9155" y="27203"/>
                  </a:lnTo>
                  <a:lnTo>
                    <a:pt x="9283" y="27502"/>
                  </a:lnTo>
                  <a:lnTo>
                    <a:pt x="9411" y="27802"/>
                  </a:lnTo>
                  <a:lnTo>
                    <a:pt x="9488" y="28101"/>
                  </a:lnTo>
                  <a:lnTo>
                    <a:pt x="9565" y="28406"/>
                  </a:lnTo>
                  <a:lnTo>
                    <a:pt x="9616" y="28705"/>
                  </a:lnTo>
                  <a:lnTo>
                    <a:pt x="9642" y="29010"/>
                  </a:lnTo>
                  <a:lnTo>
                    <a:pt x="9668" y="29309"/>
                  </a:lnTo>
                  <a:lnTo>
                    <a:pt x="9642" y="30008"/>
                  </a:lnTo>
                  <a:lnTo>
                    <a:pt x="9591" y="30707"/>
                  </a:lnTo>
                  <a:lnTo>
                    <a:pt x="9539" y="31411"/>
                  </a:lnTo>
                  <a:lnTo>
                    <a:pt x="9437" y="32110"/>
                  </a:lnTo>
                  <a:lnTo>
                    <a:pt x="9334" y="32808"/>
                  </a:lnTo>
                  <a:lnTo>
                    <a:pt x="9206" y="33507"/>
                  </a:lnTo>
                  <a:lnTo>
                    <a:pt x="9052" y="34206"/>
                  </a:lnTo>
                  <a:lnTo>
                    <a:pt x="8898" y="34904"/>
                  </a:lnTo>
                  <a:lnTo>
                    <a:pt x="8719" y="35603"/>
                  </a:lnTo>
                  <a:lnTo>
                    <a:pt x="8514" y="36307"/>
                  </a:lnTo>
                  <a:lnTo>
                    <a:pt x="8078" y="37705"/>
                  </a:lnTo>
                  <a:lnTo>
                    <a:pt x="7591" y="39102"/>
                  </a:lnTo>
                  <a:lnTo>
                    <a:pt x="7052" y="40494"/>
                  </a:lnTo>
                  <a:lnTo>
                    <a:pt x="6924" y="40752"/>
                  </a:lnTo>
                  <a:lnTo>
                    <a:pt x="6744" y="41004"/>
                  </a:lnTo>
                  <a:lnTo>
                    <a:pt x="6539" y="41261"/>
                  </a:lnTo>
                  <a:lnTo>
                    <a:pt x="6257" y="41513"/>
                  </a:lnTo>
                  <a:lnTo>
                    <a:pt x="5975" y="41766"/>
                  </a:lnTo>
                  <a:lnTo>
                    <a:pt x="5642" y="42018"/>
                  </a:lnTo>
                  <a:lnTo>
                    <a:pt x="5308" y="42275"/>
                  </a:lnTo>
                  <a:lnTo>
                    <a:pt x="4924" y="42522"/>
                  </a:lnTo>
                  <a:lnTo>
                    <a:pt x="4155" y="43026"/>
                  </a:lnTo>
                  <a:lnTo>
                    <a:pt x="3385" y="43531"/>
                  </a:lnTo>
                  <a:lnTo>
                    <a:pt x="2616" y="44035"/>
                  </a:lnTo>
                  <a:lnTo>
                    <a:pt x="2257" y="44287"/>
                  </a:lnTo>
                  <a:lnTo>
                    <a:pt x="1924" y="44539"/>
                  </a:lnTo>
                  <a:lnTo>
                    <a:pt x="1642" y="44781"/>
                  </a:lnTo>
                  <a:lnTo>
                    <a:pt x="1437" y="45002"/>
                  </a:lnTo>
                  <a:lnTo>
                    <a:pt x="1283" y="45201"/>
                  </a:lnTo>
                  <a:lnTo>
                    <a:pt x="1231" y="45301"/>
                  </a:lnTo>
                  <a:lnTo>
                    <a:pt x="1206" y="45390"/>
                  </a:lnTo>
                  <a:lnTo>
                    <a:pt x="1180" y="45480"/>
                  </a:lnTo>
                  <a:lnTo>
                    <a:pt x="1180" y="45569"/>
                  </a:lnTo>
                  <a:lnTo>
                    <a:pt x="1206" y="45648"/>
                  </a:lnTo>
                  <a:lnTo>
                    <a:pt x="1257" y="45732"/>
                  </a:lnTo>
                  <a:lnTo>
                    <a:pt x="1334" y="45805"/>
                  </a:lnTo>
                  <a:lnTo>
                    <a:pt x="1411" y="45884"/>
                  </a:lnTo>
                  <a:lnTo>
                    <a:pt x="1514" y="45953"/>
                  </a:lnTo>
                  <a:lnTo>
                    <a:pt x="1642" y="46026"/>
                  </a:lnTo>
                  <a:lnTo>
                    <a:pt x="1796" y="46094"/>
                  </a:lnTo>
                  <a:lnTo>
                    <a:pt x="1949" y="46163"/>
                  </a:lnTo>
                  <a:lnTo>
                    <a:pt x="2155" y="46226"/>
                  </a:lnTo>
                  <a:lnTo>
                    <a:pt x="2360" y="46289"/>
                  </a:lnTo>
                  <a:lnTo>
                    <a:pt x="2590" y="46352"/>
                  </a:lnTo>
                  <a:lnTo>
                    <a:pt x="2873" y="46415"/>
                  </a:lnTo>
                  <a:lnTo>
                    <a:pt x="3155" y="46478"/>
                  </a:lnTo>
                  <a:lnTo>
                    <a:pt x="3462" y="46541"/>
                  </a:lnTo>
                  <a:lnTo>
                    <a:pt x="3796" y="46599"/>
                  </a:lnTo>
                  <a:lnTo>
                    <a:pt x="4155" y="46662"/>
                  </a:lnTo>
                  <a:lnTo>
                    <a:pt x="4949" y="46783"/>
                  </a:lnTo>
                  <a:lnTo>
                    <a:pt x="5847" y="46903"/>
                  </a:lnTo>
                  <a:lnTo>
                    <a:pt x="6847" y="47030"/>
                  </a:lnTo>
                  <a:lnTo>
                    <a:pt x="12616" y="47723"/>
                  </a:lnTo>
                  <a:lnTo>
                    <a:pt x="18386" y="48416"/>
                  </a:lnTo>
                  <a:lnTo>
                    <a:pt x="24181" y="49099"/>
                  </a:lnTo>
                  <a:lnTo>
                    <a:pt x="29976" y="49777"/>
                  </a:lnTo>
                  <a:lnTo>
                    <a:pt x="31155" y="49908"/>
                  </a:lnTo>
                  <a:lnTo>
                    <a:pt x="31694" y="49966"/>
                  </a:lnTo>
                  <a:lnTo>
                    <a:pt x="32232" y="50014"/>
                  </a:lnTo>
                  <a:lnTo>
                    <a:pt x="32745" y="50061"/>
                  </a:lnTo>
                  <a:lnTo>
                    <a:pt x="33232" y="50098"/>
                  </a:lnTo>
                  <a:lnTo>
                    <a:pt x="33694" y="50129"/>
                  </a:lnTo>
                  <a:lnTo>
                    <a:pt x="34155" y="50155"/>
                  </a:lnTo>
                  <a:lnTo>
                    <a:pt x="34591" y="50176"/>
                  </a:lnTo>
                  <a:lnTo>
                    <a:pt x="35027" y="50187"/>
                  </a:lnTo>
                  <a:lnTo>
                    <a:pt x="35412" y="50192"/>
                  </a:lnTo>
                  <a:lnTo>
                    <a:pt x="35796" y="50197"/>
                  </a:lnTo>
                  <a:lnTo>
                    <a:pt x="36181" y="50192"/>
                  </a:lnTo>
                  <a:lnTo>
                    <a:pt x="36540" y="50182"/>
                  </a:lnTo>
                  <a:lnTo>
                    <a:pt x="36873" y="50161"/>
                  </a:lnTo>
                  <a:lnTo>
                    <a:pt x="37207" y="50140"/>
                  </a:lnTo>
                  <a:lnTo>
                    <a:pt x="37540" y="50108"/>
                  </a:lnTo>
                  <a:lnTo>
                    <a:pt x="37848" y="50071"/>
                  </a:lnTo>
                  <a:lnTo>
                    <a:pt x="38130" y="50029"/>
                  </a:lnTo>
                  <a:lnTo>
                    <a:pt x="38437" y="49977"/>
                  </a:lnTo>
                  <a:lnTo>
                    <a:pt x="38719" y="49924"/>
                  </a:lnTo>
                  <a:lnTo>
                    <a:pt x="38976" y="49861"/>
                  </a:lnTo>
                  <a:lnTo>
                    <a:pt x="39232" y="49793"/>
                  </a:lnTo>
                  <a:lnTo>
                    <a:pt x="39489" y="49719"/>
                  </a:lnTo>
                  <a:lnTo>
                    <a:pt x="39745" y="49635"/>
                  </a:lnTo>
                  <a:lnTo>
                    <a:pt x="39976" y="49546"/>
                  </a:lnTo>
                  <a:lnTo>
                    <a:pt x="40232" y="49451"/>
                  </a:lnTo>
                  <a:lnTo>
                    <a:pt x="40463" y="49352"/>
                  </a:lnTo>
                  <a:lnTo>
                    <a:pt x="40694" y="49247"/>
                  </a:lnTo>
                  <a:lnTo>
                    <a:pt x="40925" y="49131"/>
                  </a:lnTo>
                  <a:lnTo>
                    <a:pt x="41361" y="48884"/>
                  </a:lnTo>
                  <a:lnTo>
                    <a:pt x="41668" y="48711"/>
                  </a:lnTo>
                  <a:lnTo>
                    <a:pt x="41976" y="48548"/>
                  </a:lnTo>
                  <a:lnTo>
                    <a:pt x="42309" y="48385"/>
                  </a:lnTo>
                  <a:lnTo>
                    <a:pt x="42694" y="48227"/>
                  </a:lnTo>
                  <a:lnTo>
                    <a:pt x="43053" y="48070"/>
                  </a:lnTo>
                  <a:lnTo>
                    <a:pt x="43463" y="47917"/>
                  </a:lnTo>
                  <a:lnTo>
                    <a:pt x="43873" y="47770"/>
                  </a:lnTo>
                  <a:lnTo>
                    <a:pt x="44335" y="47628"/>
                  </a:lnTo>
                  <a:lnTo>
                    <a:pt x="44797" y="47487"/>
                  </a:lnTo>
                  <a:lnTo>
                    <a:pt x="45258" y="47350"/>
                  </a:lnTo>
                  <a:lnTo>
                    <a:pt x="45771" y="47219"/>
                  </a:lnTo>
                  <a:lnTo>
                    <a:pt x="46284" y="47087"/>
                  </a:lnTo>
                  <a:lnTo>
                    <a:pt x="46797" y="46961"/>
                  </a:lnTo>
                  <a:lnTo>
                    <a:pt x="47361" y="46840"/>
                  </a:lnTo>
                  <a:lnTo>
                    <a:pt x="47925" y="46725"/>
                  </a:lnTo>
                  <a:lnTo>
                    <a:pt x="48515" y="46609"/>
                  </a:lnTo>
                  <a:lnTo>
                    <a:pt x="49104" y="46504"/>
                  </a:lnTo>
                  <a:lnTo>
                    <a:pt x="49720" y="46399"/>
                  </a:lnTo>
                  <a:lnTo>
                    <a:pt x="50361" y="46294"/>
                  </a:lnTo>
                  <a:lnTo>
                    <a:pt x="51002" y="46199"/>
                  </a:lnTo>
                  <a:lnTo>
                    <a:pt x="51668" y="46105"/>
                  </a:lnTo>
                  <a:lnTo>
                    <a:pt x="52361" y="46016"/>
                  </a:lnTo>
                  <a:lnTo>
                    <a:pt x="53053" y="45932"/>
                  </a:lnTo>
                  <a:lnTo>
                    <a:pt x="53771" y="45853"/>
                  </a:lnTo>
                  <a:lnTo>
                    <a:pt x="54489" y="45774"/>
                  </a:lnTo>
                  <a:lnTo>
                    <a:pt x="55233" y="45700"/>
                  </a:lnTo>
                  <a:lnTo>
                    <a:pt x="55976" y="45632"/>
                  </a:lnTo>
                  <a:lnTo>
                    <a:pt x="56745" y="45569"/>
                  </a:lnTo>
                  <a:lnTo>
                    <a:pt x="57540" y="45511"/>
                  </a:lnTo>
                  <a:lnTo>
                    <a:pt x="58335" y="45453"/>
                  </a:lnTo>
                  <a:lnTo>
                    <a:pt x="59130" y="45401"/>
                  </a:lnTo>
                  <a:lnTo>
                    <a:pt x="59951" y="45354"/>
                  </a:lnTo>
                  <a:lnTo>
                    <a:pt x="60874" y="45312"/>
                  </a:lnTo>
                  <a:lnTo>
                    <a:pt x="61823" y="45270"/>
                  </a:lnTo>
                  <a:lnTo>
                    <a:pt x="62746" y="45238"/>
                  </a:lnTo>
                  <a:lnTo>
                    <a:pt x="63694" y="45212"/>
                  </a:lnTo>
                  <a:lnTo>
                    <a:pt x="64617" y="45196"/>
                  </a:lnTo>
                  <a:lnTo>
                    <a:pt x="65566" y="45180"/>
                  </a:lnTo>
                  <a:lnTo>
                    <a:pt x="66515" y="45175"/>
                  </a:lnTo>
                  <a:lnTo>
                    <a:pt x="67464" y="45180"/>
                  </a:lnTo>
                  <a:lnTo>
                    <a:pt x="68438" y="45186"/>
                  </a:lnTo>
                  <a:lnTo>
                    <a:pt x="69387" y="45201"/>
                  </a:lnTo>
                  <a:lnTo>
                    <a:pt x="70336" y="45217"/>
                  </a:lnTo>
                  <a:lnTo>
                    <a:pt x="71284" y="45243"/>
                  </a:lnTo>
                  <a:lnTo>
                    <a:pt x="72233" y="45280"/>
                  </a:lnTo>
                  <a:lnTo>
                    <a:pt x="73182" y="45317"/>
                  </a:lnTo>
                  <a:lnTo>
                    <a:pt x="74130" y="45359"/>
                  </a:lnTo>
                  <a:lnTo>
                    <a:pt x="75054" y="45411"/>
                  </a:lnTo>
                  <a:lnTo>
                    <a:pt x="76002" y="45464"/>
                  </a:lnTo>
                  <a:lnTo>
                    <a:pt x="76925" y="45527"/>
                  </a:lnTo>
                  <a:lnTo>
                    <a:pt x="77849" y="45590"/>
                  </a:lnTo>
                  <a:lnTo>
                    <a:pt x="78772" y="45664"/>
                  </a:lnTo>
                  <a:lnTo>
                    <a:pt x="79695" y="45737"/>
                  </a:lnTo>
                  <a:lnTo>
                    <a:pt x="80592" y="45821"/>
                  </a:lnTo>
                  <a:lnTo>
                    <a:pt x="81490" y="45911"/>
                  </a:lnTo>
                  <a:lnTo>
                    <a:pt x="82387" y="46000"/>
                  </a:lnTo>
                  <a:lnTo>
                    <a:pt x="83285" y="46094"/>
                  </a:lnTo>
                  <a:lnTo>
                    <a:pt x="84156" y="46199"/>
                  </a:lnTo>
                  <a:lnTo>
                    <a:pt x="85003" y="46305"/>
                  </a:lnTo>
                  <a:lnTo>
                    <a:pt x="85849" y="46415"/>
                  </a:lnTo>
                  <a:lnTo>
                    <a:pt x="86695" y="46530"/>
                  </a:lnTo>
                  <a:lnTo>
                    <a:pt x="87515" y="46646"/>
                  </a:lnTo>
                  <a:lnTo>
                    <a:pt x="88336" y="46772"/>
                  </a:lnTo>
                  <a:lnTo>
                    <a:pt x="89131" y="46898"/>
                  </a:lnTo>
                  <a:lnTo>
                    <a:pt x="89926" y="47030"/>
                  </a:lnTo>
                  <a:lnTo>
                    <a:pt x="90695" y="47166"/>
                  </a:lnTo>
                  <a:lnTo>
                    <a:pt x="91439" y="47303"/>
                  </a:lnTo>
                  <a:lnTo>
                    <a:pt x="92182" y="47445"/>
                  </a:lnTo>
                  <a:lnTo>
                    <a:pt x="92900" y="47592"/>
                  </a:lnTo>
                  <a:lnTo>
                    <a:pt x="93618" y="47744"/>
                  </a:lnTo>
                  <a:lnTo>
                    <a:pt x="94285" y="47896"/>
                  </a:lnTo>
                  <a:lnTo>
                    <a:pt x="94951" y="48054"/>
                  </a:lnTo>
                  <a:lnTo>
                    <a:pt x="95618" y="48212"/>
                  </a:lnTo>
                  <a:lnTo>
                    <a:pt x="96234" y="48374"/>
                  </a:lnTo>
                  <a:lnTo>
                    <a:pt x="96849" y="48543"/>
                  </a:lnTo>
                  <a:lnTo>
                    <a:pt x="97439" y="48711"/>
                  </a:lnTo>
                  <a:lnTo>
                    <a:pt x="98003" y="48884"/>
                  </a:lnTo>
                  <a:lnTo>
                    <a:pt x="98541" y="49057"/>
                  </a:lnTo>
                  <a:lnTo>
                    <a:pt x="99054" y="49231"/>
                  </a:lnTo>
                  <a:lnTo>
                    <a:pt x="99541" y="49415"/>
                  </a:lnTo>
                  <a:lnTo>
                    <a:pt x="100029" y="49593"/>
                  </a:lnTo>
                  <a:lnTo>
                    <a:pt x="100464" y="49777"/>
                  </a:lnTo>
                  <a:lnTo>
                    <a:pt x="100875" y="49966"/>
                  </a:lnTo>
                  <a:lnTo>
                    <a:pt x="101285" y="50155"/>
                  </a:lnTo>
                  <a:lnTo>
                    <a:pt x="101644" y="50345"/>
                  </a:lnTo>
                  <a:lnTo>
                    <a:pt x="101977" y="50539"/>
                  </a:lnTo>
                  <a:lnTo>
                    <a:pt x="102285" y="50733"/>
                  </a:lnTo>
                  <a:lnTo>
                    <a:pt x="102567" y="50928"/>
                  </a:lnTo>
                  <a:lnTo>
                    <a:pt x="102823" y="51127"/>
                  </a:lnTo>
                  <a:lnTo>
                    <a:pt x="103054" y="51322"/>
                  </a:lnTo>
                  <a:lnTo>
                    <a:pt x="103234" y="51527"/>
                  </a:lnTo>
                  <a:lnTo>
                    <a:pt x="103388" y="51726"/>
                  </a:lnTo>
                  <a:lnTo>
                    <a:pt x="103516" y="51931"/>
                  </a:lnTo>
                  <a:lnTo>
                    <a:pt x="103618" y="52136"/>
                  </a:lnTo>
                  <a:lnTo>
                    <a:pt x="103670" y="52341"/>
                  </a:lnTo>
                  <a:lnTo>
                    <a:pt x="103695" y="52546"/>
                  </a:lnTo>
                  <a:lnTo>
                    <a:pt x="103593" y="52777"/>
                  </a:lnTo>
                  <a:lnTo>
                    <a:pt x="103464" y="53008"/>
                  </a:lnTo>
                  <a:lnTo>
                    <a:pt x="103285" y="53239"/>
                  </a:lnTo>
                  <a:lnTo>
                    <a:pt x="103054" y="53481"/>
                  </a:lnTo>
                  <a:lnTo>
                    <a:pt x="102772" y="53717"/>
                  </a:lnTo>
                  <a:lnTo>
                    <a:pt x="102464" y="53959"/>
                  </a:lnTo>
                  <a:lnTo>
                    <a:pt x="102131" y="54201"/>
                  </a:lnTo>
                  <a:lnTo>
                    <a:pt x="101747" y="54448"/>
                  </a:lnTo>
                  <a:lnTo>
                    <a:pt x="101311" y="54689"/>
                  </a:lnTo>
                  <a:lnTo>
                    <a:pt x="100849" y="54936"/>
                  </a:lnTo>
                  <a:lnTo>
                    <a:pt x="100362" y="55183"/>
                  </a:lnTo>
                  <a:lnTo>
                    <a:pt x="99823" y="55425"/>
                  </a:lnTo>
                  <a:lnTo>
                    <a:pt x="99259" y="55672"/>
                  </a:lnTo>
                  <a:lnTo>
                    <a:pt x="98670" y="55913"/>
                  </a:lnTo>
                  <a:lnTo>
                    <a:pt x="98028" y="56155"/>
                  </a:lnTo>
                  <a:lnTo>
                    <a:pt x="97362" y="56397"/>
                  </a:lnTo>
                  <a:lnTo>
                    <a:pt x="96849" y="56575"/>
                  </a:lnTo>
                  <a:lnTo>
                    <a:pt x="96439" y="56743"/>
                  </a:lnTo>
                  <a:lnTo>
                    <a:pt x="96105" y="56901"/>
                  </a:lnTo>
                  <a:lnTo>
                    <a:pt x="95952" y="56974"/>
                  </a:lnTo>
                  <a:lnTo>
                    <a:pt x="95849" y="57048"/>
                  </a:lnTo>
                  <a:lnTo>
                    <a:pt x="95746" y="57116"/>
                  </a:lnTo>
                  <a:lnTo>
                    <a:pt x="95669" y="57185"/>
                  </a:lnTo>
                  <a:lnTo>
                    <a:pt x="95618" y="57253"/>
                  </a:lnTo>
                  <a:lnTo>
                    <a:pt x="95593" y="57316"/>
                  </a:lnTo>
                  <a:lnTo>
                    <a:pt x="95567" y="57379"/>
                  </a:lnTo>
                  <a:lnTo>
                    <a:pt x="95593" y="57437"/>
                  </a:lnTo>
                  <a:lnTo>
                    <a:pt x="95618" y="57500"/>
                  </a:lnTo>
                  <a:lnTo>
                    <a:pt x="95669" y="57558"/>
                  </a:lnTo>
                  <a:lnTo>
                    <a:pt x="95746" y="57610"/>
                  </a:lnTo>
                  <a:lnTo>
                    <a:pt x="95849" y="57668"/>
                  </a:lnTo>
                  <a:lnTo>
                    <a:pt x="95977" y="57726"/>
                  </a:lnTo>
                  <a:lnTo>
                    <a:pt x="96131" y="57778"/>
                  </a:lnTo>
                  <a:lnTo>
                    <a:pt x="96310" y="57831"/>
                  </a:lnTo>
                  <a:lnTo>
                    <a:pt x="96490" y="57883"/>
                  </a:lnTo>
                  <a:lnTo>
                    <a:pt x="96721" y="57936"/>
                  </a:lnTo>
                  <a:lnTo>
                    <a:pt x="96952" y="57988"/>
                  </a:lnTo>
                  <a:lnTo>
                    <a:pt x="97234" y="58041"/>
                  </a:lnTo>
                  <a:lnTo>
                    <a:pt x="97516" y="58093"/>
                  </a:lnTo>
                  <a:lnTo>
                    <a:pt x="98182" y="58199"/>
                  </a:lnTo>
                  <a:lnTo>
                    <a:pt x="98926" y="58304"/>
                  </a:lnTo>
                  <a:lnTo>
                    <a:pt x="99798" y="58414"/>
                  </a:lnTo>
                  <a:lnTo>
                    <a:pt x="111234" y="59832"/>
                  </a:lnTo>
                  <a:lnTo>
                    <a:pt x="116952" y="60536"/>
                  </a:lnTo>
                  <a:lnTo>
                    <a:pt x="119849" y="60883"/>
                  </a:lnTo>
                  <a:lnTo>
                    <a:pt x="122721" y="61225"/>
                  </a:lnTo>
                  <a:lnTo>
                    <a:pt x="123209" y="61282"/>
                  </a:lnTo>
                  <a:lnTo>
                    <a:pt x="123696" y="61335"/>
                  </a:lnTo>
                  <a:lnTo>
                    <a:pt x="124157" y="61382"/>
                  </a:lnTo>
                  <a:lnTo>
                    <a:pt x="124644" y="61424"/>
                  </a:lnTo>
                  <a:lnTo>
                    <a:pt x="125132" y="61466"/>
                  </a:lnTo>
                  <a:lnTo>
                    <a:pt x="125593" y="61498"/>
                  </a:lnTo>
                  <a:lnTo>
                    <a:pt x="126080" y="61529"/>
                  </a:lnTo>
                  <a:lnTo>
                    <a:pt x="126542" y="61561"/>
                  </a:lnTo>
                  <a:lnTo>
                    <a:pt x="127029" y="61582"/>
                  </a:lnTo>
                  <a:lnTo>
                    <a:pt x="127491" y="61603"/>
                  </a:lnTo>
                  <a:lnTo>
                    <a:pt x="127952" y="61619"/>
                  </a:lnTo>
                  <a:lnTo>
                    <a:pt x="128439" y="61629"/>
                  </a:lnTo>
                  <a:lnTo>
                    <a:pt x="128901" y="61634"/>
                  </a:lnTo>
                  <a:lnTo>
                    <a:pt x="129337" y="61640"/>
                  </a:lnTo>
                  <a:lnTo>
                    <a:pt x="129798" y="61634"/>
                  </a:lnTo>
                  <a:lnTo>
                    <a:pt x="130260" y="61629"/>
                  </a:lnTo>
                  <a:lnTo>
                    <a:pt x="130696" y="61619"/>
                  </a:lnTo>
                  <a:lnTo>
                    <a:pt x="131132" y="61603"/>
                  </a:lnTo>
                  <a:lnTo>
                    <a:pt x="131568" y="61582"/>
                  </a:lnTo>
                  <a:lnTo>
                    <a:pt x="132004" y="61556"/>
                  </a:lnTo>
                  <a:lnTo>
                    <a:pt x="132439" y="61529"/>
                  </a:lnTo>
                  <a:lnTo>
                    <a:pt x="132850" y="61492"/>
                  </a:lnTo>
                  <a:lnTo>
                    <a:pt x="133286" y="61456"/>
                  </a:lnTo>
                  <a:lnTo>
                    <a:pt x="133696" y="61408"/>
                  </a:lnTo>
                  <a:lnTo>
                    <a:pt x="134081" y="61361"/>
                  </a:lnTo>
                  <a:lnTo>
                    <a:pt x="134491" y="61309"/>
                  </a:lnTo>
                  <a:lnTo>
                    <a:pt x="134875" y="61246"/>
                  </a:lnTo>
                  <a:lnTo>
                    <a:pt x="135260" y="61183"/>
                  </a:lnTo>
                  <a:lnTo>
                    <a:pt x="135645" y="61114"/>
                  </a:lnTo>
                  <a:lnTo>
                    <a:pt x="136004" y="61041"/>
                  </a:lnTo>
                  <a:lnTo>
                    <a:pt x="136363" y="60957"/>
                  </a:lnTo>
                  <a:lnTo>
                    <a:pt x="136722" y="60873"/>
                  </a:lnTo>
                  <a:lnTo>
                    <a:pt x="138901" y="60316"/>
                  </a:lnTo>
                  <a:lnTo>
                    <a:pt x="141055" y="59754"/>
                  </a:lnTo>
                  <a:lnTo>
                    <a:pt x="142106" y="59470"/>
                  </a:lnTo>
                  <a:lnTo>
                    <a:pt x="143158" y="59186"/>
                  </a:lnTo>
                  <a:lnTo>
                    <a:pt x="144183" y="58897"/>
                  </a:lnTo>
                  <a:lnTo>
                    <a:pt x="145209" y="58603"/>
                  </a:lnTo>
                  <a:lnTo>
                    <a:pt x="146183" y="58309"/>
                  </a:lnTo>
                  <a:lnTo>
                    <a:pt x="147158" y="58015"/>
                  </a:lnTo>
                  <a:lnTo>
                    <a:pt x="148107" y="57715"/>
                  </a:lnTo>
                  <a:lnTo>
                    <a:pt x="149055" y="57416"/>
                  </a:lnTo>
                  <a:lnTo>
                    <a:pt x="149953" y="57111"/>
                  </a:lnTo>
                  <a:lnTo>
                    <a:pt x="150825" y="56801"/>
                  </a:lnTo>
                  <a:lnTo>
                    <a:pt x="151645" y="56491"/>
                  </a:lnTo>
                  <a:lnTo>
                    <a:pt x="152466" y="56181"/>
                  </a:lnTo>
                  <a:lnTo>
                    <a:pt x="153184" y="55876"/>
                  </a:lnTo>
                  <a:lnTo>
                    <a:pt x="153902" y="55577"/>
                  </a:lnTo>
                  <a:lnTo>
                    <a:pt x="154568" y="55272"/>
                  </a:lnTo>
                  <a:lnTo>
                    <a:pt x="155209" y="54962"/>
                  </a:lnTo>
                  <a:lnTo>
                    <a:pt x="155850" y="54652"/>
                  </a:lnTo>
                  <a:lnTo>
                    <a:pt x="156440" y="54342"/>
                  </a:lnTo>
                  <a:lnTo>
                    <a:pt x="157004" y="54032"/>
                  </a:lnTo>
                  <a:lnTo>
                    <a:pt x="157543" y="53717"/>
                  </a:lnTo>
                  <a:lnTo>
                    <a:pt x="158055" y="53402"/>
                  </a:lnTo>
                  <a:lnTo>
                    <a:pt x="158568" y="53087"/>
                  </a:lnTo>
                  <a:lnTo>
                    <a:pt x="159055" y="52772"/>
                  </a:lnTo>
                  <a:lnTo>
                    <a:pt x="159517" y="52451"/>
                  </a:lnTo>
                  <a:lnTo>
                    <a:pt x="159953" y="52131"/>
                  </a:lnTo>
                  <a:lnTo>
                    <a:pt x="160389" y="51810"/>
                  </a:lnTo>
                  <a:lnTo>
                    <a:pt x="161209" y="51164"/>
                  </a:lnTo>
                  <a:lnTo>
                    <a:pt x="161979" y="50518"/>
                  </a:lnTo>
                  <a:lnTo>
                    <a:pt x="162722" y="49866"/>
                  </a:lnTo>
                  <a:lnTo>
                    <a:pt x="163440" y="49215"/>
                  </a:lnTo>
                  <a:lnTo>
                    <a:pt x="164133" y="48558"/>
                  </a:lnTo>
                  <a:lnTo>
                    <a:pt x="165517" y="47250"/>
                  </a:lnTo>
                  <a:lnTo>
                    <a:pt x="166235" y="46599"/>
                  </a:lnTo>
                  <a:lnTo>
                    <a:pt x="166953" y="45947"/>
                  </a:lnTo>
                  <a:lnTo>
                    <a:pt x="167825" y="45165"/>
                  </a:lnTo>
                  <a:lnTo>
                    <a:pt x="168645" y="44387"/>
                  </a:lnTo>
                  <a:lnTo>
                    <a:pt x="169415" y="43604"/>
                  </a:lnTo>
                  <a:lnTo>
                    <a:pt x="170107" y="42821"/>
                  </a:lnTo>
                  <a:lnTo>
                    <a:pt x="170748" y="42044"/>
                  </a:lnTo>
                  <a:lnTo>
                    <a:pt x="171338" y="41261"/>
                  </a:lnTo>
                  <a:lnTo>
                    <a:pt x="171876" y="40478"/>
                  </a:lnTo>
                  <a:lnTo>
                    <a:pt x="172363" y="39696"/>
                  </a:lnTo>
                  <a:lnTo>
                    <a:pt x="172774" y="38913"/>
                  </a:lnTo>
                  <a:lnTo>
                    <a:pt x="173158" y="38135"/>
                  </a:lnTo>
                  <a:lnTo>
                    <a:pt x="173492" y="37353"/>
                  </a:lnTo>
                  <a:lnTo>
                    <a:pt x="173774" y="36570"/>
                  </a:lnTo>
                  <a:lnTo>
                    <a:pt x="173979" y="35787"/>
                  </a:lnTo>
                  <a:lnTo>
                    <a:pt x="174158" y="35004"/>
                  </a:lnTo>
                  <a:lnTo>
                    <a:pt x="174287" y="34221"/>
                  </a:lnTo>
                  <a:lnTo>
                    <a:pt x="174389" y="33439"/>
                  </a:lnTo>
                  <a:lnTo>
                    <a:pt x="174415" y="32656"/>
                  </a:lnTo>
                  <a:lnTo>
                    <a:pt x="174415" y="31873"/>
                  </a:lnTo>
                  <a:lnTo>
                    <a:pt x="174364" y="31090"/>
                  </a:lnTo>
                  <a:lnTo>
                    <a:pt x="174261" y="30308"/>
                  </a:lnTo>
                  <a:lnTo>
                    <a:pt x="174133" y="29525"/>
                  </a:lnTo>
                  <a:lnTo>
                    <a:pt x="173953" y="28742"/>
                  </a:lnTo>
                  <a:lnTo>
                    <a:pt x="173722" y="27965"/>
                  </a:lnTo>
                  <a:lnTo>
                    <a:pt x="173466" y="27182"/>
                  </a:lnTo>
                  <a:lnTo>
                    <a:pt x="173158" y="26399"/>
                  </a:lnTo>
                  <a:lnTo>
                    <a:pt x="172825" y="25616"/>
                  </a:lnTo>
                  <a:lnTo>
                    <a:pt x="172466" y="24833"/>
                  </a:lnTo>
                  <a:lnTo>
                    <a:pt x="172030" y="24051"/>
                  </a:lnTo>
                  <a:lnTo>
                    <a:pt x="171594" y="23268"/>
                  </a:lnTo>
                  <a:lnTo>
                    <a:pt x="171107" y="22485"/>
                  </a:lnTo>
                  <a:lnTo>
                    <a:pt x="170594" y="21708"/>
                  </a:lnTo>
                  <a:lnTo>
                    <a:pt x="170030" y="20925"/>
                  </a:lnTo>
                  <a:lnTo>
                    <a:pt x="169594" y="20331"/>
                  </a:lnTo>
                  <a:lnTo>
                    <a:pt x="169107" y="19743"/>
                  </a:lnTo>
                  <a:lnTo>
                    <a:pt x="168594" y="19154"/>
                  </a:lnTo>
                  <a:lnTo>
                    <a:pt x="168030" y="18571"/>
                  </a:lnTo>
                  <a:lnTo>
                    <a:pt x="167440" y="17988"/>
                  </a:lnTo>
                  <a:lnTo>
                    <a:pt x="166825" y="17405"/>
                  </a:lnTo>
                  <a:lnTo>
                    <a:pt x="166158" y="16822"/>
                  </a:lnTo>
                  <a:lnTo>
                    <a:pt x="165466" y="16244"/>
                  </a:lnTo>
                  <a:lnTo>
                    <a:pt x="164748" y="15671"/>
                  </a:lnTo>
                  <a:lnTo>
                    <a:pt x="164004" y="15093"/>
                  </a:lnTo>
                  <a:lnTo>
                    <a:pt x="163209" y="14526"/>
                  </a:lnTo>
                  <a:lnTo>
                    <a:pt x="162389" y="13953"/>
                  </a:lnTo>
                  <a:lnTo>
                    <a:pt x="161517" y="13386"/>
                  </a:lnTo>
                  <a:lnTo>
                    <a:pt x="160645" y="12819"/>
                  </a:lnTo>
                  <a:lnTo>
                    <a:pt x="159722" y="12257"/>
                  </a:lnTo>
                  <a:lnTo>
                    <a:pt x="158773" y="11694"/>
                  </a:lnTo>
                  <a:lnTo>
                    <a:pt x="157799" y="11132"/>
                  </a:lnTo>
                  <a:lnTo>
                    <a:pt x="156773" y="10575"/>
                  </a:lnTo>
                  <a:lnTo>
                    <a:pt x="155748" y="10019"/>
                  </a:lnTo>
                  <a:lnTo>
                    <a:pt x="154671" y="9467"/>
                  </a:lnTo>
                  <a:lnTo>
                    <a:pt x="153568" y="8915"/>
                  </a:lnTo>
                  <a:lnTo>
                    <a:pt x="152440" y="8364"/>
                  </a:lnTo>
                  <a:lnTo>
                    <a:pt x="151286" y="7817"/>
                  </a:lnTo>
                  <a:lnTo>
                    <a:pt x="150107" y="7271"/>
                  </a:lnTo>
                  <a:lnTo>
                    <a:pt x="148876" y="6725"/>
                  </a:lnTo>
                  <a:lnTo>
                    <a:pt x="147645" y="6183"/>
                  </a:lnTo>
                  <a:lnTo>
                    <a:pt x="146363" y="5648"/>
                  </a:lnTo>
                  <a:lnTo>
                    <a:pt x="145055" y="5106"/>
                  </a:lnTo>
                  <a:lnTo>
                    <a:pt x="143722" y="4571"/>
                  </a:lnTo>
                  <a:lnTo>
                    <a:pt x="142388" y="4040"/>
                  </a:lnTo>
                  <a:lnTo>
                    <a:pt x="141004" y="3509"/>
                  </a:lnTo>
                  <a:lnTo>
                    <a:pt x="139594" y="2979"/>
                  </a:lnTo>
                  <a:lnTo>
                    <a:pt x="139286" y="2874"/>
                  </a:lnTo>
                  <a:lnTo>
                    <a:pt x="138978" y="2769"/>
                  </a:lnTo>
                  <a:lnTo>
                    <a:pt x="138645" y="2669"/>
                  </a:lnTo>
                  <a:lnTo>
                    <a:pt x="138286" y="2574"/>
                  </a:lnTo>
                  <a:lnTo>
                    <a:pt x="137927" y="2480"/>
                  </a:lnTo>
                  <a:lnTo>
                    <a:pt x="137542" y="2390"/>
                  </a:lnTo>
                  <a:lnTo>
                    <a:pt x="137132" y="2312"/>
                  </a:lnTo>
                  <a:lnTo>
                    <a:pt x="136722" y="2228"/>
                  </a:lnTo>
                  <a:lnTo>
                    <a:pt x="136311" y="2154"/>
                  </a:lnTo>
                  <a:lnTo>
                    <a:pt x="135875" y="2086"/>
                  </a:lnTo>
                  <a:lnTo>
                    <a:pt x="135440" y="2017"/>
                  </a:lnTo>
                  <a:lnTo>
                    <a:pt x="134978" y="1960"/>
                  </a:lnTo>
                  <a:lnTo>
                    <a:pt x="134491" y="1902"/>
                  </a:lnTo>
                  <a:lnTo>
                    <a:pt x="134029" y="1849"/>
                  </a:lnTo>
                  <a:lnTo>
                    <a:pt x="133516" y="1807"/>
                  </a:lnTo>
                  <a:lnTo>
                    <a:pt x="133029" y="1765"/>
                  </a:lnTo>
                  <a:lnTo>
                    <a:pt x="132516" y="1728"/>
                  </a:lnTo>
                  <a:lnTo>
                    <a:pt x="132004" y="1702"/>
                  </a:lnTo>
                  <a:lnTo>
                    <a:pt x="131465" y="1676"/>
                  </a:lnTo>
                  <a:lnTo>
                    <a:pt x="130952" y="1660"/>
                  </a:lnTo>
                  <a:lnTo>
                    <a:pt x="130414" y="1650"/>
                  </a:lnTo>
                  <a:lnTo>
                    <a:pt x="129850" y="1644"/>
                  </a:lnTo>
                  <a:lnTo>
                    <a:pt x="129311" y="1644"/>
                  </a:lnTo>
                  <a:lnTo>
                    <a:pt x="128747" y="1650"/>
                  </a:lnTo>
                  <a:lnTo>
                    <a:pt x="128183" y="1665"/>
                  </a:lnTo>
                  <a:lnTo>
                    <a:pt x="127619" y="1681"/>
                  </a:lnTo>
                  <a:lnTo>
                    <a:pt x="127055" y="1707"/>
                  </a:lnTo>
                  <a:lnTo>
                    <a:pt x="126465" y="1744"/>
                  </a:lnTo>
                  <a:lnTo>
                    <a:pt x="125901" y="1781"/>
                  </a:lnTo>
                  <a:lnTo>
                    <a:pt x="125311" y="1828"/>
                  </a:lnTo>
                  <a:lnTo>
                    <a:pt x="124721" y="1886"/>
                  </a:lnTo>
                  <a:lnTo>
                    <a:pt x="124157" y="1944"/>
                  </a:lnTo>
                  <a:lnTo>
                    <a:pt x="121491" y="2249"/>
                  </a:lnTo>
                  <a:lnTo>
                    <a:pt x="118875" y="2559"/>
                  </a:lnTo>
                  <a:lnTo>
                    <a:pt x="116260" y="2868"/>
                  </a:lnTo>
                  <a:lnTo>
                    <a:pt x="113644" y="3189"/>
                  </a:lnTo>
                  <a:lnTo>
                    <a:pt x="111054" y="3504"/>
                  </a:lnTo>
                  <a:lnTo>
                    <a:pt x="108439" y="3814"/>
                  </a:lnTo>
                  <a:lnTo>
                    <a:pt x="105798" y="4124"/>
                  </a:lnTo>
                  <a:lnTo>
                    <a:pt x="103157" y="4429"/>
                  </a:lnTo>
                  <a:lnTo>
                    <a:pt x="98772" y="4917"/>
                  </a:lnTo>
                  <a:lnTo>
                    <a:pt x="96567" y="5159"/>
                  </a:lnTo>
                  <a:lnTo>
                    <a:pt x="94336" y="5395"/>
                  </a:lnTo>
                  <a:lnTo>
                    <a:pt x="92105" y="5621"/>
                  </a:lnTo>
                  <a:lnTo>
                    <a:pt x="90977" y="5732"/>
                  </a:lnTo>
                  <a:lnTo>
                    <a:pt x="89849" y="5842"/>
                  </a:lnTo>
                  <a:lnTo>
                    <a:pt x="88695" y="5947"/>
                  </a:lnTo>
                  <a:lnTo>
                    <a:pt x="87541" y="6047"/>
                  </a:lnTo>
                  <a:lnTo>
                    <a:pt x="86413" y="6141"/>
                  </a:lnTo>
                  <a:lnTo>
                    <a:pt x="85233" y="6231"/>
                  </a:lnTo>
                  <a:lnTo>
                    <a:pt x="83977" y="6325"/>
                  </a:lnTo>
                  <a:lnTo>
                    <a:pt x="83387" y="6362"/>
                  </a:lnTo>
                  <a:lnTo>
                    <a:pt x="82823" y="6394"/>
                  </a:lnTo>
                  <a:lnTo>
                    <a:pt x="82285" y="6420"/>
                  </a:lnTo>
                  <a:lnTo>
                    <a:pt x="81772" y="6446"/>
                  </a:lnTo>
                  <a:lnTo>
                    <a:pt x="81259" y="6462"/>
                  </a:lnTo>
                  <a:lnTo>
                    <a:pt x="80772" y="6472"/>
                  </a:lnTo>
                  <a:lnTo>
                    <a:pt x="80310" y="6478"/>
                  </a:lnTo>
                  <a:lnTo>
                    <a:pt x="79874" y="6483"/>
                  </a:lnTo>
                  <a:lnTo>
                    <a:pt x="79438" y="6478"/>
                  </a:lnTo>
                  <a:lnTo>
                    <a:pt x="79028" y="6467"/>
                  </a:lnTo>
                  <a:lnTo>
                    <a:pt x="78643" y="6451"/>
                  </a:lnTo>
                  <a:lnTo>
                    <a:pt x="78259" y="6430"/>
                  </a:lnTo>
                  <a:lnTo>
                    <a:pt x="77900" y="6404"/>
                  </a:lnTo>
                  <a:lnTo>
                    <a:pt x="77541" y="6373"/>
                  </a:lnTo>
                  <a:lnTo>
                    <a:pt x="77207" y="6336"/>
                  </a:lnTo>
                  <a:lnTo>
                    <a:pt x="76874" y="6294"/>
                  </a:lnTo>
                  <a:lnTo>
                    <a:pt x="76566" y="6241"/>
                  </a:lnTo>
                  <a:lnTo>
                    <a:pt x="76259" y="6189"/>
                  </a:lnTo>
                  <a:lnTo>
                    <a:pt x="75951" y="6131"/>
                  </a:lnTo>
                  <a:lnTo>
                    <a:pt x="75669" y="6063"/>
                  </a:lnTo>
                  <a:lnTo>
                    <a:pt x="75361" y="5989"/>
                  </a:lnTo>
                  <a:lnTo>
                    <a:pt x="75105" y="5916"/>
                  </a:lnTo>
                  <a:lnTo>
                    <a:pt x="74823" y="5831"/>
                  </a:lnTo>
                  <a:lnTo>
                    <a:pt x="74541" y="5737"/>
                  </a:lnTo>
                  <a:lnTo>
                    <a:pt x="74284" y="5642"/>
                  </a:lnTo>
                  <a:lnTo>
                    <a:pt x="74028" y="5543"/>
                  </a:lnTo>
                  <a:lnTo>
                    <a:pt x="73489" y="5322"/>
                  </a:lnTo>
                  <a:lnTo>
                    <a:pt x="72977" y="5075"/>
                  </a:lnTo>
                  <a:lnTo>
                    <a:pt x="70438" y="3809"/>
                  </a:lnTo>
                  <a:lnTo>
                    <a:pt x="69130" y="3173"/>
                  </a:lnTo>
                  <a:lnTo>
                    <a:pt x="67823" y="2543"/>
                  </a:lnTo>
                  <a:lnTo>
                    <a:pt x="67412" y="2364"/>
                  </a:lnTo>
                  <a:lnTo>
                    <a:pt x="67002" y="2196"/>
                  </a:lnTo>
                  <a:lnTo>
                    <a:pt x="66592" y="2028"/>
                  </a:lnTo>
                  <a:lnTo>
                    <a:pt x="66130" y="1870"/>
                  </a:lnTo>
                  <a:lnTo>
                    <a:pt x="65694" y="1718"/>
                  </a:lnTo>
                  <a:lnTo>
                    <a:pt x="65207" y="1571"/>
                  </a:lnTo>
                  <a:lnTo>
                    <a:pt x="64746" y="1434"/>
                  </a:lnTo>
                  <a:lnTo>
                    <a:pt x="64233" y="1298"/>
                  </a:lnTo>
                  <a:lnTo>
                    <a:pt x="63720" y="1172"/>
                  </a:lnTo>
                  <a:lnTo>
                    <a:pt x="63182" y="1056"/>
                  </a:lnTo>
                  <a:lnTo>
                    <a:pt x="62643" y="940"/>
                  </a:lnTo>
                  <a:lnTo>
                    <a:pt x="62079" y="835"/>
                  </a:lnTo>
                  <a:lnTo>
                    <a:pt x="61515" y="736"/>
                  </a:lnTo>
                  <a:lnTo>
                    <a:pt x="60925" y="641"/>
                  </a:lnTo>
                  <a:lnTo>
                    <a:pt x="60310" y="557"/>
                  </a:lnTo>
                  <a:lnTo>
                    <a:pt x="59694" y="473"/>
                  </a:lnTo>
                  <a:lnTo>
                    <a:pt x="59053" y="399"/>
                  </a:lnTo>
                  <a:lnTo>
                    <a:pt x="58387" y="331"/>
                  </a:lnTo>
                  <a:lnTo>
                    <a:pt x="57720" y="273"/>
                  </a:lnTo>
                  <a:lnTo>
                    <a:pt x="57028" y="215"/>
                  </a:lnTo>
                  <a:lnTo>
                    <a:pt x="56335" y="168"/>
                  </a:lnTo>
                  <a:lnTo>
                    <a:pt x="55592" y="126"/>
                  </a:lnTo>
                  <a:lnTo>
                    <a:pt x="54874" y="89"/>
                  </a:lnTo>
                  <a:lnTo>
                    <a:pt x="54104" y="58"/>
                  </a:lnTo>
                  <a:lnTo>
                    <a:pt x="53335" y="37"/>
                  </a:lnTo>
                  <a:lnTo>
                    <a:pt x="52540" y="16"/>
                  </a:lnTo>
                  <a:lnTo>
                    <a:pt x="51720" y="5"/>
                  </a:lnTo>
                  <a:lnTo>
                    <a:pt x="508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692;p41">
              <a:extLst>
                <a:ext uri="{FF2B5EF4-FFF2-40B4-BE49-F238E27FC236}">
                  <a16:creationId xmlns:a16="http://schemas.microsoft.com/office/drawing/2014/main" id="{0B718B58-FA8E-AC2F-3C0C-1F6B0013A845}"/>
                </a:ext>
              </a:extLst>
            </p:cNvPr>
            <p:cNvSpPr/>
            <p:nvPr/>
          </p:nvSpPr>
          <p:spPr>
            <a:xfrm>
              <a:off x="4582676" y="3307609"/>
              <a:ext cx="1446198" cy="1328912"/>
            </a:xfrm>
            <a:custGeom>
              <a:avLst/>
              <a:gdLst/>
              <a:ahLst/>
              <a:cxnLst/>
              <a:rect l="l" t="t" r="r" b="b"/>
              <a:pathLst>
                <a:path w="258596" h="48496" extrusionOk="0">
                  <a:moveTo>
                    <a:pt x="205287" y="1991"/>
                  </a:moveTo>
                  <a:lnTo>
                    <a:pt x="205774" y="1997"/>
                  </a:lnTo>
                  <a:lnTo>
                    <a:pt x="206236" y="2002"/>
                  </a:lnTo>
                  <a:lnTo>
                    <a:pt x="206697" y="2018"/>
                  </a:lnTo>
                  <a:lnTo>
                    <a:pt x="207159" y="2033"/>
                  </a:lnTo>
                  <a:lnTo>
                    <a:pt x="207595" y="2049"/>
                  </a:lnTo>
                  <a:lnTo>
                    <a:pt x="208030" y="2075"/>
                  </a:lnTo>
                  <a:lnTo>
                    <a:pt x="208466" y="2102"/>
                  </a:lnTo>
                  <a:lnTo>
                    <a:pt x="208877" y="2133"/>
                  </a:lnTo>
                  <a:lnTo>
                    <a:pt x="209287" y="2165"/>
                  </a:lnTo>
                  <a:lnTo>
                    <a:pt x="209671" y="2207"/>
                  </a:lnTo>
                  <a:lnTo>
                    <a:pt x="210030" y="2249"/>
                  </a:lnTo>
                  <a:lnTo>
                    <a:pt x="210672" y="2328"/>
                  </a:lnTo>
                  <a:lnTo>
                    <a:pt x="211287" y="2417"/>
                  </a:lnTo>
                  <a:lnTo>
                    <a:pt x="211902" y="2506"/>
                  </a:lnTo>
                  <a:lnTo>
                    <a:pt x="212492" y="2596"/>
                  </a:lnTo>
                  <a:lnTo>
                    <a:pt x="213082" y="2695"/>
                  </a:lnTo>
                  <a:lnTo>
                    <a:pt x="213620" y="2795"/>
                  </a:lnTo>
                  <a:lnTo>
                    <a:pt x="214184" y="2895"/>
                  </a:lnTo>
                  <a:lnTo>
                    <a:pt x="214697" y="3000"/>
                  </a:lnTo>
                  <a:lnTo>
                    <a:pt x="215184" y="3105"/>
                  </a:lnTo>
                  <a:lnTo>
                    <a:pt x="215672" y="3215"/>
                  </a:lnTo>
                  <a:lnTo>
                    <a:pt x="216133" y="3331"/>
                  </a:lnTo>
                  <a:lnTo>
                    <a:pt x="216569" y="3441"/>
                  </a:lnTo>
                  <a:lnTo>
                    <a:pt x="217005" y="3557"/>
                  </a:lnTo>
                  <a:lnTo>
                    <a:pt x="217390" y="3673"/>
                  </a:lnTo>
                  <a:lnTo>
                    <a:pt x="217749" y="3788"/>
                  </a:lnTo>
                  <a:lnTo>
                    <a:pt x="218108" y="3909"/>
                  </a:lnTo>
                  <a:lnTo>
                    <a:pt x="218415" y="4024"/>
                  </a:lnTo>
                  <a:lnTo>
                    <a:pt x="218723" y="4145"/>
                  </a:lnTo>
                  <a:lnTo>
                    <a:pt x="218979" y="4266"/>
                  </a:lnTo>
                  <a:lnTo>
                    <a:pt x="219210" y="4382"/>
                  </a:lnTo>
                  <a:lnTo>
                    <a:pt x="219441" y="4503"/>
                  </a:lnTo>
                  <a:lnTo>
                    <a:pt x="219620" y="4623"/>
                  </a:lnTo>
                  <a:lnTo>
                    <a:pt x="219774" y="4739"/>
                  </a:lnTo>
                  <a:lnTo>
                    <a:pt x="219877" y="4855"/>
                  </a:lnTo>
                  <a:lnTo>
                    <a:pt x="219979" y="4975"/>
                  </a:lnTo>
                  <a:lnTo>
                    <a:pt x="220031" y="5086"/>
                  </a:lnTo>
                  <a:lnTo>
                    <a:pt x="220056" y="5201"/>
                  </a:lnTo>
                  <a:lnTo>
                    <a:pt x="220056" y="5312"/>
                  </a:lnTo>
                  <a:lnTo>
                    <a:pt x="220005" y="5422"/>
                  </a:lnTo>
                  <a:lnTo>
                    <a:pt x="219928" y="5527"/>
                  </a:lnTo>
                  <a:lnTo>
                    <a:pt x="219800" y="5632"/>
                  </a:lnTo>
                  <a:lnTo>
                    <a:pt x="219672" y="5737"/>
                  </a:lnTo>
                  <a:lnTo>
                    <a:pt x="219108" y="6047"/>
                  </a:lnTo>
                  <a:lnTo>
                    <a:pt x="218518" y="6352"/>
                  </a:lnTo>
                  <a:lnTo>
                    <a:pt x="217877" y="6657"/>
                  </a:lnTo>
                  <a:lnTo>
                    <a:pt x="217210" y="6956"/>
                  </a:lnTo>
                  <a:lnTo>
                    <a:pt x="216492" y="7255"/>
                  </a:lnTo>
                  <a:lnTo>
                    <a:pt x="215749" y="7550"/>
                  </a:lnTo>
                  <a:lnTo>
                    <a:pt x="214979" y="7839"/>
                  </a:lnTo>
                  <a:lnTo>
                    <a:pt x="214184" y="8127"/>
                  </a:lnTo>
                  <a:lnTo>
                    <a:pt x="213774" y="8269"/>
                  </a:lnTo>
                  <a:lnTo>
                    <a:pt x="213338" y="8406"/>
                  </a:lnTo>
                  <a:lnTo>
                    <a:pt x="212466" y="8684"/>
                  </a:lnTo>
                  <a:lnTo>
                    <a:pt x="211518" y="8958"/>
                  </a:lnTo>
                  <a:lnTo>
                    <a:pt x="210569" y="9225"/>
                  </a:lnTo>
                  <a:lnTo>
                    <a:pt x="208671" y="9761"/>
                  </a:lnTo>
                  <a:lnTo>
                    <a:pt x="207723" y="10035"/>
                  </a:lnTo>
                  <a:lnTo>
                    <a:pt x="206825" y="10308"/>
                  </a:lnTo>
                  <a:lnTo>
                    <a:pt x="206543" y="10408"/>
                  </a:lnTo>
                  <a:lnTo>
                    <a:pt x="206287" y="10502"/>
                  </a:lnTo>
                  <a:lnTo>
                    <a:pt x="206030" y="10597"/>
                  </a:lnTo>
                  <a:lnTo>
                    <a:pt x="205800" y="10691"/>
                  </a:lnTo>
                  <a:lnTo>
                    <a:pt x="205620" y="10786"/>
                  </a:lnTo>
                  <a:lnTo>
                    <a:pt x="205415" y="10880"/>
                  </a:lnTo>
                  <a:lnTo>
                    <a:pt x="205261" y="10975"/>
                  </a:lnTo>
                  <a:lnTo>
                    <a:pt x="205133" y="11064"/>
                  </a:lnTo>
                  <a:lnTo>
                    <a:pt x="205030" y="11159"/>
                  </a:lnTo>
                  <a:lnTo>
                    <a:pt x="204928" y="11248"/>
                  </a:lnTo>
                  <a:lnTo>
                    <a:pt x="204851" y="11337"/>
                  </a:lnTo>
                  <a:lnTo>
                    <a:pt x="204800" y="11427"/>
                  </a:lnTo>
                  <a:lnTo>
                    <a:pt x="204800" y="11516"/>
                  </a:lnTo>
                  <a:lnTo>
                    <a:pt x="204774" y="11605"/>
                  </a:lnTo>
                  <a:lnTo>
                    <a:pt x="204800" y="11689"/>
                  </a:lnTo>
                  <a:lnTo>
                    <a:pt x="204851" y="11779"/>
                  </a:lnTo>
                  <a:lnTo>
                    <a:pt x="204902" y="11863"/>
                  </a:lnTo>
                  <a:lnTo>
                    <a:pt x="205005" y="11952"/>
                  </a:lnTo>
                  <a:lnTo>
                    <a:pt x="205107" y="12036"/>
                  </a:lnTo>
                  <a:lnTo>
                    <a:pt x="205235" y="12120"/>
                  </a:lnTo>
                  <a:lnTo>
                    <a:pt x="205389" y="12199"/>
                  </a:lnTo>
                  <a:lnTo>
                    <a:pt x="205569" y="12283"/>
                  </a:lnTo>
                  <a:lnTo>
                    <a:pt x="205774" y="12367"/>
                  </a:lnTo>
                  <a:lnTo>
                    <a:pt x="206005" y="12446"/>
                  </a:lnTo>
                  <a:lnTo>
                    <a:pt x="206236" y="12530"/>
                  </a:lnTo>
                  <a:lnTo>
                    <a:pt x="206518" y="12609"/>
                  </a:lnTo>
                  <a:lnTo>
                    <a:pt x="206800" y="12688"/>
                  </a:lnTo>
                  <a:lnTo>
                    <a:pt x="207133" y="12766"/>
                  </a:lnTo>
                  <a:lnTo>
                    <a:pt x="207466" y="12845"/>
                  </a:lnTo>
                  <a:lnTo>
                    <a:pt x="207825" y="12919"/>
                  </a:lnTo>
                  <a:lnTo>
                    <a:pt x="208210" y="12998"/>
                  </a:lnTo>
                  <a:lnTo>
                    <a:pt x="208620" y="13071"/>
                  </a:lnTo>
                  <a:lnTo>
                    <a:pt x="210184" y="13349"/>
                  </a:lnTo>
                  <a:lnTo>
                    <a:pt x="211774" y="13628"/>
                  </a:lnTo>
                  <a:lnTo>
                    <a:pt x="213390" y="13901"/>
                  </a:lnTo>
                  <a:lnTo>
                    <a:pt x="215031" y="14174"/>
                  </a:lnTo>
                  <a:lnTo>
                    <a:pt x="216672" y="14437"/>
                  </a:lnTo>
                  <a:lnTo>
                    <a:pt x="218338" y="14694"/>
                  </a:lnTo>
                  <a:lnTo>
                    <a:pt x="220031" y="14941"/>
                  </a:lnTo>
                  <a:lnTo>
                    <a:pt x="221749" y="15183"/>
                  </a:lnTo>
                  <a:lnTo>
                    <a:pt x="225210" y="15645"/>
                  </a:lnTo>
                  <a:lnTo>
                    <a:pt x="228672" y="16102"/>
                  </a:lnTo>
                  <a:lnTo>
                    <a:pt x="232159" y="16554"/>
                  </a:lnTo>
                  <a:lnTo>
                    <a:pt x="235698" y="17006"/>
                  </a:lnTo>
                  <a:lnTo>
                    <a:pt x="242826" y="17915"/>
                  </a:lnTo>
                  <a:lnTo>
                    <a:pt x="250134" y="18839"/>
                  </a:lnTo>
                  <a:lnTo>
                    <a:pt x="247595" y="19648"/>
                  </a:lnTo>
                  <a:lnTo>
                    <a:pt x="244980" y="20473"/>
                  </a:lnTo>
                  <a:lnTo>
                    <a:pt x="243672" y="20894"/>
                  </a:lnTo>
                  <a:lnTo>
                    <a:pt x="242390" y="21314"/>
                  </a:lnTo>
                  <a:lnTo>
                    <a:pt x="241108" y="21745"/>
                  </a:lnTo>
                  <a:lnTo>
                    <a:pt x="239852" y="22175"/>
                  </a:lnTo>
                  <a:lnTo>
                    <a:pt x="238980" y="22480"/>
                  </a:lnTo>
                  <a:lnTo>
                    <a:pt x="238108" y="22774"/>
                  </a:lnTo>
                  <a:lnTo>
                    <a:pt x="237185" y="23068"/>
                  </a:lnTo>
                  <a:lnTo>
                    <a:pt x="236262" y="23357"/>
                  </a:lnTo>
                  <a:lnTo>
                    <a:pt x="235313" y="23646"/>
                  </a:lnTo>
                  <a:lnTo>
                    <a:pt x="234339" y="23930"/>
                  </a:lnTo>
                  <a:lnTo>
                    <a:pt x="233339" y="24209"/>
                  </a:lnTo>
                  <a:lnTo>
                    <a:pt x="232339" y="24487"/>
                  </a:lnTo>
                  <a:lnTo>
                    <a:pt x="231313" y="24760"/>
                  </a:lnTo>
                  <a:lnTo>
                    <a:pt x="230262" y="25028"/>
                  </a:lnTo>
                  <a:lnTo>
                    <a:pt x="229210" y="25296"/>
                  </a:lnTo>
                  <a:lnTo>
                    <a:pt x="228133" y="25564"/>
                  </a:lnTo>
                  <a:lnTo>
                    <a:pt x="227056" y="25827"/>
                  </a:lnTo>
                  <a:lnTo>
                    <a:pt x="225954" y="26084"/>
                  </a:lnTo>
                  <a:lnTo>
                    <a:pt x="224851" y="26341"/>
                  </a:lnTo>
                  <a:lnTo>
                    <a:pt x="223723" y="26599"/>
                  </a:lnTo>
                  <a:lnTo>
                    <a:pt x="221441" y="27103"/>
                  </a:lnTo>
                  <a:lnTo>
                    <a:pt x="219108" y="27602"/>
                  </a:lnTo>
                  <a:lnTo>
                    <a:pt x="216749" y="28091"/>
                  </a:lnTo>
                  <a:lnTo>
                    <a:pt x="214338" y="28574"/>
                  </a:lnTo>
                  <a:lnTo>
                    <a:pt x="211928" y="29058"/>
                  </a:lnTo>
                  <a:lnTo>
                    <a:pt x="209492" y="29530"/>
                  </a:lnTo>
                  <a:lnTo>
                    <a:pt x="204594" y="30476"/>
                  </a:lnTo>
                  <a:lnTo>
                    <a:pt x="203261" y="30733"/>
                  </a:lnTo>
                  <a:lnTo>
                    <a:pt x="201902" y="30980"/>
                  </a:lnTo>
                  <a:lnTo>
                    <a:pt x="200517" y="31227"/>
                  </a:lnTo>
                  <a:lnTo>
                    <a:pt x="199158" y="31474"/>
                  </a:lnTo>
                  <a:lnTo>
                    <a:pt x="196363" y="31957"/>
                  </a:lnTo>
                  <a:lnTo>
                    <a:pt x="193543" y="32430"/>
                  </a:lnTo>
                  <a:lnTo>
                    <a:pt x="190697" y="32903"/>
                  </a:lnTo>
                  <a:lnTo>
                    <a:pt x="187825" y="33371"/>
                  </a:lnTo>
                  <a:lnTo>
                    <a:pt x="184979" y="33843"/>
                  </a:lnTo>
                  <a:lnTo>
                    <a:pt x="182158" y="34316"/>
                  </a:lnTo>
                  <a:lnTo>
                    <a:pt x="180876" y="34532"/>
                  </a:lnTo>
                  <a:lnTo>
                    <a:pt x="179568" y="34747"/>
                  </a:lnTo>
                  <a:lnTo>
                    <a:pt x="176953" y="35162"/>
                  </a:lnTo>
                  <a:lnTo>
                    <a:pt x="174312" y="35572"/>
                  </a:lnTo>
                  <a:lnTo>
                    <a:pt x="171619" y="35971"/>
                  </a:lnTo>
                  <a:lnTo>
                    <a:pt x="168901" y="36360"/>
                  </a:lnTo>
                  <a:lnTo>
                    <a:pt x="166183" y="36738"/>
                  </a:lnTo>
                  <a:lnTo>
                    <a:pt x="163414" y="37111"/>
                  </a:lnTo>
                  <a:lnTo>
                    <a:pt x="160619" y="37479"/>
                  </a:lnTo>
                  <a:lnTo>
                    <a:pt x="157824" y="37841"/>
                  </a:lnTo>
                  <a:lnTo>
                    <a:pt x="154978" y="38193"/>
                  </a:lnTo>
                  <a:lnTo>
                    <a:pt x="152157" y="38540"/>
                  </a:lnTo>
                  <a:lnTo>
                    <a:pt x="149286" y="38882"/>
                  </a:lnTo>
                  <a:lnTo>
                    <a:pt x="146414" y="39218"/>
                  </a:lnTo>
                  <a:lnTo>
                    <a:pt x="143542" y="39554"/>
                  </a:lnTo>
                  <a:lnTo>
                    <a:pt x="140644" y="39885"/>
                  </a:lnTo>
                  <a:lnTo>
                    <a:pt x="137721" y="40216"/>
                  </a:lnTo>
                  <a:lnTo>
                    <a:pt x="135516" y="40458"/>
                  </a:lnTo>
                  <a:lnTo>
                    <a:pt x="133311" y="40699"/>
                  </a:lnTo>
                  <a:lnTo>
                    <a:pt x="131080" y="40930"/>
                  </a:lnTo>
                  <a:lnTo>
                    <a:pt x="128849" y="41167"/>
                  </a:lnTo>
                  <a:lnTo>
                    <a:pt x="124336" y="41619"/>
                  </a:lnTo>
                  <a:lnTo>
                    <a:pt x="119823" y="42070"/>
                  </a:lnTo>
                  <a:lnTo>
                    <a:pt x="117772" y="42275"/>
                  </a:lnTo>
                  <a:lnTo>
                    <a:pt x="115721" y="42485"/>
                  </a:lnTo>
                  <a:lnTo>
                    <a:pt x="113644" y="42696"/>
                  </a:lnTo>
                  <a:lnTo>
                    <a:pt x="111567" y="42906"/>
                  </a:lnTo>
                  <a:lnTo>
                    <a:pt x="109490" y="43105"/>
                  </a:lnTo>
                  <a:lnTo>
                    <a:pt x="107387" y="43295"/>
                  </a:lnTo>
                  <a:lnTo>
                    <a:pt x="106336" y="43384"/>
                  </a:lnTo>
                  <a:lnTo>
                    <a:pt x="105285" y="43473"/>
                  </a:lnTo>
                  <a:lnTo>
                    <a:pt x="104208" y="43557"/>
                  </a:lnTo>
                  <a:lnTo>
                    <a:pt x="103131" y="43636"/>
                  </a:lnTo>
                  <a:lnTo>
                    <a:pt x="100695" y="43804"/>
                  </a:lnTo>
                  <a:lnTo>
                    <a:pt x="98233" y="43977"/>
                  </a:lnTo>
                  <a:lnTo>
                    <a:pt x="95797" y="44140"/>
                  </a:lnTo>
                  <a:lnTo>
                    <a:pt x="93336" y="44303"/>
                  </a:lnTo>
                  <a:lnTo>
                    <a:pt x="90874" y="44461"/>
                  </a:lnTo>
                  <a:lnTo>
                    <a:pt x="88438" y="44618"/>
                  </a:lnTo>
                  <a:lnTo>
                    <a:pt x="85951" y="44771"/>
                  </a:lnTo>
                  <a:lnTo>
                    <a:pt x="83489" y="44918"/>
                  </a:lnTo>
                  <a:lnTo>
                    <a:pt x="81028" y="45060"/>
                  </a:lnTo>
                  <a:lnTo>
                    <a:pt x="78540" y="45202"/>
                  </a:lnTo>
                  <a:lnTo>
                    <a:pt x="76053" y="45338"/>
                  </a:lnTo>
                  <a:lnTo>
                    <a:pt x="73592" y="45475"/>
                  </a:lnTo>
                  <a:lnTo>
                    <a:pt x="71104" y="45601"/>
                  </a:lnTo>
                  <a:lnTo>
                    <a:pt x="68591" y="45727"/>
                  </a:lnTo>
                  <a:lnTo>
                    <a:pt x="66104" y="45848"/>
                  </a:lnTo>
                  <a:lnTo>
                    <a:pt x="63591" y="45969"/>
                  </a:lnTo>
                  <a:lnTo>
                    <a:pt x="61104" y="46079"/>
                  </a:lnTo>
                  <a:lnTo>
                    <a:pt x="58591" y="46189"/>
                  </a:lnTo>
                  <a:lnTo>
                    <a:pt x="56078" y="46294"/>
                  </a:lnTo>
                  <a:lnTo>
                    <a:pt x="53540" y="46394"/>
                  </a:lnTo>
                  <a:lnTo>
                    <a:pt x="51027" y="46494"/>
                  </a:lnTo>
                  <a:lnTo>
                    <a:pt x="48488" y="46583"/>
                  </a:lnTo>
                  <a:lnTo>
                    <a:pt x="45950" y="46673"/>
                  </a:lnTo>
                  <a:lnTo>
                    <a:pt x="43411" y="46757"/>
                  </a:lnTo>
                  <a:lnTo>
                    <a:pt x="40873" y="46830"/>
                  </a:lnTo>
                  <a:lnTo>
                    <a:pt x="38334" y="46909"/>
                  </a:lnTo>
                  <a:lnTo>
                    <a:pt x="35770" y="46977"/>
                  </a:lnTo>
                  <a:lnTo>
                    <a:pt x="33232" y="47040"/>
                  </a:lnTo>
                  <a:lnTo>
                    <a:pt x="30667" y="47098"/>
                  </a:lnTo>
                  <a:lnTo>
                    <a:pt x="28078" y="47156"/>
                  </a:lnTo>
                  <a:lnTo>
                    <a:pt x="25514" y="47203"/>
                  </a:lnTo>
                  <a:lnTo>
                    <a:pt x="22924" y="47250"/>
                  </a:lnTo>
                  <a:lnTo>
                    <a:pt x="21257" y="47271"/>
                  </a:lnTo>
                  <a:lnTo>
                    <a:pt x="19565" y="47298"/>
                  </a:lnTo>
                  <a:lnTo>
                    <a:pt x="16308" y="47334"/>
                  </a:lnTo>
                  <a:lnTo>
                    <a:pt x="10411" y="47398"/>
                  </a:lnTo>
                  <a:lnTo>
                    <a:pt x="7949" y="40799"/>
                  </a:lnTo>
                  <a:lnTo>
                    <a:pt x="9129" y="40836"/>
                  </a:lnTo>
                  <a:lnTo>
                    <a:pt x="10282" y="40867"/>
                  </a:lnTo>
                  <a:lnTo>
                    <a:pt x="11436" y="40888"/>
                  </a:lnTo>
                  <a:lnTo>
                    <a:pt x="12565" y="40904"/>
                  </a:lnTo>
                  <a:lnTo>
                    <a:pt x="13693" y="40909"/>
                  </a:lnTo>
                  <a:lnTo>
                    <a:pt x="14795" y="40909"/>
                  </a:lnTo>
                  <a:lnTo>
                    <a:pt x="15898" y="40904"/>
                  </a:lnTo>
                  <a:lnTo>
                    <a:pt x="16975" y="40888"/>
                  </a:lnTo>
                  <a:lnTo>
                    <a:pt x="18052" y="40867"/>
                  </a:lnTo>
                  <a:lnTo>
                    <a:pt x="19129" y="40841"/>
                  </a:lnTo>
                  <a:lnTo>
                    <a:pt x="20180" y="40804"/>
                  </a:lnTo>
                  <a:lnTo>
                    <a:pt x="21231" y="40762"/>
                  </a:lnTo>
                  <a:lnTo>
                    <a:pt x="22283" y="40715"/>
                  </a:lnTo>
                  <a:lnTo>
                    <a:pt x="23308" y="40663"/>
                  </a:lnTo>
                  <a:lnTo>
                    <a:pt x="24334" y="40605"/>
                  </a:lnTo>
                  <a:lnTo>
                    <a:pt x="25334" y="40536"/>
                  </a:lnTo>
                  <a:lnTo>
                    <a:pt x="26334" y="40468"/>
                  </a:lnTo>
                  <a:lnTo>
                    <a:pt x="27334" y="40395"/>
                  </a:lnTo>
                  <a:lnTo>
                    <a:pt x="28308" y="40316"/>
                  </a:lnTo>
                  <a:lnTo>
                    <a:pt x="29283" y="40232"/>
                  </a:lnTo>
                  <a:lnTo>
                    <a:pt x="30257" y="40142"/>
                  </a:lnTo>
                  <a:lnTo>
                    <a:pt x="31232" y="40048"/>
                  </a:lnTo>
                  <a:lnTo>
                    <a:pt x="32180" y="39948"/>
                  </a:lnTo>
                  <a:lnTo>
                    <a:pt x="33103" y="39848"/>
                  </a:lnTo>
                  <a:lnTo>
                    <a:pt x="34052" y="39743"/>
                  </a:lnTo>
                  <a:lnTo>
                    <a:pt x="34975" y="39633"/>
                  </a:lnTo>
                  <a:lnTo>
                    <a:pt x="35898" y="39523"/>
                  </a:lnTo>
                  <a:lnTo>
                    <a:pt x="36821" y="39407"/>
                  </a:lnTo>
                  <a:lnTo>
                    <a:pt x="38616" y="39171"/>
                  </a:lnTo>
                  <a:lnTo>
                    <a:pt x="40411" y="38918"/>
                  </a:lnTo>
                  <a:lnTo>
                    <a:pt x="41488" y="38761"/>
                  </a:lnTo>
                  <a:lnTo>
                    <a:pt x="42565" y="38593"/>
                  </a:lnTo>
                  <a:lnTo>
                    <a:pt x="43591" y="38425"/>
                  </a:lnTo>
                  <a:lnTo>
                    <a:pt x="44617" y="38251"/>
                  </a:lnTo>
                  <a:lnTo>
                    <a:pt x="45591" y="38078"/>
                  </a:lnTo>
                  <a:lnTo>
                    <a:pt x="46540" y="37894"/>
                  </a:lnTo>
                  <a:lnTo>
                    <a:pt x="47437" y="37710"/>
                  </a:lnTo>
                  <a:lnTo>
                    <a:pt x="48335" y="37521"/>
                  </a:lnTo>
                  <a:lnTo>
                    <a:pt x="49181" y="37327"/>
                  </a:lnTo>
                  <a:lnTo>
                    <a:pt x="49976" y="37132"/>
                  </a:lnTo>
                  <a:lnTo>
                    <a:pt x="50770" y="36933"/>
                  </a:lnTo>
                  <a:lnTo>
                    <a:pt x="51514" y="36728"/>
                  </a:lnTo>
                  <a:lnTo>
                    <a:pt x="52206" y="36517"/>
                  </a:lnTo>
                  <a:lnTo>
                    <a:pt x="52873" y="36302"/>
                  </a:lnTo>
                  <a:lnTo>
                    <a:pt x="53514" y="36087"/>
                  </a:lnTo>
                  <a:lnTo>
                    <a:pt x="54104" y="35866"/>
                  </a:lnTo>
                  <a:lnTo>
                    <a:pt x="54668" y="35640"/>
                  </a:lnTo>
                  <a:lnTo>
                    <a:pt x="55181" y="35409"/>
                  </a:lnTo>
                  <a:lnTo>
                    <a:pt x="55668" y="35178"/>
                  </a:lnTo>
                  <a:lnTo>
                    <a:pt x="56104" y="34941"/>
                  </a:lnTo>
                  <a:lnTo>
                    <a:pt x="56489" y="34700"/>
                  </a:lnTo>
                  <a:lnTo>
                    <a:pt x="56848" y="34453"/>
                  </a:lnTo>
                  <a:lnTo>
                    <a:pt x="57155" y="34206"/>
                  </a:lnTo>
                  <a:lnTo>
                    <a:pt x="57437" y="33949"/>
                  </a:lnTo>
                  <a:lnTo>
                    <a:pt x="57642" y="33691"/>
                  </a:lnTo>
                  <a:lnTo>
                    <a:pt x="57822" y="33434"/>
                  </a:lnTo>
                  <a:lnTo>
                    <a:pt x="57976" y="33166"/>
                  </a:lnTo>
                  <a:lnTo>
                    <a:pt x="58053" y="32898"/>
                  </a:lnTo>
                  <a:lnTo>
                    <a:pt x="58104" y="32619"/>
                  </a:lnTo>
                  <a:lnTo>
                    <a:pt x="58104" y="32346"/>
                  </a:lnTo>
                  <a:lnTo>
                    <a:pt x="58053" y="32063"/>
                  </a:lnTo>
                  <a:lnTo>
                    <a:pt x="57950" y="31774"/>
                  </a:lnTo>
                  <a:lnTo>
                    <a:pt x="57873" y="31621"/>
                  </a:lnTo>
                  <a:lnTo>
                    <a:pt x="57796" y="31474"/>
                  </a:lnTo>
                  <a:lnTo>
                    <a:pt x="57694" y="31322"/>
                  </a:lnTo>
                  <a:lnTo>
                    <a:pt x="57566" y="31169"/>
                  </a:lnTo>
                  <a:lnTo>
                    <a:pt x="57412" y="31017"/>
                  </a:lnTo>
                  <a:lnTo>
                    <a:pt x="57258" y="30870"/>
                  </a:lnTo>
                  <a:lnTo>
                    <a:pt x="57078" y="30723"/>
                  </a:lnTo>
                  <a:lnTo>
                    <a:pt x="56873" y="30571"/>
                  </a:lnTo>
                  <a:lnTo>
                    <a:pt x="56668" y="30423"/>
                  </a:lnTo>
                  <a:lnTo>
                    <a:pt x="56437" y="30276"/>
                  </a:lnTo>
                  <a:lnTo>
                    <a:pt x="56207" y="30129"/>
                  </a:lnTo>
                  <a:lnTo>
                    <a:pt x="55950" y="29982"/>
                  </a:lnTo>
                  <a:lnTo>
                    <a:pt x="55668" y="29840"/>
                  </a:lnTo>
                  <a:lnTo>
                    <a:pt x="55386" y="29693"/>
                  </a:lnTo>
                  <a:lnTo>
                    <a:pt x="55078" y="29551"/>
                  </a:lnTo>
                  <a:lnTo>
                    <a:pt x="54771" y="29409"/>
                  </a:lnTo>
                  <a:lnTo>
                    <a:pt x="54078" y="29131"/>
                  </a:lnTo>
                  <a:lnTo>
                    <a:pt x="53335" y="28853"/>
                  </a:lnTo>
                  <a:lnTo>
                    <a:pt x="52565" y="28579"/>
                  </a:lnTo>
                  <a:lnTo>
                    <a:pt x="51719" y="28312"/>
                  </a:lnTo>
                  <a:lnTo>
                    <a:pt x="50822" y="28054"/>
                  </a:lnTo>
                  <a:lnTo>
                    <a:pt x="49873" y="27797"/>
                  </a:lnTo>
                  <a:lnTo>
                    <a:pt x="48873" y="27550"/>
                  </a:lnTo>
                  <a:lnTo>
                    <a:pt x="47847" y="27308"/>
                  </a:lnTo>
                  <a:lnTo>
                    <a:pt x="46745" y="27072"/>
                  </a:lnTo>
                  <a:lnTo>
                    <a:pt x="45642" y="26846"/>
                  </a:lnTo>
                  <a:lnTo>
                    <a:pt x="44463" y="26625"/>
                  </a:lnTo>
                  <a:lnTo>
                    <a:pt x="43258" y="26415"/>
                  </a:lnTo>
                  <a:lnTo>
                    <a:pt x="42027" y="26215"/>
                  </a:lnTo>
                  <a:lnTo>
                    <a:pt x="40745" y="26021"/>
                  </a:lnTo>
                  <a:lnTo>
                    <a:pt x="39437" y="25837"/>
                  </a:lnTo>
                  <a:lnTo>
                    <a:pt x="38104" y="25664"/>
                  </a:lnTo>
                  <a:lnTo>
                    <a:pt x="36719" y="25501"/>
                  </a:lnTo>
                  <a:lnTo>
                    <a:pt x="35334" y="25343"/>
                  </a:lnTo>
                  <a:lnTo>
                    <a:pt x="33898" y="25201"/>
                  </a:lnTo>
                  <a:lnTo>
                    <a:pt x="32437" y="25070"/>
                  </a:lnTo>
                  <a:lnTo>
                    <a:pt x="31719" y="25012"/>
                  </a:lnTo>
                  <a:lnTo>
                    <a:pt x="30975" y="24955"/>
                  </a:lnTo>
                  <a:lnTo>
                    <a:pt x="30232" y="24897"/>
                  </a:lnTo>
                  <a:lnTo>
                    <a:pt x="29488" y="24844"/>
                  </a:lnTo>
                  <a:lnTo>
                    <a:pt x="28719" y="24797"/>
                  </a:lnTo>
                  <a:lnTo>
                    <a:pt x="27975" y="24750"/>
                  </a:lnTo>
                  <a:lnTo>
                    <a:pt x="27206" y="24708"/>
                  </a:lnTo>
                  <a:lnTo>
                    <a:pt x="26437" y="24671"/>
                  </a:lnTo>
                  <a:lnTo>
                    <a:pt x="25411" y="24618"/>
                  </a:lnTo>
                  <a:lnTo>
                    <a:pt x="24385" y="24576"/>
                  </a:lnTo>
                  <a:lnTo>
                    <a:pt x="23334" y="24534"/>
                  </a:lnTo>
                  <a:lnTo>
                    <a:pt x="22283" y="24497"/>
                  </a:lnTo>
                  <a:lnTo>
                    <a:pt x="20154" y="24429"/>
                  </a:lnTo>
                  <a:lnTo>
                    <a:pt x="17949" y="24366"/>
                  </a:lnTo>
                  <a:lnTo>
                    <a:pt x="13385" y="24245"/>
                  </a:lnTo>
                  <a:lnTo>
                    <a:pt x="10975" y="24177"/>
                  </a:lnTo>
                  <a:lnTo>
                    <a:pt x="8462" y="24103"/>
                  </a:lnTo>
                  <a:lnTo>
                    <a:pt x="8487" y="20741"/>
                  </a:lnTo>
                  <a:lnTo>
                    <a:pt x="8462" y="19039"/>
                  </a:lnTo>
                  <a:lnTo>
                    <a:pt x="8436" y="17332"/>
                  </a:lnTo>
                  <a:lnTo>
                    <a:pt x="8436" y="17242"/>
                  </a:lnTo>
                  <a:lnTo>
                    <a:pt x="8487" y="17158"/>
                  </a:lnTo>
                  <a:lnTo>
                    <a:pt x="8564" y="17085"/>
                  </a:lnTo>
                  <a:lnTo>
                    <a:pt x="8667" y="17022"/>
                  </a:lnTo>
                  <a:lnTo>
                    <a:pt x="8795" y="16969"/>
                  </a:lnTo>
                  <a:lnTo>
                    <a:pt x="8949" y="16917"/>
                  </a:lnTo>
                  <a:lnTo>
                    <a:pt x="9129" y="16875"/>
                  </a:lnTo>
                  <a:lnTo>
                    <a:pt x="9334" y="16843"/>
                  </a:lnTo>
                  <a:lnTo>
                    <a:pt x="9564" y="16812"/>
                  </a:lnTo>
                  <a:lnTo>
                    <a:pt x="9821" y="16785"/>
                  </a:lnTo>
                  <a:lnTo>
                    <a:pt x="10077" y="16764"/>
                  </a:lnTo>
                  <a:lnTo>
                    <a:pt x="10385" y="16743"/>
                  </a:lnTo>
                  <a:lnTo>
                    <a:pt x="11026" y="16712"/>
                  </a:lnTo>
                  <a:lnTo>
                    <a:pt x="11744" y="16685"/>
                  </a:lnTo>
                  <a:lnTo>
                    <a:pt x="17001" y="16491"/>
                  </a:lnTo>
                  <a:lnTo>
                    <a:pt x="19616" y="16397"/>
                  </a:lnTo>
                  <a:lnTo>
                    <a:pt x="22231" y="16297"/>
                  </a:lnTo>
                  <a:lnTo>
                    <a:pt x="24821" y="16192"/>
                  </a:lnTo>
                  <a:lnTo>
                    <a:pt x="27411" y="16076"/>
                  </a:lnTo>
                  <a:lnTo>
                    <a:pt x="28719" y="16013"/>
                  </a:lnTo>
                  <a:lnTo>
                    <a:pt x="30001" y="15945"/>
                  </a:lnTo>
                  <a:lnTo>
                    <a:pt x="31283" y="15876"/>
                  </a:lnTo>
                  <a:lnTo>
                    <a:pt x="32539" y="15803"/>
                  </a:lnTo>
                  <a:lnTo>
                    <a:pt x="33975" y="15714"/>
                  </a:lnTo>
                  <a:lnTo>
                    <a:pt x="35386" y="15624"/>
                  </a:lnTo>
                  <a:lnTo>
                    <a:pt x="36796" y="15524"/>
                  </a:lnTo>
                  <a:lnTo>
                    <a:pt x="38206" y="15425"/>
                  </a:lnTo>
                  <a:lnTo>
                    <a:pt x="41001" y="15214"/>
                  </a:lnTo>
                  <a:lnTo>
                    <a:pt x="43770" y="14999"/>
                  </a:lnTo>
                  <a:lnTo>
                    <a:pt x="46565" y="14778"/>
                  </a:lnTo>
                  <a:lnTo>
                    <a:pt x="49360" y="14563"/>
                  </a:lnTo>
                  <a:lnTo>
                    <a:pt x="52155" y="14353"/>
                  </a:lnTo>
                  <a:lnTo>
                    <a:pt x="53540" y="14253"/>
                  </a:lnTo>
                  <a:lnTo>
                    <a:pt x="54950" y="14159"/>
                  </a:lnTo>
                  <a:lnTo>
                    <a:pt x="56771" y="14032"/>
                  </a:lnTo>
                  <a:lnTo>
                    <a:pt x="58591" y="13901"/>
                  </a:lnTo>
                  <a:lnTo>
                    <a:pt x="60360" y="13765"/>
                  </a:lnTo>
                  <a:lnTo>
                    <a:pt x="62130" y="13623"/>
                  </a:lnTo>
                  <a:lnTo>
                    <a:pt x="63899" y="13476"/>
                  </a:lnTo>
                  <a:lnTo>
                    <a:pt x="65643" y="13328"/>
                  </a:lnTo>
                  <a:lnTo>
                    <a:pt x="67361" y="13171"/>
                  </a:lnTo>
                  <a:lnTo>
                    <a:pt x="69079" y="13008"/>
                  </a:lnTo>
                  <a:lnTo>
                    <a:pt x="70771" y="12845"/>
                  </a:lnTo>
                  <a:lnTo>
                    <a:pt x="72438" y="12672"/>
                  </a:lnTo>
                  <a:lnTo>
                    <a:pt x="74104" y="12493"/>
                  </a:lnTo>
                  <a:lnTo>
                    <a:pt x="75745" y="12315"/>
                  </a:lnTo>
                  <a:lnTo>
                    <a:pt x="77361" y="12125"/>
                  </a:lnTo>
                  <a:lnTo>
                    <a:pt x="78976" y="11936"/>
                  </a:lnTo>
                  <a:lnTo>
                    <a:pt x="80592" y="11737"/>
                  </a:lnTo>
                  <a:lnTo>
                    <a:pt x="82156" y="11537"/>
                  </a:lnTo>
                  <a:lnTo>
                    <a:pt x="83720" y="11332"/>
                  </a:lnTo>
                  <a:lnTo>
                    <a:pt x="85284" y="11122"/>
                  </a:lnTo>
                  <a:lnTo>
                    <a:pt x="86823" y="10901"/>
                  </a:lnTo>
                  <a:lnTo>
                    <a:pt x="88335" y="10681"/>
                  </a:lnTo>
                  <a:lnTo>
                    <a:pt x="89848" y="10455"/>
                  </a:lnTo>
                  <a:lnTo>
                    <a:pt x="91336" y="10224"/>
                  </a:lnTo>
                  <a:lnTo>
                    <a:pt x="92823" y="9992"/>
                  </a:lnTo>
                  <a:lnTo>
                    <a:pt x="94284" y="9751"/>
                  </a:lnTo>
                  <a:lnTo>
                    <a:pt x="95720" y="9504"/>
                  </a:lnTo>
                  <a:lnTo>
                    <a:pt x="97156" y="9257"/>
                  </a:lnTo>
                  <a:lnTo>
                    <a:pt x="98566" y="9000"/>
                  </a:lnTo>
                  <a:lnTo>
                    <a:pt x="99977" y="8742"/>
                  </a:lnTo>
                  <a:lnTo>
                    <a:pt x="101361" y="8479"/>
                  </a:lnTo>
                  <a:lnTo>
                    <a:pt x="102746" y="8212"/>
                  </a:lnTo>
                  <a:lnTo>
                    <a:pt x="104105" y="7938"/>
                  </a:lnTo>
                  <a:lnTo>
                    <a:pt x="105438" y="7660"/>
                  </a:lnTo>
                  <a:lnTo>
                    <a:pt x="106592" y="7418"/>
                  </a:lnTo>
                  <a:lnTo>
                    <a:pt x="107720" y="7171"/>
                  </a:lnTo>
                  <a:lnTo>
                    <a:pt x="109951" y="6678"/>
                  </a:lnTo>
                  <a:lnTo>
                    <a:pt x="112156" y="6178"/>
                  </a:lnTo>
                  <a:lnTo>
                    <a:pt x="114336" y="5674"/>
                  </a:lnTo>
                  <a:lnTo>
                    <a:pt x="118644" y="4655"/>
                  </a:lnTo>
                  <a:lnTo>
                    <a:pt x="120798" y="4140"/>
                  </a:lnTo>
                  <a:lnTo>
                    <a:pt x="122952" y="3636"/>
                  </a:lnTo>
                  <a:lnTo>
                    <a:pt x="123644" y="3478"/>
                  </a:lnTo>
                  <a:lnTo>
                    <a:pt x="124003" y="3399"/>
                  </a:lnTo>
                  <a:lnTo>
                    <a:pt x="124336" y="3331"/>
                  </a:lnTo>
                  <a:lnTo>
                    <a:pt x="124695" y="3263"/>
                  </a:lnTo>
                  <a:lnTo>
                    <a:pt x="125080" y="3200"/>
                  </a:lnTo>
                  <a:lnTo>
                    <a:pt x="125439" y="3147"/>
                  </a:lnTo>
                  <a:lnTo>
                    <a:pt x="125823" y="3105"/>
                  </a:lnTo>
                  <a:lnTo>
                    <a:pt x="126234" y="3068"/>
                  </a:lnTo>
                  <a:lnTo>
                    <a:pt x="126644" y="3042"/>
                  </a:lnTo>
                  <a:lnTo>
                    <a:pt x="126875" y="3037"/>
                  </a:lnTo>
                  <a:lnTo>
                    <a:pt x="127080" y="3032"/>
                  </a:lnTo>
                  <a:lnTo>
                    <a:pt x="127311" y="3026"/>
                  </a:lnTo>
                  <a:lnTo>
                    <a:pt x="127541" y="3032"/>
                  </a:lnTo>
                  <a:lnTo>
                    <a:pt x="127772" y="3037"/>
                  </a:lnTo>
                  <a:lnTo>
                    <a:pt x="128003" y="3042"/>
                  </a:lnTo>
                  <a:lnTo>
                    <a:pt x="128259" y="3058"/>
                  </a:lnTo>
                  <a:lnTo>
                    <a:pt x="128490" y="3074"/>
                  </a:lnTo>
                  <a:lnTo>
                    <a:pt x="128747" y="3095"/>
                  </a:lnTo>
                  <a:lnTo>
                    <a:pt x="129029" y="3121"/>
                  </a:lnTo>
                  <a:lnTo>
                    <a:pt x="129285" y="3147"/>
                  </a:lnTo>
                  <a:lnTo>
                    <a:pt x="129567" y="3184"/>
                  </a:lnTo>
                  <a:lnTo>
                    <a:pt x="131029" y="3384"/>
                  </a:lnTo>
                  <a:lnTo>
                    <a:pt x="132490" y="3588"/>
                  </a:lnTo>
                  <a:lnTo>
                    <a:pt x="135388" y="4009"/>
                  </a:lnTo>
                  <a:lnTo>
                    <a:pt x="136849" y="4214"/>
                  </a:lnTo>
                  <a:lnTo>
                    <a:pt x="138311" y="4419"/>
                  </a:lnTo>
                  <a:lnTo>
                    <a:pt x="139772" y="4618"/>
                  </a:lnTo>
                  <a:lnTo>
                    <a:pt x="141285" y="4807"/>
                  </a:lnTo>
                  <a:lnTo>
                    <a:pt x="148747" y="5711"/>
                  </a:lnTo>
                  <a:lnTo>
                    <a:pt x="152491" y="6163"/>
                  </a:lnTo>
                  <a:lnTo>
                    <a:pt x="156260" y="6604"/>
                  </a:lnTo>
                  <a:lnTo>
                    <a:pt x="160004" y="7045"/>
                  </a:lnTo>
                  <a:lnTo>
                    <a:pt x="163773" y="7487"/>
                  </a:lnTo>
                  <a:lnTo>
                    <a:pt x="167568" y="7917"/>
                  </a:lnTo>
                  <a:lnTo>
                    <a:pt x="171363" y="8348"/>
                  </a:lnTo>
                  <a:lnTo>
                    <a:pt x="171876" y="8401"/>
                  </a:lnTo>
                  <a:lnTo>
                    <a:pt x="172363" y="8453"/>
                  </a:lnTo>
                  <a:lnTo>
                    <a:pt x="172850" y="8495"/>
                  </a:lnTo>
                  <a:lnTo>
                    <a:pt x="173337" y="8537"/>
                  </a:lnTo>
                  <a:lnTo>
                    <a:pt x="173825" y="8569"/>
                  </a:lnTo>
                  <a:lnTo>
                    <a:pt x="174286" y="8600"/>
                  </a:lnTo>
                  <a:lnTo>
                    <a:pt x="174748" y="8621"/>
                  </a:lnTo>
                  <a:lnTo>
                    <a:pt x="175209" y="8642"/>
                  </a:lnTo>
                  <a:lnTo>
                    <a:pt x="175671" y="8653"/>
                  </a:lnTo>
                  <a:lnTo>
                    <a:pt x="176107" y="8663"/>
                  </a:lnTo>
                  <a:lnTo>
                    <a:pt x="176978" y="8663"/>
                  </a:lnTo>
                  <a:lnTo>
                    <a:pt x="177389" y="8658"/>
                  </a:lnTo>
                  <a:lnTo>
                    <a:pt x="177799" y="8642"/>
                  </a:lnTo>
                  <a:lnTo>
                    <a:pt x="178209" y="8627"/>
                  </a:lnTo>
                  <a:lnTo>
                    <a:pt x="178620" y="8606"/>
                  </a:lnTo>
                  <a:lnTo>
                    <a:pt x="179004" y="8579"/>
                  </a:lnTo>
                  <a:lnTo>
                    <a:pt x="179389" y="8543"/>
                  </a:lnTo>
                  <a:lnTo>
                    <a:pt x="179773" y="8506"/>
                  </a:lnTo>
                  <a:lnTo>
                    <a:pt x="180132" y="8464"/>
                  </a:lnTo>
                  <a:lnTo>
                    <a:pt x="180491" y="8416"/>
                  </a:lnTo>
                  <a:lnTo>
                    <a:pt x="180850" y="8364"/>
                  </a:lnTo>
                  <a:lnTo>
                    <a:pt x="181209" y="8311"/>
                  </a:lnTo>
                  <a:lnTo>
                    <a:pt x="181543" y="8248"/>
                  </a:lnTo>
                  <a:lnTo>
                    <a:pt x="181876" y="8180"/>
                  </a:lnTo>
                  <a:lnTo>
                    <a:pt x="182209" y="8106"/>
                  </a:lnTo>
                  <a:lnTo>
                    <a:pt x="182543" y="8033"/>
                  </a:lnTo>
                  <a:lnTo>
                    <a:pt x="182850" y="7949"/>
                  </a:lnTo>
                  <a:lnTo>
                    <a:pt x="183158" y="7865"/>
                  </a:lnTo>
                  <a:lnTo>
                    <a:pt x="183466" y="7770"/>
                  </a:lnTo>
                  <a:lnTo>
                    <a:pt x="183748" y="7676"/>
                  </a:lnTo>
                  <a:lnTo>
                    <a:pt x="184030" y="7571"/>
                  </a:lnTo>
                  <a:lnTo>
                    <a:pt x="184312" y="7466"/>
                  </a:lnTo>
                  <a:lnTo>
                    <a:pt x="184594" y="7355"/>
                  </a:lnTo>
                  <a:lnTo>
                    <a:pt x="185081" y="7135"/>
                  </a:lnTo>
                  <a:lnTo>
                    <a:pt x="185543" y="6909"/>
                  </a:lnTo>
                  <a:lnTo>
                    <a:pt x="185979" y="6683"/>
                  </a:lnTo>
                  <a:lnTo>
                    <a:pt x="186799" y="6215"/>
                  </a:lnTo>
                  <a:lnTo>
                    <a:pt x="187209" y="5984"/>
                  </a:lnTo>
                  <a:lnTo>
                    <a:pt x="187620" y="5758"/>
                  </a:lnTo>
                  <a:lnTo>
                    <a:pt x="188004" y="5548"/>
                  </a:lnTo>
                  <a:lnTo>
                    <a:pt x="188363" y="5338"/>
                  </a:lnTo>
                  <a:lnTo>
                    <a:pt x="189030" y="4918"/>
                  </a:lnTo>
                  <a:lnTo>
                    <a:pt x="189697" y="4492"/>
                  </a:lnTo>
                  <a:lnTo>
                    <a:pt x="190056" y="4287"/>
                  </a:lnTo>
                  <a:lnTo>
                    <a:pt x="190440" y="4082"/>
                  </a:lnTo>
                  <a:lnTo>
                    <a:pt x="190876" y="3877"/>
                  </a:lnTo>
                  <a:lnTo>
                    <a:pt x="191338" y="3683"/>
                  </a:lnTo>
                  <a:lnTo>
                    <a:pt x="191594" y="3583"/>
                  </a:lnTo>
                  <a:lnTo>
                    <a:pt x="191876" y="3489"/>
                  </a:lnTo>
                  <a:lnTo>
                    <a:pt x="192158" y="3394"/>
                  </a:lnTo>
                  <a:lnTo>
                    <a:pt x="192466" y="3300"/>
                  </a:lnTo>
                  <a:lnTo>
                    <a:pt x="192774" y="3210"/>
                  </a:lnTo>
                  <a:lnTo>
                    <a:pt x="193107" y="3121"/>
                  </a:lnTo>
                  <a:lnTo>
                    <a:pt x="193466" y="3037"/>
                  </a:lnTo>
                  <a:lnTo>
                    <a:pt x="193851" y="2948"/>
                  </a:lnTo>
                  <a:lnTo>
                    <a:pt x="194235" y="2869"/>
                  </a:lnTo>
                  <a:lnTo>
                    <a:pt x="194671" y="2785"/>
                  </a:lnTo>
                  <a:lnTo>
                    <a:pt x="195107" y="2706"/>
                  </a:lnTo>
                  <a:lnTo>
                    <a:pt x="195594" y="2632"/>
                  </a:lnTo>
                  <a:lnTo>
                    <a:pt x="195979" y="2575"/>
                  </a:lnTo>
                  <a:lnTo>
                    <a:pt x="196363" y="2517"/>
                  </a:lnTo>
                  <a:lnTo>
                    <a:pt x="196774" y="2464"/>
                  </a:lnTo>
                  <a:lnTo>
                    <a:pt x="197210" y="2412"/>
                  </a:lnTo>
                  <a:lnTo>
                    <a:pt x="197646" y="2364"/>
                  </a:lnTo>
                  <a:lnTo>
                    <a:pt x="198081" y="2322"/>
                  </a:lnTo>
                  <a:lnTo>
                    <a:pt x="199005" y="2238"/>
                  </a:lnTo>
                  <a:lnTo>
                    <a:pt x="199953" y="2165"/>
                  </a:lnTo>
                  <a:lnTo>
                    <a:pt x="200902" y="2107"/>
                  </a:lnTo>
                  <a:lnTo>
                    <a:pt x="201876" y="2060"/>
                  </a:lnTo>
                  <a:lnTo>
                    <a:pt x="202364" y="2039"/>
                  </a:lnTo>
                  <a:lnTo>
                    <a:pt x="202876" y="2023"/>
                  </a:lnTo>
                  <a:lnTo>
                    <a:pt x="203364" y="2012"/>
                  </a:lnTo>
                  <a:lnTo>
                    <a:pt x="203851" y="2002"/>
                  </a:lnTo>
                  <a:lnTo>
                    <a:pt x="204338" y="1997"/>
                  </a:lnTo>
                  <a:lnTo>
                    <a:pt x="204825" y="1991"/>
                  </a:lnTo>
                  <a:close/>
                  <a:moveTo>
                    <a:pt x="205261" y="0"/>
                  </a:moveTo>
                  <a:lnTo>
                    <a:pt x="204543" y="11"/>
                  </a:lnTo>
                  <a:lnTo>
                    <a:pt x="203825" y="21"/>
                  </a:lnTo>
                  <a:lnTo>
                    <a:pt x="203107" y="37"/>
                  </a:lnTo>
                  <a:lnTo>
                    <a:pt x="202415" y="58"/>
                  </a:lnTo>
                  <a:lnTo>
                    <a:pt x="201697" y="84"/>
                  </a:lnTo>
                  <a:lnTo>
                    <a:pt x="201005" y="121"/>
                  </a:lnTo>
                  <a:lnTo>
                    <a:pt x="200287" y="158"/>
                  </a:lnTo>
                  <a:lnTo>
                    <a:pt x="199594" y="200"/>
                  </a:lnTo>
                  <a:lnTo>
                    <a:pt x="198902" y="247"/>
                  </a:lnTo>
                  <a:lnTo>
                    <a:pt x="198210" y="300"/>
                  </a:lnTo>
                  <a:lnTo>
                    <a:pt x="197517" y="358"/>
                  </a:lnTo>
                  <a:lnTo>
                    <a:pt x="196851" y="421"/>
                  </a:lnTo>
                  <a:lnTo>
                    <a:pt x="196184" y="484"/>
                  </a:lnTo>
                  <a:lnTo>
                    <a:pt x="195492" y="557"/>
                  </a:lnTo>
                  <a:lnTo>
                    <a:pt x="194825" y="631"/>
                  </a:lnTo>
                  <a:lnTo>
                    <a:pt x="194184" y="715"/>
                  </a:lnTo>
                  <a:lnTo>
                    <a:pt x="193517" y="799"/>
                  </a:lnTo>
                  <a:lnTo>
                    <a:pt x="192876" y="888"/>
                  </a:lnTo>
                  <a:lnTo>
                    <a:pt x="192235" y="983"/>
                  </a:lnTo>
                  <a:lnTo>
                    <a:pt x="191594" y="1077"/>
                  </a:lnTo>
                  <a:lnTo>
                    <a:pt x="190594" y="1240"/>
                  </a:lnTo>
                  <a:lnTo>
                    <a:pt x="189645" y="1414"/>
                  </a:lnTo>
                  <a:lnTo>
                    <a:pt x="188722" y="1587"/>
                  </a:lnTo>
                  <a:lnTo>
                    <a:pt x="187825" y="1771"/>
                  </a:lnTo>
                  <a:lnTo>
                    <a:pt x="187004" y="1955"/>
                  </a:lnTo>
                  <a:lnTo>
                    <a:pt x="186209" y="2149"/>
                  </a:lnTo>
                  <a:lnTo>
                    <a:pt x="185440" y="2349"/>
                  </a:lnTo>
                  <a:lnTo>
                    <a:pt x="184722" y="2554"/>
                  </a:lnTo>
                  <a:lnTo>
                    <a:pt x="184056" y="2769"/>
                  </a:lnTo>
                  <a:lnTo>
                    <a:pt x="183414" y="2984"/>
                  </a:lnTo>
                  <a:lnTo>
                    <a:pt x="182825" y="3210"/>
                  </a:lnTo>
                  <a:lnTo>
                    <a:pt x="182261" y="3441"/>
                  </a:lnTo>
                  <a:lnTo>
                    <a:pt x="181748" y="3673"/>
                  </a:lnTo>
                  <a:lnTo>
                    <a:pt x="181286" y="3919"/>
                  </a:lnTo>
                  <a:lnTo>
                    <a:pt x="180850" y="4166"/>
                  </a:lnTo>
                  <a:lnTo>
                    <a:pt x="180466" y="4419"/>
                  </a:lnTo>
                  <a:lnTo>
                    <a:pt x="180312" y="4534"/>
                  </a:lnTo>
                  <a:lnTo>
                    <a:pt x="180107" y="4655"/>
                  </a:lnTo>
                  <a:lnTo>
                    <a:pt x="179696" y="4881"/>
                  </a:lnTo>
                  <a:lnTo>
                    <a:pt x="179261" y="5112"/>
                  </a:lnTo>
                  <a:lnTo>
                    <a:pt x="178773" y="5338"/>
                  </a:lnTo>
                  <a:lnTo>
                    <a:pt x="177850" y="5790"/>
                  </a:lnTo>
                  <a:lnTo>
                    <a:pt x="177389" y="6021"/>
                  </a:lnTo>
                  <a:lnTo>
                    <a:pt x="177004" y="6252"/>
                  </a:lnTo>
                  <a:lnTo>
                    <a:pt x="176748" y="6394"/>
                  </a:lnTo>
                  <a:lnTo>
                    <a:pt x="176466" y="6515"/>
                  </a:lnTo>
                  <a:lnTo>
                    <a:pt x="176312" y="6572"/>
                  </a:lnTo>
                  <a:lnTo>
                    <a:pt x="176158" y="6620"/>
                  </a:lnTo>
                  <a:lnTo>
                    <a:pt x="175978" y="6667"/>
                  </a:lnTo>
                  <a:lnTo>
                    <a:pt x="175825" y="6709"/>
                  </a:lnTo>
                  <a:lnTo>
                    <a:pt x="175645" y="6751"/>
                  </a:lnTo>
                  <a:lnTo>
                    <a:pt x="175466" y="6783"/>
                  </a:lnTo>
                  <a:lnTo>
                    <a:pt x="175286" y="6814"/>
                  </a:lnTo>
                  <a:lnTo>
                    <a:pt x="175107" y="6840"/>
                  </a:lnTo>
                  <a:lnTo>
                    <a:pt x="174901" y="6867"/>
                  </a:lnTo>
                  <a:lnTo>
                    <a:pt x="174696" y="6882"/>
                  </a:lnTo>
                  <a:lnTo>
                    <a:pt x="174491" y="6898"/>
                  </a:lnTo>
                  <a:lnTo>
                    <a:pt x="174286" y="6909"/>
                  </a:lnTo>
                  <a:lnTo>
                    <a:pt x="174081" y="6919"/>
                  </a:lnTo>
                  <a:lnTo>
                    <a:pt x="173850" y="6924"/>
                  </a:lnTo>
                  <a:lnTo>
                    <a:pt x="173645" y="6930"/>
                  </a:lnTo>
                  <a:lnTo>
                    <a:pt x="173414" y="6924"/>
                  </a:lnTo>
                  <a:lnTo>
                    <a:pt x="172927" y="6914"/>
                  </a:lnTo>
                  <a:lnTo>
                    <a:pt x="172440" y="6893"/>
                  </a:lnTo>
                  <a:lnTo>
                    <a:pt x="171927" y="6856"/>
                  </a:lnTo>
                  <a:lnTo>
                    <a:pt x="171389" y="6809"/>
                  </a:lnTo>
                  <a:lnTo>
                    <a:pt x="170850" y="6756"/>
                  </a:lnTo>
                  <a:lnTo>
                    <a:pt x="170286" y="6693"/>
                  </a:lnTo>
                  <a:lnTo>
                    <a:pt x="168491" y="6478"/>
                  </a:lnTo>
                  <a:lnTo>
                    <a:pt x="166671" y="6262"/>
                  </a:lnTo>
                  <a:lnTo>
                    <a:pt x="164850" y="6047"/>
                  </a:lnTo>
                  <a:lnTo>
                    <a:pt x="163081" y="5826"/>
                  </a:lnTo>
                  <a:lnTo>
                    <a:pt x="156722" y="5007"/>
                  </a:lnTo>
                  <a:lnTo>
                    <a:pt x="150362" y="4182"/>
                  </a:lnTo>
                  <a:lnTo>
                    <a:pt x="144003" y="3357"/>
                  </a:lnTo>
                  <a:lnTo>
                    <a:pt x="137670" y="2527"/>
                  </a:lnTo>
                  <a:lnTo>
                    <a:pt x="137131" y="2454"/>
                  </a:lnTo>
                  <a:lnTo>
                    <a:pt x="136593" y="2375"/>
                  </a:lnTo>
                  <a:lnTo>
                    <a:pt x="136054" y="2291"/>
                  </a:lnTo>
                  <a:lnTo>
                    <a:pt x="135516" y="2202"/>
                  </a:lnTo>
                  <a:lnTo>
                    <a:pt x="135003" y="2112"/>
                  </a:lnTo>
                  <a:lnTo>
                    <a:pt x="134516" y="2023"/>
                  </a:lnTo>
                  <a:lnTo>
                    <a:pt x="134029" y="1928"/>
                  </a:lnTo>
                  <a:lnTo>
                    <a:pt x="133542" y="1834"/>
                  </a:lnTo>
                  <a:lnTo>
                    <a:pt x="133106" y="1744"/>
                  </a:lnTo>
                  <a:lnTo>
                    <a:pt x="132644" y="1660"/>
                  </a:lnTo>
                  <a:lnTo>
                    <a:pt x="132183" y="1582"/>
                  </a:lnTo>
                  <a:lnTo>
                    <a:pt x="131721" y="1513"/>
                  </a:lnTo>
                  <a:lnTo>
                    <a:pt x="131259" y="1450"/>
                  </a:lnTo>
                  <a:lnTo>
                    <a:pt x="130772" y="1392"/>
                  </a:lnTo>
                  <a:lnTo>
                    <a:pt x="130311" y="1340"/>
                  </a:lnTo>
                  <a:lnTo>
                    <a:pt x="129824" y="1293"/>
                  </a:lnTo>
                  <a:lnTo>
                    <a:pt x="129336" y="1251"/>
                  </a:lnTo>
                  <a:lnTo>
                    <a:pt x="128849" y="1219"/>
                  </a:lnTo>
                  <a:lnTo>
                    <a:pt x="128362" y="1188"/>
                  </a:lnTo>
                  <a:lnTo>
                    <a:pt x="127875" y="1167"/>
                  </a:lnTo>
                  <a:lnTo>
                    <a:pt x="127388" y="1151"/>
                  </a:lnTo>
                  <a:lnTo>
                    <a:pt x="126900" y="1140"/>
                  </a:lnTo>
                  <a:lnTo>
                    <a:pt x="125926" y="1140"/>
                  </a:lnTo>
                  <a:lnTo>
                    <a:pt x="125439" y="1146"/>
                  </a:lnTo>
                  <a:lnTo>
                    <a:pt x="124952" y="1161"/>
                  </a:lnTo>
                  <a:lnTo>
                    <a:pt x="124490" y="1182"/>
                  </a:lnTo>
                  <a:lnTo>
                    <a:pt x="124003" y="1209"/>
                  </a:lnTo>
                  <a:lnTo>
                    <a:pt x="123541" y="1240"/>
                  </a:lnTo>
                  <a:lnTo>
                    <a:pt x="123080" y="1277"/>
                  </a:lnTo>
                  <a:lnTo>
                    <a:pt x="122618" y="1319"/>
                  </a:lnTo>
                  <a:lnTo>
                    <a:pt x="122157" y="1366"/>
                  </a:lnTo>
                  <a:lnTo>
                    <a:pt x="121721" y="1424"/>
                  </a:lnTo>
                  <a:lnTo>
                    <a:pt x="121285" y="1482"/>
                  </a:lnTo>
                  <a:lnTo>
                    <a:pt x="120849" y="1550"/>
                  </a:lnTo>
                  <a:lnTo>
                    <a:pt x="120439" y="1618"/>
                  </a:lnTo>
                  <a:lnTo>
                    <a:pt x="120028" y="1697"/>
                  </a:lnTo>
                  <a:lnTo>
                    <a:pt x="119618" y="1781"/>
                  </a:lnTo>
                  <a:lnTo>
                    <a:pt x="119234" y="1871"/>
                  </a:lnTo>
                  <a:lnTo>
                    <a:pt x="118849" y="1965"/>
                  </a:lnTo>
                  <a:lnTo>
                    <a:pt x="117336" y="2354"/>
                  </a:lnTo>
                  <a:lnTo>
                    <a:pt x="115798" y="2743"/>
                  </a:lnTo>
                  <a:lnTo>
                    <a:pt x="114233" y="3121"/>
                  </a:lnTo>
                  <a:lnTo>
                    <a:pt x="112669" y="3499"/>
                  </a:lnTo>
                  <a:lnTo>
                    <a:pt x="111080" y="3872"/>
                  </a:lnTo>
                  <a:lnTo>
                    <a:pt x="109490" y="4240"/>
                  </a:lnTo>
                  <a:lnTo>
                    <a:pt x="107874" y="4602"/>
                  </a:lnTo>
                  <a:lnTo>
                    <a:pt x="106233" y="4960"/>
                  </a:lnTo>
                  <a:lnTo>
                    <a:pt x="104567" y="5312"/>
                  </a:lnTo>
                  <a:lnTo>
                    <a:pt x="102874" y="5664"/>
                  </a:lnTo>
                  <a:lnTo>
                    <a:pt x="101182" y="6005"/>
                  </a:lnTo>
                  <a:lnTo>
                    <a:pt x="99464" y="6347"/>
                  </a:lnTo>
                  <a:lnTo>
                    <a:pt x="97720" y="6678"/>
                  </a:lnTo>
                  <a:lnTo>
                    <a:pt x="95951" y="7008"/>
                  </a:lnTo>
                  <a:lnTo>
                    <a:pt x="94182" y="7329"/>
                  </a:lnTo>
                  <a:lnTo>
                    <a:pt x="92361" y="7649"/>
                  </a:lnTo>
                  <a:lnTo>
                    <a:pt x="90541" y="7965"/>
                  </a:lnTo>
                  <a:lnTo>
                    <a:pt x="88694" y="8269"/>
                  </a:lnTo>
                  <a:lnTo>
                    <a:pt x="86823" y="8574"/>
                  </a:lnTo>
                  <a:lnTo>
                    <a:pt x="84925" y="8868"/>
                  </a:lnTo>
                  <a:lnTo>
                    <a:pt x="83002" y="9162"/>
                  </a:lnTo>
                  <a:lnTo>
                    <a:pt x="81079" y="9446"/>
                  </a:lnTo>
                  <a:lnTo>
                    <a:pt x="79104" y="9725"/>
                  </a:lnTo>
                  <a:lnTo>
                    <a:pt x="77104" y="9998"/>
                  </a:lnTo>
                  <a:lnTo>
                    <a:pt x="75104" y="10271"/>
                  </a:lnTo>
                  <a:lnTo>
                    <a:pt x="73053" y="10528"/>
                  </a:lnTo>
                  <a:lnTo>
                    <a:pt x="71002" y="10786"/>
                  </a:lnTo>
                  <a:lnTo>
                    <a:pt x="68899" y="11038"/>
                  </a:lnTo>
                  <a:lnTo>
                    <a:pt x="66796" y="11280"/>
                  </a:lnTo>
                  <a:lnTo>
                    <a:pt x="64643" y="11516"/>
                  </a:lnTo>
                  <a:lnTo>
                    <a:pt x="62489" y="11747"/>
                  </a:lnTo>
                  <a:lnTo>
                    <a:pt x="60284" y="11973"/>
                  </a:lnTo>
                  <a:lnTo>
                    <a:pt x="57566" y="12241"/>
                  </a:lnTo>
                  <a:lnTo>
                    <a:pt x="54822" y="12498"/>
                  </a:lnTo>
                  <a:lnTo>
                    <a:pt x="52053" y="12745"/>
                  </a:lnTo>
                  <a:lnTo>
                    <a:pt x="49283" y="12982"/>
                  </a:lnTo>
                  <a:lnTo>
                    <a:pt x="46488" y="13213"/>
                  </a:lnTo>
                  <a:lnTo>
                    <a:pt x="43693" y="13434"/>
                  </a:lnTo>
                  <a:lnTo>
                    <a:pt x="40898" y="13644"/>
                  </a:lnTo>
                  <a:lnTo>
                    <a:pt x="38052" y="13849"/>
                  </a:lnTo>
                  <a:lnTo>
                    <a:pt x="35232" y="14043"/>
                  </a:lnTo>
                  <a:lnTo>
                    <a:pt x="32385" y="14237"/>
                  </a:lnTo>
                  <a:lnTo>
                    <a:pt x="29514" y="14421"/>
                  </a:lnTo>
                  <a:lnTo>
                    <a:pt x="26642" y="14600"/>
                  </a:lnTo>
                  <a:lnTo>
                    <a:pt x="23770" y="14773"/>
                  </a:lnTo>
                  <a:lnTo>
                    <a:pt x="20898" y="14941"/>
                  </a:lnTo>
                  <a:lnTo>
                    <a:pt x="18001" y="15109"/>
                  </a:lnTo>
                  <a:lnTo>
                    <a:pt x="15103" y="15272"/>
                  </a:lnTo>
                  <a:lnTo>
                    <a:pt x="14282" y="15314"/>
                  </a:lnTo>
                  <a:lnTo>
                    <a:pt x="13872" y="15335"/>
                  </a:lnTo>
                  <a:lnTo>
                    <a:pt x="13462" y="15351"/>
                  </a:lnTo>
                  <a:lnTo>
                    <a:pt x="11488" y="15425"/>
                  </a:lnTo>
                  <a:lnTo>
                    <a:pt x="9744" y="15493"/>
                  </a:lnTo>
                  <a:lnTo>
                    <a:pt x="8257" y="15561"/>
                  </a:lnTo>
                  <a:lnTo>
                    <a:pt x="7564" y="15593"/>
                  </a:lnTo>
                  <a:lnTo>
                    <a:pt x="6949" y="15630"/>
                  </a:lnTo>
                  <a:lnTo>
                    <a:pt x="6385" y="15666"/>
                  </a:lnTo>
                  <a:lnTo>
                    <a:pt x="5846" y="15703"/>
                  </a:lnTo>
                  <a:lnTo>
                    <a:pt x="5359" y="15745"/>
                  </a:lnTo>
                  <a:lnTo>
                    <a:pt x="4923" y="15787"/>
                  </a:lnTo>
                  <a:lnTo>
                    <a:pt x="4513" y="15834"/>
                  </a:lnTo>
                  <a:lnTo>
                    <a:pt x="4154" y="15887"/>
                  </a:lnTo>
                  <a:lnTo>
                    <a:pt x="3795" y="15939"/>
                  </a:lnTo>
                  <a:lnTo>
                    <a:pt x="3513" y="16003"/>
                  </a:lnTo>
                  <a:lnTo>
                    <a:pt x="3231" y="16066"/>
                  </a:lnTo>
                  <a:lnTo>
                    <a:pt x="2975" y="16139"/>
                  </a:lnTo>
                  <a:lnTo>
                    <a:pt x="2744" y="16218"/>
                  </a:lnTo>
                  <a:lnTo>
                    <a:pt x="2539" y="16302"/>
                  </a:lnTo>
                  <a:lnTo>
                    <a:pt x="2334" y="16397"/>
                  </a:lnTo>
                  <a:lnTo>
                    <a:pt x="2154" y="16496"/>
                  </a:lnTo>
                  <a:lnTo>
                    <a:pt x="2000" y="16607"/>
                  </a:lnTo>
                  <a:lnTo>
                    <a:pt x="1846" y="16728"/>
                  </a:lnTo>
                  <a:lnTo>
                    <a:pt x="1718" y="16854"/>
                  </a:lnTo>
                  <a:lnTo>
                    <a:pt x="1564" y="16990"/>
                  </a:lnTo>
                  <a:lnTo>
                    <a:pt x="1308" y="17295"/>
                  </a:lnTo>
                  <a:lnTo>
                    <a:pt x="1026" y="17647"/>
                  </a:lnTo>
                  <a:lnTo>
                    <a:pt x="744" y="18051"/>
                  </a:lnTo>
                  <a:lnTo>
                    <a:pt x="590" y="18256"/>
                  </a:lnTo>
                  <a:lnTo>
                    <a:pt x="462" y="18466"/>
                  </a:lnTo>
                  <a:lnTo>
                    <a:pt x="359" y="18671"/>
                  </a:lnTo>
                  <a:lnTo>
                    <a:pt x="257" y="18876"/>
                  </a:lnTo>
                  <a:lnTo>
                    <a:pt x="103" y="19291"/>
                  </a:lnTo>
                  <a:lnTo>
                    <a:pt x="26" y="19701"/>
                  </a:lnTo>
                  <a:lnTo>
                    <a:pt x="0" y="20116"/>
                  </a:lnTo>
                  <a:lnTo>
                    <a:pt x="0" y="20526"/>
                  </a:lnTo>
                  <a:lnTo>
                    <a:pt x="77" y="20936"/>
                  </a:lnTo>
                  <a:lnTo>
                    <a:pt x="180" y="21345"/>
                  </a:lnTo>
                  <a:lnTo>
                    <a:pt x="308" y="21755"/>
                  </a:lnTo>
                  <a:lnTo>
                    <a:pt x="462" y="22165"/>
                  </a:lnTo>
                  <a:lnTo>
                    <a:pt x="667" y="22575"/>
                  </a:lnTo>
                  <a:lnTo>
                    <a:pt x="872" y="22984"/>
                  </a:lnTo>
                  <a:lnTo>
                    <a:pt x="1333" y="23799"/>
                  </a:lnTo>
                  <a:lnTo>
                    <a:pt x="1846" y="24618"/>
                  </a:lnTo>
                  <a:lnTo>
                    <a:pt x="1898" y="24697"/>
                  </a:lnTo>
                  <a:lnTo>
                    <a:pt x="1975" y="24771"/>
                  </a:lnTo>
                  <a:lnTo>
                    <a:pt x="2051" y="24839"/>
                  </a:lnTo>
                  <a:lnTo>
                    <a:pt x="2154" y="24907"/>
                  </a:lnTo>
                  <a:lnTo>
                    <a:pt x="2257" y="24976"/>
                  </a:lnTo>
                  <a:lnTo>
                    <a:pt x="2385" y="25039"/>
                  </a:lnTo>
                  <a:lnTo>
                    <a:pt x="2513" y="25096"/>
                  </a:lnTo>
                  <a:lnTo>
                    <a:pt x="2667" y="25154"/>
                  </a:lnTo>
                  <a:lnTo>
                    <a:pt x="2846" y="25207"/>
                  </a:lnTo>
                  <a:lnTo>
                    <a:pt x="3026" y="25259"/>
                  </a:lnTo>
                  <a:lnTo>
                    <a:pt x="3205" y="25306"/>
                  </a:lnTo>
                  <a:lnTo>
                    <a:pt x="3436" y="25354"/>
                  </a:lnTo>
                  <a:lnTo>
                    <a:pt x="3667" y="25396"/>
                  </a:lnTo>
                  <a:lnTo>
                    <a:pt x="3898" y="25438"/>
                  </a:lnTo>
                  <a:lnTo>
                    <a:pt x="4154" y="25480"/>
                  </a:lnTo>
                  <a:lnTo>
                    <a:pt x="4436" y="25517"/>
                  </a:lnTo>
                  <a:lnTo>
                    <a:pt x="4718" y="25548"/>
                  </a:lnTo>
                  <a:lnTo>
                    <a:pt x="5026" y="25585"/>
                  </a:lnTo>
                  <a:lnTo>
                    <a:pt x="5667" y="25643"/>
                  </a:lnTo>
                  <a:lnTo>
                    <a:pt x="6411" y="25695"/>
                  </a:lnTo>
                  <a:lnTo>
                    <a:pt x="7180" y="25743"/>
                  </a:lnTo>
                  <a:lnTo>
                    <a:pt x="8026" y="25779"/>
                  </a:lnTo>
                  <a:lnTo>
                    <a:pt x="8949" y="25811"/>
                  </a:lnTo>
                  <a:lnTo>
                    <a:pt x="9949" y="25842"/>
                  </a:lnTo>
                  <a:lnTo>
                    <a:pt x="11000" y="25863"/>
                  </a:lnTo>
                  <a:lnTo>
                    <a:pt x="13026" y="25905"/>
                  </a:lnTo>
                  <a:lnTo>
                    <a:pt x="15026" y="25953"/>
                  </a:lnTo>
                  <a:lnTo>
                    <a:pt x="17052" y="26005"/>
                  </a:lnTo>
                  <a:lnTo>
                    <a:pt x="19077" y="26063"/>
                  </a:lnTo>
                  <a:lnTo>
                    <a:pt x="21078" y="26126"/>
                  </a:lnTo>
                  <a:lnTo>
                    <a:pt x="23078" y="26205"/>
                  </a:lnTo>
                  <a:lnTo>
                    <a:pt x="25052" y="26289"/>
                  </a:lnTo>
                  <a:lnTo>
                    <a:pt x="26026" y="26336"/>
                  </a:lnTo>
                  <a:lnTo>
                    <a:pt x="27001" y="26389"/>
                  </a:lnTo>
                  <a:lnTo>
                    <a:pt x="28206" y="26457"/>
                  </a:lnTo>
                  <a:lnTo>
                    <a:pt x="29360" y="26531"/>
                  </a:lnTo>
                  <a:lnTo>
                    <a:pt x="30514" y="26615"/>
                  </a:lnTo>
                  <a:lnTo>
                    <a:pt x="31616" y="26704"/>
                  </a:lnTo>
                  <a:lnTo>
                    <a:pt x="32668" y="26798"/>
                  </a:lnTo>
                  <a:lnTo>
                    <a:pt x="33719" y="26898"/>
                  </a:lnTo>
                  <a:lnTo>
                    <a:pt x="34719" y="27009"/>
                  </a:lnTo>
                  <a:lnTo>
                    <a:pt x="35693" y="27124"/>
                  </a:lnTo>
                  <a:lnTo>
                    <a:pt x="36642" y="27245"/>
                  </a:lnTo>
                  <a:lnTo>
                    <a:pt x="37565" y="27371"/>
                  </a:lnTo>
                  <a:lnTo>
                    <a:pt x="38437" y="27502"/>
                  </a:lnTo>
                  <a:lnTo>
                    <a:pt x="39309" y="27644"/>
                  </a:lnTo>
                  <a:lnTo>
                    <a:pt x="40129" y="27786"/>
                  </a:lnTo>
                  <a:lnTo>
                    <a:pt x="40924" y="27939"/>
                  </a:lnTo>
                  <a:lnTo>
                    <a:pt x="41693" y="28091"/>
                  </a:lnTo>
                  <a:lnTo>
                    <a:pt x="42411" y="28254"/>
                  </a:lnTo>
                  <a:lnTo>
                    <a:pt x="43104" y="28422"/>
                  </a:lnTo>
                  <a:lnTo>
                    <a:pt x="43796" y="28595"/>
                  </a:lnTo>
                  <a:lnTo>
                    <a:pt x="44437" y="28774"/>
                  </a:lnTo>
                  <a:lnTo>
                    <a:pt x="45052" y="28958"/>
                  </a:lnTo>
                  <a:lnTo>
                    <a:pt x="45617" y="29142"/>
                  </a:lnTo>
                  <a:lnTo>
                    <a:pt x="46181" y="29336"/>
                  </a:lnTo>
                  <a:lnTo>
                    <a:pt x="46693" y="29536"/>
                  </a:lnTo>
                  <a:lnTo>
                    <a:pt x="47181" y="29740"/>
                  </a:lnTo>
                  <a:lnTo>
                    <a:pt x="47642" y="29945"/>
                  </a:lnTo>
                  <a:lnTo>
                    <a:pt x="48078" y="30161"/>
                  </a:lnTo>
                  <a:lnTo>
                    <a:pt x="48488" y="30376"/>
                  </a:lnTo>
                  <a:lnTo>
                    <a:pt x="48847" y="30597"/>
                  </a:lnTo>
                  <a:lnTo>
                    <a:pt x="49206" y="30823"/>
                  </a:lnTo>
                  <a:lnTo>
                    <a:pt x="49514" y="31054"/>
                  </a:lnTo>
                  <a:lnTo>
                    <a:pt x="49796" y="31290"/>
                  </a:lnTo>
                  <a:lnTo>
                    <a:pt x="50053" y="31527"/>
                  </a:lnTo>
                  <a:lnTo>
                    <a:pt x="50258" y="31753"/>
                  </a:lnTo>
                  <a:lnTo>
                    <a:pt x="50412" y="31973"/>
                  </a:lnTo>
                  <a:lnTo>
                    <a:pt x="50540" y="32194"/>
                  </a:lnTo>
                  <a:lnTo>
                    <a:pt x="50591" y="32415"/>
                  </a:lnTo>
                  <a:lnTo>
                    <a:pt x="50642" y="32630"/>
                  </a:lnTo>
                  <a:lnTo>
                    <a:pt x="50642" y="32845"/>
                  </a:lnTo>
                  <a:lnTo>
                    <a:pt x="50591" y="33055"/>
                  </a:lnTo>
                  <a:lnTo>
                    <a:pt x="50488" y="33266"/>
                  </a:lnTo>
                  <a:lnTo>
                    <a:pt x="50360" y="33470"/>
                  </a:lnTo>
                  <a:lnTo>
                    <a:pt x="50206" y="33675"/>
                  </a:lnTo>
                  <a:lnTo>
                    <a:pt x="50001" y="33880"/>
                  </a:lnTo>
                  <a:lnTo>
                    <a:pt x="49770" y="34080"/>
                  </a:lnTo>
                  <a:lnTo>
                    <a:pt x="49488" y="34274"/>
                  </a:lnTo>
                  <a:lnTo>
                    <a:pt x="49181" y="34469"/>
                  </a:lnTo>
                  <a:lnTo>
                    <a:pt x="48847" y="34663"/>
                  </a:lnTo>
                  <a:lnTo>
                    <a:pt x="48463" y="34852"/>
                  </a:lnTo>
                  <a:lnTo>
                    <a:pt x="48052" y="35041"/>
                  </a:lnTo>
                  <a:lnTo>
                    <a:pt x="47617" y="35225"/>
                  </a:lnTo>
                  <a:lnTo>
                    <a:pt x="47155" y="35404"/>
                  </a:lnTo>
                  <a:lnTo>
                    <a:pt x="46642" y="35582"/>
                  </a:lnTo>
                  <a:lnTo>
                    <a:pt x="46104" y="35761"/>
                  </a:lnTo>
                  <a:lnTo>
                    <a:pt x="45540" y="35934"/>
                  </a:lnTo>
                  <a:lnTo>
                    <a:pt x="44950" y="36108"/>
                  </a:lnTo>
                  <a:lnTo>
                    <a:pt x="44309" y="36276"/>
                  </a:lnTo>
                  <a:lnTo>
                    <a:pt x="43668" y="36439"/>
                  </a:lnTo>
                  <a:lnTo>
                    <a:pt x="43001" y="36602"/>
                  </a:lnTo>
                  <a:lnTo>
                    <a:pt x="42283" y="36764"/>
                  </a:lnTo>
                  <a:lnTo>
                    <a:pt x="41565" y="36922"/>
                  </a:lnTo>
                  <a:lnTo>
                    <a:pt x="40796" y="37074"/>
                  </a:lnTo>
                  <a:lnTo>
                    <a:pt x="40027" y="37227"/>
                  </a:lnTo>
                  <a:lnTo>
                    <a:pt x="39232" y="37374"/>
                  </a:lnTo>
                  <a:lnTo>
                    <a:pt x="38386" y="37521"/>
                  </a:lnTo>
                  <a:lnTo>
                    <a:pt x="36873" y="37773"/>
                  </a:lnTo>
                  <a:lnTo>
                    <a:pt x="35334" y="38015"/>
                  </a:lnTo>
                  <a:lnTo>
                    <a:pt x="34565" y="38130"/>
                  </a:lnTo>
                  <a:lnTo>
                    <a:pt x="33770" y="38246"/>
                  </a:lnTo>
                  <a:lnTo>
                    <a:pt x="32975" y="38356"/>
                  </a:lnTo>
                  <a:lnTo>
                    <a:pt x="32155" y="38467"/>
                  </a:lnTo>
                  <a:lnTo>
                    <a:pt x="31334" y="38566"/>
                  </a:lnTo>
                  <a:lnTo>
                    <a:pt x="30514" y="38671"/>
                  </a:lnTo>
                  <a:lnTo>
                    <a:pt x="29693" y="38766"/>
                  </a:lnTo>
                  <a:lnTo>
                    <a:pt x="28847" y="38861"/>
                  </a:lnTo>
                  <a:lnTo>
                    <a:pt x="28001" y="38950"/>
                  </a:lnTo>
                  <a:lnTo>
                    <a:pt x="27155" y="39034"/>
                  </a:lnTo>
                  <a:lnTo>
                    <a:pt x="26283" y="39118"/>
                  </a:lnTo>
                  <a:lnTo>
                    <a:pt x="25411" y="39197"/>
                  </a:lnTo>
                  <a:lnTo>
                    <a:pt x="24539" y="39270"/>
                  </a:lnTo>
                  <a:lnTo>
                    <a:pt x="23642" y="39339"/>
                  </a:lnTo>
                  <a:lnTo>
                    <a:pt x="22744" y="39402"/>
                  </a:lnTo>
                  <a:lnTo>
                    <a:pt x="21847" y="39459"/>
                  </a:lnTo>
                  <a:lnTo>
                    <a:pt x="20924" y="39517"/>
                  </a:lnTo>
                  <a:lnTo>
                    <a:pt x="20001" y="39565"/>
                  </a:lnTo>
                  <a:lnTo>
                    <a:pt x="19052" y="39612"/>
                  </a:lnTo>
                  <a:lnTo>
                    <a:pt x="18129" y="39649"/>
                  </a:lnTo>
                  <a:lnTo>
                    <a:pt x="17154" y="39685"/>
                  </a:lnTo>
                  <a:lnTo>
                    <a:pt x="16206" y="39712"/>
                  </a:lnTo>
                  <a:lnTo>
                    <a:pt x="15231" y="39738"/>
                  </a:lnTo>
                  <a:lnTo>
                    <a:pt x="14231" y="39754"/>
                  </a:lnTo>
                  <a:lnTo>
                    <a:pt x="13231" y="39764"/>
                  </a:lnTo>
                  <a:lnTo>
                    <a:pt x="12231" y="39769"/>
                  </a:lnTo>
                  <a:lnTo>
                    <a:pt x="11231" y="39769"/>
                  </a:lnTo>
                  <a:lnTo>
                    <a:pt x="10205" y="39764"/>
                  </a:lnTo>
                  <a:lnTo>
                    <a:pt x="9564" y="39764"/>
                  </a:lnTo>
                  <a:lnTo>
                    <a:pt x="8923" y="39769"/>
                  </a:lnTo>
                  <a:lnTo>
                    <a:pt x="8308" y="39775"/>
                  </a:lnTo>
                  <a:lnTo>
                    <a:pt x="8000" y="39769"/>
                  </a:lnTo>
                  <a:lnTo>
                    <a:pt x="7693" y="39759"/>
                  </a:lnTo>
                  <a:lnTo>
                    <a:pt x="6846" y="39727"/>
                  </a:lnTo>
                  <a:lnTo>
                    <a:pt x="6077" y="39701"/>
                  </a:lnTo>
                  <a:lnTo>
                    <a:pt x="5385" y="39691"/>
                  </a:lnTo>
                  <a:lnTo>
                    <a:pt x="4769" y="39685"/>
                  </a:lnTo>
                  <a:lnTo>
                    <a:pt x="4231" y="39691"/>
                  </a:lnTo>
                  <a:lnTo>
                    <a:pt x="3975" y="39701"/>
                  </a:lnTo>
                  <a:lnTo>
                    <a:pt x="3744" y="39712"/>
                  </a:lnTo>
                  <a:lnTo>
                    <a:pt x="3539" y="39727"/>
                  </a:lnTo>
                  <a:lnTo>
                    <a:pt x="3334" y="39743"/>
                  </a:lnTo>
                  <a:lnTo>
                    <a:pt x="3154" y="39764"/>
                  </a:lnTo>
                  <a:lnTo>
                    <a:pt x="3000" y="39790"/>
                  </a:lnTo>
                  <a:lnTo>
                    <a:pt x="2846" y="39817"/>
                  </a:lnTo>
                  <a:lnTo>
                    <a:pt x="2692" y="39848"/>
                  </a:lnTo>
                  <a:lnTo>
                    <a:pt x="2564" y="39885"/>
                  </a:lnTo>
                  <a:lnTo>
                    <a:pt x="2436" y="39922"/>
                  </a:lnTo>
                  <a:lnTo>
                    <a:pt x="2334" y="39964"/>
                  </a:lnTo>
                  <a:lnTo>
                    <a:pt x="2257" y="40011"/>
                  </a:lnTo>
                  <a:lnTo>
                    <a:pt x="2180" y="40064"/>
                  </a:lnTo>
                  <a:lnTo>
                    <a:pt x="2103" y="40116"/>
                  </a:lnTo>
                  <a:lnTo>
                    <a:pt x="2000" y="40237"/>
                  </a:lnTo>
                  <a:lnTo>
                    <a:pt x="1923" y="40379"/>
                  </a:lnTo>
                  <a:lnTo>
                    <a:pt x="1898" y="40536"/>
                  </a:lnTo>
                  <a:lnTo>
                    <a:pt x="1898" y="40710"/>
                  </a:lnTo>
                  <a:lnTo>
                    <a:pt x="1949" y="41099"/>
                  </a:lnTo>
                  <a:lnTo>
                    <a:pt x="2026" y="41482"/>
                  </a:lnTo>
                  <a:lnTo>
                    <a:pt x="2205" y="42265"/>
                  </a:lnTo>
                  <a:lnTo>
                    <a:pt x="2436" y="43063"/>
                  </a:lnTo>
                  <a:lnTo>
                    <a:pt x="2667" y="43883"/>
                  </a:lnTo>
                  <a:lnTo>
                    <a:pt x="2641" y="45349"/>
                  </a:lnTo>
                  <a:lnTo>
                    <a:pt x="2641" y="46110"/>
                  </a:lnTo>
                  <a:lnTo>
                    <a:pt x="2667" y="46877"/>
                  </a:lnTo>
                  <a:lnTo>
                    <a:pt x="2692" y="47072"/>
                  </a:lnTo>
                  <a:lnTo>
                    <a:pt x="2769" y="47240"/>
                  </a:lnTo>
                  <a:lnTo>
                    <a:pt x="2846" y="47398"/>
                  </a:lnTo>
                  <a:lnTo>
                    <a:pt x="2975" y="47539"/>
                  </a:lnTo>
                  <a:lnTo>
                    <a:pt x="3128" y="47660"/>
                  </a:lnTo>
                  <a:lnTo>
                    <a:pt x="3231" y="47718"/>
                  </a:lnTo>
                  <a:lnTo>
                    <a:pt x="3359" y="47771"/>
                  </a:lnTo>
                  <a:lnTo>
                    <a:pt x="3487" y="47823"/>
                  </a:lnTo>
                  <a:lnTo>
                    <a:pt x="3616" y="47870"/>
                  </a:lnTo>
                  <a:lnTo>
                    <a:pt x="3769" y="47912"/>
                  </a:lnTo>
                  <a:lnTo>
                    <a:pt x="3923" y="47954"/>
                  </a:lnTo>
                  <a:lnTo>
                    <a:pt x="4103" y="47991"/>
                  </a:lnTo>
                  <a:lnTo>
                    <a:pt x="4308" y="48028"/>
                  </a:lnTo>
                  <a:lnTo>
                    <a:pt x="4513" y="48059"/>
                  </a:lnTo>
                  <a:lnTo>
                    <a:pt x="4744" y="48091"/>
                  </a:lnTo>
                  <a:lnTo>
                    <a:pt x="4975" y="48123"/>
                  </a:lnTo>
                  <a:lnTo>
                    <a:pt x="5231" y="48149"/>
                  </a:lnTo>
                  <a:lnTo>
                    <a:pt x="5513" y="48170"/>
                  </a:lnTo>
                  <a:lnTo>
                    <a:pt x="5795" y="48191"/>
                  </a:lnTo>
                  <a:lnTo>
                    <a:pt x="6462" y="48233"/>
                  </a:lnTo>
                  <a:lnTo>
                    <a:pt x="7180" y="48264"/>
                  </a:lnTo>
                  <a:lnTo>
                    <a:pt x="8000" y="48291"/>
                  </a:lnTo>
                  <a:lnTo>
                    <a:pt x="8898" y="48312"/>
                  </a:lnTo>
                  <a:lnTo>
                    <a:pt x="11616" y="48369"/>
                  </a:lnTo>
                  <a:lnTo>
                    <a:pt x="14334" y="48417"/>
                  </a:lnTo>
                  <a:lnTo>
                    <a:pt x="17052" y="48448"/>
                  </a:lnTo>
                  <a:lnTo>
                    <a:pt x="19770" y="48475"/>
                  </a:lnTo>
                  <a:lnTo>
                    <a:pt x="22488" y="48490"/>
                  </a:lnTo>
                  <a:lnTo>
                    <a:pt x="25206" y="48496"/>
                  </a:lnTo>
                  <a:lnTo>
                    <a:pt x="27924" y="48490"/>
                  </a:lnTo>
                  <a:lnTo>
                    <a:pt x="30616" y="48475"/>
                  </a:lnTo>
                  <a:lnTo>
                    <a:pt x="33334" y="48443"/>
                  </a:lnTo>
                  <a:lnTo>
                    <a:pt x="36027" y="48406"/>
                  </a:lnTo>
                  <a:lnTo>
                    <a:pt x="38719" y="48354"/>
                  </a:lnTo>
                  <a:lnTo>
                    <a:pt x="41411" y="48285"/>
                  </a:lnTo>
                  <a:lnTo>
                    <a:pt x="42770" y="48249"/>
                  </a:lnTo>
                  <a:lnTo>
                    <a:pt x="44104" y="48207"/>
                  </a:lnTo>
                  <a:lnTo>
                    <a:pt x="45463" y="48165"/>
                  </a:lnTo>
                  <a:lnTo>
                    <a:pt x="46796" y="48117"/>
                  </a:lnTo>
                  <a:lnTo>
                    <a:pt x="48129" y="48065"/>
                  </a:lnTo>
                  <a:lnTo>
                    <a:pt x="49463" y="48012"/>
                  </a:lnTo>
                  <a:lnTo>
                    <a:pt x="50796" y="47954"/>
                  </a:lnTo>
                  <a:lnTo>
                    <a:pt x="52155" y="47897"/>
                  </a:lnTo>
                  <a:lnTo>
                    <a:pt x="57283" y="47655"/>
                  </a:lnTo>
                  <a:lnTo>
                    <a:pt x="62437" y="47413"/>
                  </a:lnTo>
                  <a:lnTo>
                    <a:pt x="67591" y="47166"/>
                  </a:lnTo>
                  <a:lnTo>
                    <a:pt x="70156" y="47035"/>
                  </a:lnTo>
                  <a:lnTo>
                    <a:pt x="72720" y="46904"/>
                  </a:lnTo>
                  <a:lnTo>
                    <a:pt x="75284" y="46772"/>
                  </a:lnTo>
                  <a:lnTo>
                    <a:pt x="77822" y="46631"/>
                  </a:lnTo>
                  <a:lnTo>
                    <a:pt x="80361" y="46489"/>
                  </a:lnTo>
                  <a:lnTo>
                    <a:pt x="82899" y="46342"/>
                  </a:lnTo>
                  <a:lnTo>
                    <a:pt x="85438" y="46189"/>
                  </a:lnTo>
                  <a:lnTo>
                    <a:pt x="87951" y="46032"/>
                  </a:lnTo>
                  <a:lnTo>
                    <a:pt x="90464" y="45864"/>
                  </a:lnTo>
                  <a:lnTo>
                    <a:pt x="92951" y="45690"/>
                  </a:lnTo>
                  <a:lnTo>
                    <a:pt x="95720" y="45496"/>
                  </a:lnTo>
                  <a:lnTo>
                    <a:pt x="98464" y="45296"/>
                  </a:lnTo>
                  <a:lnTo>
                    <a:pt x="101208" y="45091"/>
                  </a:lnTo>
                  <a:lnTo>
                    <a:pt x="103951" y="44881"/>
                  </a:lnTo>
                  <a:lnTo>
                    <a:pt x="106669" y="44666"/>
                  </a:lnTo>
                  <a:lnTo>
                    <a:pt x="109387" y="44450"/>
                  </a:lnTo>
                  <a:lnTo>
                    <a:pt x="112080" y="44230"/>
                  </a:lnTo>
                  <a:lnTo>
                    <a:pt x="114772" y="44004"/>
                  </a:lnTo>
                  <a:lnTo>
                    <a:pt x="117439" y="43773"/>
                  </a:lnTo>
                  <a:lnTo>
                    <a:pt x="120105" y="43536"/>
                  </a:lnTo>
                  <a:lnTo>
                    <a:pt x="122772" y="43295"/>
                  </a:lnTo>
                  <a:lnTo>
                    <a:pt x="125413" y="43048"/>
                  </a:lnTo>
                  <a:lnTo>
                    <a:pt x="128054" y="42795"/>
                  </a:lnTo>
                  <a:lnTo>
                    <a:pt x="130670" y="42538"/>
                  </a:lnTo>
                  <a:lnTo>
                    <a:pt x="133260" y="42281"/>
                  </a:lnTo>
                  <a:lnTo>
                    <a:pt x="135849" y="42013"/>
                  </a:lnTo>
                  <a:lnTo>
                    <a:pt x="138439" y="41739"/>
                  </a:lnTo>
                  <a:lnTo>
                    <a:pt x="140978" y="41456"/>
                  </a:lnTo>
                  <a:lnTo>
                    <a:pt x="143542" y="41172"/>
                  </a:lnTo>
                  <a:lnTo>
                    <a:pt x="146055" y="40883"/>
                  </a:lnTo>
                  <a:lnTo>
                    <a:pt x="148568" y="40584"/>
                  </a:lnTo>
                  <a:lnTo>
                    <a:pt x="151080" y="40279"/>
                  </a:lnTo>
                  <a:lnTo>
                    <a:pt x="153568" y="39969"/>
                  </a:lnTo>
                  <a:lnTo>
                    <a:pt x="156029" y="39654"/>
                  </a:lnTo>
                  <a:lnTo>
                    <a:pt x="158465" y="39333"/>
                  </a:lnTo>
                  <a:lnTo>
                    <a:pt x="160901" y="39002"/>
                  </a:lnTo>
                  <a:lnTo>
                    <a:pt x="163311" y="38666"/>
                  </a:lnTo>
                  <a:lnTo>
                    <a:pt x="165722" y="38319"/>
                  </a:lnTo>
                  <a:lnTo>
                    <a:pt x="168081" y="37967"/>
                  </a:lnTo>
                  <a:lnTo>
                    <a:pt x="170440" y="37610"/>
                  </a:lnTo>
                  <a:lnTo>
                    <a:pt x="172773" y="37242"/>
                  </a:lnTo>
                  <a:lnTo>
                    <a:pt x="175107" y="36869"/>
                  </a:lnTo>
                  <a:lnTo>
                    <a:pt x="176645" y="36623"/>
                  </a:lnTo>
                  <a:lnTo>
                    <a:pt x="178184" y="36376"/>
                  </a:lnTo>
                  <a:lnTo>
                    <a:pt x="181286" y="35887"/>
                  </a:lnTo>
                  <a:lnTo>
                    <a:pt x="184440" y="35409"/>
                  </a:lnTo>
                  <a:lnTo>
                    <a:pt x="187594" y="34936"/>
                  </a:lnTo>
                  <a:lnTo>
                    <a:pt x="193953" y="33996"/>
                  </a:lnTo>
                  <a:lnTo>
                    <a:pt x="197133" y="33523"/>
                  </a:lnTo>
                  <a:lnTo>
                    <a:pt x="200287" y="33050"/>
                  </a:lnTo>
                  <a:lnTo>
                    <a:pt x="202158" y="32761"/>
                  </a:lnTo>
                  <a:lnTo>
                    <a:pt x="203979" y="32462"/>
                  </a:lnTo>
                  <a:lnTo>
                    <a:pt x="205748" y="32152"/>
                  </a:lnTo>
                  <a:lnTo>
                    <a:pt x="207518" y="31842"/>
                  </a:lnTo>
                  <a:lnTo>
                    <a:pt x="209236" y="31521"/>
                  </a:lnTo>
                  <a:lnTo>
                    <a:pt x="210902" y="31190"/>
                  </a:lnTo>
                  <a:lnTo>
                    <a:pt x="212569" y="30859"/>
                  </a:lnTo>
                  <a:lnTo>
                    <a:pt x="214184" y="30518"/>
                  </a:lnTo>
                  <a:lnTo>
                    <a:pt x="215774" y="30177"/>
                  </a:lnTo>
                  <a:lnTo>
                    <a:pt x="217364" y="29825"/>
                  </a:lnTo>
                  <a:lnTo>
                    <a:pt x="218902" y="29473"/>
                  </a:lnTo>
                  <a:lnTo>
                    <a:pt x="220441" y="29115"/>
                  </a:lnTo>
                  <a:lnTo>
                    <a:pt x="221954" y="28753"/>
                  </a:lnTo>
                  <a:lnTo>
                    <a:pt x="223467" y="28385"/>
                  </a:lnTo>
                  <a:lnTo>
                    <a:pt x="224954" y="28023"/>
                  </a:lnTo>
                  <a:lnTo>
                    <a:pt x="226415" y="27650"/>
                  </a:lnTo>
                  <a:lnTo>
                    <a:pt x="232877" y="26026"/>
                  </a:lnTo>
                  <a:lnTo>
                    <a:pt x="239339" y="24398"/>
                  </a:lnTo>
                  <a:lnTo>
                    <a:pt x="242544" y="23583"/>
                  </a:lnTo>
                  <a:lnTo>
                    <a:pt x="245749" y="22764"/>
                  </a:lnTo>
                  <a:lnTo>
                    <a:pt x="248903" y="21939"/>
                  </a:lnTo>
                  <a:lnTo>
                    <a:pt x="252057" y="21109"/>
                  </a:lnTo>
                  <a:lnTo>
                    <a:pt x="252544" y="20978"/>
                  </a:lnTo>
                  <a:lnTo>
                    <a:pt x="253031" y="20836"/>
                  </a:lnTo>
                  <a:lnTo>
                    <a:pt x="253493" y="20699"/>
                  </a:lnTo>
                  <a:lnTo>
                    <a:pt x="253929" y="20557"/>
                  </a:lnTo>
                  <a:lnTo>
                    <a:pt x="254365" y="20410"/>
                  </a:lnTo>
                  <a:lnTo>
                    <a:pt x="254801" y="20263"/>
                  </a:lnTo>
                  <a:lnTo>
                    <a:pt x="255211" y="20116"/>
                  </a:lnTo>
                  <a:lnTo>
                    <a:pt x="255596" y="19964"/>
                  </a:lnTo>
                  <a:lnTo>
                    <a:pt x="255980" y="19811"/>
                  </a:lnTo>
                  <a:lnTo>
                    <a:pt x="256339" y="19659"/>
                  </a:lnTo>
                  <a:lnTo>
                    <a:pt x="257032" y="19349"/>
                  </a:lnTo>
                  <a:lnTo>
                    <a:pt x="257673" y="19034"/>
                  </a:lnTo>
                  <a:lnTo>
                    <a:pt x="258262" y="18719"/>
                  </a:lnTo>
                  <a:lnTo>
                    <a:pt x="258442" y="18603"/>
                  </a:lnTo>
                  <a:lnTo>
                    <a:pt x="258544" y="18487"/>
                  </a:lnTo>
                  <a:lnTo>
                    <a:pt x="258596" y="18372"/>
                  </a:lnTo>
                  <a:lnTo>
                    <a:pt x="258596" y="18262"/>
                  </a:lnTo>
                  <a:lnTo>
                    <a:pt x="258544" y="18151"/>
                  </a:lnTo>
                  <a:lnTo>
                    <a:pt x="258442" y="18046"/>
                  </a:lnTo>
                  <a:lnTo>
                    <a:pt x="258262" y="17941"/>
                  </a:lnTo>
                  <a:lnTo>
                    <a:pt x="258057" y="17836"/>
                  </a:lnTo>
                  <a:lnTo>
                    <a:pt x="257801" y="17741"/>
                  </a:lnTo>
                  <a:lnTo>
                    <a:pt x="257493" y="17642"/>
                  </a:lnTo>
                  <a:lnTo>
                    <a:pt x="257134" y="17552"/>
                  </a:lnTo>
                  <a:lnTo>
                    <a:pt x="256724" y="17463"/>
                  </a:lnTo>
                  <a:lnTo>
                    <a:pt x="256288" y="17379"/>
                  </a:lnTo>
                  <a:lnTo>
                    <a:pt x="255801" y="17300"/>
                  </a:lnTo>
                  <a:lnTo>
                    <a:pt x="255262" y="17227"/>
                  </a:lnTo>
                  <a:lnTo>
                    <a:pt x="254698" y="17158"/>
                  </a:lnTo>
                  <a:lnTo>
                    <a:pt x="248570" y="16460"/>
                  </a:lnTo>
                  <a:lnTo>
                    <a:pt x="242467" y="15756"/>
                  </a:lnTo>
                  <a:lnTo>
                    <a:pt x="239416" y="15404"/>
                  </a:lnTo>
                  <a:lnTo>
                    <a:pt x="236390" y="15046"/>
                  </a:lnTo>
                  <a:lnTo>
                    <a:pt x="233364" y="14679"/>
                  </a:lnTo>
                  <a:lnTo>
                    <a:pt x="230390" y="14311"/>
                  </a:lnTo>
                  <a:lnTo>
                    <a:pt x="229416" y="14190"/>
                  </a:lnTo>
                  <a:lnTo>
                    <a:pt x="228492" y="14064"/>
                  </a:lnTo>
                  <a:lnTo>
                    <a:pt x="226621" y="13812"/>
                  </a:lnTo>
                  <a:lnTo>
                    <a:pt x="224800" y="13549"/>
                  </a:lnTo>
                  <a:lnTo>
                    <a:pt x="222954" y="13281"/>
                  </a:lnTo>
                  <a:lnTo>
                    <a:pt x="219338" y="12740"/>
                  </a:lnTo>
                  <a:lnTo>
                    <a:pt x="217518" y="12472"/>
                  </a:lnTo>
                  <a:lnTo>
                    <a:pt x="215672" y="12209"/>
                  </a:lnTo>
                  <a:lnTo>
                    <a:pt x="215159" y="12131"/>
                  </a:lnTo>
                  <a:lnTo>
                    <a:pt x="214723" y="12052"/>
                  </a:lnTo>
                  <a:lnTo>
                    <a:pt x="214338" y="11973"/>
                  </a:lnTo>
                  <a:lnTo>
                    <a:pt x="214005" y="11889"/>
                  </a:lnTo>
                  <a:lnTo>
                    <a:pt x="213748" y="11805"/>
                  </a:lnTo>
                  <a:lnTo>
                    <a:pt x="213543" y="11716"/>
                  </a:lnTo>
                  <a:lnTo>
                    <a:pt x="213390" y="11626"/>
                  </a:lnTo>
                  <a:lnTo>
                    <a:pt x="213287" y="11537"/>
                  </a:lnTo>
                  <a:lnTo>
                    <a:pt x="213261" y="11442"/>
                  </a:lnTo>
                  <a:lnTo>
                    <a:pt x="213287" y="11353"/>
                  </a:lnTo>
                  <a:lnTo>
                    <a:pt x="213338" y="11253"/>
                  </a:lnTo>
                  <a:lnTo>
                    <a:pt x="213466" y="11159"/>
                  </a:lnTo>
                  <a:lnTo>
                    <a:pt x="213646" y="11059"/>
                  </a:lnTo>
                  <a:lnTo>
                    <a:pt x="213877" y="10954"/>
                  </a:lnTo>
                  <a:lnTo>
                    <a:pt x="214133" y="10854"/>
                  </a:lnTo>
                  <a:lnTo>
                    <a:pt x="214441" y="10749"/>
                  </a:lnTo>
                  <a:lnTo>
                    <a:pt x="219595" y="9136"/>
                  </a:lnTo>
                  <a:lnTo>
                    <a:pt x="222159" y="8327"/>
                  </a:lnTo>
                  <a:lnTo>
                    <a:pt x="224672" y="7513"/>
                  </a:lnTo>
                  <a:lnTo>
                    <a:pt x="225031" y="7397"/>
                  </a:lnTo>
                  <a:lnTo>
                    <a:pt x="225364" y="7276"/>
                  </a:lnTo>
                  <a:lnTo>
                    <a:pt x="225697" y="7156"/>
                  </a:lnTo>
                  <a:lnTo>
                    <a:pt x="225980" y="7030"/>
                  </a:lnTo>
                  <a:lnTo>
                    <a:pt x="226262" y="6909"/>
                  </a:lnTo>
                  <a:lnTo>
                    <a:pt x="226518" y="6783"/>
                  </a:lnTo>
                  <a:lnTo>
                    <a:pt x="226774" y="6657"/>
                  </a:lnTo>
                  <a:lnTo>
                    <a:pt x="227005" y="6530"/>
                  </a:lnTo>
                  <a:lnTo>
                    <a:pt x="227210" y="6404"/>
                  </a:lnTo>
                  <a:lnTo>
                    <a:pt x="227390" y="6278"/>
                  </a:lnTo>
                  <a:lnTo>
                    <a:pt x="227569" y="6147"/>
                  </a:lnTo>
                  <a:lnTo>
                    <a:pt x="227723" y="6021"/>
                  </a:lnTo>
                  <a:lnTo>
                    <a:pt x="227851" y="5889"/>
                  </a:lnTo>
                  <a:lnTo>
                    <a:pt x="227980" y="5763"/>
                  </a:lnTo>
                  <a:lnTo>
                    <a:pt x="228082" y="5632"/>
                  </a:lnTo>
                  <a:lnTo>
                    <a:pt x="228185" y="5501"/>
                  </a:lnTo>
                  <a:lnTo>
                    <a:pt x="228236" y="5369"/>
                  </a:lnTo>
                  <a:lnTo>
                    <a:pt x="228287" y="5238"/>
                  </a:lnTo>
                  <a:lnTo>
                    <a:pt x="228339" y="5112"/>
                  </a:lnTo>
                  <a:lnTo>
                    <a:pt x="228364" y="4981"/>
                  </a:lnTo>
                  <a:lnTo>
                    <a:pt x="228364" y="4849"/>
                  </a:lnTo>
                  <a:lnTo>
                    <a:pt x="228339" y="4718"/>
                  </a:lnTo>
                  <a:lnTo>
                    <a:pt x="228313" y="4587"/>
                  </a:lnTo>
                  <a:lnTo>
                    <a:pt x="228262" y="4461"/>
                  </a:lnTo>
                  <a:lnTo>
                    <a:pt x="228210" y="4329"/>
                  </a:lnTo>
                  <a:lnTo>
                    <a:pt x="228133" y="4203"/>
                  </a:lnTo>
                  <a:lnTo>
                    <a:pt x="228031" y="4072"/>
                  </a:lnTo>
                  <a:lnTo>
                    <a:pt x="227928" y="3946"/>
                  </a:lnTo>
                  <a:lnTo>
                    <a:pt x="227800" y="3820"/>
                  </a:lnTo>
                  <a:lnTo>
                    <a:pt x="227646" y="3694"/>
                  </a:lnTo>
                  <a:lnTo>
                    <a:pt x="227492" y="3567"/>
                  </a:lnTo>
                  <a:lnTo>
                    <a:pt x="227313" y="3441"/>
                  </a:lnTo>
                  <a:lnTo>
                    <a:pt x="227133" y="3321"/>
                  </a:lnTo>
                  <a:lnTo>
                    <a:pt x="226928" y="3194"/>
                  </a:lnTo>
                  <a:lnTo>
                    <a:pt x="226698" y="3074"/>
                  </a:lnTo>
                  <a:lnTo>
                    <a:pt x="226467" y="2953"/>
                  </a:lnTo>
                  <a:lnTo>
                    <a:pt x="226210" y="2837"/>
                  </a:lnTo>
                  <a:lnTo>
                    <a:pt x="225954" y="2716"/>
                  </a:lnTo>
                  <a:lnTo>
                    <a:pt x="225672" y="2601"/>
                  </a:lnTo>
                  <a:lnTo>
                    <a:pt x="225364" y="2485"/>
                  </a:lnTo>
                  <a:lnTo>
                    <a:pt x="225056" y="2375"/>
                  </a:lnTo>
                  <a:lnTo>
                    <a:pt x="224749" y="2265"/>
                  </a:lnTo>
                  <a:lnTo>
                    <a:pt x="224390" y="2154"/>
                  </a:lnTo>
                  <a:lnTo>
                    <a:pt x="224031" y="2044"/>
                  </a:lnTo>
                  <a:lnTo>
                    <a:pt x="223672" y="1939"/>
                  </a:lnTo>
                  <a:lnTo>
                    <a:pt x="223287" y="1834"/>
                  </a:lnTo>
                  <a:lnTo>
                    <a:pt x="222903" y="1734"/>
                  </a:lnTo>
                  <a:lnTo>
                    <a:pt x="222492" y="1634"/>
                  </a:lnTo>
                  <a:lnTo>
                    <a:pt x="222056" y="1534"/>
                  </a:lnTo>
                  <a:lnTo>
                    <a:pt x="221620" y="1440"/>
                  </a:lnTo>
                  <a:lnTo>
                    <a:pt x="221159" y="1345"/>
                  </a:lnTo>
                  <a:lnTo>
                    <a:pt x="220697" y="1251"/>
                  </a:lnTo>
                  <a:lnTo>
                    <a:pt x="220210" y="1161"/>
                  </a:lnTo>
                  <a:lnTo>
                    <a:pt x="219723" y="1077"/>
                  </a:lnTo>
                  <a:lnTo>
                    <a:pt x="219210" y="993"/>
                  </a:lnTo>
                  <a:lnTo>
                    <a:pt x="218697" y="914"/>
                  </a:lnTo>
                  <a:lnTo>
                    <a:pt x="218159" y="836"/>
                  </a:lnTo>
                  <a:lnTo>
                    <a:pt x="217595" y="757"/>
                  </a:lnTo>
                  <a:lnTo>
                    <a:pt x="217031" y="683"/>
                  </a:lnTo>
                  <a:lnTo>
                    <a:pt x="216467" y="615"/>
                  </a:lnTo>
                  <a:lnTo>
                    <a:pt x="215877" y="547"/>
                  </a:lnTo>
                  <a:lnTo>
                    <a:pt x="215287" y="484"/>
                  </a:lnTo>
                  <a:lnTo>
                    <a:pt x="214672" y="421"/>
                  </a:lnTo>
                  <a:lnTo>
                    <a:pt x="214031" y="363"/>
                  </a:lnTo>
                  <a:lnTo>
                    <a:pt x="213313" y="300"/>
                  </a:lnTo>
                  <a:lnTo>
                    <a:pt x="212569" y="247"/>
                  </a:lnTo>
                  <a:lnTo>
                    <a:pt x="211825" y="195"/>
                  </a:lnTo>
                  <a:lnTo>
                    <a:pt x="211082" y="153"/>
                  </a:lnTo>
                  <a:lnTo>
                    <a:pt x="210364" y="111"/>
                  </a:lnTo>
                  <a:lnTo>
                    <a:pt x="209620" y="79"/>
                  </a:lnTo>
                  <a:lnTo>
                    <a:pt x="208902" y="53"/>
                  </a:lnTo>
                  <a:lnTo>
                    <a:pt x="208159" y="32"/>
                  </a:lnTo>
                  <a:lnTo>
                    <a:pt x="207441" y="16"/>
                  </a:lnTo>
                  <a:lnTo>
                    <a:pt x="206723" y="6"/>
                  </a:lnTo>
                  <a:lnTo>
                    <a:pt x="205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93;p41">
              <a:extLst>
                <a:ext uri="{FF2B5EF4-FFF2-40B4-BE49-F238E27FC236}">
                  <a16:creationId xmlns:a16="http://schemas.microsoft.com/office/drawing/2014/main" id="{11A4A6F7-38D6-5AD1-950C-98A09967DB4E}"/>
                </a:ext>
              </a:extLst>
            </p:cNvPr>
            <p:cNvSpPr/>
            <p:nvPr/>
          </p:nvSpPr>
          <p:spPr>
            <a:xfrm>
              <a:off x="4292951" y="1128900"/>
              <a:ext cx="1727406" cy="1279834"/>
            </a:xfrm>
            <a:custGeom>
              <a:avLst/>
              <a:gdLst/>
              <a:ahLst/>
              <a:cxnLst/>
              <a:rect l="l" t="t" r="r" b="b"/>
              <a:pathLst>
                <a:path w="308879" h="46705" extrusionOk="0">
                  <a:moveTo>
                    <a:pt x="71156" y="1803"/>
                  </a:moveTo>
                  <a:lnTo>
                    <a:pt x="74053" y="1813"/>
                  </a:lnTo>
                  <a:lnTo>
                    <a:pt x="75874" y="1818"/>
                  </a:lnTo>
                  <a:lnTo>
                    <a:pt x="77669" y="1834"/>
                  </a:lnTo>
                  <a:lnTo>
                    <a:pt x="79463" y="1850"/>
                  </a:lnTo>
                  <a:lnTo>
                    <a:pt x="81233" y="1871"/>
                  </a:lnTo>
                  <a:lnTo>
                    <a:pt x="83028" y="1897"/>
                  </a:lnTo>
                  <a:lnTo>
                    <a:pt x="84823" y="1923"/>
                  </a:lnTo>
                  <a:lnTo>
                    <a:pt x="86592" y="1955"/>
                  </a:lnTo>
                  <a:lnTo>
                    <a:pt x="88387" y="1992"/>
                  </a:lnTo>
                  <a:lnTo>
                    <a:pt x="90156" y="2034"/>
                  </a:lnTo>
                  <a:lnTo>
                    <a:pt x="91925" y="2076"/>
                  </a:lnTo>
                  <a:lnTo>
                    <a:pt x="93695" y="2118"/>
                  </a:lnTo>
                  <a:lnTo>
                    <a:pt x="95464" y="2170"/>
                  </a:lnTo>
                  <a:lnTo>
                    <a:pt x="97233" y="2223"/>
                  </a:lnTo>
                  <a:lnTo>
                    <a:pt x="99002" y="2275"/>
                  </a:lnTo>
                  <a:lnTo>
                    <a:pt x="100772" y="2333"/>
                  </a:lnTo>
                  <a:lnTo>
                    <a:pt x="102515" y="2396"/>
                  </a:lnTo>
                  <a:lnTo>
                    <a:pt x="106028" y="2528"/>
                  </a:lnTo>
                  <a:lnTo>
                    <a:pt x="109541" y="2675"/>
                  </a:lnTo>
                  <a:lnTo>
                    <a:pt x="113028" y="2827"/>
                  </a:lnTo>
                  <a:lnTo>
                    <a:pt x="116490" y="2995"/>
                  </a:lnTo>
                  <a:lnTo>
                    <a:pt x="119952" y="3174"/>
                  </a:lnTo>
                  <a:lnTo>
                    <a:pt x="123413" y="3363"/>
                  </a:lnTo>
                  <a:lnTo>
                    <a:pt x="126875" y="3557"/>
                  </a:lnTo>
                  <a:lnTo>
                    <a:pt x="130311" y="3767"/>
                  </a:lnTo>
                  <a:lnTo>
                    <a:pt x="133259" y="3951"/>
                  </a:lnTo>
                  <a:lnTo>
                    <a:pt x="136208" y="4146"/>
                  </a:lnTo>
                  <a:lnTo>
                    <a:pt x="139157" y="4345"/>
                  </a:lnTo>
                  <a:lnTo>
                    <a:pt x="142055" y="4550"/>
                  </a:lnTo>
                  <a:lnTo>
                    <a:pt x="144978" y="4766"/>
                  </a:lnTo>
                  <a:lnTo>
                    <a:pt x="147875" y="4981"/>
                  </a:lnTo>
                  <a:lnTo>
                    <a:pt x="150747" y="5207"/>
                  </a:lnTo>
                  <a:lnTo>
                    <a:pt x="153619" y="5433"/>
                  </a:lnTo>
                  <a:lnTo>
                    <a:pt x="156465" y="5669"/>
                  </a:lnTo>
                  <a:lnTo>
                    <a:pt x="159311" y="5911"/>
                  </a:lnTo>
                  <a:lnTo>
                    <a:pt x="162132" y="6158"/>
                  </a:lnTo>
                  <a:lnTo>
                    <a:pt x="164953" y="6410"/>
                  </a:lnTo>
                  <a:lnTo>
                    <a:pt x="167773" y="6667"/>
                  </a:lnTo>
                  <a:lnTo>
                    <a:pt x="170568" y="6930"/>
                  </a:lnTo>
                  <a:lnTo>
                    <a:pt x="173337" y="7198"/>
                  </a:lnTo>
                  <a:lnTo>
                    <a:pt x="176107" y="7466"/>
                  </a:lnTo>
                  <a:lnTo>
                    <a:pt x="178876" y="7744"/>
                  </a:lnTo>
                  <a:lnTo>
                    <a:pt x="181620" y="8028"/>
                  </a:lnTo>
                  <a:lnTo>
                    <a:pt x="184363" y="8312"/>
                  </a:lnTo>
                  <a:lnTo>
                    <a:pt x="187107" y="8601"/>
                  </a:lnTo>
                  <a:lnTo>
                    <a:pt x="189825" y="8895"/>
                  </a:lnTo>
                  <a:lnTo>
                    <a:pt x="192517" y="9194"/>
                  </a:lnTo>
                  <a:lnTo>
                    <a:pt x="195235" y="9499"/>
                  </a:lnTo>
                  <a:lnTo>
                    <a:pt x="197928" y="9804"/>
                  </a:lnTo>
                  <a:lnTo>
                    <a:pt x="200594" y="10114"/>
                  </a:lnTo>
                  <a:lnTo>
                    <a:pt x="203261" y="10429"/>
                  </a:lnTo>
                  <a:lnTo>
                    <a:pt x="205928" y="10744"/>
                  </a:lnTo>
                  <a:lnTo>
                    <a:pt x="208595" y="11064"/>
                  </a:lnTo>
                  <a:lnTo>
                    <a:pt x="211236" y="11390"/>
                  </a:lnTo>
                  <a:lnTo>
                    <a:pt x="213877" y="11716"/>
                  </a:lnTo>
                  <a:lnTo>
                    <a:pt x="216492" y="12047"/>
                  </a:lnTo>
                  <a:lnTo>
                    <a:pt x="219108" y="12378"/>
                  </a:lnTo>
                  <a:lnTo>
                    <a:pt x="220672" y="12577"/>
                  </a:lnTo>
                  <a:lnTo>
                    <a:pt x="222185" y="12777"/>
                  </a:lnTo>
                  <a:lnTo>
                    <a:pt x="223723" y="12982"/>
                  </a:lnTo>
                  <a:lnTo>
                    <a:pt x="225236" y="13192"/>
                  </a:lnTo>
                  <a:lnTo>
                    <a:pt x="226749" y="13402"/>
                  </a:lnTo>
                  <a:lnTo>
                    <a:pt x="228236" y="13612"/>
                  </a:lnTo>
                  <a:lnTo>
                    <a:pt x="229749" y="13828"/>
                  </a:lnTo>
                  <a:lnTo>
                    <a:pt x="231210" y="14043"/>
                  </a:lnTo>
                  <a:lnTo>
                    <a:pt x="232698" y="14264"/>
                  </a:lnTo>
                  <a:lnTo>
                    <a:pt x="234159" y="14485"/>
                  </a:lnTo>
                  <a:lnTo>
                    <a:pt x="235595" y="14710"/>
                  </a:lnTo>
                  <a:lnTo>
                    <a:pt x="237057" y="14942"/>
                  </a:lnTo>
                  <a:lnTo>
                    <a:pt x="238493" y="15167"/>
                  </a:lnTo>
                  <a:lnTo>
                    <a:pt x="239903" y="15404"/>
                  </a:lnTo>
                  <a:lnTo>
                    <a:pt x="241313" y="15635"/>
                  </a:lnTo>
                  <a:lnTo>
                    <a:pt x="242723" y="15877"/>
                  </a:lnTo>
                  <a:lnTo>
                    <a:pt x="244134" y="16118"/>
                  </a:lnTo>
                  <a:lnTo>
                    <a:pt x="245518" y="16360"/>
                  </a:lnTo>
                  <a:lnTo>
                    <a:pt x="246903" y="16602"/>
                  </a:lnTo>
                  <a:lnTo>
                    <a:pt x="248262" y="16854"/>
                  </a:lnTo>
                  <a:lnTo>
                    <a:pt x="249621" y="17101"/>
                  </a:lnTo>
                  <a:lnTo>
                    <a:pt x="250980" y="17358"/>
                  </a:lnTo>
                  <a:lnTo>
                    <a:pt x="252313" y="17610"/>
                  </a:lnTo>
                  <a:lnTo>
                    <a:pt x="253647" y="17868"/>
                  </a:lnTo>
                  <a:lnTo>
                    <a:pt x="254955" y="18130"/>
                  </a:lnTo>
                  <a:lnTo>
                    <a:pt x="256288" y="18393"/>
                  </a:lnTo>
                  <a:lnTo>
                    <a:pt x="257570" y="18661"/>
                  </a:lnTo>
                  <a:lnTo>
                    <a:pt x="258878" y="18929"/>
                  </a:lnTo>
                  <a:lnTo>
                    <a:pt x="260160" y="19197"/>
                  </a:lnTo>
                  <a:lnTo>
                    <a:pt x="261416" y="19470"/>
                  </a:lnTo>
                  <a:lnTo>
                    <a:pt x="262698" y="19749"/>
                  </a:lnTo>
                  <a:lnTo>
                    <a:pt x="263955" y="20027"/>
                  </a:lnTo>
                  <a:lnTo>
                    <a:pt x="266365" y="20573"/>
                  </a:lnTo>
                  <a:lnTo>
                    <a:pt x="268801" y="21120"/>
                  </a:lnTo>
                  <a:lnTo>
                    <a:pt x="271186" y="21671"/>
                  </a:lnTo>
                  <a:lnTo>
                    <a:pt x="273570" y="22228"/>
                  </a:lnTo>
                  <a:lnTo>
                    <a:pt x="275929" y="22785"/>
                  </a:lnTo>
                  <a:lnTo>
                    <a:pt x="278263" y="23347"/>
                  </a:lnTo>
                  <a:lnTo>
                    <a:pt x="280570" y="23909"/>
                  </a:lnTo>
                  <a:lnTo>
                    <a:pt x="282878" y="24477"/>
                  </a:lnTo>
                  <a:lnTo>
                    <a:pt x="285135" y="25049"/>
                  </a:lnTo>
                  <a:lnTo>
                    <a:pt x="287391" y="25622"/>
                  </a:lnTo>
                  <a:lnTo>
                    <a:pt x="289596" y="26205"/>
                  </a:lnTo>
                  <a:lnTo>
                    <a:pt x="291801" y="26788"/>
                  </a:lnTo>
                  <a:lnTo>
                    <a:pt x="293955" y="27377"/>
                  </a:lnTo>
                  <a:lnTo>
                    <a:pt x="296109" y="27970"/>
                  </a:lnTo>
                  <a:lnTo>
                    <a:pt x="298212" y="28569"/>
                  </a:lnTo>
                  <a:lnTo>
                    <a:pt x="300289" y="29173"/>
                  </a:lnTo>
                  <a:lnTo>
                    <a:pt x="300648" y="29289"/>
                  </a:lnTo>
                  <a:lnTo>
                    <a:pt x="300956" y="29394"/>
                  </a:lnTo>
                  <a:lnTo>
                    <a:pt x="301212" y="29499"/>
                  </a:lnTo>
                  <a:lnTo>
                    <a:pt x="301391" y="29594"/>
                  </a:lnTo>
                  <a:lnTo>
                    <a:pt x="301520" y="29688"/>
                  </a:lnTo>
                  <a:lnTo>
                    <a:pt x="301597" y="29778"/>
                  </a:lnTo>
                  <a:lnTo>
                    <a:pt x="301597" y="29862"/>
                  </a:lnTo>
                  <a:lnTo>
                    <a:pt x="301571" y="29904"/>
                  </a:lnTo>
                  <a:lnTo>
                    <a:pt x="301545" y="29940"/>
                  </a:lnTo>
                  <a:lnTo>
                    <a:pt x="301494" y="29982"/>
                  </a:lnTo>
                  <a:lnTo>
                    <a:pt x="301417" y="30019"/>
                  </a:lnTo>
                  <a:lnTo>
                    <a:pt x="301340" y="30056"/>
                  </a:lnTo>
                  <a:lnTo>
                    <a:pt x="301238" y="30098"/>
                  </a:lnTo>
                  <a:lnTo>
                    <a:pt x="301007" y="30172"/>
                  </a:lnTo>
                  <a:lnTo>
                    <a:pt x="300699" y="30240"/>
                  </a:lnTo>
                  <a:lnTo>
                    <a:pt x="300315" y="30313"/>
                  </a:lnTo>
                  <a:lnTo>
                    <a:pt x="299879" y="30382"/>
                  </a:lnTo>
                  <a:lnTo>
                    <a:pt x="299391" y="30450"/>
                  </a:lnTo>
                  <a:lnTo>
                    <a:pt x="298827" y="30518"/>
                  </a:lnTo>
                  <a:lnTo>
                    <a:pt x="295802" y="30870"/>
                  </a:lnTo>
                  <a:lnTo>
                    <a:pt x="292776" y="31227"/>
                  </a:lnTo>
                  <a:lnTo>
                    <a:pt x="286776" y="31947"/>
                  </a:lnTo>
                  <a:lnTo>
                    <a:pt x="280776" y="32677"/>
                  </a:lnTo>
                  <a:lnTo>
                    <a:pt x="274775" y="33397"/>
                  </a:lnTo>
                  <a:lnTo>
                    <a:pt x="274596" y="33413"/>
                  </a:lnTo>
                  <a:lnTo>
                    <a:pt x="274391" y="33423"/>
                  </a:lnTo>
                  <a:lnTo>
                    <a:pt x="273827" y="33444"/>
                  </a:lnTo>
                  <a:lnTo>
                    <a:pt x="272134" y="32919"/>
                  </a:lnTo>
                  <a:lnTo>
                    <a:pt x="271263" y="32656"/>
                  </a:lnTo>
                  <a:lnTo>
                    <a:pt x="270365" y="32399"/>
                  </a:lnTo>
                  <a:lnTo>
                    <a:pt x="269442" y="32136"/>
                  </a:lnTo>
                  <a:lnTo>
                    <a:pt x="268493" y="31879"/>
                  </a:lnTo>
                  <a:lnTo>
                    <a:pt x="267545" y="31627"/>
                  </a:lnTo>
                  <a:lnTo>
                    <a:pt x="266545" y="31385"/>
                  </a:lnTo>
                  <a:lnTo>
                    <a:pt x="265544" y="31149"/>
                  </a:lnTo>
                  <a:lnTo>
                    <a:pt x="264519" y="30918"/>
                  </a:lnTo>
                  <a:lnTo>
                    <a:pt x="263468" y="30697"/>
                  </a:lnTo>
                  <a:lnTo>
                    <a:pt x="262416" y="30481"/>
                  </a:lnTo>
                  <a:lnTo>
                    <a:pt x="261314" y="30277"/>
                  </a:lnTo>
                  <a:lnTo>
                    <a:pt x="260185" y="30082"/>
                  </a:lnTo>
                  <a:lnTo>
                    <a:pt x="259032" y="29893"/>
                  </a:lnTo>
                  <a:lnTo>
                    <a:pt x="257852" y="29720"/>
                  </a:lnTo>
                  <a:lnTo>
                    <a:pt x="256647" y="29552"/>
                  </a:lnTo>
                  <a:lnTo>
                    <a:pt x="256031" y="29473"/>
                  </a:lnTo>
                  <a:lnTo>
                    <a:pt x="255416" y="29399"/>
                  </a:lnTo>
                  <a:lnTo>
                    <a:pt x="254775" y="29326"/>
                  </a:lnTo>
                  <a:lnTo>
                    <a:pt x="254134" y="29257"/>
                  </a:lnTo>
                  <a:lnTo>
                    <a:pt x="253493" y="29189"/>
                  </a:lnTo>
                  <a:lnTo>
                    <a:pt x="252852" y="29126"/>
                  </a:lnTo>
                  <a:lnTo>
                    <a:pt x="252185" y="29068"/>
                  </a:lnTo>
                  <a:lnTo>
                    <a:pt x="251493" y="29010"/>
                  </a:lnTo>
                  <a:lnTo>
                    <a:pt x="250826" y="28953"/>
                  </a:lnTo>
                  <a:lnTo>
                    <a:pt x="250134" y="28905"/>
                  </a:lnTo>
                  <a:lnTo>
                    <a:pt x="249442" y="28858"/>
                  </a:lnTo>
                  <a:lnTo>
                    <a:pt x="248724" y="28811"/>
                  </a:lnTo>
                  <a:lnTo>
                    <a:pt x="248006" y="28774"/>
                  </a:lnTo>
                  <a:lnTo>
                    <a:pt x="247262" y="28737"/>
                  </a:lnTo>
                  <a:lnTo>
                    <a:pt x="246544" y="28701"/>
                  </a:lnTo>
                  <a:lnTo>
                    <a:pt x="245775" y="28674"/>
                  </a:lnTo>
                  <a:lnTo>
                    <a:pt x="245031" y="28648"/>
                  </a:lnTo>
                  <a:lnTo>
                    <a:pt x="244262" y="28627"/>
                  </a:lnTo>
                  <a:lnTo>
                    <a:pt x="243467" y="28606"/>
                  </a:lnTo>
                  <a:lnTo>
                    <a:pt x="242698" y="28590"/>
                  </a:lnTo>
                  <a:lnTo>
                    <a:pt x="241903" y="28585"/>
                  </a:lnTo>
                  <a:lnTo>
                    <a:pt x="241082" y="28574"/>
                  </a:lnTo>
                  <a:lnTo>
                    <a:pt x="239416" y="28574"/>
                  </a:lnTo>
                  <a:lnTo>
                    <a:pt x="238570" y="28585"/>
                  </a:lnTo>
                  <a:lnTo>
                    <a:pt x="237723" y="28595"/>
                  </a:lnTo>
                  <a:lnTo>
                    <a:pt x="236852" y="28606"/>
                  </a:lnTo>
                  <a:lnTo>
                    <a:pt x="235980" y="28627"/>
                  </a:lnTo>
                  <a:lnTo>
                    <a:pt x="235082" y="28653"/>
                  </a:lnTo>
                  <a:lnTo>
                    <a:pt x="234185" y="28680"/>
                  </a:lnTo>
                  <a:lnTo>
                    <a:pt x="233262" y="28711"/>
                  </a:lnTo>
                  <a:lnTo>
                    <a:pt x="232339" y="28748"/>
                  </a:lnTo>
                  <a:lnTo>
                    <a:pt x="231416" y="28790"/>
                  </a:lnTo>
                  <a:lnTo>
                    <a:pt x="230467" y="28837"/>
                  </a:lnTo>
                  <a:lnTo>
                    <a:pt x="229492" y="28890"/>
                  </a:lnTo>
                  <a:lnTo>
                    <a:pt x="228518" y="28947"/>
                  </a:lnTo>
                  <a:lnTo>
                    <a:pt x="227518" y="29010"/>
                  </a:lnTo>
                  <a:lnTo>
                    <a:pt x="226518" y="29074"/>
                  </a:lnTo>
                  <a:lnTo>
                    <a:pt x="225672" y="29137"/>
                  </a:lnTo>
                  <a:lnTo>
                    <a:pt x="224826" y="29200"/>
                  </a:lnTo>
                  <a:lnTo>
                    <a:pt x="223979" y="29268"/>
                  </a:lnTo>
                  <a:lnTo>
                    <a:pt x="223133" y="29341"/>
                  </a:lnTo>
                  <a:lnTo>
                    <a:pt x="222287" y="29420"/>
                  </a:lnTo>
                  <a:lnTo>
                    <a:pt x="221441" y="29504"/>
                  </a:lnTo>
                  <a:lnTo>
                    <a:pt x="220620" y="29588"/>
                  </a:lnTo>
                  <a:lnTo>
                    <a:pt x="219800" y="29683"/>
                  </a:lnTo>
                  <a:lnTo>
                    <a:pt x="219005" y="29783"/>
                  </a:lnTo>
                  <a:lnTo>
                    <a:pt x="218236" y="29883"/>
                  </a:lnTo>
                  <a:lnTo>
                    <a:pt x="217492" y="29988"/>
                  </a:lnTo>
                  <a:lnTo>
                    <a:pt x="216774" y="30103"/>
                  </a:lnTo>
                  <a:lnTo>
                    <a:pt x="216107" y="30219"/>
                  </a:lnTo>
                  <a:lnTo>
                    <a:pt x="215466" y="30340"/>
                  </a:lnTo>
                  <a:lnTo>
                    <a:pt x="214877" y="30471"/>
                  </a:lnTo>
                  <a:lnTo>
                    <a:pt x="214313" y="30602"/>
                  </a:lnTo>
                  <a:lnTo>
                    <a:pt x="213287" y="30870"/>
                  </a:lnTo>
                  <a:lnTo>
                    <a:pt x="212287" y="31138"/>
                  </a:lnTo>
                  <a:lnTo>
                    <a:pt x="211313" y="31411"/>
                  </a:lnTo>
                  <a:lnTo>
                    <a:pt x="210364" y="31690"/>
                  </a:lnTo>
                  <a:lnTo>
                    <a:pt x="209415" y="31973"/>
                  </a:lnTo>
                  <a:lnTo>
                    <a:pt x="208518" y="32257"/>
                  </a:lnTo>
                  <a:lnTo>
                    <a:pt x="207620" y="32546"/>
                  </a:lnTo>
                  <a:lnTo>
                    <a:pt x="206723" y="32835"/>
                  </a:lnTo>
                  <a:lnTo>
                    <a:pt x="204979" y="33418"/>
                  </a:lnTo>
                  <a:lnTo>
                    <a:pt x="203287" y="34012"/>
                  </a:lnTo>
                  <a:lnTo>
                    <a:pt x="201620" y="34605"/>
                  </a:lnTo>
                  <a:lnTo>
                    <a:pt x="199979" y="35194"/>
                  </a:lnTo>
                  <a:lnTo>
                    <a:pt x="199748" y="35283"/>
                  </a:lnTo>
                  <a:lnTo>
                    <a:pt x="199543" y="35378"/>
                  </a:lnTo>
                  <a:lnTo>
                    <a:pt x="199364" y="35472"/>
                  </a:lnTo>
                  <a:lnTo>
                    <a:pt x="199184" y="35577"/>
                  </a:lnTo>
                  <a:lnTo>
                    <a:pt x="199030" y="35677"/>
                  </a:lnTo>
                  <a:lnTo>
                    <a:pt x="198902" y="35788"/>
                  </a:lnTo>
                  <a:lnTo>
                    <a:pt x="198799" y="35893"/>
                  </a:lnTo>
                  <a:lnTo>
                    <a:pt x="198722" y="36003"/>
                  </a:lnTo>
                  <a:lnTo>
                    <a:pt x="198646" y="36113"/>
                  </a:lnTo>
                  <a:lnTo>
                    <a:pt x="198594" y="36224"/>
                  </a:lnTo>
                  <a:lnTo>
                    <a:pt x="198594" y="36334"/>
                  </a:lnTo>
                  <a:lnTo>
                    <a:pt x="198569" y="36439"/>
                  </a:lnTo>
                  <a:lnTo>
                    <a:pt x="198594" y="36549"/>
                  </a:lnTo>
                  <a:lnTo>
                    <a:pt x="198646" y="36654"/>
                  </a:lnTo>
                  <a:lnTo>
                    <a:pt x="198697" y="36759"/>
                  </a:lnTo>
                  <a:lnTo>
                    <a:pt x="198799" y="36859"/>
                  </a:lnTo>
                  <a:lnTo>
                    <a:pt x="199312" y="37390"/>
                  </a:lnTo>
                  <a:lnTo>
                    <a:pt x="199876" y="37915"/>
                  </a:lnTo>
                  <a:lnTo>
                    <a:pt x="200492" y="38446"/>
                  </a:lnTo>
                  <a:lnTo>
                    <a:pt x="201133" y="38971"/>
                  </a:lnTo>
                  <a:lnTo>
                    <a:pt x="201825" y="39497"/>
                  </a:lnTo>
                  <a:lnTo>
                    <a:pt x="202569" y="40017"/>
                  </a:lnTo>
                  <a:lnTo>
                    <a:pt x="203364" y="40531"/>
                  </a:lnTo>
                  <a:lnTo>
                    <a:pt x="204184" y="41046"/>
                  </a:lnTo>
                  <a:lnTo>
                    <a:pt x="204389" y="41162"/>
                  </a:lnTo>
                  <a:lnTo>
                    <a:pt x="204543" y="41272"/>
                  </a:lnTo>
                  <a:lnTo>
                    <a:pt x="204671" y="41377"/>
                  </a:lnTo>
                  <a:lnTo>
                    <a:pt x="204748" y="41477"/>
                  </a:lnTo>
                  <a:lnTo>
                    <a:pt x="204825" y="41572"/>
                  </a:lnTo>
                  <a:lnTo>
                    <a:pt x="204825" y="41656"/>
                  </a:lnTo>
                  <a:lnTo>
                    <a:pt x="204800" y="41740"/>
                  </a:lnTo>
                  <a:lnTo>
                    <a:pt x="204723" y="41819"/>
                  </a:lnTo>
                  <a:lnTo>
                    <a:pt x="204594" y="41897"/>
                  </a:lnTo>
                  <a:lnTo>
                    <a:pt x="204441" y="41966"/>
                  </a:lnTo>
                  <a:lnTo>
                    <a:pt x="204210" y="42034"/>
                  </a:lnTo>
                  <a:lnTo>
                    <a:pt x="203928" y="42102"/>
                  </a:lnTo>
                  <a:lnTo>
                    <a:pt x="203594" y="42165"/>
                  </a:lnTo>
                  <a:lnTo>
                    <a:pt x="203210" y="42228"/>
                  </a:lnTo>
                  <a:lnTo>
                    <a:pt x="202748" y="42291"/>
                  </a:lnTo>
                  <a:lnTo>
                    <a:pt x="202235" y="42349"/>
                  </a:lnTo>
                  <a:lnTo>
                    <a:pt x="196081" y="43016"/>
                  </a:lnTo>
                  <a:lnTo>
                    <a:pt x="190030" y="43678"/>
                  </a:lnTo>
                  <a:lnTo>
                    <a:pt x="178645" y="44934"/>
                  </a:lnTo>
                  <a:lnTo>
                    <a:pt x="172312" y="43663"/>
                  </a:lnTo>
                  <a:lnTo>
                    <a:pt x="166106" y="42423"/>
                  </a:lnTo>
                  <a:lnTo>
                    <a:pt x="160055" y="41199"/>
                  </a:lnTo>
                  <a:lnTo>
                    <a:pt x="157055" y="40589"/>
                  </a:lnTo>
                  <a:lnTo>
                    <a:pt x="154055" y="39985"/>
                  </a:lnTo>
                  <a:lnTo>
                    <a:pt x="152542" y="39675"/>
                  </a:lnTo>
                  <a:lnTo>
                    <a:pt x="151003" y="39376"/>
                  </a:lnTo>
                  <a:lnTo>
                    <a:pt x="149439" y="39087"/>
                  </a:lnTo>
                  <a:lnTo>
                    <a:pt x="147875" y="38798"/>
                  </a:lnTo>
                  <a:lnTo>
                    <a:pt x="146285" y="38519"/>
                  </a:lnTo>
                  <a:lnTo>
                    <a:pt x="144670" y="38251"/>
                  </a:lnTo>
                  <a:lnTo>
                    <a:pt x="143055" y="37984"/>
                  </a:lnTo>
                  <a:lnTo>
                    <a:pt x="141414" y="37726"/>
                  </a:lnTo>
                  <a:lnTo>
                    <a:pt x="139747" y="37479"/>
                  </a:lnTo>
                  <a:lnTo>
                    <a:pt x="138054" y="37232"/>
                  </a:lnTo>
                  <a:lnTo>
                    <a:pt x="136362" y="36996"/>
                  </a:lnTo>
                  <a:lnTo>
                    <a:pt x="134644" y="36765"/>
                  </a:lnTo>
                  <a:lnTo>
                    <a:pt x="132901" y="36539"/>
                  </a:lnTo>
                  <a:lnTo>
                    <a:pt x="131157" y="36323"/>
                  </a:lnTo>
                  <a:lnTo>
                    <a:pt x="129362" y="36113"/>
                  </a:lnTo>
                  <a:lnTo>
                    <a:pt x="127593" y="35908"/>
                  </a:lnTo>
                  <a:lnTo>
                    <a:pt x="125772" y="35709"/>
                  </a:lnTo>
                  <a:lnTo>
                    <a:pt x="123952" y="35520"/>
                  </a:lnTo>
                  <a:lnTo>
                    <a:pt x="122105" y="35336"/>
                  </a:lnTo>
                  <a:lnTo>
                    <a:pt x="120259" y="35157"/>
                  </a:lnTo>
                  <a:lnTo>
                    <a:pt x="118362" y="34984"/>
                  </a:lnTo>
                  <a:lnTo>
                    <a:pt x="116490" y="34821"/>
                  </a:lnTo>
                  <a:lnTo>
                    <a:pt x="114567" y="34658"/>
                  </a:lnTo>
                  <a:lnTo>
                    <a:pt x="112644" y="34506"/>
                  </a:lnTo>
                  <a:lnTo>
                    <a:pt x="110695" y="34364"/>
                  </a:lnTo>
                  <a:lnTo>
                    <a:pt x="108720" y="34222"/>
                  </a:lnTo>
                  <a:lnTo>
                    <a:pt x="106746" y="34091"/>
                  </a:lnTo>
                  <a:lnTo>
                    <a:pt x="104746" y="33959"/>
                  </a:lnTo>
                  <a:lnTo>
                    <a:pt x="102720" y="33838"/>
                  </a:lnTo>
                  <a:lnTo>
                    <a:pt x="100695" y="33723"/>
                  </a:lnTo>
                  <a:lnTo>
                    <a:pt x="98643" y="33618"/>
                  </a:lnTo>
                  <a:lnTo>
                    <a:pt x="96566" y="33513"/>
                  </a:lnTo>
                  <a:lnTo>
                    <a:pt x="92618" y="33318"/>
                  </a:lnTo>
                  <a:lnTo>
                    <a:pt x="88669" y="33124"/>
                  </a:lnTo>
                  <a:lnTo>
                    <a:pt x="84720" y="32919"/>
                  </a:lnTo>
                  <a:lnTo>
                    <a:pt x="80771" y="32704"/>
                  </a:lnTo>
                  <a:lnTo>
                    <a:pt x="76848" y="32488"/>
                  </a:lnTo>
                  <a:lnTo>
                    <a:pt x="72925" y="32262"/>
                  </a:lnTo>
                  <a:lnTo>
                    <a:pt x="69027" y="32026"/>
                  </a:lnTo>
                  <a:lnTo>
                    <a:pt x="65130" y="31784"/>
                  </a:lnTo>
                  <a:lnTo>
                    <a:pt x="64027" y="31711"/>
                  </a:lnTo>
                  <a:lnTo>
                    <a:pt x="63078" y="31643"/>
                  </a:lnTo>
                  <a:lnTo>
                    <a:pt x="62258" y="31569"/>
                  </a:lnTo>
                  <a:lnTo>
                    <a:pt x="61899" y="31537"/>
                  </a:lnTo>
                  <a:lnTo>
                    <a:pt x="61566" y="31501"/>
                  </a:lnTo>
                  <a:lnTo>
                    <a:pt x="61258" y="31459"/>
                  </a:lnTo>
                  <a:lnTo>
                    <a:pt x="60976" y="31422"/>
                  </a:lnTo>
                  <a:lnTo>
                    <a:pt x="60719" y="31380"/>
                  </a:lnTo>
                  <a:lnTo>
                    <a:pt x="60489" y="31338"/>
                  </a:lnTo>
                  <a:lnTo>
                    <a:pt x="60283" y="31296"/>
                  </a:lnTo>
                  <a:lnTo>
                    <a:pt x="60104" y="31248"/>
                  </a:lnTo>
                  <a:lnTo>
                    <a:pt x="59925" y="31201"/>
                  </a:lnTo>
                  <a:lnTo>
                    <a:pt x="59796" y="31154"/>
                  </a:lnTo>
                  <a:lnTo>
                    <a:pt x="59668" y="31096"/>
                  </a:lnTo>
                  <a:lnTo>
                    <a:pt x="59566" y="31044"/>
                  </a:lnTo>
                  <a:lnTo>
                    <a:pt x="59489" y="30981"/>
                  </a:lnTo>
                  <a:lnTo>
                    <a:pt x="59412" y="30918"/>
                  </a:lnTo>
                  <a:lnTo>
                    <a:pt x="59360" y="30854"/>
                  </a:lnTo>
                  <a:lnTo>
                    <a:pt x="59335" y="30781"/>
                  </a:lnTo>
                  <a:lnTo>
                    <a:pt x="59309" y="30629"/>
                  </a:lnTo>
                  <a:lnTo>
                    <a:pt x="59335" y="30460"/>
                  </a:lnTo>
                  <a:lnTo>
                    <a:pt x="59386" y="30266"/>
                  </a:lnTo>
                  <a:lnTo>
                    <a:pt x="59463" y="30056"/>
                  </a:lnTo>
                  <a:lnTo>
                    <a:pt x="59591" y="29820"/>
                  </a:lnTo>
                  <a:lnTo>
                    <a:pt x="59848" y="29226"/>
                  </a:lnTo>
                  <a:lnTo>
                    <a:pt x="60053" y="28632"/>
                  </a:lnTo>
                  <a:lnTo>
                    <a:pt x="60207" y="28039"/>
                  </a:lnTo>
                  <a:lnTo>
                    <a:pt x="60309" y="27445"/>
                  </a:lnTo>
                  <a:lnTo>
                    <a:pt x="60360" y="26851"/>
                  </a:lnTo>
                  <a:lnTo>
                    <a:pt x="60360" y="26258"/>
                  </a:lnTo>
                  <a:lnTo>
                    <a:pt x="60309" y="25664"/>
                  </a:lnTo>
                  <a:lnTo>
                    <a:pt x="60181" y="25076"/>
                  </a:lnTo>
                  <a:lnTo>
                    <a:pt x="60001" y="24487"/>
                  </a:lnTo>
                  <a:lnTo>
                    <a:pt x="59873" y="24188"/>
                  </a:lnTo>
                  <a:lnTo>
                    <a:pt x="59745" y="23894"/>
                  </a:lnTo>
                  <a:lnTo>
                    <a:pt x="59591" y="23599"/>
                  </a:lnTo>
                  <a:lnTo>
                    <a:pt x="59437" y="23305"/>
                  </a:lnTo>
                  <a:lnTo>
                    <a:pt x="59258" y="23011"/>
                  </a:lnTo>
                  <a:lnTo>
                    <a:pt x="59078" y="22717"/>
                  </a:lnTo>
                  <a:lnTo>
                    <a:pt x="58848" y="22423"/>
                  </a:lnTo>
                  <a:lnTo>
                    <a:pt x="58642" y="22134"/>
                  </a:lnTo>
                  <a:lnTo>
                    <a:pt x="58386" y="21839"/>
                  </a:lnTo>
                  <a:lnTo>
                    <a:pt x="58130" y="21545"/>
                  </a:lnTo>
                  <a:lnTo>
                    <a:pt x="57873" y="21251"/>
                  </a:lnTo>
                  <a:lnTo>
                    <a:pt x="57565" y="20962"/>
                  </a:lnTo>
                  <a:lnTo>
                    <a:pt x="57258" y="20668"/>
                  </a:lnTo>
                  <a:lnTo>
                    <a:pt x="56950" y="20374"/>
                  </a:lnTo>
                  <a:lnTo>
                    <a:pt x="56771" y="20248"/>
                  </a:lnTo>
                  <a:lnTo>
                    <a:pt x="56565" y="20122"/>
                  </a:lnTo>
                  <a:lnTo>
                    <a:pt x="56335" y="20001"/>
                  </a:lnTo>
                  <a:lnTo>
                    <a:pt x="56078" y="19885"/>
                  </a:lnTo>
                  <a:lnTo>
                    <a:pt x="55796" y="19775"/>
                  </a:lnTo>
                  <a:lnTo>
                    <a:pt x="55463" y="19675"/>
                  </a:lnTo>
                  <a:lnTo>
                    <a:pt x="55130" y="19575"/>
                  </a:lnTo>
                  <a:lnTo>
                    <a:pt x="54771" y="19481"/>
                  </a:lnTo>
                  <a:lnTo>
                    <a:pt x="54360" y="19397"/>
                  </a:lnTo>
                  <a:lnTo>
                    <a:pt x="53950" y="19318"/>
                  </a:lnTo>
                  <a:lnTo>
                    <a:pt x="53514" y="19239"/>
                  </a:lnTo>
                  <a:lnTo>
                    <a:pt x="53078" y="19171"/>
                  </a:lnTo>
                  <a:lnTo>
                    <a:pt x="52591" y="19108"/>
                  </a:lnTo>
                  <a:lnTo>
                    <a:pt x="52104" y="19055"/>
                  </a:lnTo>
                  <a:lnTo>
                    <a:pt x="51591" y="19003"/>
                  </a:lnTo>
                  <a:lnTo>
                    <a:pt x="51078" y="18961"/>
                  </a:lnTo>
                  <a:lnTo>
                    <a:pt x="50540" y="18918"/>
                  </a:lnTo>
                  <a:lnTo>
                    <a:pt x="50001" y="18892"/>
                  </a:lnTo>
                  <a:lnTo>
                    <a:pt x="49437" y="18866"/>
                  </a:lnTo>
                  <a:lnTo>
                    <a:pt x="48873" y="18845"/>
                  </a:lnTo>
                  <a:lnTo>
                    <a:pt x="48309" y="18834"/>
                  </a:lnTo>
                  <a:lnTo>
                    <a:pt x="47719" y="18829"/>
                  </a:lnTo>
                  <a:lnTo>
                    <a:pt x="47129" y="18829"/>
                  </a:lnTo>
                  <a:lnTo>
                    <a:pt x="46540" y="18840"/>
                  </a:lnTo>
                  <a:lnTo>
                    <a:pt x="45924" y="18855"/>
                  </a:lnTo>
                  <a:lnTo>
                    <a:pt x="45334" y="18876"/>
                  </a:lnTo>
                  <a:lnTo>
                    <a:pt x="44745" y="18908"/>
                  </a:lnTo>
                  <a:lnTo>
                    <a:pt x="44129" y="18940"/>
                  </a:lnTo>
                  <a:lnTo>
                    <a:pt x="43540" y="18987"/>
                  </a:lnTo>
                  <a:lnTo>
                    <a:pt x="42950" y="19034"/>
                  </a:lnTo>
                  <a:lnTo>
                    <a:pt x="42334" y="19092"/>
                  </a:lnTo>
                  <a:lnTo>
                    <a:pt x="41745" y="19160"/>
                  </a:lnTo>
                  <a:lnTo>
                    <a:pt x="40360" y="19323"/>
                  </a:lnTo>
                  <a:lnTo>
                    <a:pt x="38924" y="19481"/>
                  </a:lnTo>
                  <a:lnTo>
                    <a:pt x="37488" y="19628"/>
                  </a:lnTo>
                  <a:lnTo>
                    <a:pt x="36027" y="19775"/>
                  </a:lnTo>
                  <a:lnTo>
                    <a:pt x="34565" y="19911"/>
                  </a:lnTo>
                  <a:lnTo>
                    <a:pt x="33078" y="20043"/>
                  </a:lnTo>
                  <a:lnTo>
                    <a:pt x="31565" y="20164"/>
                  </a:lnTo>
                  <a:lnTo>
                    <a:pt x="30052" y="20274"/>
                  </a:lnTo>
                  <a:lnTo>
                    <a:pt x="28924" y="20347"/>
                  </a:lnTo>
                  <a:lnTo>
                    <a:pt x="27796" y="20405"/>
                  </a:lnTo>
                  <a:lnTo>
                    <a:pt x="26667" y="20453"/>
                  </a:lnTo>
                  <a:lnTo>
                    <a:pt x="25565" y="20484"/>
                  </a:lnTo>
                  <a:lnTo>
                    <a:pt x="24488" y="20505"/>
                  </a:lnTo>
                  <a:lnTo>
                    <a:pt x="23437" y="20516"/>
                  </a:lnTo>
                  <a:lnTo>
                    <a:pt x="22411" y="20510"/>
                  </a:lnTo>
                  <a:lnTo>
                    <a:pt x="21385" y="20500"/>
                  </a:lnTo>
                  <a:lnTo>
                    <a:pt x="20385" y="20474"/>
                  </a:lnTo>
                  <a:lnTo>
                    <a:pt x="19436" y="20432"/>
                  </a:lnTo>
                  <a:lnTo>
                    <a:pt x="18488" y="20384"/>
                  </a:lnTo>
                  <a:lnTo>
                    <a:pt x="17565" y="20326"/>
                  </a:lnTo>
                  <a:lnTo>
                    <a:pt x="16667" y="20253"/>
                  </a:lnTo>
                  <a:lnTo>
                    <a:pt x="15821" y="20174"/>
                  </a:lnTo>
                  <a:lnTo>
                    <a:pt x="15000" y="20080"/>
                  </a:lnTo>
                  <a:lnTo>
                    <a:pt x="14206" y="19980"/>
                  </a:lnTo>
                  <a:lnTo>
                    <a:pt x="13436" y="19864"/>
                  </a:lnTo>
                  <a:lnTo>
                    <a:pt x="12718" y="19743"/>
                  </a:lnTo>
                  <a:lnTo>
                    <a:pt x="12026" y="19612"/>
                  </a:lnTo>
                  <a:lnTo>
                    <a:pt x="11385" y="19470"/>
                  </a:lnTo>
                  <a:lnTo>
                    <a:pt x="10770" y="19318"/>
                  </a:lnTo>
                  <a:lnTo>
                    <a:pt x="10205" y="19155"/>
                  </a:lnTo>
                  <a:lnTo>
                    <a:pt x="9667" y="18987"/>
                  </a:lnTo>
                  <a:lnTo>
                    <a:pt x="9180" y="18808"/>
                  </a:lnTo>
                  <a:lnTo>
                    <a:pt x="8744" y="18624"/>
                  </a:lnTo>
                  <a:lnTo>
                    <a:pt x="8359" y="18425"/>
                  </a:lnTo>
                  <a:lnTo>
                    <a:pt x="8000" y="18225"/>
                  </a:lnTo>
                  <a:lnTo>
                    <a:pt x="7718" y="18010"/>
                  </a:lnTo>
                  <a:lnTo>
                    <a:pt x="7462" y="17794"/>
                  </a:lnTo>
                  <a:lnTo>
                    <a:pt x="7257" y="17568"/>
                  </a:lnTo>
                  <a:lnTo>
                    <a:pt x="7128" y="17332"/>
                  </a:lnTo>
                  <a:lnTo>
                    <a:pt x="7026" y="17090"/>
                  </a:lnTo>
                  <a:lnTo>
                    <a:pt x="7000" y="16864"/>
                  </a:lnTo>
                  <a:lnTo>
                    <a:pt x="7000" y="16638"/>
                  </a:lnTo>
                  <a:lnTo>
                    <a:pt x="7052" y="16418"/>
                  </a:lnTo>
                  <a:lnTo>
                    <a:pt x="7154" y="16197"/>
                  </a:lnTo>
                  <a:lnTo>
                    <a:pt x="7282" y="15982"/>
                  </a:lnTo>
                  <a:lnTo>
                    <a:pt x="7462" y="15772"/>
                  </a:lnTo>
                  <a:lnTo>
                    <a:pt x="7693" y="15567"/>
                  </a:lnTo>
                  <a:lnTo>
                    <a:pt x="7949" y="15367"/>
                  </a:lnTo>
                  <a:lnTo>
                    <a:pt x="8257" y="15173"/>
                  </a:lnTo>
                  <a:lnTo>
                    <a:pt x="8616" y="14984"/>
                  </a:lnTo>
                  <a:lnTo>
                    <a:pt x="9000" y="14800"/>
                  </a:lnTo>
                  <a:lnTo>
                    <a:pt x="9436" y="14626"/>
                  </a:lnTo>
                  <a:lnTo>
                    <a:pt x="9923" y="14458"/>
                  </a:lnTo>
                  <a:lnTo>
                    <a:pt x="10436" y="14295"/>
                  </a:lnTo>
                  <a:lnTo>
                    <a:pt x="10975" y="14143"/>
                  </a:lnTo>
                  <a:lnTo>
                    <a:pt x="11564" y="13996"/>
                  </a:lnTo>
                  <a:lnTo>
                    <a:pt x="12205" y="13859"/>
                  </a:lnTo>
                  <a:lnTo>
                    <a:pt x="12872" y="13733"/>
                  </a:lnTo>
                  <a:lnTo>
                    <a:pt x="13590" y="13612"/>
                  </a:lnTo>
                  <a:lnTo>
                    <a:pt x="13975" y="13560"/>
                  </a:lnTo>
                  <a:lnTo>
                    <a:pt x="14334" y="13507"/>
                  </a:lnTo>
                  <a:lnTo>
                    <a:pt x="14744" y="13455"/>
                  </a:lnTo>
                  <a:lnTo>
                    <a:pt x="15129" y="13408"/>
                  </a:lnTo>
                  <a:lnTo>
                    <a:pt x="15539" y="13360"/>
                  </a:lnTo>
                  <a:lnTo>
                    <a:pt x="15949" y="13318"/>
                  </a:lnTo>
                  <a:lnTo>
                    <a:pt x="16385" y="13281"/>
                  </a:lnTo>
                  <a:lnTo>
                    <a:pt x="16821" y="13245"/>
                  </a:lnTo>
                  <a:lnTo>
                    <a:pt x="17283" y="13208"/>
                  </a:lnTo>
                  <a:lnTo>
                    <a:pt x="17718" y="13176"/>
                  </a:lnTo>
                  <a:lnTo>
                    <a:pt x="18180" y="13150"/>
                  </a:lnTo>
                  <a:lnTo>
                    <a:pt x="18667" y="13124"/>
                  </a:lnTo>
                  <a:lnTo>
                    <a:pt x="19154" y="13103"/>
                  </a:lnTo>
                  <a:lnTo>
                    <a:pt x="19642" y="13082"/>
                  </a:lnTo>
                  <a:lnTo>
                    <a:pt x="20154" y="13066"/>
                  </a:lnTo>
                  <a:lnTo>
                    <a:pt x="20667" y="13050"/>
                  </a:lnTo>
                  <a:lnTo>
                    <a:pt x="21180" y="13040"/>
                  </a:lnTo>
                  <a:lnTo>
                    <a:pt x="21693" y="13035"/>
                  </a:lnTo>
                  <a:lnTo>
                    <a:pt x="23334" y="13035"/>
                  </a:lnTo>
                  <a:lnTo>
                    <a:pt x="23898" y="13045"/>
                  </a:lnTo>
                  <a:lnTo>
                    <a:pt x="24488" y="13056"/>
                  </a:lnTo>
                  <a:lnTo>
                    <a:pt x="25078" y="13066"/>
                  </a:lnTo>
                  <a:lnTo>
                    <a:pt x="25667" y="13087"/>
                  </a:lnTo>
                  <a:lnTo>
                    <a:pt x="26257" y="13108"/>
                  </a:lnTo>
                  <a:lnTo>
                    <a:pt x="28744" y="13203"/>
                  </a:lnTo>
                  <a:lnTo>
                    <a:pt x="31257" y="13308"/>
                  </a:lnTo>
                  <a:lnTo>
                    <a:pt x="36232" y="13518"/>
                  </a:lnTo>
                  <a:lnTo>
                    <a:pt x="41206" y="13739"/>
                  </a:lnTo>
                  <a:lnTo>
                    <a:pt x="46181" y="13959"/>
                  </a:lnTo>
                  <a:lnTo>
                    <a:pt x="46950" y="13991"/>
                  </a:lnTo>
                  <a:lnTo>
                    <a:pt x="47719" y="14012"/>
                  </a:lnTo>
                  <a:lnTo>
                    <a:pt x="48463" y="14022"/>
                  </a:lnTo>
                  <a:lnTo>
                    <a:pt x="49206" y="14027"/>
                  </a:lnTo>
                  <a:lnTo>
                    <a:pt x="49924" y="14027"/>
                  </a:lnTo>
                  <a:lnTo>
                    <a:pt x="50642" y="14017"/>
                  </a:lnTo>
                  <a:lnTo>
                    <a:pt x="51335" y="13996"/>
                  </a:lnTo>
                  <a:lnTo>
                    <a:pt x="52027" y="13970"/>
                  </a:lnTo>
                  <a:lnTo>
                    <a:pt x="52694" y="13938"/>
                  </a:lnTo>
                  <a:lnTo>
                    <a:pt x="53335" y="13896"/>
                  </a:lnTo>
                  <a:lnTo>
                    <a:pt x="53950" y="13849"/>
                  </a:lnTo>
                  <a:lnTo>
                    <a:pt x="54565" y="13796"/>
                  </a:lnTo>
                  <a:lnTo>
                    <a:pt x="55130" y="13739"/>
                  </a:lnTo>
                  <a:lnTo>
                    <a:pt x="55694" y="13670"/>
                  </a:lnTo>
                  <a:lnTo>
                    <a:pt x="56232" y="13597"/>
                  </a:lnTo>
                  <a:lnTo>
                    <a:pt x="56771" y="13513"/>
                  </a:lnTo>
                  <a:lnTo>
                    <a:pt x="57258" y="13429"/>
                  </a:lnTo>
                  <a:lnTo>
                    <a:pt x="57719" y="13334"/>
                  </a:lnTo>
                  <a:lnTo>
                    <a:pt x="58155" y="13234"/>
                  </a:lnTo>
                  <a:lnTo>
                    <a:pt x="58566" y="13129"/>
                  </a:lnTo>
                  <a:lnTo>
                    <a:pt x="58950" y="13019"/>
                  </a:lnTo>
                  <a:lnTo>
                    <a:pt x="59309" y="12903"/>
                  </a:lnTo>
                  <a:lnTo>
                    <a:pt x="59642" y="12782"/>
                  </a:lnTo>
                  <a:lnTo>
                    <a:pt x="59950" y="12656"/>
                  </a:lnTo>
                  <a:lnTo>
                    <a:pt x="60207" y="12525"/>
                  </a:lnTo>
                  <a:lnTo>
                    <a:pt x="60437" y="12394"/>
                  </a:lnTo>
                  <a:lnTo>
                    <a:pt x="60642" y="12252"/>
                  </a:lnTo>
                  <a:lnTo>
                    <a:pt x="60822" y="12105"/>
                  </a:lnTo>
                  <a:lnTo>
                    <a:pt x="60950" y="11958"/>
                  </a:lnTo>
                  <a:lnTo>
                    <a:pt x="61053" y="11800"/>
                  </a:lnTo>
                  <a:lnTo>
                    <a:pt x="61104" y="11642"/>
                  </a:lnTo>
                  <a:lnTo>
                    <a:pt x="61130" y="11480"/>
                  </a:lnTo>
                  <a:lnTo>
                    <a:pt x="61155" y="9788"/>
                  </a:lnTo>
                  <a:lnTo>
                    <a:pt x="61155" y="8096"/>
                  </a:lnTo>
                  <a:lnTo>
                    <a:pt x="61181" y="6399"/>
                  </a:lnTo>
                  <a:lnTo>
                    <a:pt x="61207" y="5554"/>
                  </a:lnTo>
                  <a:lnTo>
                    <a:pt x="61232" y="4708"/>
                  </a:lnTo>
                  <a:lnTo>
                    <a:pt x="61284" y="4340"/>
                  </a:lnTo>
                  <a:lnTo>
                    <a:pt x="61335" y="3967"/>
                  </a:lnTo>
                  <a:lnTo>
                    <a:pt x="61437" y="3599"/>
                  </a:lnTo>
                  <a:lnTo>
                    <a:pt x="61540" y="3231"/>
                  </a:lnTo>
                  <a:lnTo>
                    <a:pt x="61771" y="2512"/>
                  </a:lnTo>
                  <a:lnTo>
                    <a:pt x="61976" y="1808"/>
                  </a:lnTo>
                  <a:lnTo>
                    <a:pt x="68181" y="1803"/>
                  </a:lnTo>
                  <a:close/>
                  <a:moveTo>
                    <a:pt x="62925" y="1"/>
                  </a:moveTo>
                  <a:lnTo>
                    <a:pt x="62489" y="6"/>
                  </a:lnTo>
                  <a:lnTo>
                    <a:pt x="62078" y="16"/>
                  </a:lnTo>
                  <a:lnTo>
                    <a:pt x="61668" y="27"/>
                  </a:lnTo>
                  <a:lnTo>
                    <a:pt x="61284" y="43"/>
                  </a:lnTo>
                  <a:lnTo>
                    <a:pt x="60925" y="64"/>
                  </a:lnTo>
                  <a:lnTo>
                    <a:pt x="60566" y="85"/>
                  </a:lnTo>
                  <a:lnTo>
                    <a:pt x="60232" y="111"/>
                  </a:lnTo>
                  <a:lnTo>
                    <a:pt x="59925" y="142"/>
                  </a:lnTo>
                  <a:lnTo>
                    <a:pt x="59617" y="174"/>
                  </a:lnTo>
                  <a:lnTo>
                    <a:pt x="59309" y="211"/>
                  </a:lnTo>
                  <a:lnTo>
                    <a:pt x="59027" y="253"/>
                  </a:lnTo>
                  <a:lnTo>
                    <a:pt x="58771" y="295"/>
                  </a:lnTo>
                  <a:lnTo>
                    <a:pt x="58514" y="342"/>
                  </a:lnTo>
                  <a:lnTo>
                    <a:pt x="58283" y="395"/>
                  </a:lnTo>
                  <a:lnTo>
                    <a:pt x="58053" y="447"/>
                  </a:lnTo>
                  <a:lnTo>
                    <a:pt x="57848" y="505"/>
                  </a:lnTo>
                  <a:lnTo>
                    <a:pt x="57642" y="568"/>
                  </a:lnTo>
                  <a:lnTo>
                    <a:pt x="57463" y="631"/>
                  </a:lnTo>
                  <a:lnTo>
                    <a:pt x="57283" y="699"/>
                  </a:lnTo>
                  <a:lnTo>
                    <a:pt x="57130" y="773"/>
                  </a:lnTo>
                  <a:lnTo>
                    <a:pt x="57001" y="846"/>
                  </a:lnTo>
                  <a:lnTo>
                    <a:pt x="56873" y="925"/>
                  </a:lnTo>
                  <a:lnTo>
                    <a:pt x="56745" y="1004"/>
                  </a:lnTo>
                  <a:lnTo>
                    <a:pt x="56642" y="1093"/>
                  </a:lnTo>
                  <a:lnTo>
                    <a:pt x="56565" y="1177"/>
                  </a:lnTo>
                  <a:lnTo>
                    <a:pt x="56437" y="1366"/>
                  </a:lnTo>
                  <a:lnTo>
                    <a:pt x="56335" y="1566"/>
                  </a:lnTo>
                  <a:lnTo>
                    <a:pt x="56155" y="2218"/>
                  </a:lnTo>
                  <a:lnTo>
                    <a:pt x="55976" y="2869"/>
                  </a:lnTo>
                  <a:lnTo>
                    <a:pt x="55694" y="4172"/>
                  </a:lnTo>
                  <a:lnTo>
                    <a:pt x="55412" y="5480"/>
                  </a:lnTo>
                  <a:lnTo>
                    <a:pt x="55130" y="6783"/>
                  </a:lnTo>
                  <a:lnTo>
                    <a:pt x="55565" y="6783"/>
                  </a:lnTo>
                  <a:lnTo>
                    <a:pt x="55591" y="7855"/>
                  </a:lnTo>
                  <a:lnTo>
                    <a:pt x="55617" y="8926"/>
                  </a:lnTo>
                  <a:lnTo>
                    <a:pt x="55642" y="9457"/>
                  </a:lnTo>
                  <a:lnTo>
                    <a:pt x="55617" y="9993"/>
                  </a:lnTo>
                  <a:lnTo>
                    <a:pt x="55591" y="10529"/>
                  </a:lnTo>
                  <a:lnTo>
                    <a:pt x="55514" y="11059"/>
                  </a:lnTo>
                  <a:lnTo>
                    <a:pt x="55463" y="11185"/>
                  </a:lnTo>
                  <a:lnTo>
                    <a:pt x="55437" y="11306"/>
                  </a:lnTo>
                  <a:lnTo>
                    <a:pt x="55360" y="11422"/>
                  </a:lnTo>
                  <a:lnTo>
                    <a:pt x="55283" y="11532"/>
                  </a:lnTo>
                  <a:lnTo>
                    <a:pt x="55181" y="11632"/>
                  </a:lnTo>
                  <a:lnTo>
                    <a:pt x="55078" y="11732"/>
                  </a:lnTo>
                  <a:lnTo>
                    <a:pt x="54924" y="11826"/>
                  </a:lnTo>
                  <a:lnTo>
                    <a:pt x="54796" y="11916"/>
                  </a:lnTo>
                  <a:lnTo>
                    <a:pt x="54617" y="12000"/>
                  </a:lnTo>
                  <a:lnTo>
                    <a:pt x="54437" y="12078"/>
                  </a:lnTo>
                  <a:lnTo>
                    <a:pt x="54232" y="12152"/>
                  </a:lnTo>
                  <a:lnTo>
                    <a:pt x="54001" y="12220"/>
                  </a:lnTo>
                  <a:lnTo>
                    <a:pt x="53771" y="12283"/>
                  </a:lnTo>
                  <a:lnTo>
                    <a:pt x="53514" y="12341"/>
                  </a:lnTo>
                  <a:lnTo>
                    <a:pt x="53232" y="12399"/>
                  </a:lnTo>
                  <a:lnTo>
                    <a:pt x="52950" y="12446"/>
                  </a:lnTo>
                  <a:lnTo>
                    <a:pt x="52617" y="12488"/>
                  </a:lnTo>
                  <a:lnTo>
                    <a:pt x="52309" y="12530"/>
                  </a:lnTo>
                  <a:lnTo>
                    <a:pt x="51950" y="12562"/>
                  </a:lnTo>
                  <a:lnTo>
                    <a:pt x="51565" y="12593"/>
                  </a:lnTo>
                  <a:lnTo>
                    <a:pt x="51181" y="12620"/>
                  </a:lnTo>
                  <a:lnTo>
                    <a:pt x="50770" y="12641"/>
                  </a:lnTo>
                  <a:lnTo>
                    <a:pt x="50360" y="12656"/>
                  </a:lnTo>
                  <a:lnTo>
                    <a:pt x="49899" y="12667"/>
                  </a:lnTo>
                  <a:lnTo>
                    <a:pt x="49437" y="12677"/>
                  </a:lnTo>
                  <a:lnTo>
                    <a:pt x="48463" y="12677"/>
                  </a:lnTo>
                  <a:lnTo>
                    <a:pt x="47924" y="12667"/>
                  </a:lnTo>
                  <a:lnTo>
                    <a:pt x="47386" y="12656"/>
                  </a:lnTo>
                  <a:lnTo>
                    <a:pt x="46822" y="12641"/>
                  </a:lnTo>
                  <a:lnTo>
                    <a:pt x="46232" y="12625"/>
                  </a:lnTo>
                  <a:lnTo>
                    <a:pt x="45642" y="12599"/>
                  </a:lnTo>
                  <a:lnTo>
                    <a:pt x="43642" y="12509"/>
                  </a:lnTo>
                  <a:lnTo>
                    <a:pt x="41668" y="12420"/>
                  </a:lnTo>
                  <a:lnTo>
                    <a:pt x="37693" y="12226"/>
                  </a:lnTo>
                  <a:lnTo>
                    <a:pt x="35719" y="12131"/>
                  </a:lnTo>
                  <a:lnTo>
                    <a:pt x="33719" y="12036"/>
                  </a:lnTo>
                  <a:lnTo>
                    <a:pt x="31744" y="11952"/>
                  </a:lnTo>
                  <a:lnTo>
                    <a:pt x="29744" y="11868"/>
                  </a:lnTo>
                  <a:lnTo>
                    <a:pt x="29001" y="11842"/>
                  </a:lnTo>
                  <a:lnTo>
                    <a:pt x="28257" y="11821"/>
                  </a:lnTo>
                  <a:lnTo>
                    <a:pt x="27514" y="11800"/>
                  </a:lnTo>
                  <a:lnTo>
                    <a:pt x="26770" y="11789"/>
                  </a:lnTo>
                  <a:lnTo>
                    <a:pt x="26052" y="11779"/>
                  </a:lnTo>
                  <a:lnTo>
                    <a:pt x="25308" y="11774"/>
                  </a:lnTo>
                  <a:lnTo>
                    <a:pt x="24590" y="11774"/>
                  </a:lnTo>
                  <a:lnTo>
                    <a:pt x="23872" y="11779"/>
                  </a:lnTo>
                  <a:lnTo>
                    <a:pt x="23154" y="11784"/>
                  </a:lnTo>
                  <a:lnTo>
                    <a:pt x="22462" y="11795"/>
                  </a:lnTo>
                  <a:lnTo>
                    <a:pt x="21744" y="11810"/>
                  </a:lnTo>
                  <a:lnTo>
                    <a:pt x="21052" y="11831"/>
                  </a:lnTo>
                  <a:lnTo>
                    <a:pt x="20360" y="11853"/>
                  </a:lnTo>
                  <a:lnTo>
                    <a:pt x="19693" y="11884"/>
                  </a:lnTo>
                  <a:lnTo>
                    <a:pt x="19001" y="11916"/>
                  </a:lnTo>
                  <a:lnTo>
                    <a:pt x="18334" y="11947"/>
                  </a:lnTo>
                  <a:lnTo>
                    <a:pt x="17667" y="11989"/>
                  </a:lnTo>
                  <a:lnTo>
                    <a:pt x="17026" y="12031"/>
                  </a:lnTo>
                  <a:lnTo>
                    <a:pt x="16385" y="12073"/>
                  </a:lnTo>
                  <a:lnTo>
                    <a:pt x="15744" y="12126"/>
                  </a:lnTo>
                  <a:lnTo>
                    <a:pt x="15103" y="12178"/>
                  </a:lnTo>
                  <a:lnTo>
                    <a:pt x="14488" y="12236"/>
                  </a:lnTo>
                  <a:lnTo>
                    <a:pt x="13872" y="12294"/>
                  </a:lnTo>
                  <a:lnTo>
                    <a:pt x="13282" y="12357"/>
                  </a:lnTo>
                  <a:lnTo>
                    <a:pt x="12667" y="12425"/>
                  </a:lnTo>
                  <a:lnTo>
                    <a:pt x="12103" y="12493"/>
                  </a:lnTo>
                  <a:lnTo>
                    <a:pt x="11513" y="12567"/>
                  </a:lnTo>
                  <a:lnTo>
                    <a:pt x="10949" y="12641"/>
                  </a:lnTo>
                  <a:lnTo>
                    <a:pt x="10411" y="12719"/>
                  </a:lnTo>
                  <a:lnTo>
                    <a:pt x="9872" y="12803"/>
                  </a:lnTo>
                  <a:lnTo>
                    <a:pt x="9334" y="12887"/>
                  </a:lnTo>
                  <a:lnTo>
                    <a:pt x="8821" y="12977"/>
                  </a:lnTo>
                  <a:lnTo>
                    <a:pt x="8308" y="13066"/>
                  </a:lnTo>
                  <a:lnTo>
                    <a:pt x="7821" y="13161"/>
                  </a:lnTo>
                  <a:lnTo>
                    <a:pt x="7334" y="13260"/>
                  </a:lnTo>
                  <a:lnTo>
                    <a:pt x="6872" y="13360"/>
                  </a:lnTo>
                  <a:lnTo>
                    <a:pt x="6410" y="13460"/>
                  </a:lnTo>
                  <a:lnTo>
                    <a:pt x="5975" y="13565"/>
                  </a:lnTo>
                  <a:lnTo>
                    <a:pt x="5539" y="13675"/>
                  </a:lnTo>
                  <a:lnTo>
                    <a:pt x="5128" y="13786"/>
                  </a:lnTo>
                  <a:lnTo>
                    <a:pt x="4718" y="13896"/>
                  </a:lnTo>
                  <a:lnTo>
                    <a:pt x="4334" y="14012"/>
                  </a:lnTo>
                  <a:lnTo>
                    <a:pt x="3949" y="14133"/>
                  </a:lnTo>
                  <a:lnTo>
                    <a:pt x="3590" y="14248"/>
                  </a:lnTo>
                  <a:lnTo>
                    <a:pt x="3257" y="14374"/>
                  </a:lnTo>
                  <a:lnTo>
                    <a:pt x="2923" y="14495"/>
                  </a:lnTo>
                  <a:lnTo>
                    <a:pt x="2616" y="14626"/>
                  </a:lnTo>
                  <a:lnTo>
                    <a:pt x="2333" y="14752"/>
                  </a:lnTo>
                  <a:lnTo>
                    <a:pt x="2051" y="14884"/>
                  </a:lnTo>
                  <a:lnTo>
                    <a:pt x="1769" y="15020"/>
                  </a:lnTo>
                  <a:lnTo>
                    <a:pt x="1539" y="15152"/>
                  </a:lnTo>
                  <a:lnTo>
                    <a:pt x="1308" y="15288"/>
                  </a:lnTo>
                  <a:lnTo>
                    <a:pt x="1103" y="15430"/>
                  </a:lnTo>
                  <a:lnTo>
                    <a:pt x="898" y="15572"/>
                  </a:lnTo>
                  <a:lnTo>
                    <a:pt x="718" y="15714"/>
                  </a:lnTo>
                  <a:lnTo>
                    <a:pt x="564" y="15856"/>
                  </a:lnTo>
                  <a:lnTo>
                    <a:pt x="436" y="16003"/>
                  </a:lnTo>
                  <a:lnTo>
                    <a:pt x="308" y="16150"/>
                  </a:lnTo>
                  <a:lnTo>
                    <a:pt x="205" y="16302"/>
                  </a:lnTo>
                  <a:lnTo>
                    <a:pt x="128" y="16455"/>
                  </a:lnTo>
                  <a:lnTo>
                    <a:pt x="51" y="16607"/>
                  </a:lnTo>
                  <a:lnTo>
                    <a:pt x="26" y="16759"/>
                  </a:lnTo>
                  <a:lnTo>
                    <a:pt x="0" y="16917"/>
                  </a:lnTo>
                  <a:lnTo>
                    <a:pt x="0" y="17075"/>
                  </a:lnTo>
                  <a:lnTo>
                    <a:pt x="0" y="17211"/>
                  </a:lnTo>
                  <a:lnTo>
                    <a:pt x="51" y="17348"/>
                  </a:lnTo>
                  <a:lnTo>
                    <a:pt x="128" y="17484"/>
                  </a:lnTo>
                  <a:lnTo>
                    <a:pt x="205" y="17621"/>
                  </a:lnTo>
                  <a:lnTo>
                    <a:pt x="308" y="17757"/>
                  </a:lnTo>
                  <a:lnTo>
                    <a:pt x="436" y="17889"/>
                  </a:lnTo>
                  <a:lnTo>
                    <a:pt x="590" y="18020"/>
                  </a:lnTo>
                  <a:lnTo>
                    <a:pt x="769" y="18151"/>
                  </a:lnTo>
                  <a:lnTo>
                    <a:pt x="949" y="18283"/>
                  </a:lnTo>
                  <a:lnTo>
                    <a:pt x="1154" y="18409"/>
                  </a:lnTo>
                  <a:lnTo>
                    <a:pt x="1385" y="18535"/>
                  </a:lnTo>
                  <a:lnTo>
                    <a:pt x="1641" y="18661"/>
                  </a:lnTo>
                  <a:lnTo>
                    <a:pt x="1898" y="18787"/>
                  </a:lnTo>
                  <a:lnTo>
                    <a:pt x="2180" y="18908"/>
                  </a:lnTo>
                  <a:lnTo>
                    <a:pt x="2487" y="19024"/>
                  </a:lnTo>
                  <a:lnTo>
                    <a:pt x="2795" y="19144"/>
                  </a:lnTo>
                  <a:lnTo>
                    <a:pt x="3128" y="19260"/>
                  </a:lnTo>
                  <a:lnTo>
                    <a:pt x="3487" y="19370"/>
                  </a:lnTo>
                  <a:lnTo>
                    <a:pt x="3846" y="19486"/>
                  </a:lnTo>
                  <a:lnTo>
                    <a:pt x="4231" y="19596"/>
                  </a:lnTo>
                  <a:lnTo>
                    <a:pt x="4641" y="19701"/>
                  </a:lnTo>
                  <a:lnTo>
                    <a:pt x="5051" y="19806"/>
                  </a:lnTo>
                  <a:lnTo>
                    <a:pt x="5462" y="19911"/>
                  </a:lnTo>
                  <a:lnTo>
                    <a:pt x="5898" y="20011"/>
                  </a:lnTo>
                  <a:lnTo>
                    <a:pt x="6359" y="20111"/>
                  </a:lnTo>
                  <a:lnTo>
                    <a:pt x="6821" y="20206"/>
                  </a:lnTo>
                  <a:lnTo>
                    <a:pt x="7282" y="20300"/>
                  </a:lnTo>
                  <a:lnTo>
                    <a:pt x="7795" y="20389"/>
                  </a:lnTo>
                  <a:lnTo>
                    <a:pt x="8282" y="20479"/>
                  </a:lnTo>
                  <a:lnTo>
                    <a:pt x="8795" y="20563"/>
                  </a:lnTo>
                  <a:lnTo>
                    <a:pt x="9308" y="20647"/>
                  </a:lnTo>
                  <a:lnTo>
                    <a:pt x="9846" y="20726"/>
                  </a:lnTo>
                  <a:lnTo>
                    <a:pt x="10385" y="20805"/>
                  </a:lnTo>
                  <a:lnTo>
                    <a:pt x="10949" y="20878"/>
                  </a:lnTo>
                  <a:lnTo>
                    <a:pt x="11513" y="20946"/>
                  </a:lnTo>
                  <a:lnTo>
                    <a:pt x="12077" y="21015"/>
                  </a:lnTo>
                  <a:lnTo>
                    <a:pt x="12641" y="21078"/>
                  </a:lnTo>
                  <a:lnTo>
                    <a:pt x="13231" y="21141"/>
                  </a:lnTo>
                  <a:lnTo>
                    <a:pt x="13821" y="21199"/>
                  </a:lnTo>
                  <a:lnTo>
                    <a:pt x="14436" y="21256"/>
                  </a:lnTo>
                  <a:lnTo>
                    <a:pt x="15052" y="21309"/>
                  </a:lnTo>
                  <a:lnTo>
                    <a:pt x="15641" y="21356"/>
                  </a:lnTo>
                  <a:lnTo>
                    <a:pt x="16283" y="21398"/>
                  </a:lnTo>
                  <a:lnTo>
                    <a:pt x="16898" y="21440"/>
                  </a:lnTo>
                  <a:lnTo>
                    <a:pt x="17513" y="21477"/>
                  </a:lnTo>
                  <a:lnTo>
                    <a:pt x="18154" y="21514"/>
                  </a:lnTo>
                  <a:lnTo>
                    <a:pt x="18795" y="21545"/>
                  </a:lnTo>
                  <a:lnTo>
                    <a:pt x="19436" y="21572"/>
                  </a:lnTo>
                  <a:lnTo>
                    <a:pt x="20077" y="21593"/>
                  </a:lnTo>
                  <a:lnTo>
                    <a:pt x="20719" y="21608"/>
                  </a:lnTo>
                  <a:lnTo>
                    <a:pt x="21385" y="21624"/>
                  </a:lnTo>
                  <a:lnTo>
                    <a:pt x="22026" y="21635"/>
                  </a:lnTo>
                  <a:lnTo>
                    <a:pt x="22693" y="21640"/>
                  </a:lnTo>
                  <a:lnTo>
                    <a:pt x="23334" y="21645"/>
                  </a:lnTo>
                  <a:lnTo>
                    <a:pt x="24001" y="21640"/>
                  </a:lnTo>
                  <a:lnTo>
                    <a:pt x="24642" y="21635"/>
                  </a:lnTo>
                  <a:lnTo>
                    <a:pt x="25308" y="21624"/>
                  </a:lnTo>
                  <a:lnTo>
                    <a:pt x="25975" y="21608"/>
                  </a:lnTo>
                  <a:lnTo>
                    <a:pt x="26616" y="21593"/>
                  </a:lnTo>
                  <a:lnTo>
                    <a:pt x="27283" y="21566"/>
                  </a:lnTo>
                  <a:lnTo>
                    <a:pt x="27924" y="21540"/>
                  </a:lnTo>
                  <a:lnTo>
                    <a:pt x="28565" y="21503"/>
                  </a:lnTo>
                  <a:lnTo>
                    <a:pt x="29232" y="21466"/>
                  </a:lnTo>
                  <a:lnTo>
                    <a:pt x="29873" y="21424"/>
                  </a:lnTo>
                  <a:lnTo>
                    <a:pt x="31642" y="21298"/>
                  </a:lnTo>
                  <a:lnTo>
                    <a:pt x="33411" y="21162"/>
                  </a:lnTo>
                  <a:lnTo>
                    <a:pt x="36898" y="20889"/>
                  </a:lnTo>
                  <a:lnTo>
                    <a:pt x="40411" y="20610"/>
                  </a:lnTo>
                  <a:lnTo>
                    <a:pt x="42181" y="20468"/>
                  </a:lnTo>
                  <a:lnTo>
                    <a:pt x="43924" y="20332"/>
                  </a:lnTo>
                  <a:lnTo>
                    <a:pt x="44463" y="20295"/>
                  </a:lnTo>
                  <a:lnTo>
                    <a:pt x="45001" y="20263"/>
                  </a:lnTo>
                  <a:lnTo>
                    <a:pt x="45514" y="20232"/>
                  </a:lnTo>
                  <a:lnTo>
                    <a:pt x="46001" y="20211"/>
                  </a:lnTo>
                  <a:lnTo>
                    <a:pt x="46488" y="20195"/>
                  </a:lnTo>
                  <a:lnTo>
                    <a:pt x="46976" y="20179"/>
                  </a:lnTo>
                  <a:lnTo>
                    <a:pt x="47437" y="20174"/>
                  </a:lnTo>
                  <a:lnTo>
                    <a:pt x="48335" y="20174"/>
                  </a:lnTo>
                  <a:lnTo>
                    <a:pt x="48745" y="20185"/>
                  </a:lnTo>
                  <a:lnTo>
                    <a:pt x="49155" y="20195"/>
                  </a:lnTo>
                  <a:lnTo>
                    <a:pt x="49540" y="20216"/>
                  </a:lnTo>
                  <a:lnTo>
                    <a:pt x="49924" y="20237"/>
                  </a:lnTo>
                  <a:lnTo>
                    <a:pt x="50283" y="20269"/>
                  </a:lnTo>
                  <a:lnTo>
                    <a:pt x="50617" y="20300"/>
                  </a:lnTo>
                  <a:lnTo>
                    <a:pt x="50950" y="20337"/>
                  </a:lnTo>
                  <a:lnTo>
                    <a:pt x="51258" y="20379"/>
                  </a:lnTo>
                  <a:lnTo>
                    <a:pt x="51540" y="20432"/>
                  </a:lnTo>
                  <a:lnTo>
                    <a:pt x="51822" y="20484"/>
                  </a:lnTo>
                  <a:lnTo>
                    <a:pt x="52053" y="20542"/>
                  </a:lnTo>
                  <a:lnTo>
                    <a:pt x="52309" y="20605"/>
                  </a:lnTo>
                  <a:lnTo>
                    <a:pt x="52514" y="20673"/>
                  </a:lnTo>
                  <a:lnTo>
                    <a:pt x="52719" y="20747"/>
                  </a:lnTo>
                  <a:lnTo>
                    <a:pt x="52899" y="20820"/>
                  </a:lnTo>
                  <a:lnTo>
                    <a:pt x="53053" y="20904"/>
                  </a:lnTo>
                  <a:lnTo>
                    <a:pt x="53181" y="20994"/>
                  </a:lnTo>
                  <a:lnTo>
                    <a:pt x="53309" y="21083"/>
                  </a:lnTo>
                  <a:lnTo>
                    <a:pt x="53386" y="21183"/>
                  </a:lnTo>
                  <a:lnTo>
                    <a:pt x="53463" y="21283"/>
                  </a:lnTo>
                  <a:lnTo>
                    <a:pt x="53514" y="21388"/>
                  </a:lnTo>
                  <a:lnTo>
                    <a:pt x="53540" y="21498"/>
                  </a:lnTo>
                  <a:lnTo>
                    <a:pt x="53565" y="21614"/>
                  </a:lnTo>
                  <a:lnTo>
                    <a:pt x="53488" y="22554"/>
                  </a:lnTo>
                  <a:lnTo>
                    <a:pt x="53386" y="23494"/>
                  </a:lnTo>
                  <a:lnTo>
                    <a:pt x="53258" y="24435"/>
                  </a:lnTo>
                  <a:lnTo>
                    <a:pt x="53104" y="25375"/>
                  </a:lnTo>
                  <a:lnTo>
                    <a:pt x="52745" y="27256"/>
                  </a:lnTo>
                  <a:lnTo>
                    <a:pt x="52412" y="29137"/>
                  </a:lnTo>
                  <a:lnTo>
                    <a:pt x="52309" y="29714"/>
                  </a:lnTo>
                  <a:lnTo>
                    <a:pt x="52155" y="30287"/>
                  </a:lnTo>
                  <a:lnTo>
                    <a:pt x="52104" y="30576"/>
                  </a:lnTo>
                  <a:lnTo>
                    <a:pt x="52078" y="30865"/>
                  </a:lnTo>
                  <a:lnTo>
                    <a:pt x="52053" y="31149"/>
                  </a:lnTo>
                  <a:lnTo>
                    <a:pt x="52078" y="31438"/>
                  </a:lnTo>
                  <a:lnTo>
                    <a:pt x="52104" y="31506"/>
                  </a:lnTo>
                  <a:lnTo>
                    <a:pt x="52129" y="31574"/>
                  </a:lnTo>
                  <a:lnTo>
                    <a:pt x="52181" y="31643"/>
                  </a:lnTo>
                  <a:lnTo>
                    <a:pt x="52232" y="31706"/>
                  </a:lnTo>
                  <a:lnTo>
                    <a:pt x="52335" y="31769"/>
                  </a:lnTo>
                  <a:lnTo>
                    <a:pt x="52412" y="31826"/>
                  </a:lnTo>
                  <a:lnTo>
                    <a:pt x="52540" y="31884"/>
                  </a:lnTo>
                  <a:lnTo>
                    <a:pt x="52668" y="31942"/>
                  </a:lnTo>
                  <a:lnTo>
                    <a:pt x="52796" y="31994"/>
                  </a:lnTo>
                  <a:lnTo>
                    <a:pt x="52950" y="32047"/>
                  </a:lnTo>
                  <a:lnTo>
                    <a:pt x="53129" y="32094"/>
                  </a:lnTo>
                  <a:lnTo>
                    <a:pt x="53335" y="32147"/>
                  </a:lnTo>
                  <a:lnTo>
                    <a:pt x="53540" y="32194"/>
                  </a:lnTo>
                  <a:lnTo>
                    <a:pt x="53745" y="32236"/>
                  </a:lnTo>
                  <a:lnTo>
                    <a:pt x="54001" y="32283"/>
                  </a:lnTo>
                  <a:lnTo>
                    <a:pt x="54232" y="32325"/>
                  </a:lnTo>
                  <a:lnTo>
                    <a:pt x="54796" y="32404"/>
                  </a:lnTo>
                  <a:lnTo>
                    <a:pt x="55412" y="32478"/>
                  </a:lnTo>
                  <a:lnTo>
                    <a:pt x="56078" y="32546"/>
                  </a:lnTo>
                  <a:lnTo>
                    <a:pt x="56822" y="32609"/>
                  </a:lnTo>
                  <a:lnTo>
                    <a:pt x="57617" y="32667"/>
                  </a:lnTo>
                  <a:lnTo>
                    <a:pt x="58489" y="32725"/>
                  </a:lnTo>
                  <a:lnTo>
                    <a:pt x="59412" y="32777"/>
                  </a:lnTo>
                  <a:lnTo>
                    <a:pt x="60412" y="32825"/>
                  </a:lnTo>
                  <a:lnTo>
                    <a:pt x="64130" y="32987"/>
                  </a:lnTo>
                  <a:lnTo>
                    <a:pt x="67873" y="33145"/>
                  </a:lnTo>
                  <a:lnTo>
                    <a:pt x="71617" y="33308"/>
                  </a:lnTo>
                  <a:lnTo>
                    <a:pt x="75335" y="33471"/>
                  </a:lnTo>
                  <a:lnTo>
                    <a:pt x="79053" y="33644"/>
                  </a:lnTo>
                  <a:lnTo>
                    <a:pt x="80899" y="33739"/>
                  </a:lnTo>
                  <a:lnTo>
                    <a:pt x="82746" y="33833"/>
                  </a:lnTo>
                  <a:lnTo>
                    <a:pt x="84592" y="33933"/>
                  </a:lnTo>
                  <a:lnTo>
                    <a:pt x="86412" y="34038"/>
                  </a:lnTo>
                  <a:lnTo>
                    <a:pt x="88233" y="34148"/>
                  </a:lnTo>
                  <a:lnTo>
                    <a:pt x="90053" y="34264"/>
                  </a:lnTo>
                  <a:lnTo>
                    <a:pt x="92259" y="34416"/>
                  </a:lnTo>
                  <a:lnTo>
                    <a:pt x="94489" y="34569"/>
                  </a:lnTo>
                  <a:lnTo>
                    <a:pt x="96669" y="34726"/>
                  </a:lnTo>
                  <a:lnTo>
                    <a:pt x="98848" y="34884"/>
                  </a:lnTo>
                  <a:lnTo>
                    <a:pt x="101028" y="35052"/>
                  </a:lnTo>
                  <a:lnTo>
                    <a:pt x="103208" y="35220"/>
                  </a:lnTo>
                  <a:lnTo>
                    <a:pt x="105336" y="35399"/>
                  </a:lnTo>
                  <a:lnTo>
                    <a:pt x="107490" y="35577"/>
                  </a:lnTo>
                  <a:lnTo>
                    <a:pt x="109592" y="35761"/>
                  </a:lnTo>
                  <a:lnTo>
                    <a:pt x="111695" y="35950"/>
                  </a:lnTo>
                  <a:lnTo>
                    <a:pt x="113798" y="36150"/>
                  </a:lnTo>
                  <a:lnTo>
                    <a:pt x="115874" y="36350"/>
                  </a:lnTo>
                  <a:lnTo>
                    <a:pt x="117926" y="36560"/>
                  </a:lnTo>
                  <a:lnTo>
                    <a:pt x="119952" y="36770"/>
                  </a:lnTo>
                  <a:lnTo>
                    <a:pt x="121977" y="36991"/>
                  </a:lnTo>
                  <a:lnTo>
                    <a:pt x="123977" y="37222"/>
                  </a:lnTo>
                  <a:lnTo>
                    <a:pt x="125952" y="37453"/>
                  </a:lnTo>
                  <a:lnTo>
                    <a:pt x="127926" y="37695"/>
                  </a:lnTo>
                  <a:lnTo>
                    <a:pt x="129849" y="37941"/>
                  </a:lnTo>
                  <a:lnTo>
                    <a:pt x="131772" y="38199"/>
                  </a:lnTo>
                  <a:lnTo>
                    <a:pt x="133670" y="38462"/>
                  </a:lnTo>
                  <a:lnTo>
                    <a:pt x="135542" y="38735"/>
                  </a:lnTo>
                  <a:lnTo>
                    <a:pt x="137388" y="39013"/>
                  </a:lnTo>
                  <a:lnTo>
                    <a:pt x="139234" y="39302"/>
                  </a:lnTo>
                  <a:lnTo>
                    <a:pt x="141029" y="39596"/>
                  </a:lnTo>
                  <a:lnTo>
                    <a:pt x="142798" y="39901"/>
                  </a:lnTo>
                  <a:lnTo>
                    <a:pt x="144542" y="40216"/>
                  </a:lnTo>
                  <a:lnTo>
                    <a:pt x="146260" y="40542"/>
                  </a:lnTo>
                  <a:lnTo>
                    <a:pt x="147952" y="40873"/>
                  </a:lnTo>
                  <a:lnTo>
                    <a:pt x="149619" y="41214"/>
                  </a:lnTo>
                  <a:lnTo>
                    <a:pt x="151260" y="41572"/>
                  </a:lnTo>
                  <a:lnTo>
                    <a:pt x="152875" y="41929"/>
                  </a:lnTo>
                  <a:lnTo>
                    <a:pt x="155132" y="42449"/>
                  </a:lnTo>
                  <a:lnTo>
                    <a:pt x="157388" y="42969"/>
                  </a:lnTo>
                  <a:lnTo>
                    <a:pt x="161952" y="43999"/>
                  </a:lnTo>
                  <a:lnTo>
                    <a:pt x="166542" y="45028"/>
                  </a:lnTo>
                  <a:lnTo>
                    <a:pt x="171081" y="46063"/>
                  </a:lnTo>
                  <a:lnTo>
                    <a:pt x="171568" y="46168"/>
                  </a:lnTo>
                  <a:lnTo>
                    <a:pt x="172055" y="46268"/>
                  </a:lnTo>
                  <a:lnTo>
                    <a:pt x="172542" y="46358"/>
                  </a:lnTo>
                  <a:lnTo>
                    <a:pt x="173055" y="46442"/>
                  </a:lnTo>
                  <a:lnTo>
                    <a:pt x="173542" y="46510"/>
                  </a:lnTo>
                  <a:lnTo>
                    <a:pt x="174081" y="46573"/>
                  </a:lnTo>
                  <a:lnTo>
                    <a:pt x="174594" y="46626"/>
                  </a:lnTo>
                  <a:lnTo>
                    <a:pt x="175132" y="46662"/>
                  </a:lnTo>
                  <a:lnTo>
                    <a:pt x="175414" y="46678"/>
                  </a:lnTo>
                  <a:lnTo>
                    <a:pt x="175696" y="46689"/>
                  </a:lnTo>
                  <a:lnTo>
                    <a:pt x="175978" y="46699"/>
                  </a:lnTo>
                  <a:lnTo>
                    <a:pt x="176260" y="46699"/>
                  </a:lnTo>
                  <a:lnTo>
                    <a:pt x="176568" y="46704"/>
                  </a:lnTo>
                  <a:lnTo>
                    <a:pt x="176850" y="46699"/>
                  </a:lnTo>
                  <a:lnTo>
                    <a:pt x="177158" y="46694"/>
                  </a:lnTo>
                  <a:lnTo>
                    <a:pt x="177466" y="46689"/>
                  </a:lnTo>
                  <a:lnTo>
                    <a:pt x="177799" y="46673"/>
                  </a:lnTo>
                  <a:lnTo>
                    <a:pt x="178107" y="46657"/>
                  </a:lnTo>
                  <a:lnTo>
                    <a:pt x="178440" y="46636"/>
                  </a:lnTo>
                  <a:lnTo>
                    <a:pt x="178773" y="46615"/>
                  </a:lnTo>
                  <a:lnTo>
                    <a:pt x="179107" y="46584"/>
                  </a:lnTo>
                  <a:lnTo>
                    <a:pt x="179466" y="46552"/>
                  </a:lnTo>
                  <a:lnTo>
                    <a:pt x="180184" y="46473"/>
                  </a:lnTo>
                  <a:lnTo>
                    <a:pt x="183927" y="46037"/>
                  </a:lnTo>
                  <a:lnTo>
                    <a:pt x="187697" y="45606"/>
                  </a:lnTo>
                  <a:lnTo>
                    <a:pt x="195287" y="44750"/>
                  </a:lnTo>
                  <a:lnTo>
                    <a:pt x="199056" y="44325"/>
                  </a:lnTo>
                  <a:lnTo>
                    <a:pt x="202851" y="43894"/>
                  </a:lnTo>
                  <a:lnTo>
                    <a:pt x="206620" y="43458"/>
                  </a:lnTo>
                  <a:lnTo>
                    <a:pt x="210338" y="43016"/>
                  </a:lnTo>
                  <a:lnTo>
                    <a:pt x="210697" y="42969"/>
                  </a:lnTo>
                  <a:lnTo>
                    <a:pt x="211030" y="42922"/>
                  </a:lnTo>
                  <a:lnTo>
                    <a:pt x="211364" y="42875"/>
                  </a:lnTo>
                  <a:lnTo>
                    <a:pt x="211646" y="42827"/>
                  </a:lnTo>
                  <a:lnTo>
                    <a:pt x="211902" y="42775"/>
                  </a:lnTo>
                  <a:lnTo>
                    <a:pt x="212159" y="42727"/>
                  </a:lnTo>
                  <a:lnTo>
                    <a:pt x="212389" y="42670"/>
                  </a:lnTo>
                  <a:lnTo>
                    <a:pt x="212595" y="42617"/>
                  </a:lnTo>
                  <a:lnTo>
                    <a:pt x="212774" y="42565"/>
                  </a:lnTo>
                  <a:lnTo>
                    <a:pt x="212928" y="42507"/>
                  </a:lnTo>
                  <a:lnTo>
                    <a:pt x="213082" y="42449"/>
                  </a:lnTo>
                  <a:lnTo>
                    <a:pt x="213210" y="42386"/>
                  </a:lnTo>
                  <a:lnTo>
                    <a:pt x="213313" y="42323"/>
                  </a:lnTo>
                  <a:lnTo>
                    <a:pt x="213389" y="42260"/>
                  </a:lnTo>
                  <a:lnTo>
                    <a:pt x="213466" y="42197"/>
                  </a:lnTo>
                  <a:lnTo>
                    <a:pt x="213518" y="42129"/>
                  </a:lnTo>
                  <a:lnTo>
                    <a:pt x="213543" y="42060"/>
                  </a:lnTo>
                  <a:lnTo>
                    <a:pt x="213569" y="41992"/>
                  </a:lnTo>
                  <a:lnTo>
                    <a:pt x="213569" y="41924"/>
                  </a:lnTo>
                  <a:lnTo>
                    <a:pt x="213543" y="41850"/>
                  </a:lnTo>
                  <a:lnTo>
                    <a:pt x="213466" y="41698"/>
                  </a:lnTo>
                  <a:lnTo>
                    <a:pt x="213313" y="41540"/>
                  </a:lnTo>
                  <a:lnTo>
                    <a:pt x="213133" y="41372"/>
                  </a:lnTo>
                  <a:lnTo>
                    <a:pt x="212877" y="41199"/>
                  </a:lnTo>
                  <a:lnTo>
                    <a:pt x="212569" y="41020"/>
                  </a:lnTo>
                  <a:lnTo>
                    <a:pt x="212210" y="40826"/>
                  </a:lnTo>
                  <a:lnTo>
                    <a:pt x="211287" y="40342"/>
                  </a:lnTo>
                  <a:lnTo>
                    <a:pt x="210415" y="39854"/>
                  </a:lnTo>
                  <a:lnTo>
                    <a:pt x="209595" y="39365"/>
                  </a:lnTo>
                  <a:lnTo>
                    <a:pt x="208774" y="38871"/>
                  </a:lnTo>
                  <a:lnTo>
                    <a:pt x="207184" y="37878"/>
                  </a:lnTo>
                  <a:lnTo>
                    <a:pt x="206415" y="37385"/>
                  </a:lnTo>
                  <a:lnTo>
                    <a:pt x="205594" y="36891"/>
                  </a:lnTo>
                  <a:lnTo>
                    <a:pt x="205415" y="36775"/>
                  </a:lnTo>
                  <a:lnTo>
                    <a:pt x="205261" y="36660"/>
                  </a:lnTo>
                  <a:lnTo>
                    <a:pt x="205107" y="36544"/>
                  </a:lnTo>
                  <a:lnTo>
                    <a:pt x="205005" y="36428"/>
                  </a:lnTo>
                  <a:lnTo>
                    <a:pt x="204902" y="36313"/>
                  </a:lnTo>
                  <a:lnTo>
                    <a:pt x="204825" y="36203"/>
                  </a:lnTo>
                  <a:lnTo>
                    <a:pt x="204774" y="36087"/>
                  </a:lnTo>
                  <a:lnTo>
                    <a:pt x="204748" y="35977"/>
                  </a:lnTo>
                  <a:lnTo>
                    <a:pt x="204748" y="35866"/>
                  </a:lnTo>
                  <a:lnTo>
                    <a:pt x="204748" y="35756"/>
                  </a:lnTo>
                  <a:lnTo>
                    <a:pt x="204774" y="35646"/>
                  </a:lnTo>
                  <a:lnTo>
                    <a:pt x="204825" y="35541"/>
                  </a:lnTo>
                  <a:lnTo>
                    <a:pt x="204902" y="35430"/>
                  </a:lnTo>
                  <a:lnTo>
                    <a:pt x="204979" y="35325"/>
                  </a:lnTo>
                  <a:lnTo>
                    <a:pt x="205082" y="35220"/>
                  </a:lnTo>
                  <a:lnTo>
                    <a:pt x="205210" y="35115"/>
                  </a:lnTo>
                  <a:lnTo>
                    <a:pt x="205338" y="35010"/>
                  </a:lnTo>
                  <a:lnTo>
                    <a:pt x="205492" y="34910"/>
                  </a:lnTo>
                  <a:lnTo>
                    <a:pt x="205671" y="34810"/>
                  </a:lnTo>
                  <a:lnTo>
                    <a:pt x="205851" y="34711"/>
                  </a:lnTo>
                  <a:lnTo>
                    <a:pt x="206056" y="34611"/>
                  </a:lnTo>
                  <a:lnTo>
                    <a:pt x="206261" y="34511"/>
                  </a:lnTo>
                  <a:lnTo>
                    <a:pt x="206518" y="34416"/>
                  </a:lnTo>
                  <a:lnTo>
                    <a:pt x="206748" y="34322"/>
                  </a:lnTo>
                  <a:lnTo>
                    <a:pt x="207030" y="34227"/>
                  </a:lnTo>
                  <a:lnTo>
                    <a:pt x="207287" y="34138"/>
                  </a:lnTo>
                  <a:lnTo>
                    <a:pt x="207902" y="33954"/>
                  </a:lnTo>
                  <a:lnTo>
                    <a:pt x="208543" y="33781"/>
                  </a:lnTo>
                  <a:lnTo>
                    <a:pt x="209236" y="33613"/>
                  </a:lnTo>
                  <a:lnTo>
                    <a:pt x="211107" y="33182"/>
                  </a:lnTo>
                  <a:lnTo>
                    <a:pt x="213005" y="32751"/>
                  </a:lnTo>
                  <a:lnTo>
                    <a:pt x="213979" y="32541"/>
                  </a:lnTo>
                  <a:lnTo>
                    <a:pt x="214979" y="32331"/>
                  </a:lnTo>
                  <a:lnTo>
                    <a:pt x="215979" y="32121"/>
                  </a:lnTo>
                  <a:lnTo>
                    <a:pt x="217005" y="31921"/>
                  </a:lnTo>
                  <a:lnTo>
                    <a:pt x="218031" y="31721"/>
                  </a:lnTo>
                  <a:lnTo>
                    <a:pt x="219082" y="31532"/>
                  </a:lnTo>
                  <a:lnTo>
                    <a:pt x="220159" y="31343"/>
                  </a:lnTo>
                  <a:lnTo>
                    <a:pt x="221261" y="31170"/>
                  </a:lnTo>
                  <a:lnTo>
                    <a:pt x="222364" y="31002"/>
                  </a:lnTo>
                  <a:lnTo>
                    <a:pt x="223518" y="30844"/>
                  </a:lnTo>
                  <a:lnTo>
                    <a:pt x="224082" y="30770"/>
                  </a:lnTo>
                  <a:lnTo>
                    <a:pt x="224672" y="30702"/>
                  </a:lnTo>
                  <a:lnTo>
                    <a:pt x="225262" y="30634"/>
                  </a:lnTo>
                  <a:lnTo>
                    <a:pt x="225877" y="30566"/>
                  </a:lnTo>
                  <a:lnTo>
                    <a:pt x="226826" y="30471"/>
                  </a:lnTo>
                  <a:lnTo>
                    <a:pt x="227774" y="30387"/>
                  </a:lnTo>
                  <a:lnTo>
                    <a:pt x="228723" y="30308"/>
                  </a:lnTo>
                  <a:lnTo>
                    <a:pt x="229672" y="30240"/>
                  </a:lnTo>
                  <a:lnTo>
                    <a:pt x="230621" y="30182"/>
                  </a:lnTo>
                  <a:lnTo>
                    <a:pt x="231569" y="30129"/>
                  </a:lnTo>
                  <a:lnTo>
                    <a:pt x="232518" y="30087"/>
                  </a:lnTo>
                  <a:lnTo>
                    <a:pt x="233492" y="30056"/>
                  </a:lnTo>
                  <a:lnTo>
                    <a:pt x="234441" y="30035"/>
                  </a:lnTo>
                  <a:lnTo>
                    <a:pt x="235390" y="30014"/>
                  </a:lnTo>
                  <a:lnTo>
                    <a:pt x="236339" y="30009"/>
                  </a:lnTo>
                  <a:lnTo>
                    <a:pt x="237287" y="30009"/>
                  </a:lnTo>
                  <a:lnTo>
                    <a:pt x="238211" y="30014"/>
                  </a:lnTo>
                  <a:lnTo>
                    <a:pt x="239159" y="30030"/>
                  </a:lnTo>
                  <a:lnTo>
                    <a:pt x="240108" y="30056"/>
                  </a:lnTo>
                  <a:lnTo>
                    <a:pt x="241031" y="30087"/>
                  </a:lnTo>
                  <a:lnTo>
                    <a:pt x="241954" y="30124"/>
                  </a:lnTo>
                  <a:lnTo>
                    <a:pt x="242877" y="30166"/>
                  </a:lnTo>
                  <a:lnTo>
                    <a:pt x="243800" y="30219"/>
                  </a:lnTo>
                  <a:lnTo>
                    <a:pt x="244724" y="30277"/>
                  </a:lnTo>
                  <a:lnTo>
                    <a:pt x="245647" y="30345"/>
                  </a:lnTo>
                  <a:lnTo>
                    <a:pt x="246544" y="30418"/>
                  </a:lnTo>
                  <a:lnTo>
                    <a:pt x="247442" y="30497"/>
                  </a:lnTo>
                  <a:lnTo>
                    <a:pt x="248339" y="30581"/>
                  </a:lnTo>
                  <a:lnTo>
                    <a:pt x="249211" y="30671"/>
                  </a:lnTo>
                  <a:lnTo>
                    <a:pt x="250083" y="30770"/>
                  </a:lnTo>
                  <a:lnTo>
                    <a:pt x="250954" y="30875"/>
                  </a:lnTo>
                  <a:lnTo>
                    <a:pt x="251826" y="30981"/>
                  </a:lnTo>
                  <a:lnTo>
                    <a:pt x="252672" y="31096"/>
                  </a:lnTo>
                  <a:lnTo>
                    <a:pt x="253519" y="31217"/>
                  </a:lnTo>
                  <a:lnTo>
                    <a:pt x="254339" y="31343"/>
                  </a:lnTo>
                  <a:lnTo>
                    <a:pt x="255160" y="31474"/>
                  </a:lnTo>
                  <a:lnTo>
                    <a:pt x="255929" y="31600"/>
                  </a:lnTo>
                  <a:lnTo>
                    <a:pt x="256647" y="31732"/>
                  </a:lnTo>
                  <a:lnTo>
                    <a:pt x="257365" y="31868"/>
                  </a:lnTo>
                  <a:lnTo>
                    <a:pt x="258057" y="32010"/>
                  </a:lnTo>
                  <a:lnTo>
                    <a:pt x="258724" y="32157"/>
                  </a:lnTo>
                  <a:lnTo>
                    <a:pt x="259391" y="32310"/>
                  </a:lnTo>
                  <a:lnTo>
                    <a:pt x="260057" y="32462"/>
                  </a:lnTo>
                  <a:lnTo>
                    <a:pt x="260698" y="32620"/>
                  </a:lnTo>
                  <a:lnTo>
                    <a:pt x="261929" y="32940"/>
                  </a:lnTo>
                  <a:lnTo>
                    <a:pt x="263134" y="33266"/>
                  </a:lnTo>
                  <a:lnTo>
                    <a:pt x="264314" y="33592"/>
                  </a:lnTo>
                  <a:lnTo>
                    <a:pt x="265468" y="33923"/>
                  </a:lnTo>
                  <a:lnTo>
                    <a:pt x="266237" y="34138"/>
                  </a:lnTo>
                  <a:lnTo>
                    <a:pt x="266929" y="34327"/>
                  </a:lnTo>
                  <a:lnTo>
                    <a:pt x="267596" y="34490"/>
                  </a:lnTo>
                  <a:lnTo>
                    <a:pt x="268237" y="34632"/>
                  </a:lnTo>
                  <a:lnTo>
                    <a:pt x="268545" y="34695"/>
                  </a:lnTo>
                  <a:lnTo>
                    <a:pt x="268852" y="34753"/>
                  </a:lnTo>
                  <a:lnTo>
                    <a:pt x="269134" y="34800"/>
                  </a:lnTo>
                  <a:lnTo>
                    <a:pt x="269442" y="34847"/>
                  </a:lnTo>
                  <a:lnTo>
                    <a:pt x="269750" y="34884"/>
                  </a:lnTo>
                  <a:lnTo>
                    <a:pt x="270032" y="34915"/>
                  </a:lnTo>
                  <a:lnTo>
                    <a:pt x="270339" y="34947"/>
                  </a:lnTo>
                  <a:lnTo>
                    <a:pt x="270647" y="34968"/>
                  </a:lnTo>
                  <a:lnTo>
                    <a:pt x="270981" y="34984"/>
                  </a:lnTo>
                  <a:lnTo>
                    <a:pt x="271288" y="34994"/>
                  </a:lnTo>
                  <a:lnTo>
                    <a:pt x="271622" y="35000"/>
                  </a:lnTo>
                  <a:lnTo>
                    <a:pt x="271955" y="35000"/>
                  </a:lnTo>
                  <a:lnTo>
                    <a:pt x="272314" y="34989"/>
                  </a:lnTo>
                  <a:lnTo>
                    <a:pt x="272673" y="34978"/>
                  </a:lnTo>
                  <a:lnTo>
                    <a:pt x="273032" y="34963"/>
                  </a:lnTo>
                  <a:lnTo>
                    <a:pt x="273442" y="34936"/>
                  </a:lnTo>
                  <a:lnTo>
                    <a:pt x="273827" y="34910"/>
                  </a:lnTo>
                  <a:lnTo>
                    <a:pt x="274263" y="34873"/>
                  </a:lnTo>
                  <a:lnTo>
                    <a:pt x="274699" y="34837"/>
                  </a:lnTo>
                  <a:lnTo>
                    <a:pt x="275160" y="34789"/>
                  </a:lnTo>
                  <a:lnTo>
                    <a:pt x="276160" y="34684"/>
                  </a:lnTo>
                  <a:lnTo>
                    <a:pt x="277237" y="34558"/>
                  </a:lnTo>
                  <a:lnTo>
                    <a:pt x="280929" y="34112"/>
                  </a:lnTo>
                  <a:lnTo>
                    <a:pt x="284596" y="33655"/>
                  </a:lnTo>
                  <a:lnTo>
                    <a:pt x="288237" y="33198"/>
                  </a:lnTo>
                  <a:lnTo>
                    <a:pt x="291878" y="32735"/>
                  </a:lnTo>
                  <a:lnTo>
                    <a:pt x="299161" y="31811"/>
                  </a:lnTo>
                  <a:lnTo>
                    <a:pt x="306417" y="30881"/>
                  </a:lnTo>
                  <a:lnTo>
                    <a:pt x="306853" y="30823"/>
                  </a:lnTo>
                  <a:lnTo>
                    <a:pt x="307238" y="30760"/>
                  </a:lnTo>
                  <a:lnTo>
                    <a:pt x="307571" y="30697"/>
                  </a:lnTo>
                  <a:lnTo>
                    <a:pt x="307879" y="30629"/>
                  </a:lnTo>
                  <a:lnTo>
                    <a:pt x="308135" y="30560"/>
                  </a:lnTo>
                  <a:lnTo>
                    <a:pt x="308366" y="30487"/>
                  </a:lnTo>
                  <a:lnTo>
                    <a:pt x="308545" y="30413"/>
                  </a:lnTo>
                  <a:lnTo>
                    <a:pt x="308699" y="30334"/>
                  </a:lnTo>
                  <a:lnTo>
                    <a:pt x="308802" y="30250"/>
                  </a:lnTo>
                  <a:lnTo>
                    <a:pt x="308853" y="30166"/>
                  </a:lnTo>
                  <a:lnTo>
                    <a:pt x="308879" y="30082"/>
                  </a:lnTo>
                  <a:lnTo>
                    <a:pt x="308853" y="29993"/>
                  </a:lnTo>
                  <a:lnTo>
                    <a:pt x="308802" y="29904"/>
                  </a:lnTo>
                  <a:lnTo>
                    <a:pt x="308699" y="29814"/>
                  </a:lnTo>
                  <a:lnTo>
                    <a:pt x="308571" y="29720"/>
                  </a:lnTo>
                  <a:lnTo>
                    <a:pt x="308366" y="29620"/>
                  </a:lnTo>
                  <a:lnTo>
                    <a:pt x="307879" y="29373"/>
                  </a:lnTo>
                  <a:lnTo>
                    <a:pt x="307392" y="29121"/>
                  </a:lnTo>
                  <a:lnTo>
                    <a:pt x="306930" y="28869"/>
                  </a:lnTo>
                  <a:lnTo>
                    <a:pt x="306417" y="28616"/>
                  </a:lnTo>
                  <a:lnTo>
                    <a:pt x="305904" y="28375"/>
                  </a:lnTo>
                  <a:lnTo>
                    <a:pt x="305622" y="28254"/>
                  </a:lnTo>
                  <a:lnTo>
                    <a:pt x="305315" y="28133"/>
                  </a:lnTo>
                  <a:lnTo>
                    <a:pt x="305007" y="28018"/>
                  </a:lnTo>
                  <a:lnTo>
                    <a:pt x="304674" y="27907"/>
                  </a:lnTo>
                  <a:lnTo>
                    <a:pt x="304315" y="27797"/>
                  </a:lnTo>
                  <a:lnTo>
                    <a:pt x="303930" y="27692"/>
                  </a:lnTo>
                  <a:lnTo>
                    <a:pt x="300007" y="26652"/>
                  </a:lnTo>
                  <a:lnTo>
                    <a:pt x="296084" y="25611"/>
                  </a:lnTo>
                  <a:lnTo>
                    <a:pt x="292160" y="24571"/>
                  </a:lnTo>
                  <a:lnTo>
                    <a:pt x="288186" y="23531"/>
                  </a:lnTo>
                  <a:lnTo>
                    <a:pt x="286212" y="23016"/>
                  </a:lnTo>
                  <a:lnTo>
                    <a:pt x="284186" y="22507"/>
                  </a:lnTo>
                  <a:lnTo>
                    <a:pt x="282160" y="21992"/>
                  </a:lnTo>
                  <a:lnTo>
                    <a:pt x="280135" y="21487"/>
                  </a:lnTo>
                  <a:lnTo>
                    <a:pt x="278058" y="20983"/>
                  </a:lnTo>
                  <a:lnTo>
                    <a:pt x="275981" y="20484"/>
                  </a:lnTo>
                  <a:lnTo>
                    <a:pt x="273878" y="19990"/>
                  </a:lnTo>
                  <a:lnTo>
                    <a:pt x="271750" y="19496"/>
                  </a:lnTo>
                  <a:lnTo>
                    <a:pt x="271032" y="19339"/>
                  </a:lnTo>
                  <a:lnTo>
                    <a:pt x="270314" y="19186"/>
                  </a:lnTo>
                  <a:lnTo>
                    <a:pt x="268827" y="18876"/>
                  </a:lnTo>
                  <a:lnTo>
                    <a:pt x="267314" y="18577"/>
                  </a:lnTo>
                  <a:lnTo>
                    <a:pt x="265775" y="18288"/>
                  </a:lnTo>
                  <a:lnTo>
                    <a:pt x="264185" y="17999"/>
                  </a:lnTo>
                  <a:lnTo>
                    <a:pt x="262596" y="17721"/>
                  </a:lnTo>
                  <a:lnTo>
                    <a:pt x="260955" y="17442"/>
                  </a:lnTo>
                  <a:lnTo>
                    <a:pt x="259339" y="17164"/>
                  </a:lnTo>
                  <a:lnTo>
                    <a:pt x="256031" y="16617"/>
                  </a:lnTo>
                  <a:lnTo>
                    <a:pt x="252749" y="16066"/>
                  </a:lnTo>
                  <a:lnTo>
                    <a:pt x="251108" y="15787"/>
                  </a:lnTo>
                  <a:lnTo>
                    <a:pt x="249518" y="15504"/>
                  </a:lnTo>
                  <a:lnTo>
                    <a:pt x="247929" y="15215"/>
                  </a:lnTo>
                  <a:lnTo>
                    <a:pt x="246365" y="14921"/>
                  </a:lnTo>
                  <a:lnTo>
                    <a:pt x="244672" y="14605"/>
                  </a:lnTo>
                  <a:lnTo>
                    <a:pt x="242980" y="14301"/>
                  </a:lnTo>
                  <a:lnTo>
                    <a:pt x="241288" y="13996"/>
                  </a:lnTo>
                  <a:lnTo>
                    <a:pt x="239544" y="13702"/>
                  </a:lnTo>
                  <a:lnTo>
                    <a:pt x="237800" y="13413"/>
                  </a:lnTo>
                  <a:lnTo>
                    <a:pt x="236031" y="13124"/>
                  </a:lnTo>
                  <a:lnTo>
                    <a:pt x="234236" y="12845"/>
                  </a:lnTo>
                  <a:lnTo>
                    <a:pt x="232441" y="12572"/>
                  </a:lnTo>
                  <a:lnTo>
                    <a:pt x="230621" y="12304"/>
                  </a:lnTo>
                  <a:lnTo>
                    <a:pt x="228800" y="12042"/>
                  </a:lnTo>
                  <a:lnTo>
                    <a:pt x="226954" y="11779"/>
                  </a:lnTo>
                  <a:lnTo>
                    <a:pt x="225108" y="11527"/>
                  </a:lnTo>
                  <a:lnTo>
                    <a:pt x="223236" y="11275"/>
                  </a:lnTo>
                  <a:lnTo>
                    <a:pt x="221338" y="11028"/>
                  </a:lnTo>
                  <a:lnTo>
                    <a:pt x="219467" y="10786"/>
                  </a:lnTo>
                  <a:lnTo>
                    <a:pt x="217543" y="10544"/>
                  </a:lnTo>
                  <a:lnTo>
                    <a:pt x="215646" y="10308"/>
                  </a:lnTo>
                  <a:lnTo>
                    <a:pt x="213723" y="10072"/>
                  </a:lnTo>
                  <a:lnTo>
                    <a:pt x="209851" y="9615"/>
                  </a:lnTo>
                  <a:lnTo>
                    <a:pt x="205953" y="9163"/>
                  </a:lnTo>
                  <a:lnTo>
                    <a:pt x="202030" y="8716"/>
                  </a:lnTo>
                  <a:lnTo>
                    <a:pt x="198081" y="8280"/>
                  </a:lnTo>
                  <a:lnTo>
                    <a:pt x="194133" y="7844"/>
                  </a:lnTo>
                  <a:lnTo>
                    <a:pt x="186184" y="6977"/>
                  </a:lnTo>
                  <a:lnTo>
                    <a:pt x="183722" y="6709"/>
                  </a:lnTo>
                  <a:lnTo>
                    <a:pt x="181235" y="6447"/>
                  </a:lnTo>
                  <a:lnTo>
                    <a:pt x="178748" y="6189"/>
                  </a:lnTo>
                  <a:lnTo>
                    <a:pt x="176235" y="5937"/>
                  </a:lnTo>
                  <a:lnTo>
                    <a:pt x="173722" y="5690"/>
                  </a:lnTo>
                  <a:lnTo>
                    <a:pt x="171209" y="5448"/>
                  </a:lnTo>
                  <a:lnTo>
                    <a:pt x="168671" y="5207"/>
                  </a:lnTo>
                  <a:lnTo>
                    <a:pt x="166132" y="4976"/>
                  </a:lnTo>
                  <a:lnTo>
                    <a:pt x="163594" y="4750"/>
                  </a:lnTo>
                  <a:lnTo>
                    <a:pt x="161029" y="4524"/>
                  </a:lnTo>
                  <a:lnTo>
                    <a:pt x="158465" y="4308"/>
                  </a:lnTo>
                  <a:lnTo>
                    <a:pt x="155901" y="4093"/>
                  </a:lnTo>
                  <a:lnTo>
                    <a:pt x="153311" y="3888"/>
                  </a:lnTo>
                  <a:lnTo>
                    <a:pt x="150721" y="3683"/>
                  </a:lnTo>
                  <a:lnTo>
                    <a:pt x="148132" y="3484"/>
                  </a:lnTo>
                  <a:lnTo>
                    <a:pt x="145516" y="3289"/>
                  </a:lnTo>
                  <a:lnTo>
                    <a:pt x="142926" y="3100"/>
                  </a:lnTo>
                  <a:lnTo>
                    <a:pt x="140285" y="2916"/>
                  </a:lnTo>
                  <a:lnTo>
                    <a:pt x="137670" y="2732"/>
                  </a:lnTo>
                  <a:lnTo>
                    <a:pt x="135029" y="2559"/>
                  </a:lnTo>
                  <a:lnTo>
                    <a:pt x="132388" y="2386"/>
                  </a:lnTo>
                  <a:lnTo>
                    <a:pt x="129747" y="2223"/>
                  </a:lnTo>
                  <a:lnTo>
                    <a:pt x="127080" y="2060"/>
                  </a:lnTo>
                  <a:lnTo>
                    <a:pt x="124439" y="1902"/>
                  </a:lnTo>
                  <a:lnTo>
                    <a:pt x="121746" y="1745"/>
                  </a:lnTo>
                  <a:lnTo>
                    <a:pt x="119080" y="1598"/>
                  </a:lnTo>
                  <a:lnTo>
                    <a:pt x="116387" y="1451"/>
                  </a:lnTo>
                  <a:lnTo>
                    <a:pt x="113695" y="1309"/>
                  </a:lnTo>
                  <a:lnTo>
                    <a:pt x="111003" y="1172"/>
                  </a:lnTo>
                  <a:lnTo>
                    <a:pt x="108310" y="1041"/>
                  </a:lnTo>
                  <a:lnTo>
                    <a:pt x="105592" y="915"/>
                  </a:lnTo>
                  <a:lnTo>
                    <a:pt x="102874" y="789"/>
                  </a:lnTo>
                  <a:lnTo>
                    <a:pt x="101695" y="741"/>
                  </a:lnTo>
                  <a:lnTo>
                    <a:pt x="100515" y="689"/>
                  </a:lnTo>
                  <a:lnTo>
                    <a:pt x="98130" y="605"/>
                  </a:lnTo>
                  <a:lnTo>
                    <a:pt x="95771" y="526"/>
                  </a:lnTo>
                  <a:lnTo>
                    <a:pt x="93361" y="458"/>
                  </a:lnTo>
                  <a:lnTo>
                    <a:pt x="90976" y="400"/>
                  </a:lnTo>
                  <a:lnTo>
                    <a:pt x="88566" y="347"/>
                  </a:lnTo>
                  <a:lnTo>
                    <a:pt x="86130" y="305"/>
                  </a:lnTo>
                  <a:lnTo>
                    <a:pt x="83720" y="263"/>
                  </a:lnTo>
                  <a:lnTo>
                    <a:pt x="81284" y="226"/>
                  </a:lnTo>
                  <a:lnTo>
                    <a:pt x="78848" y="195"/>
                  </a:lnTo>
                  <a:lnTo>
                    <a:pt x="74002" y="137"/>
                  </a:lnTo>
                  <a:lnTo>
                    <a:pt x="69130" y="74"/>
                  </a:lnTo>
                  <a:lnTo>
                    <a:pt x="66720" y="43"/>
                  </a:lnTo>
                  <a:lnTo>
                    <a:pt x="64284" y="6"/>
                  </a:lnTo>
                  <a:lnTo>
                    <a:pt x="63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694;p41">
              <a:extLst>
                <a:ext uri="{FF2B5EF4-FFF2-40B4-BE49-F238E27FC236}">
                  <a16:creationId xmlns:a16="http://schemas.microsoft.com/office/drawing/2014/main" id="{1B35D551-BAE2-FBB7-C7BA-95AE3B834022}"/>
                </a:ext>
              </a:extLst>
            </p:cNvPr>
            <p:cNvSpPr/>
            <p:nvPr/>
          </p:nvSpPr>
          <p:spPr>
            <a:xfrm>
              <a:off x="3066783" y="1134216"/>
              <a:ext cx="1450068" cy="1341873"/>
            </a:xfrm>
            <a:custGeom>
              <a:avLst/>
              <a:gdLst/>
              <a:ahLst/>
              <a:cxnLst/>
              <a:rect l="l" t="t" r="r" b="b"/>
              <a:pathLst>
                <a:path w="259288" h="48969" extrusionOk="0">
                  <a:moveTo>
                    <a:pt x="249954" y="1278"/>
                  </a:moveTo>
                  <a:lnTo>
                    <a:pt x="250211" y="1750"/>
                  </a:lnTo>
                  <a:lnTo>
                    <a:pt x="250493" y="2213"/>
                  </a:lnTo>
                  <a:lnTo>
                    <a:pt x="251031" y="3132"/>
                  </a:lnTo>
                  <a:lnTo>
                    <a:pt x="251570" y="4030"/>
                  </a:lnTo>
                  <a:lnTo>
                    <a:pt x="251801" y="4477"/>
                  </a:lnTo>
                  <a:lnTo>
                    <a:pt x="252006" y="4918"/>
                  </a:lnTo>
                  <a:lnTo>
                    <a:pt x="252185" y="5354"/>
                  </a:lnTo>
                  <a:lnTo>
                    <a:pt x="252313" y="5790"/>
                  </a:lnTo>
                  <a:lnTo>
                    <a:pt x="252390" y="6226"/>
                  </a:lnTo>
                  <a:lnTo>
                    <a:pt x="252416" y="6652"/>
                  </a:lnTo>
                  <a:lnTo>
                    <a:pt x="252416" y="6867"/>
                  </a:lnTo>
                  <a:lnTo>
                    <a:pt x="252390" y="7083"/>
                  </a:lnTo>
                  <a:lnTo>
                    <a:pt x="252339" y="7293"/>
                  </a:lnTo>
                  <a:lnTo>
                    <a:pt x="252288" y="7508"/>
                  </a:lnTo>
                  <a:lnTo>
                    <a:pt x="252211" y="7718"/>
                  </a:lnTo>
                  <a:lnTo>
                    <a:pt x="252108" y="7929"/>
                  </a:lnTo>
                  <a:lnTo>
                    <a:pt x="251980" y="8144"/>
                  </a:lnTo>
                  <a:lnTo>
                    <a:pt x="251852" y="8354"/>
                  </a:lnTo>
                  <a:lnTo>
                    <a:pt x="249262" y="8475"/>
                  </a:lnTo>
                  <a:lnTo>
                    <a:pt x="246749" y="8590"/>
                  </a:lnTo>
                  <a:lnTo>
                    <a:pt x="241775" y="8811"/>
                  </a:lnTo>
                  <a:lnTo>
                    <a:pt x="239339" y="8927"/>
                  </a:lnTo>
                  <a:lnTo>
                    <a:pt x="236954" y="9042"/>
                  </a:lnTo>
                  <a:lnTo>
                    <a:pt x="234569" y="9168"/>
                  </a:lnTo>
                  <a:lnTo>
                    <a:pt x="232210" y="9305"/>
                  </a:lnTo>
                  <a:lnTo>
                    <a:pt x="231057" y="9378"/>
                  </a:lnTo>
                  <a:lnTo>
                    <a:pt x="229928" y="9457"/>
                  </a:lnTo>
                  <a:lnTo>
                    <a:pt x="228800" y="9541"/>
                  </a:lnTo>
                  <a:lnTo>
                    <a:pt x="227723" y="9631"/>
                  </a:lnTo>
                  <a:lnTo>
                    <a:pt x="226672" y="9730"/>
                  </a:lnTo>
                  <a:lnTo>
                    <a:pt x="225646" y="9830"/>
                  </a:lnTo>
                  <a:lnTo>
                    <a:pt x="224672" y="9941"/>
                  </a:lnTo>
                  <a:lnTo>
                    <a:pt x="223697" y="10056"/>
                  </a:lnTo>
                  <a:lnTo>
                    <a:pt x="222749" y="10172"/>
                  </a:lnTo>
                  <a:lnTo>
                    <a:pt x="221851" y="10298"/>
                  </a:lnTo>
                  <a:lnTo>
                    <a:pt x="220954" y="10429"/>
                  </a:lnTo>
                  <a:lnTo>
                    <a:pt x="220108" y="10566"/>
                  </a:lnTo>
                  <a:lnTo>
                    <a:pt x="219261" y="10708"/>
                  </a:lnTo>
                  <a:lnTo>
                    <a:pt x="218466" y="10855"/>
                  </a:lnTo>
                  <a:lnTo>
                    <a:pt x="217697" y="11007"/>
                  </a:lnTo>
                  <a:lnTo>
                    <a:pt x="216954" y="11165"/>
                  </a:lnTo>
                  <a:lnTo>
                    <a:pt x="216236" y="11328"/>
                  </a:lnTo>
                  <a:lnTo>
                    <a:pt x="215543" y="11496"/>
                  </a:lnTo>
                  <a:lnTo>
                    <a:pt x="214877" y="11669"/>
                  </a:lnTo>
                  <a:lnTo>
                    <a:pt x="214236" y="11848"/>
                  </a:lnTo>
                  <a:lnTo>
                    <a:pt x="213620" y="12032"/>
                  </a:lnTo>
                  <a:lnTo>
                    <a:pt x="213030" y="12221"/>
                  </a:lnTo>
                  <a:lnTo>
                    <a:pt x="212466" y="12415"/>
                  </a:lnTo>
                  <a:lnTo>
                    <a:pt x="211928" y="12615"/>
                  </a:lnTo>
                  <a:lnTo>
                    <a:pt x="211441" y="12820"/>
                  </a:lnTo>
                  <a:lnTo>
                    <a:pt x="210953" y="13024"/>
                  </a:lnTo>
                  <a:lnTo>
                    <a:pt x="210492" y="13240"/>
                  </a:lnTo>
                  <a:lnTo>
                    <a:pt x="210082" y="13455"/>
                  </a:lnTo>
                  <a:lnTo>
                    <a:pt x="209671" y="13681"/>
                  </a:lnTo>
                  <a:lnTo>
                    <a:pt x="209312" y="13907"/>
                  </a:lnTo>
                  <a:lnTo>
                    <a:pt x="208953" y="14138"/>
                  </a:lnTo>
                  <a:lnTo>
                    <a:pt x="208646" y="14375"/>
                  </a:lnTo>
                  <a:lnTo>
                    <a:pt x="208364" y="14600"/>
                  </a:lnTo>
                  <a:lnTo>
                    <a:pt x="208133" y="14832"/>
                  </a:lnTo>
                  <a:lnTo>
                    <a:pt x="207928" y="15058"/>
                  </a:lnTo>
                  <a:lnTo>
                    <a:pt x="207748" y="15289"/>
                  </a:lnTo>
                  <a:lnTo>
                    <a:pt x="207620" y="15515"/>
                  </a:lnTo>
                  <a:lnTo>
                    <a:pt x="207518" y="15746"/>
                  </a:lnTo>
                  <a:lnTo>
                    <a:pt x="207466" y="15977"/>
                  </a:lnTo>
                  <a:lnTo>
                    <a:pt x="207441" y="16208"/>
                  </a:lnTo>
                  <a:lnTo>
                    <a:pt x="207441" y="16439"/>
                  </a:lnTo>
                  <a:lnTo>
                    <a:pt x="207466" y="16670"/>
                  </a:lnTo>
                  <a:lnTo>
                    <a:pt x="207543" y="16902"/>
                  </a:lnTo>
                  <a:lnTo>
                    <a:pt x="207646" y="17127"/>
                  </a:lnTo>
                  <a:lnTo>
                    <a:pt x="207774" y="17359"/>
                  </a:lnTo>
                  <a:lnTo>
                    <a:pt x="207928" y="17584"/>
                  </a:lnTo>
                  <a:lnTo>
                    <a:pt x="208133" y="17816"/>
                  </a:lnTo>
                  <a:lnTo>
                    <a:pt x="208364" y="18042"/>
                  </a:lnTo>
                  <a:lnTo>
                    <a:pt x="208620" y="18262"/>
                  </a:lnTo>
                  <a:lnTo>
                    <a:pt x="208902" y="18488"/>
                  </a:lnTo>
                  <a:lnTo>
                    <a:pt x="209210" y="18709"/>
                  </a:lnTo>
                  <a:lnTo>
                    <a:pt x="209569" y="18929"/>
                  </a:lnTo>
                  <a:lnTo>
                    <a:pt x="209953" y="19145"/>
                  </a:lnTo>
                  <a:lnTo>
                    <a:pt x="210338" y="19360"/>
                  </a:lnTo>
                  <a:lnTo>
                    <a:pt x="210774" y="19576"/>
                  </a:lnTo>
                  <a:lnTo>
                    <a:pt x="211236" y="19786"/>
                  </a:lnTo>
                  <a:lnTo>
                    <a:pt x="211723" y="19991"/>
                  </a:lnTo>
                  <a:lnTo>
                    <a:pt x="212261" y="20195"/>
                  </a:lnTo>
                  <a:lnTo>
                    <a:pt x="212800" y="20400"/>
                  </a:lnTo>
                  <a:lnTo>
                    <a:pt x="213364" y="20600"/>
                  </a:lnTo>
                  <a:lnTo>
                    <a:pt x="213979" y="20794"/>
                  </a:lnTo>
                  <a:lnTo>
                    <a:pt x="214595" y="20984"/>
                  </a:lnTo>
                  <a:lnTo>
                    <a:pt x="215261" y="21173"/>
                  </a:lnTo>
                  <a:lnTo>
                    <a:pt x="215928" y="21362"/>
                  </a:lnTo>
                  <a:lnTo>
                    <a:pt x="216646" y="21540"/>
                  </a:lnTo>
                  <a:lnTo>
                    <a:pt x="217364" y="21719"/>
                  </a:lnTo>
                  <a:lnTo>
                    <a:pt x="218108" y="21887"/>
                  </a:lnTo>
                  <a:lnTo>
                    <a:pt x="218902" y="22055"/>
                  </a:lnTo>
                  <a:lnTo>
                    <a:pt x="219697" y="22218"/>
                  </a:lnTo>
                  <a:lnTo>
                    <a:pt x="220518" y="22376"/>
                  </a:lnTo>
                  <a:lnTo>
                    <a:pt x="221364" y="22533"/>
                  </a:lnTo>
                  <a:lnTo>
                    <a:pt x="222261" y="22680"/>
                  </a:lnTo>
                  <a:lnTo>
                    <a:pt x="223133" y="22822"/>
                  </a:lnTo>
                  <a:lnTo>
                    <a:pt x="224056" y="22959"/>
                  </a:lnTo>
                  <a:lnTo>
                    <a:pt x="225005" y="23090"/>
                  </a:lnTo>
                  <a:lnTo>
                    <a:pt x="225979" y="23216"/>
                  </a:lnTo>
                  <a:lnTo>
                    <a:pt x="226954" y="23337"/>
                  </a:lnTo>
                  <a:lnTo>
                    <a:pt x="227954" y="23453"/>
                  </a:lnTo>
                  <a:lnTo>
                    <a:pt x="228980" y="23558"/>
                  </a:lnTo>
                  <a:lnTo>
                    <a:pt x="230031" y="23663"/>
                  </a:lnTo>
                  <a:lnTo>
                    <a:pt x="231108" y="23757"/>
                  </a:lnTo>
                  <a:lnTo>
                    <a:pt x="232185" y="23841"/>
                  </a:lnTo>
                  <a:lnTo>
                    <a:pt x="233287" y="23925"/>
                  </a:lnTo>
                  <a:lnTo>
                    <a:pt x="234416" y="23999"/>
                  </a:lnTo>
                  <a:lnTo>
                    <a:pt x="235569" y="24067"/>
                  </a:lnTo>
                  <a:lnTo>
                    <a:pt x="236723" y="24125"/>
                  </a:lnTo>
                  <a:lnTo>
                    <a:pt x="237903" y="24178"/>
                  </a:lnTo>
                  <a:lnTo>
                    <a:pt x="239108" y="24220"/>
                  </a:lnTo>
                  <a:lnTo>
                    <a:pt x="240339" y="24256"/>
                  </a:lnTo>
                  <a:lnTo>
                    <a:pt x="241570" y="24283"/>
                  </a:lnTo>
                  <a:lnTo>
                    <a:pt x="242826" y="24304"/>
                  </a:lnTo>
                  <a:lnTo>
                    <a:pt x="244082" y="24314"/>
                  </a:lnTo>
                  <a:lnTo>
                    <a:pt x="245365" y="24319"/>
                  </a:lnTo>
                  <a:lnTo>
                    <a:pt x="246672" y="24314"/>
                  </a:lnTo>
                  <a:lnTo>
                    <a:pt x="247980" y="24298"/>
                  </a:lnTo>
                  <a:lnTo>
                    <a:pt x="249313" y="24272"/>
                  </a:lnTo>
                  <a:lnTo>
                    <a:pt x="249724" y="24267"/>
                  </a:lnTo>
                  <a:lnTo>
                    <a:pt x="250108" y="24267"/>
                  </a:lnTo>
                  <a:lnTo>
                    <a:pt x="250826" y="24272"/>
                  </a:lnTo>
                  <a:lnTo>
                    <a:pt x="251467" y="24288"/>
                  </a:lnTo>
                  <a:lnTo>
                    <a:pt x="251929" y="24298"/>
                  </a:lnTo>
                  <a:lnTo>
                    <a:pt x="251929" y="29063"/>
                  </a:lnTo>
                  <a:lnTo>
                    <a:pt x="251929" y="29421"/>
                  </a:lnTo>
                  <a:lnTo>
                    <a:pt x="251929" y="29736"/>
                  </a:lnTo>
                  <a:lnTo>
                    <a:pt x="251877" y="30009"/>
                  </a:lnTo>
                  <a:lnTo>
                    <a:pt x="251826" y="30130"/>
                  </a:lnTo>
                  <a:lnTo>
                    <a:pt x="251801" y="30240"/>
                  </a:lnTo>
                  <a:lnTo>
                    <a:pt x="251724" y="30345"/>
                  </a:lnTo>
                  <a:lnTo>
                    <a:pt x="251647" y="30440"/>
                  </a:lnTo>
                  <a:lnTo>
                    <a:pt x="251544" y="30529"/>
                  </a:lnTo>
                  <a:lnTo>
                    <a:pt x="251442" y="30608"/>
                  </a:lnTo>
                  <a:lnTo>
                    <a:pt x="251288" y="30681"/>
                  </a:lnTo>
                  <a:lnTo>
                    <a:pt x="251134" y="30750"/>
                  </a:lnTo>
                  <a:lnTo>
                    <a:pt x="250954" y="30813"/>
                  </a:lnTo>
                  <a:lnTo>
                    <a:pt x="250724" y="30865"/>
                  </a:lnTo>
                  <a:lnTo>
                    <a:pt x="250493" y="30918"/>
                  </a:lnTo>
                  <a:lnTo>
                    <a:pt x="250211" y="30960"/>
                  </a:lnTo>
                  <a:lnTo>
                    <a:pt x="249903" y="31002"/>
                  </a:lnTo>
                  <a:lnTo>
                    <a:pt x="249570" y="31039"/>
                  </a:lnTo>
                  <a:lnTo>
                    <a:pt x="249211" y="31070"/>
                  </a:lnTo>
                  <a:lnTo>
                    <a:pt x="248801" y="31102"/>
                  </a:lnTo>
                  <a:lnTo>
                    <a:pt x="248339" y="31128"/>
                  </a:lnTo>
                  <a:lnTo>
                    <a:pt x="247852" y="31149"/>
                  </a:lnTo>
                  <a:lnTo>
                    <a:pt x="247313" y="31170"/>
                  </a:lnTo>
                  <a:lnTo>
                    <a:pt x="246749" y="31191"/>
                  </a:lnTo>
                  <a:lnTo>
                    <a:pt x="245441" y="31228"/>
                  </a:lnTo>
                  <a:lnTo>
                    <a:pt x="243954" y="31265"/>
                  </a:lnTo>
                  <a:lnTo>
                    <a:pt x="242236" y="31301"/>
                  </a:lnTo>
                  <a:lnTo>
                    <a:pt x="241826" y="31312"/>
                  </a:lnTo>
                  <a:lnTo>
                    <a:pt x="241416" y="31328"/>
                  </a:lnTo>
                  <a:lnTo>
                    <a:pt x="241005" y="31338"/>
                  </a:lnTo>
                  <a:lnTo>
                    <a:pt x="240595" y="31349"/>
                  </a:lnTo>
                  <a:lnTo>
                    <a:pt x="239364" y="31375"/>
                  </a:lnTo>
                  <a:lnTo>
                    <a:pt x="238159" y="31406"/>
                  </a:lnTo>
                  <a:lnTo>
                    <a:pt x="236954" y="31443"/>
                  </a:lnTo>
                  <a:lnTo>
                    <a:pt x="235749" y="31480"/>
                  </a:lnTo>
                  <a:lnTo>
                    <a:pt x="234544" y="31517"/>
                  </a:lnTo>
                  <a:lnTo>
                    <a:pt x="233339" y="31564"/>
                  </a:lnTo>
                  <a:lnTo>
                    <a:pt x="232133" y="31611"/>
                  </a:lnTo>
                  <a:lnTo>
                    <a:pt x="230954" y="31659"/>
                  </a:lnTo>
                  <a:lnTo>
                    <a:pt x="228595" y="31769"/>
                  </a:lnTo>
                  <a:lnTo>
                    <a:pt x="226236" y="31885"/>
                  </a:lnTo>
                  <a:lnTo>
                    <a:pt x="223903" y="32016"/>
                  </a:lnTo>
                  <a:lnTo>
                    <a:pt x="221569" y="32152"/>
                  </a:lnTo>
                  <a:lnTo>
                    <a:pt x="219261" y="32300"/>
                  </a:lnTo>
                  <a:lnTo>
                    <a:pt x="216954" y="32457"/>
                  </a:lnTo>
                  <a:lnTo>
                    <a:pt x="214672" y="32615"/>
                  </a:lnTo>
                  <a:lnTo>
                    <a:pt x="212364" y="32783"/>
                  </a:lnTo>
                  <a:lnTo>
                    <a:pt x="210107" y="32956"/>
                  </a:lnTo>
                  <a:lnTo>
                    <a:pt x="207825" y="33135"/>
                  </a:lnTo>
                  <a:lnTo>
                    <a:pt x="205569" y="33314"/>
                  </a:lnTo>
                  <a:lnTo>
                    <a:pt x="203287" y="33497"/>
                  </a:lnTo>
                  <a:lnTo>
                    <a:pt x="201364" y="33660"/>
                  </a:lnTo>
                  <a:lnTo>
                    <a:pt x="199440" y="33823"/>
                  </a:lnTo>
                  <a:lnTo>
                    <a:pt x="197517" y="33991"/>
                  </a:lnTo>
                  <a:lnTo>
                    <a:pt x="195620" y="34165"/>
                  </a:lnTo>
                  <a:lnTo>
                    <a:pt x="193748" y="34343"/>
                  </a:lnTo>
                  <a:lnTo>
                    <a:pt x="191876" y="34527"/>
                  </a:lnTo>
                  <a:lnTo>
                    <a:pt x="190030" y="34711"/>
                  </a:lnTo>
                  <a:lnTo>
                    <a:pt x="188184" y="34905"/>
                  </a:lnTo>
                  <a:lnTo>
                    <a:pt x="186363" y="35100"/>
                  </a:lnTo>
                  <a:lnTo>
                    <a:pt x="184543" y="35299"/>
                  </a:lnTo>
                  <a:lnTo>
                    <a:pt x="182773" y="35504"/>
                  </a:lnTo>
                  <a:lnTo>
                    <a:pt x="180978" y="35714"/>
                  </a:lnTo>
                  <a:lnTo>
                    <a:pt x="179235" y="35930"/>
                  </a:lnTo>
                  <a:lnTo>
                    <a:pt x="177491" y="36150"/>
                  </a:lnTo>
                  <a:lnTo>
                    <a:pt x="175773" y="36376"/>
                  </a:lnTo>
                  <a:lnTo>
                    <a:pt x="174055" y="36607"/>
                  </a:lnTo>
                  <a:lnTo>
                    <a:pt x="172363" y="36844"/>
                  </a:lnTo>
                  <a:lnTo>
                    <a:pt x="170696" y="37086"/>
                  </a:lnTo>
                  <a:lnTo>
                    <a:pt x="169029" y="37327"/>
                  </a:lnTo>
                  <a:lnTo>
                    <a:pt x="167388" y="37579"/>
                  </a:lnTo>
                  <a:lnTo>
                    <a:pt x="165773" y="37837"/>
                  </a:lnTo>
                  <a:lnTo>
                    <a:pt x="164158" y="38099"/>
                  </a:lnTo>
                  <a:lnTo>
                    <a:pt x="162593" y="38367"/>
                  </a:lnTo>
                  <a:lnTo>
                    <a:pt x="161029" y="38641"/>
                  </a:lnTo>
                  <a:lnTo>
                    <a:pt x="159465" y="38919"/>
                  </a:lnTo>
                  <a:lnTo>
                    <a:pt x="157952" y="39203"/>
                  </a:lnTo>
                  <a:lnTo>
                    <a:pt x="156439" y="39497"/>
                  </a:lnTo>
                  <a:lnTo>
                    <a:pt x="154952" y="39791"/>
                  </a:lnTo>
                  <a:lnTo>
                    <a:pt x="153491" y="40091"/>
                  </a:lnTo>
                  <a:lnTo>
                    <a:pt x="152029" y="40401"/>
                  </a:lnTo>
                  <a:lnTo>
                    <a:pt x="150619" y="40716"/>
                  </a:lnTo>
                  <a:lnTo>
                    <a:pt x="149209" y="41036"/>
                  </a:lnTo>
                  <a:lnTo>
                    <a:pt x="147029" y="41551"/>
                  </a:lnTo>
                  <a:lnTo>
                    <a:pt x="144875" y="42071"/>
                  </a:lnTo>
                  <a:lnTo>
                    <a:pt x="142747" y="42602"/>
                  </a:lnTo>
                  <a:lnTo>
                    <a:pt x="140644" y="43132"/>
                  </a:lnTo>
                  <a:lnTo>
                    <a:pt x="136439" y="44199"/>
                  </a:lnTo>
                  <a:lnTo>
                    <a:pt x="134362" y="44729"/>
                  </a:lnTo>
                  <a:lnTo>
                    <a:pt x="132259" y="45260"/>
                  </a:lnTo>
                  <a:lnTo>
                    <a:pt x="128541" y="44740"/>
                  </a:lnTo>
                  <a:lnTo>
                    <a:pt x="124875" y="44225"/>
                  </a:lnTo>
                  <a:lnTo>
                    <a:pt x="117695" y="43211"/>
                  </a:lnTo>
                  <a:lnTo>
                    <a:pt x="114105" y="42712"/>
                  </a:lnTo>
                  <a:lnTo>
                    <a:pt x="110541" y="42218"/>
                  </a:lnTo>
                  <a:lnTo>
                    <a:pt x="106977" y="41735"/>
                  </a:lnTo>
                  <a:lnTo>
                    <a:pt x="105182" y="41498"/>
                  </a:lnTo>
                  <a:lnTo>
                    <a:pt x="103361" y="41267"/>
                  </a:lnTo>
                  <a:lnTo>
                    <a:pt x="101259" y="40994"/>
                  </a:lnTo>
                  <a:lnTo>
                    <a:pt x="100207" y="40863"/>
                  </a:lnTo>
                  <a:lnTo>
                    <a:pt x="99130" y="40731"/>
                  </a:lnTo>
                  <a:lnTo>
                    <a:pt x="98028" y="40605"/>
                  </a:lnTo>
                  <a:lnTo>
                    <a:pt x="96951" y="40485"/>
                  </a:lnTo>
                  <a:lnTo>
                    <a:pt x="95823" y="40369"/>
                  </a:lnTo>
                  <a:lnTo>
                    <a:pt x="94720" y="40259"/>
                  </a:lnTo>
                  <a:lnTo>
                    <a:pt x="93566" y="40159"/>
                  </a:lnTo>
                  <a:lnTo>
                    <a:pt x="92412" y="40070"/>
                  </a:lnTo>
                  <a:lnTo>
                    <a:pt x="91233" y="39985"/>
                  </a:lnTo>
                  <a:lnTo>
                    <a:pt x="90617" y="39949"/>
                  </a:lnTo>
                  <a:lnTo>
                    <a:pt x="90028" y="39917"/>
                  </a:lnTo>
                  <a:lnTo>
                    <a:pt x="89412" y="39886"/>
                  </a:lnTo>
                  <a:lnTo>
                    <a:pt x="88797" y="39859"/>
                  </a:lnTo>
                  <a:lnTo>
                    <a:pt x="88182" y="39833"/>
                  </a:lnTo>
                  <a:lnTo>
                    <a:pt x="87540" y="39812"/>
                  </a:lnTo>
                  <a:lnTo>
                    <a:pt x="86899" y="39796"/>
                  </a:lnTo>
                  <a:lnTo>
                    <a:pt x="86258" y="39781"/>
                  </a:lnTo>
                  <a:lnTo>
                    <a:pt x="85617" y="39775"/>
                  </a:lnTo>
                  <a:lnTo>
                    <a:pt x="84951" y="39770"/>
                  </a:lnTo>
                  <a:lnTo>
                    <a:pt x="84258" y="39765"/>
                  </a:lnTo>
                  <a:lnTo>
                    <a:pt x="83592" y="39765"/>
                  </a:lnTo>
                  <a:lnTo>
                    <a:pt x="82925" y="39770"/>
                  </a:lnTo>
                  <a:lnTo>
                    <a:pt x="82310" y="39781"/>
                  </a:lnTo>
                  <a:lnTo>
                    <a:pt x="81694" y="39791"/>
                  </a:lnTo>
                  <a:lnTo>
                    <a:pt x="81104" y="39807"/>
                  </a:lnTo>
                  <a:lnTo>
                    <a:pt x="80540" y="39828"/>
                  </a:lnTo>
                  <a:lnTo>
                    <a:pt x="79976" y="39849"/>
                  </a:lnTo>
                  <a:lnTo>
                    <a:pt x="79463" y="39875"/>
                  </a:lnTo>
                  <a:lnTo>
                    <a:pt x="78951" y="39907"/>
                  </a:lnTo>
                  <a:lnTo>
                    <a:pt x="78438" y="39943"/>
                  </a:lnTo>
                  <a:lnTo>
                    <a:pt x="77976" y="39980"/>
                  </a:lnTo>
                  <a:lnTo>
                    <a:pt x="77515" y="40022"/>
                  </a:lnTo>
                  <a:lnTo>
                    <a:pt x="77079" y="40070"/>
                  </a:lnTo>
                  <a:lnTo>
                    <a:pt x="76668" y="40122"/>
                  </a:lnTo>
                  <a:lnTo>
                    <a:pt x="76258" y="40180"/>
                  </a:lnTo>
                  <a:lnTo>
                    <a:pt x="75874" y="40243"/>
                  </a:lnTo>
                  <a:lnTo>
                    <a:pt x="75515" y="40306"/>
                  </a:lnTo>
                  <a:lnTo>
                    <a:pt x="75156" y="40374"/>
                  </a:lnTo>
                  <a:lnTo>
                    <a:pt x="74822" y="40448"/>
                  </a:lnTo>
                  <a:lnTo>
                    <a:pt x="74515" y="40527"/>
                  </a:lnTo>
                  <a:lnTo>
                    <a:pt x="74232" y="40611"/>
                  </a:lnTo>
                  <a:lnTo>
                    <a:pt x="73950" y="40700"/>
                  </a:lnTo>
                  <a:lnTo>
                    <a:pt x="73668" y="40795"/>
                  </a:lnTo>
                  <a:lnTo>
                    <a:pt x="73438" y="40894"/>
                  </a:lnTo>
                  <a:lnTo>
                    <a:pt x="73181" y="40999"/>
                  </a:lnTo>
                  <a:lnTo>
                    <a:pt x="72976" y="41110"/>
                  </a:lnTo>
                  <a:lnTo>
                    <a:pt x="72771" y="41225"/>
                  </a:lnTo>
                  <a:lnTo>
                    <a:pt x="72591" y="41341"/>
                  </a:lnTo>
                  <a:lnTo>
                    <a:pt x="72412" y="41467"/>
                  </a:lnTo>
                  <a:lnTo>
                    <a:pt x="72258" y="41598"/>
                  </a:lnTo>
                  <a:lnTo>
                    <a:pt x="72104" y="41735"/>
                  </a:lnTo>
                  <a:lnTo>
                    <a:pt x="71976" y="41871"/>
                  </a:lnTo>
                  <a:lnTo>
                    <a:pt x="71873" y="42013"/>
                  </a:lnTo>
                  <a:lnTo>
                    <a:pt x="71694" y="42297"/>
                  </a:lnTo>
                  <a:lnTo>
                    <a:pt x="71566" y="42586"/>
                  </a:lnTo>
                  <a:lnTo>
                    <a:pt x="71489" y="42870"/>
                  </a:lnTo>
                  <a:lnTo>
                    <a:pt x="71489" y="43159"/>
                  </a:lnTo>
                  <a:lnTo>
                    <a:pt x="71514" y="43448"/>
                  </a:lnTo>
                  <a:lnTo>
                    <a:pt x="71617" y="43736"/>
                  </a:lnTo>
                  <a:lnTo>
                    <a:pt x="71745" y="44015"/>
                  </a:lnTo>
                  <a:lnTo>
                    <a:pt x="71822" y="44215"/>
                  </a:lnTo>
                  <a:lnTo>
                    <a:pt x="71873" y="44404"/>
                  </a:lnTo>
                  <a:lnTo>
                    <a:pt x="71873" y="44588"/>
                  </a:lnTo>
                  <a:lnTo>
                    <a:pt x="71848" y="44771"/>
                  </a:lnTo>
                  <a:lnTo>
                    <a:pt x="71745" y="44950"/>
                  </a:lnTo>
                  <a:lnTo>
                    <a:pt x="71617" y="45123"/>
                  </a:lnTo>
                  <a:lnTo>
                    <a:pt x="71438" y="45297"/>
                  </a:lnTo>
                  <a:lnTo>
                    <a:pt x="71207" y="45465"/>
                  </a:lnTo>
                  <a:lnTo>
                    <a:pt x="70925" y="45628"/>
                  </a:lnTo>
                  <a:lnTo>
                    <a:pt x="70591" y="45785"/>
                  </a:lnTo>
                  <a:lnTo>
                    <a:pt x="70207" y="45943"/>
                  </a:lnTo>
                  <a:lnTo>
                    <a:pt x="69771" y="46095"/>
                  </a:lnTo>
                  <a:lnTo>
                    <a:pt x="69284" y="46248"/>
                  </a:lnTo>
                  <a:lnTo>
                    <a:pt x="68745" y="46390"/>
                  </a:lnTo>
                  <a:lnTo>
                    <a:pt x="68155" y="46537"/>
                  </a:lnTo>
                  <a:lnTo>
                    <a:pt x="67514" y="46673"/>
                  </a:lnTo>
                  <a:lnTo>
                    <a:pt x="66899" y="46794"/>
                  </a:lnTo>
                  <a:lnTo>
                    <a:pt x="66258" y="46910"/>
                  </a:lnTo>
                  <a:lnTo>
                    <a:pt x="65617" y="47020"/>
                  </a:lnTo>
                  <a:lnTo>
                    <a:pt x="64950" y="47120"/>
                  </a:lnTo>
                  <a:lnTo>
                    <a:pt x="64258" y="47209"/>
                  </a:lnTo>
                  <a:lnTo>
                    <a:pt x="63591" y="47293"/>
                  </a:lnTo>
                  <a:lnTo>
                    <a:pt x="62873" y="47372"/>
                  </a:lnTo>
                  <a:lnTo>
                    <a:pt x="62155" y="47440"/>
                  </a:lnTo>
                  <a:lnTo>
                    <a:pt x="61437" y="47503"/>
                  </a:lnTo>
                  <a:lnTo>
                    <a:pt x="60694" y="47561"/>
                  </a:lnTo>
                  <a:lnTo>
                    <a:pt x="59950" y="47608"/>
                  </a:lnTo>
                  <a:lnTo>
                    <a:pt x="59207" y="47645"/>
                  </a:lnTo>
                  <a:lnTo>
                    <a:pt x="58437" y="47677"/>
                  </a:lnTo>
                  <a:lnTo>
                    <a:pt x="57668" y="47703"/>
                  </a:lnTo>
                  <a:lnTo>
                    <a:pt x="56899" y="47724"/>
                  </a:lnTo>
                  <a:lnTo>
                    <a:pt x="56104" y="47729"/>
                  </a:lnTo>
                  <a:lnTo>
                    <a:pt x="55335" y="47734"/>
                  </a:lnTo>
                  <a:lnTo>
                    <a:pt x="54540" y="47729"/>
                  </a:lnTo>
                  <a:lnTo>
                    <a:pt x="53745" y="47719"/>
                  </a:lnTo>
                  <a:lnTo>
                    <a:pt x="52950" y="47698"/>
                  </a:lnTo>
                  <a:lnTo>
                    <a:pt x="52155" y="47671"/>
                  </a:lnTo>
                  <a:lnTo>
                    <a:pt x="51360" y="47635"/>
                  </a:lnTo>
                  <a:lnTo>
                    <a:pt x="50565" y="47593"/>
                  </a:lnTo>
                  <a:lnTo>
                    <a:pt x="49770" y="47545"/>
                  </a:lnTo>
                  <a:lnTo>
                    <a:pt x="48976" y="47487"/>
                  </a:lnTo>
                  <a:lnTo>
                    <a:pt x="48181" y="47419"/>
                  </a:lnTo>
                  <a:lnTo>
                    <a:pt x="47386" y="47346"/>
                  </a:lnTo>
                  <a:lnTo>
                    <a:pt x="46616" y="47267"/>
                  </a:lnTo>
                  <a:lnTo>
                    <a:pt x="45822" y="47183"/>
                  </a:lnTo>
                  <a:lnTo>
                    <a:pt x="45052" y="47083"/>
                  </a:lnTo>
                  <a:lnTo>
                    <a:pt x="44283" y="46983"/>
                  </a:lnTo>
                  <a:lnTo>
                    <a:pt x="43514" y="46873"/>
                  </a:lnTo>
                  <a:lnTo>
                    <a:pt x="43078" y="46799"/>
                  </a:lnTo>
                  <a:lnTo>
                    <a:pt x="42616" y="46726"/>
                  </a:lnTo>
                  <a:lnTo>
                    <a:pt x="42206" y="46652"/>
                  </a:lnTo>
                  <a:lnTo>
                    <a:pt x="41796" y="46573"/>
                  </a:lnTo>
                  <a:lnTo>
                    <a:pt x="41386" y="46495"/>
                  </a:lnTo>
                  <a:lnTo>
                    <a:pt x="41001" y="46411"/>
                  </a:lnTo>
                  <a:lnTo>
                    <a:pt x="40642" y="46326"/>
                  </a:lnTo>
                  <a:lnTo>
                    <a:pt x="40283" y="46242"/>
                  </a:lnTo>
                  <a:lnTo>
                    <a:pt x="39924" y="46153"/>
                  </a:lnTo>
                  <a:lnTo>
                    <a:pt x="39591" y="46059"/>
                  </a:lnTo>
                  <a:lnTo>
                    <a:pt x="39283" y="45969"/>
                  </a:lnTo>
                  <a:lnTo>
                    <a:pt x="38975" y="45875"/>
                  </a:lnTo>
                  <a:lnTo>
                    <a:pt x="38693" y="45780"/>
                  </a:lnTo>
                  <a:lnTo>
                    <a:pt x="38411" y="45680"/>
                  </a:lnTo>
                  <a:lnTo>
                    <a:pt x="38155" y="45586"/>
                  </a:lnTo>
                  <a:lnTo>
                    <a:pt x="37924" y="45486"/>
                  </a:lnTo>
                  <a:lnTo>
                    <a:pt x="37462" y="45281"/>
                  </a:lnTo>
                  <a:lnTo>
                    <a:pt x="37078" y="45076"/>
                  </a:lnTo>
                  <a:lnTo>
                    <a:pt x="36744" y="44861"/>
                  </a:lnTo>
                  <a:lnTo>
                    <a:pt x="36462" y="44651"/>
                  </a:lnTo>
                  <a:lnTo>
                    <a:pt x="36232" y="44435"/>
                  </a:lnTo>
                  <a:lnTo>
                    <a:pt x="36078" y="44215"/>
                  </a:lnTo>
                  <a:lnTo>
                    <a:pt x="35950" y="43999"/>
                  </a:lnTo>
                  <a:lnTo>
                    <a:pt x="35898" y="43779"/>
                  </a:lnTo>
                  <a:lnTo>
                    <a:pt x="35898" y="43558"/>
                  </a:lnTo>
                  <a:lnTo>
                    <a:pt x="35975" y="43342"/>
                  </a:lnTo>
                  <a:lnTo>
                    <a:pt x="36078" y="43127"/>
                  </a:lnTo>
                  <a:lnTo>
                    <a:pt x="36257" y="42917"/>
                  </a:lnTo>
                  <a:lnTo>
                    <a:pt x="36488" y="42707"/>
                  </a:lnTo>
                  <a:lnTo>
                    <a:pt x="36770" y="42502"/>
                  </a:lnTo>
                  <a:lnTo>
                    <a:pt x="36924" y="42397"/>
                  </a:lnTo>
                  <a:lnTo>
                    <a:pt x="37103" y="42297"/>
                  </a:lnTo>
                  <a:lnTo>
                    <a:pt x="37309" y="42202"/>
                  </a:lnTo>
                  <a:lnTo>
                    <a:pt x="37514" y="42103"/>
                  </a:lnTo>
                  <a:lnTo>
                    <a:pt x="37744" y="42008"/>
                  </a:lnTo>
                  <a:lnTo>
                    <a:pt x="37975" y="41914"/>
                  </a:lnTo>
                  <a:lnTo>
                    <a:pt x="38232" y="41819"/>
                  </a:lnTo>
                  <a:lnTo>
                    <a:pt x="38488" y="41730"/>
                  </a:lnTo>
                  <a:lnTo>
                    <a:pt x="38770" y="41640"/>
                  </a:lnTo>
                  <a:lnTo>
                    <a:pt x="39052" y="41556"/>
                  </a:lnTo>
                  <a:lnTo>
                    <a:pt x="39360" y="41467"/>
                  </a:lnTo>
                  <a:lnTo>
                    <a:pt x="39693" y="41388"/>
                  </a:lnTo>
                  <a:lnTo>
                    <a:pt x="40027" y="41304"/>
                  </a:lnTo>
                  <a:lnTo>
                    <a:pt x="40360" y="41225"/>
                  </a:lnTo>
                  <a:lnTo>
                    <a:pt x="40719" y="41152"/>
                  </a:lnTo>
                  <a:lnTo>
                    <a:pt x="41104" y="41078"/>
                  </a:lnTo>
                  <a:lnTo>
                    <a:pt x="41488" y="41005"/>
                  </a:lnTo>
                  <a:lnTo>
                    <a:pt x="41898" y="40936"/>
                  </a:lnTo>
                  <a:lnTo>
                    <a:pt x="42334" y="40873"/>
                  </a:lnTo>
                  <a:lnTo>
                    <a:pt x="42770" y="40810"/>
                  </a:lnTo>
                  <a:lnTo>
                    <a:pt x="44129" y="40616"/>
                  </a:lnTo>
                  <a:lnTo>
                    <a:pt x="45463" y="40411"/>
                  </a:lnTo>
                  <a:lnTo>
                    <a:pt x="46796" y="40206"/>
                  </a:lnTo>
                  <a:lnTo>
                    <a:pt x="48078" y="39991"/>
                  </a:lnTo>
                  <a:lnTo>
                    <a:pt x="49360" y="39775"/>
                  </a:lnTo>
                  <a:lnTo>
                    <a:pt x="50617" y="39549"/>
                  </a:lnTo>
                  <a:lnTo>
                    <a:pt x="51847" y="39318"/>
                  </a:lnTo>
                  <a:lnTo>
                    <a:pt x="53027" y="39082"/>
                  </a:lnTo>
                  <a:lnTo>
                    <a:pt x="53591" y="38966"/>
                  </a:lnTo>
                  <a:lnTo>
                    <a:pt x="54104" y="38851"/>
                  </a:lnTo>
                  <a:lnTo>
                    <a:pt x="54591" y="38730"/>
                  </a:lnTo>
                  <a:lnTo>
                    <a:pt x="55027" y="38609"/>
                  </a:lnTo>
                  <a:lnTo>
                    <a:pt x="55412" y="38488"/>
                  </a:lnTo>
                  <a:lnTo>
                    <a:pt x="55771" y="38367"/>
                  </a:lnTo>
                  <a:lnTo>
                    <a:pt x="56104" y="38241"/>
                  </a:lnTo>
                  <a:lnTo>
                    <a:pt x="56386" y="38120"/>
                  </a:lnTo>
                  <a:lnTo>
                    <a:pt x="56617" y="37994"/>
                  </a:lnTo>
                  <a:lnTo>
                    <a:pt x="56822" y="37868"/>
                  </a:lnTo>
                  <a:lnTo>
                    <a:pt x="56976" y="37747"/>
                  </a:lnTo>
                  <a:lnTo>
                    <a:pt x="57104" y="37621"/>
                  </a:lnTo>
                  <a:lnTo>
                    <a:pt x="57206" y="37495"/>
                  </a:lnTo>
                  <a:lnTo>
                    <a:pt x="57258" y="37374"/>
                  </a:lnTo>
                  <a:lnTo>
                    <a:pt x="57258" y="37248"/>
                  </a:lnTo>
                  <a:lnTo>
                    <a:pt x="57232" y="37128"/>
                  </a:lnTo>
                  <a:lnTo>
                    <a:pt x="57155" y="37007"/>
                  </a:lnTo>
                  <a:lnTo>
                    <a:pt x="57027" y="36886"/>
                  </a:lnTo>
                  <a:lnTo>
                    <a:pt x="56899" y="36765"/>
                  </a:lnTo>
                  <a:lnTo>
                    <a:pt x="56694" y="36649"/>
                  </a:lnTo>
                  <a:lnTo>
                    <a:pt x="56463" y="36534"/>
                  </a:lnTo>
                  <a:lnTo>
                    <a:pt x="56206" y="36418"/>
                  </a:lnTo>
                  <a:lnTo>
                    <a:pt x="55899" y="36303"/>
                  </a:lnTo>
                  <a:lnTo>
                    <a:pt x="55540" y="36192"/>
                  </a:lnTo>
                  <a:lnTo>
                    <a:pt x="55155" y="36087"/>
                  </a:lnTo>
                  <a:lnTo>
                    <a:pt x="54719" y="35982"/>
                  </a:lnTo>
                  <a:lnTo>
                    <a:pt x="54258" y="35877"/>
                  </a:lnTo>
                  <a:lnTo>
                    <a:pt x="53745" y="35777"/>
                  </a:lnTo>
                  <a:lnTo>
                    <a:pt x="53181" y="35678"/>
                  </a:lnTo>
                  <a:lnTo>
                    <a:pt x="52591" y="35583"/>
                  </a:lnTo>
                  <a:lnTo>
                    <a:pt x="51976" y="35494"/>
                  </a:lnTo>
                  <a:lnTo>
                    <a:pt x="51283" y="35404"/>
                  </a:lnTo>
                  <a:lnTo>
                    <a:pt x="46591" y="34821"/>
                  </a:lnTo>
                  <a:lnTo>
                    <a:pt x="41873" y="34249"/>
                  </a:lnTo>
                  <a:lnTo>
                    <a:pt x="37129" y="33687"/>
                  </a:lnTo>
                  <a:lnTo>
                    <a:pt x="32360" y="33130"/>
                  </a:lnTo>
                  <a:lnTo>
                    <a:pt x="27590" y="32583"/>
                  </a:lnTo>
                  <a:lnTo>
                    <a:pt x="22770" y="32037"/>
                  </a:lnTo>
                  <a:lnTo>
                    <a:pt x="17949" y="31501"/>
                  </a:lnTo>
                  <a:lnTo>
                    <a:pt x="13129" y="30970"/>
                  </a:lnTo>
                  <a:lnTo>
                    <a:pt x="11975" y="30839"/>
                  </a:lnTo>
                  <a:lnTo>
                    <a:pt x="10949" y="30713"/>
                  </a:lnTo>
                  <a:lnTo>
                    <a:pt x="10487" y="30650"/>
                  </a:lnTo>
                  <a:lnTo>
                    <a:pt x="10077" y="30587"/>
                  </a:lnTo>
                  <a:lnTo>
                    <a:pt x="9667" y="30524"/>
                  </a:lnTo>
                  <a:lnTo>
                    <a:pt x="9308" y="30461"/>
                  </a:lnTo>
                  <a:lnTo>
                    <a:pt x="8975" y="30398"/>
                  </a:lnTo>
                  <a:lnTo>
                    <a:pt x="8667" y="30335"/>
                  </a:lnTo>
                  <a:lnTo>
                    <a:pt x="8410" y="30272"/>
                  </a:lnTo>
                  <a:lnTo>
                    <a:pt x="8154" y="30203"/>
                  </a:lnTo>
                  <a:lnTo>
                    <a:pt x="7949" y="30135"/>
                  </a:lnTo>
                  <a:lnTo>
                    <a:pt x="7769" y="30067"/>
                  </a:lnTo>
                  <a:lnTo>
                    <a:pt x="7616" y="29999"/>
                  </a:lnTo>
                  <a:lnTo>
                    <a:pt x="7513" y="29930"/>
                  </a:lnTo>
                  <a:lnTo>
                    <a:pt x="7410" y="29857"/>
                  </a:lnTo>
                  <a:lnTo>
                    <a:pt x="7359" y="29783"/>
                  </a:lnTo>
                  <a:lnTo>
                    <a:pt x="7334" y="29704"/>
                  </a:lnTo>
                  <a:lnTo>
                    <a:pt x="7334" y="29626"/>
                  </a:lnTo>
                  <a:lnTo>
                    <a:pt x="7359" y="29541"/>
                  </a:lnTo>
                  <a:lnTo>
                    <a:pt x="7410" y="29457"/>
                  </a:lnTo>
                  <a:lnTo>
                    <a:pt x="7487" y="29373"/>
                  </a:lnTo>
                  <a:lnTo>
                    <a:pt x="7616" y="29279"/>
                  </a:lnTo>
                  <a:lnTo>
                    <a:pt x="7744" y="29189"/>
                  </a:lnTo>
                  <a:lnTo>
                    <a:pt x="7923" y="29090"/>
                  </a:lnTo>
                  <a:lnTo>
                    <a:pt x="8128" y="28990"/>
                  </a:lnTo>
                  <a:lnTo>
                    <a:pt x="8359" y="28885"/>
                  </a:lnTo>
                  <a:lnTo>
                    <a:pt x="8616" y="28774"/>
                  </a:lnTo>
                  <a:lnTo>
                    <a:pt x="8898" y="28664"/>
                  </a:lnTo>
                  <a:lnTo>
                    <a:pt x="9539" y="28428"/>
                  </a:lnTo>
                  <a:lnTo>
                    <a:pt x="10231" y="28186"/>
                  </a:lnTo>
                  <a:lnTo>
                    <a:pt x="10923" y="27950"/>
                  </a:lnTo>
                  <a:lnTo>
                    <a:pt x="11667" y="27713"/>
                  </a:lnTo>
                  <a:lnTo>
                    <a:pt x="12411" y="27482"/>
                  </a:lnTo>
                  <a:lnTo>
                    <a:pt x="13180" y="27256"/>
                  </a:lnTo>
                  <a:lnTo>
                    <a:pt x="13949" y="27030"/>
                  </a:lnTo>
                  <a:lnTo>
                    <a:pt x="14744" y="26810"/>
                  </a:lnTo>
                  <a:lnTo>
                    <a:pt x="15564" y="26589"/>
                  </a:lnTo>
                  <a:lnTo>
                    <a:pt x="16385" y="26368"/>
                  </a:lnTo>
                  <a:lnTo>
                    <a:pt x="17206" y="26153"/>
                  </a:lnTo>
                  <a:lnTo>
                    <a:pt x="18924" y="25727"/>
                  </a:lnTo>
                  <a:lnTo>
                    <a:pt x="20667" y="25307"/>
                  </a:lnTo>
                  <a:lnTo>
                    <a:pt x="22436" y="24897"/>
                  </a:lnTo>
                  <a:lnTo>
                    <a:pt x="24231" y="24488"/>
                  </a:lnTo>
                  <a:lnTo>
                    <a:pt x="26052" y="24083"/>
                  </a:lnTo>
                  <a:lnTo>
                    <a:pt x="29744" y="23285"/>
                  </a:lnTo>
                  <a:lnTo>
                    <a:pt x="33411" y="22481"/>
                  </a:lnTo>
                  <a:lnTo>
                    <a:pt x="35232" y="22081"/>
                  </a:lnTo>
                  <a:lnTo>
                    <a:pt x="37052" y="21677"/>
                  </a:lnTo>
                  <a:lnTo>
                    <a:pt x="38847" y="21272"/>
                  </a:lnTo>
                  <a:lnTo>
                    <a:pt x="40668" y="20868"/>
                  </a:lnTo>
                  <a:lnTo>
                    <a:pt x="42539" y="20474"/>
                  </a:lnTo>
                  <a:lnTo>
                    <a:pt x="44411" y="20085"/>
                  </a:lnTo>
                  <a:lnTo>
                    <a:pt x="46309" y="19702"/>
                  </a:lnTo>
                  <a:lnTo>
                    <a:pt x="48206" y="19323"/>
                  </a:lnTo>
                  <a:lnTo>
                    <a:pt x="50155" y="18945"/>
                  </a:lnTo>
                  <a:lnTo>
                    <a:pt x="52104" y="18577"/>
                  </a:lnTo>
                  <a:lnTo>
                    <a:pt x="54078" y="18210"/>
                  </a:lnTo>
                  <a:lnTo>
                    <a:pt x="56078" y="17852"/>
                  </a:lnTo>
                  <a:lnTo>
                    <a:pt x="58078" y="17495"/>
                  </a:lnTo>
                  <a:lnTo>
                    <a:pt x="60130" y="17148"/>
                  </a:lnTo>
                  <a:lnTo>
                    <a:pt x="62181" y="16802"/>
                  </a:lnTo>
                  <a:lnTo>
                    <a:pt x="64232" y="16460"/>
                  </a:lnTo>
                  <a:lnTo>
                    <a:pt x="66309" y="16124"/>
                  </a:lnTo>
                  <a:lnTo>
                    <a:pt x="68412" y="15788"/>
                  </a:lnTo>
                  <a:lnTo>
                    <a:pt x="70540" y="15462"/>
                  </a:lnTo>
                  <a:lnTo>
                    <a:pt x="72668" y="15136"/>
                  </a:lnTo>
                  <a:lnTo>
                    <a:pt x="74822" y="14816"/>
                  </a:lnTo>
                  <a:lnTo>
                    <a:pt x="77002" y="14501"/>
                  </a:lnTo>
                  <a:lnTo>
                    <a:pt x="79181" y="14191"/>
                  </a:lnTo>
                  <a:lnTo>
                    <a:pt x="81361" y="13881"/>
                  </a:lnTo>
                  <a:lnTo>
                    <a:pt x="83566" y="13576"/>
                  </a:lnTo>
                  <a:lnTo>
                    <a:pt x="85797" y="13277"/>
                  </a:lnTo>
                  <a:lnTo>
                    <a:pt x="88053" y="12982"/>
                  </a:lnTo>
                  <a:lnTo>
                    <a:pt x="90284" y="12688"/>
                  </a:lnTo>
                  <a:lnTo>
                    <a:pt x="92566" y="12399"/>
                  </a:lnTo>
                  <a:lnTo>
                    <a:pt x="94848" y="12110"/>
                  </a:lnTo>
                  <a:lnTo>
                    <a:pt x="97130" y="11832"/>
                  </a:lnTo>
                  <a:lnTo>
                    <a:pt x="99438" y="11548"/>
                  </a:lnTo>
                  <a:lnTo>
                    <a:pt x="101746" y="11275"/>
                  </a:lnTo>
                  <a:lnTo>
                    <a:pt x="104079" y="11002"/>
                  </a:lnTo>
                  <a:lnTo>
                    <a:pt x="105413" y="10849"/>
                  </a:lnTo>
                  <a:lnTo>
                    <a:pt x="106746" y="10697"/>
                  </a:lnTo>
                  <a:lnTo>
                    <a:pt x="109464" y="10408"/>
                  </a:lnTo>
                  <a:lnTo>
                    <a:pt x="112208" y="10124"/>
                  </a:lnTo>
                  <a:lnTo>
                    <a:pt x="114977" y="9846"/>
                  </a:lnTo>
                  <a:lnTo>
                    <a:pt x="117746" y="9573"/>
                  </a:lnTo>
                  <a:lnTo>
                    <a:pt x="120541" y="9305"/>
                  </a:lnTo>
                  <a:lnTo>
                    <a:pt x="126105" y="8769"/>
                  </a:lnTo>
                  <a:lnTo>
                    <a:pt x="130670" y="8317"/>
                  </a:lnTo>
                  <a:lnTo>
                    <a:pt x="135208" y="7860"/>
                  </a:lnTo>
                  <a:lnTo>
                    <a:pt x="139772" y="7403"/>
                  </a:lnTo>
                  <a:lnTo>
                    <a:pt x="144311" y="6951"/>
                  </a:lnTo>
                  <a:lnTo>
                    <a:pt x="146593" y="6725"/>
                  </a:lnTo>
                  <a:lnTo>
                    <a:pt x="148901" y="6505"/>
                  </a:lnTo>
                  <a:lnTo>
                    <a:pt x="151183" y="6289"/>
                  </a:lnTo>
                  <a:lnTo>
                    <a:pt x="153491" y="6074"/>
                  </a:lnTo>
                  <a:lnTo>
                    <a:pt x="155798" y="5869"/>
                  </a:lnTo>
                  <a:lnTo>
                    <a:pt x="158132" y="5664"/>
                  </a:lnTo>
                  <a:lnTo>
                    <a:pt x="160465" y="5465"/>
                  </a:lnTo>
                  <a:lnTo>
                    <a:pt x="162799" y="5275"/>
                  </a:lnTo>
                  <a:lnTo>
                    <a:pt x="164799" y="5118"/>
                  </a:lnTo>
                  <a:lnTo>
                    <a:pt x="166773" y="4966"/>
                  </a:lnTo>
                  <a:lnTo>
                    <a:pt x="168773" y="4813"/>
                  </a:lnTo>
                  <a:lnTo>
                    <a:pt x="170773" y="4666"/>
                  </a:lnTo>
                  <a:lnTo>
                    <a:pt x="172799" y="4524"/>
                  </a:lnTo>
                  <a:lnTo>
                    <a:pt x="174799" y="4388"/>
                  </a:lnTo>
                  <a:lnTo>
                    <a:pt x="176825" y="4251"/>
                  </a:lnTo>
                  <a:lnTo>
                    <a:pt x="178850" y="4114"/>
                  </a:lnTo>
                  <a:lnTo>
                    <a:pt x="180876" y="3983"/>
                  </a:lnTo>
                  <a:lnTo>
                    <a:pt x="182902" y="3857"/>
                  </a:lnTo>
                  <a:lnTo>
                    <a:pt x="184927" y="3736"/>
                  </a:lnTo>
                  <a:lnTo>
                    <a:pt x="186953" y="3615"/>
                  </a:lnTo>
                  <a:lnTo>
                    <a:pt x="189004" y="3495"/>
                  </a:lnTo>
                  <a:lnTo>
                    <a:pt x="191056" y="3384"/>
                  </a:lnTo>
                  <a:lnTo>
                    <a:pt x="193107" y="3274"/>
                  </a:lnTo>
                  <a:lnTo>
                    <a:pt x="195158" y="3164"/>
                  </a:lnTo>
                  <a:lnTo>
                    <a:pt x="197210" y="3059"/>
                  </a:lnTo>
                  <a:lnTo>
                    <a:pt x="199287" y="2959"/>
                  </a:lnTo>
                  <a:lnTo>
                    <a:pt x="203415" y="2764"/>
                  </a:lnTo>
                  <a:lnTo>
                    <a:pt x="207569" y="2580"/>
                  </a:lnTo>
                  <a:lnTo>
                    <a:pt x="211748" y="2407"/>
                  </a:lnTo>
                  <a:lnTo>
                    <a:pt x="215928" y="2249"/>
                  </a:lnTo>
                  <a:lnTo>
                    <a:pt x="220108" y="2102"/>
                  </a:lnTo>
                  <a:lnTo>
                    <a:pt x="224313" y="1966"/>
                  </a:lnTo>
                  <a:lnTo>
                    <a:pt x="228544" y="1840"/>
                  </a:lnTo>
                  <a:lnTo>
                    <a:pt x="233851" y="1693"/>
                  </a:lnTo>
                  <a:lnTo>
                    <a:pt x="239185" y="1556"/>
                  </a:lnTo>
                  <a:lnTo>
                    <a:pt x="249954" y="1278"/>
                  </a:lnTo>
                  <a:close/>
                  <a:moveTo>
                    <a:pt x="240646" y="1"/>
                  </a:moveTo>
                  <a:lnTo>
                    <a:pt x="238416" y="6"/>
                  </a:lnTo>
                  <a:lnTo>
                    <a:pt x="236210" y="22"/>
                  </a:lnTo>
                  <a:lnTo>
                    <a:pt x="234005" y="48"/>
                  </a:lnTo>
                  <a:lnTo>
                    <a:pt x="231826" y="80"/>
                  </a:lnTo>
                  <a:lnTo>
                    <a:pt x="229621" y="117"/>
                  </a:lnTo>
                  <a:lnTo>
                    <a:pt x="227441" y="164"/>
                  </a:lnTo>
                  <a:lnTo>
                    <a:pt x="225262" y="216"/>
                  </a:lnTo>
                  <a:lnTo>
                    <a:pt x="223108" y="279"/>
                  </a:lnTo>
                  <a:lnTo>
                    <a:pt x="220928" y="348"/>
                  </a:lnTo>
                  <a:lnTo>
                    <a:pt x="218774" y="421"/>
                  </a:lnTo>
                  <a:lnTo>
                    <a:pt x="216620" y="500"/>
                  </a:lnTo>
                  <a:lnTo>
                    <a:pt x="214466" y="584"/>
                  </a:lnTo>
                  <a:lnTo>
                    <a:pt x="212313" y="679"/>
                  </a:lnTo>
                  <a:lnTo>
                    <a:pt x="210184" y="773"/>
                  </a:lnTo>
                  <a:lnTo>
                    <a:pt x="208030" y="873"/>
                  </a:lnTo>
                  <a:lnTo>
                    <a:pt x="205902" y="978"/>
                  </a:lnTo>
                  <a:lnTo>
                    <a:pt x="203774" y="1088"/>
                  </a:lnTo>
                  <a:lnTo>
                    <a:pt x="201646" y="1204"/>
                  </a:lnTo>
                  <a:lnTo>
                    <a:pt x="199517" y="1320"/>
                  </a:lnTo>
                  <a:lnTo>
                    <a:pt x="197389" y="1440"/>
                  </a:lnTo>
                  <a:lnTo>
                    <a:pt x="195286" y="1567"/>
                  </a:lnTo>
                  <a:lnTo>
                    <a:pt x="191056" y="1824"/>
                  </a:lnTo>
                  <a:lnTo>
                    <a:pt x="186850" y="2087"/>
                  </a:lnTo>
                  <a:lnTo>
                    <a:pt x="182620" y="2360"/>
                  </a:lnTo>
                  <a:lnTo>
                    <a:pt x="179107" y="2591"/>
                  </a:lnTo>
                  <a:lnTo>
                    <a:pt x="175594" y="2833"/>
                  </a:lnTo>
                  <a:lnTo>
                    <a:pt x="172081" y="3080"/>
                  </a:lnTo>
                  <a:lnTo>
                    <a:pt x="168594" y="3332"/>
                  </a:lnTo>
                  <a:lnTo>
                    <a:pt x="165106" y="3589"/>
                  </a:lnTo>
                  <a:lnTo>
                    <a:pt x="161645" y="3857"/>
                  </a:lnTo>
                  <a:lnTo>
                    <a:pt x="158183" y="4130"/>
                  </a:lnTo>
                  <a:lnTo>
                    <a:pt x="154773" y="4419"/>
                  </a:lnTo>
                  <a:lnTo>
                    <a:pt x="151337" y="4708"/>
                  </a:lnTo>
                  <a:lnTo>
                    <a:pt x="147952" y="5013"/>
                  </a:lnTo>
                  <a:lnTo>
                    <a:pt x="144567" y="5323"/>
                  </a:lnTo>
                  <a:lnTo>
                    <a:pt x="141208" y="5648"/>
                  </a:lnTo>
                  <a:lnTo>
                    <a:pt x="137875" y="5985"/>
                  </a:lnTo>
                  <a:lnTo>
                    <a:pt x="134542" y="6326"/>
                  </a:lnTo>
                  <a:lnTo>
                    <a:pt x="132900" y="6505"/>
                  </a:lnTo>
                  <a:lnTo>
                    <a:pt x="131259" y="6683"/>
                  </a:lnTo>
                  <a:lnTo>
                    <a:pt x="129618" y="6867"/>
                  </a:lnTo>
                  <a:lnTo>
                    <a:pt x="128003" y="7056"/>
                  </a:lnTo>
                  <a:lnTo>
                    <a:pt x="126105" y="7272"/>
                  </a:lnTo>
                  <a:lnTo>
                    <a:pt x="124182" y="7477"/>
                  </a:lnTo>
                  <a:lnTo>
                    <a:pt x="122259" y="7682"/>
                  </a:lnTo>
                  <a:lnTo>
                    <a:pt x="120336" y="7876"/>
                  </a:lnTo>
                  <a:lnTo>
                    <a:pt x="118387" y="8070"/>
                  </a:lnTo>
                  <a:lnTo>
                    <a:pt x="116413" y="8259"/>
                  </a:lnTo>
                  <a:lnTo>
                    <a:pt x="112490" y="8632"/>
                  </a:lnTo>
                  <a:lnTo>
                    <a:pt x="108541" y="9005"/>
                  </a:lnTo>
                  <a:lnTo>
                    <a:pt x="104592" y="9378"/>
                  </a:lnTo>
                  <a:lnTo>
                    <a:pt x="102643" y="9568"/>
                  </a:lnTo>
                  <a:lnTo>
                    <a:pt x="100695" y="9762"/>
                  </a:lnTo>
                  <a:lnTo>
                    <a:pt x="98746" y="9956"/>
                  </a:lnTo>
                  <a:lnTo>
                    <a:pt x="96797" y="10161"/>
                  </a:lnTo>
                  <a:lnTo>
                    <a:pt x="94566" y="10403"/>
                  </a:lnTo>
                  <a:lnTo>
                    <a:pt x="92335" y="10650"/>
                  </a:lnTo>
                  <a:lnTo>
                    <a:pt x="90130" y="10902"/>
                  </a:lnTo>
                  <a:lnTo>
                    <a:pt x="87951" y="11159"/>
                  </a:lnTo>
                  <a:lnTo>
                    <a:pt x="85797" y="11427"/>
                  </a:lnTo>
                  <a:lnTo>
                    <a:pt x="83643" y="11695"/>
                  </a:lnTo>
                  <a:lnTo>
                    <a:pt x="81515" y="11968"/>
                  </a:lnTo>
                  <a:lnTo>
                    <a:pt x="79412" y="12252"/>
                  </a:lnTo>
                  <a:lnTo>
                    <a:pt x="77335" y="12536"/>
                  </a:lnTo>
                  <a:lnTo>
                    <a:pt x="75284" y="12825"/>
                  </a:lnTo>
                  <a:lnTo>
                    <a:pt x="73232" y="13124"/>
                  </a:lnTo>
                  <a:lnTo>
                    <a:pt x="71207" y="13424"/>
                  </a:lnTo>
                  <a:lnTo>
                    <a:pt x="69207" y="13728"/>
                  </a:lnTo>
                  <a:lnTo>
                    <a:pt x="67232" y="14038"/>
                  </a:lnTo>
                  <a:lnTo>
                    <a:pt x="65258" y="14354"/>
                  </a:lnTo>
                  <a:lnTo>
                    <a:pt x="63309" y="14674"/>
                  </a:lnTo>
                  <a:lnTo>
                    <a:pt x="61386" y="15000"/>
                  </a:lnTo>
                  <a:lnTo>
                    <a:pt x="59489" y="15325"/>
                  </a:lnTo>
                  <a:lnTo>
                    <a:pt x="57591" y="15662"/>
                  </a:lnTo>
                  <a:lnTo>
                    <a:pt x="55719" y="15998"/>
                  </a:lnTo>
                  <a:lnTo>
                    <a:pt x="53847" y="16345"/>
                  </a:lnTo>
                  <a:lnTo>
                    <a:pt x="52027" y="16691"/>
                  </a:lnTo>
                  <a:lnTo>
                    <a:pt x="50206" y="17043"/>
                  </a:lnTo>
                  <a:lnTo>
                    <a:pt x="48386" y="17401"/>
                  </a:lnTo>
                  <a:lnTo>
                    <a:pt x="46591" y="17758"/>
                  </a:lnTo>
                  <a:lnTo>
                    <a:pt x="44822" y="18120"/>
                  </a:lnTo>
                  <a:lnTo>
                    <a:pt x="43078" y="18493"/>
                  </a:lnTo>
                  <a:lnTo>
                    <a:pt x="41334" y="18861"/>
                  </a:lnTo>
                  <a:lnTo>
                    <a:pt x="39616" y="19239"/>
                  </a:lnTo>
                  <a:lnTo>
                    <a:pt x="37898" y="19618"/>
                  </a:lnTo>
                  <a:lnTo>
                    <a:pt x="36206" y="20001"/>
                  </a:lnTo>
                  <a:lnTo>
                    <a:pt x="34514" y="20390"/>
                  </a:lnTo>
                  <a:lnTo>
                    <a:pt x="28052" y="21903"/>
                  </a:lnTo>
                  <a:lnTo>
                    <a:pt x="24821" y="22665"/>
                  </a:lnTo>
                  <a:lnTo>
                    <a:pt x="21616" y="23426"/>
                  </a:lnTo>
                  <a:lnTo>
                    <a:pt x="18411" y="24188"/>
                  </a:lnTo>
                  <a:lnTo>
                    <a:pt x="15231" y="24955"/>
                  </a:lnTo>
                  <a:lnTo>
                    <a:pt x="12052" y="25727"/>
                  </a:lnTo>
                  <a:lnTo>
                    <a:pt x="8898" y="26500"/>
                  </a:lnTo>
                  <a:lnTo>
                    <a:pt x="8385" y="26631"/>
                  </a:lnTo>
                  <a:lnTo>
                    <a:pt x="7872" y="26762"/>
                  </a:lnTo>
                  <a:lnTo>
                    <a:pt x="7385" y="26904"/>
                  </a:lnTo>
                  <a:lnTo>
                    <a:pt x="6898" y="27041"/>
                  </a:lnTo>
                  <a:lnTo>
                    <a:pt x="5975" y="27325"/>
                  </a:lnTo>
                  <a:lnTo>
                    <a:pt x="5103" y="27619"/>
                  </a:lnTo>
                  <a:lnTo>
                    <a:pt x="4231" y="27913"/>
                  </a:lnTo>
                  <a:lnTo>
                    <a:pt x="3410" y="28212"/>
                  </a:lnTo>
                  <a:lnTo>
                    <a:pt x="1769" y="28811"/>
                  </a:lnTo>
                  <a:lnTo>
                    <a:pt x="1462" y="28927"/>
                  </a:lnTo>
                  <a:lnTo>
                    <a:pt x="1205" y="29042"/>
                  </a:lnTo>
                  <a:lnTo>
                    <a:pt x="949" y="29158"/>
                  </a:lnTo>
                  <a:lnTo>
                    <a:pt x="744" y="29268"/>
                  </a:lnTo>
                  <a:lnTo>
                    <a:pt x="539" y="29373"/>
                  </a:lnTo>
                  <a:lnTo>
                    <a:pt x="385" y="29478"/>
                  </a:lnTo>
                  <a:lnTo>
                    <a:pt x="256" y="29584"/>
                  </a:lnTo>
                  <a:lnTo>
                    <a:pt x="154" y="29683"/>
                  </a:lnTo>
                  <a:lnTo>
                    <a:pt x="77" y="29783"/>
                  </a:lnTo>
                  <a:lnTo>
                    <a:pt x="26" y="29883"/>
                  </a:lnTo>
                  <a:lnTo>
                    <a:pt x="0" y="29978"/>
                  </a:lnTo>
                  <a:lnTo>
                    <a:pt x="0" y="30072"/>
                  </a:lnTo>
                  <a:lnTo>
                    <a:pt x="51" y="30161"/>
                  </a:lnTo>
                  <a:lnTo>
                    <a:pt x="103" y="30256"/>
                  </a:lnTo>
                  <a:lnTo>
                    <a:pt x="205" y="30340"/>
                  </a:lnTo>
                  <a:lnTo>
                    <a:pt x="333" y="30429"/>
                  </a:lnTo>
                  <a:lnTo>
                    <a:pt x="462" y="30513"/>
                  </a:lnTo>
                  <a:lnTo>
                    <a:pt x="641" y="30597"/>
                  </a:lnTo>
                  <a:lnTo>
                    <a:pt x="846" y="30676"/>
                  </a:lnTo>
                  <a:lnTo>
                    <a:pt x="1077" y="30760"/>
                  </a:lnTo>
                  <a:lnTo>
                    <a:pt x="1333" y="30839"/>
                  </a:lnTo>
                  <a:lnTo>
                    <a:pt x="1615" y="30918"/>
                  </a:lnTo>
                  <a:lnTo>
                    <a:pt x="1923" y="30991"/>
                  </a:lnTo>
                  <a:lnTo>
                    <a:pt x="2282" y="31065"/>
                  </a:lnTo>
                  <a:lnTo>
                    <a:pt x="2641" y="31139"/>
                  </a:lnTo>
                  <a:lnTo>
                    <a:pt x="3026" y="31212"/>
                  </a:lnTo>
                  <a:lnTo>
                    <a:pt x="3462" y="31286"/>
                  </a:lnTo>
                  <a:lnTo>
                    <a:pt x="3898" y="31354"/>
                  </a:lnTo>
                  <a:lnTo>
                    <a:pt x="4359" y="31422"/>
                  </a:lnTo>
                  <a:lnTo>
                    <a:pt x="4872" y="31491"/>
                  </a:lnTo>
                  <a:lnTo>
                    <a:pt x="5410" y="31559"/>
                  </a:lnTo>
                  <a:lnTo>
                    <a:pt x="5949" y="31627"/>
                  </a:lnTo>
                  <a:lnTo>
                    <a:pt x="16103" y="32820"/>
                  </a:lnTo>
                  <a:lnTo>
                    <a:pt x="21154" y="33419"/>
                  </a:lnTo>
                  <a:lnTo>
                    <a:pt x="26206" y="34023"/>
                  </a:lnTo>
                  <a:lnTo>
                    <a:pt x="31257" y="34627"/>
                  </a:lnTo>
                  <a:lnTo>
                    <a:pt x="36283" y="35231"/>
                  </a:lnTo>
                  <a:lnTo>
                    <a:pt x="41309" y="35846"/>
                  </a:lnTo>
                  <a:lnTo>
                    <a:pt x="46334" y="36460"/>
                  </a:lnTo>
                  <a:lnTo>
                    <a:pt x="46822" y="36523"/>
                  </a:lnTo>
                  <a:lnTo>
                    <a:pt x="47283" y="36586"/>
                  </a:lnTo>
                  <a:lnTo>
                    <a:pt x="47693" y="36649"/>
                  </a:lnTo>
                  <a:lnTo>
                    <a:pt x="48078" y="36718"/>
                  </a:lnTo>
                  <a:lnTo>
                    <a:pt x="48463" y="36781"/>
                  </a:lnTo>
                  <a:lnTo>
                    <a:pt x="48770" y="36849"/>
                  </a:lnTo>
                  <a:lnTo>
                    <a:pt x="49078" y="36917"/>
                  </a:lnTo>
                  <a:lnTo>
                    <a:pt x="49334" y="36986"/>
                  </a:lnTo>
                  <a:lnTo>
                    <a:pt x="49591" y="37054"/>
                  </a:lnTo>
                  <a:lnTo>
                    <a:pt x="49796" y="37122"/>
                  </a:lnTo>
                  <a:lnTo>
                    <a:pt x="49950" y="37191"/>
                  </a:lnTo>
                  <a:lnTo>
                    <a:pt x="50104" y="37264"/>
                  </a:lnTo>
                  <a:lnTo>
                    <a:pt x="50206" y="37338"/>
                  </a:lnTo>
                  <a:lnTo>
                    <a:pt x="50309" y="37411"/>
                  </a:lnTo>
                  <a:lnTo>
                    <a:pt x="50360" y="37485"/>
                  </a:lnTo>
                  <a:lnTo>
                    <a:pt x="50386" y="37558"/>
                  </a:lnTo>
                  <a:lnTo>
                    <a:pt x="50360" y="37632"/>
                  </a:lnTo>
                  <a:lnTo>
                    <a:pt x="50335" y="37711"/>
                  </a:lnTo>
                  <a:lnTo>
                    <a:pt x="50258" y="37784"/>
                  </a:lnTo>
                  <a:lnTo>
                    <a:pt x="50181" y="37863"/>
                  </a:lnTo>
                  <a:lnTo>
                    <a:pt x="50052" y="37942"/>
                  </a:lnTo>
                  <a:lnTo>
                    <a:pt x="49899" y="38021"/>
                  </a:lnTo>
                  <a:lnTo>
                    <a:pt x="49719" y="38099"/>
                  </a:lnTo>
                  <a:lnTo>
                    <a:pt x="49514" y="38178"/>
                  </a:lnTo>
                  <a:lnTo>
                    <a:pt x="49258" y="38262"/>
                  </a:lnTo>
                  <a:lnTo>
                    <a:pt x="49001" y="38346"/>
                  </a:lnTo>
                  <a:lnTo>
                    <a:pt x="48719" y="38425"/>
                  </a:lnTo>
                  <a:lnTo>
                    <a:pt x="48386" y="38509"/>
                  </a:lnTo>
                  <a:lnTo>
                    <a:pt x="48027" y="38593"/>
                  </a:lnTo>
                  <a:lnTo>
                    <a:pt x="47668" y="38677"/>
                  </a:lnTo>
                  <a:lnTo>
                    <a:pt x="47258" y="38767"/>
                  </a:lnTo>
                  <a:lnTo>
                    <a:pt x="46822" y="38851"/>
                  </a:lnTo>
                  <a:lnTo>
                    <a:pt x="43745" y="39460"/>
                  </a:lnTo>
                  <a:lnTo>
                    <a:pt x="42206" y="39765"/>
                  </a:lnTo>
                  <a:lnTo>
                    <a:pt x="40693" y="40075"/>
                  </a:lnTo>
                  <a:lnTo>
                    <a:pt x="39206" y="40390"/>
                  </a:lnTo>
                  <a:lnTo>
                    <a:pt x="37744" y="40710"/>
                  </a:lnTo>
                  <a:lnTo>
                    <a:pt x="36283" y="41031"/>
                  </a:lnTo>
                  <a:lnTo>
                    <a:pt x="34898" y="41362"/>
                  </a:lnTo>
                  <a:lnTo>
                    <a:pt x="34539" y="41451"/>
                  </a:lnTo>
                  <a:lnTo>
                    <a:pt x="34180" y="41546"/>
                  </a:lnTo>
                  <a:lnTo>
                    <a:pt x="33847" y="41640"/>
                  </a:lnTo>
                  <a:lnTo>
                    <a:pt x="33514" y="41735"/>
                  </a:lnTo>
                  <a:lnTo>
                    <a:pt x="33206" y="41829"/>
                  </a:lnTo>
                  <a:lnTo>
                    <a:pt x="32924" y="41929"/>
                  </a:lnTo>
                  <a:lnTo>
                    <a:pt x="32385" y="42124"/>
                  </a:lnTo>
                  <a:lnTo>
                    <a:pt x="31898" y="42329"/>
                  </a:lnTo>
                  <a:lnTo>
                    <a:pt x="31462" y="42539"/>
                  </a:lnTo>
                  <a:lnTo>
                    <a:pt x="31078" y="42754"/>
                  </a:lnTo>
                  <a:lnTo>
                    <a:pt x="30744" y="42969"/>
                  </a:lnTo>
                  <a:lnTo>
                    <a:pt x="30488" y="43185"/>
                  </a:lnTo>
                  <a:lnTo>
                    <a:pt x="30257" y="43406"/>
                  </a:lnTo>
                  <a:lnTo>
                    <a:pt x="30103" y="43631"/>
                  </a:lnTo>
                  <a:lnTo>
                    <a:pt x="30001" y="43852"/>
                  </a:lnTo>
                  <a:lnTo>
                    <a:pt x="29949" y="44078"/>
                  </a:lnTo>
                  <a:lnTo>
                    <a:pt x="29949" y="44304"/>
                  </a:lnTo>
                  <a:lnTo>
                    <a:pt x="30001" y="44525"/>
                  </a:lnTo>
                  <a:lnTo>
                    <a:pt x="30103" y="44750"/>
                  </a:lnTo>
                  <a:lnTo>
                    <a:pt x="30257" y="44971"/>
                  </a:lnTo>
                  <a:lnTo>
                    <a:pt x="30488" y="45186"/>
                  </a:lnTo>
                  <a:lnTo>
                    <a:pt x="30744" y="45402"/>
                  </a:lnTo>
                  <a:lnTo>
                    <a:pt x="31078" y="45617"/>
                  </a:lnTo>
                  <a:lnTo>
                    <a:pt x="31437" y="45827"/>
                  </a:lnTo>
                  <a:lnTo>
                    <a:pt x="31873" y="46032"/>
                  </a:lnTo>
                  <a:lnTo>
                    <a:pt x="32334" y="46232"/>
                  </a:lnTo>
                  <a:lnTo>
                    <a:pt x="32873" y="46421"/>
                  </a:lnTo>
                  <a:lnTo>
                    <a:pt x="33462" y="46610"/>
                  </a:lnTo>
                  <a:lnTo>
                    <a:pt x="33770" y="46705"/>
                  </a:lnTo>
                  <a:lnTo>
                    <a:pt x="34078" y="46794"/>
                  </a:lnTo>
                  <a:lnTo>
                    <a:pt x="34437" y="46878"/>
                  </a:lnTo>
                  <a:lnTo>
                    <a:pt x="34770" y="46967"/>
                  </a:lnTo>
                  <a:lnTo>
                    <a:pt x="35129" y="47051"/>
                  </a:lnTo>
                  <a:lnTo>
                    <a:pt x="35514" y="47130"/>
                  </a:lnTo>
                  <a:lnTo>
                    <a:pt x="35898" y="47214"/>
                  </a:lnTo>
                  <a:lnTo>
                    <a:pt x="36309" y="47288"/>
                  </a:lnTo>
                  <a:lnTo>
                    <a:pt x="36719" y="47367"/>
                  </a:lnTo>
                  <a:lnTo>
                    <a:pt x="37129" y="47440"/>
                  </a:lnTo>
                  <a:lnTo>
                    <a:pt x="37565" y="47509"/>
                  </a:lnTo>
                  <a:lnTo>
                    <a:pt x="38027" y="47577"/>
                  </a:lnTo>
                  <a:lnTo>
                    <a:pt x="38488" y="47645"/>
                  </a:lnTo>
                  <a:lnTo>
                    <a:pt x="38975" y="47708"/>
                  </a:lnTo>
                  <a:lnTo>
                    <a:pt x="40411" y="47892"/>
                  </a:lnTo>
                  <a:lnTo>
                    <a:pt x="41898" y="48076"/>
                  </a:lnTo>
                  <a:lnTo>
                    <a:pt x="43386" y="48244"/>
                  </a:lnTo>
                  <a:lnTo>
                    <a:pt x="44129" y="48328"/>
                  </a:lnTo>
                  <a:lnTo>
                    <a:pt x="44898" y="48402"/>
                  </a:lnTo>
                  <a:lnTo>
                    <a:pt x="45642" y="48480"/>
                  </a:lnTo>
                  <a:lnTo>
                    <a:pt x="46411" y="48549"/>
                  </a:lnTo>
                  <a:lnTo>
                    <a:pt x="47181" y="48617"/>
                  </a:lnTo>
                  <a:lnTo>
                    <a:pt x="47975" y="48680"/>
                  </a:lnTo>
                  <a:lnTo>
                    <a:pt x="48745" y="48733"/>
                  </a:lnTo>
                  <a:lnTo>
                    <a:pt x="49540" y="48785"/>
                  </a:lnTo>
                  <a:lnTo>
                    <a:pt x="50335" y="48832"/>
                  </a:lnTo>
                  <a:lnTo>
                    <a:pt x="51129" y="48869"/>
                  </a:lnTo>
                  <a:lnTo>
                    <a:pt x="51924" y="48906"/>
                  </a:lnTo>
                  <a:lnTo>
                    <a:pt x="52745" y="48932"/>
                  </a:lnTo>
                  <a:lnTo>
                    <a:pt x="53565" y="48953"/>
                  </a:lnTo>
                  <a:lnTo>
                    <a:pt x="54386" y="48964"/>
                  </a:lnTo>
                  <a:lnTo>
                    <a:pt x="55206" y="48969"/>
                  </a:lnTo>
                  <a:lnTo>
                    <a:pt x="56027" y="48964"/>
                  </a:lnTo>
                  <a:lnTo>
                    <a:pt x="56873" y="48953"/>
                  </a:lnTo>
                  <a:lnTo>
                    <a:pt x="57719" y="48932"/>
                  </a:lnTo>
                  <a:lnTo>
                    <a:pt x="58565" y="48906"/>
                  </a:lnTo>
                  <a:lnTo>
                    <a:pt x="59437" y="48864"/>
                  </a:lnTo>
                  <a:lnTo>
                    <a:pt x="60309" y="48817"/>
                  </a:lnTo>
                  <a:lnTo>
                    <a:pt x="61181" y="48759"/>
                  </a:lnTo>
                  <a:lnTo>
                    <a:pt x="62053" y="48685"/>
                  </a:lnTo>
                  <a:lnTo>
                    <a:pt x="62950" y="48606"/>
                  </a:lnTo>
                  <a:lnTo>
                    <a:pt x="63848" y="48517"/>
                  </a:lnTo>
                  <a:lnTo>
                    <a:pt x="64745" y="48412"/>
                  </a:lnTo>
                  <a:lnTo>
                    <a:pt x="65668" y="48297"/>
                  </a:lnTo>
                  <a:lnTo>
                    <a:pt x="66566" y="48176"/>
                  </a:lnTo>
                  <a:lnTo>
                    <a:pt x="67412" y="48055"/>
                  </a:lnTo>
                  <a:lnTo>
                    <a:pt x="68232" y="47929"/>
                  </a:lnTo>
                  <a:lnTo>
                    <a:pt x="69002" y="47797"/>
                  </a:lnTo>
                  <a:lnTo>
                    <a:pt x="69745" y="47666"/>
                  </a:lnTo>
                  <a:lnTo>
                    <a:pt x="70438" y="47530"/>
                  </a:lnTo>
                  <a:lnTo>
                    <a:pt x="71130" y="47388"/>
                  </a:lnTo>
                  <a:lnTo>
                    <a:pt x="71771" y="47246"/>
                  </a:lnTo>
                  <a:lnTo>
                    <a:pt x="72361" y="47099"/>
                  </a:lnTo>
                  <a:lnTo>
                    <a:pt x="72925" y="46946"/>
                  </a:lnTo>
                  <a:lnTo>
                    <a:pt x="73489" y="46794"/>
                  </a:lnTo>
                  <a:lnTo>
                    <a:pt x="73976" y="46636"/>
                  </a:lnTo>
                  <a:lnTo>
                    <a:pt x="74463" y="46479"/>
                  </a:lnTo>
                  <a:lnTo>
                    <a:pt x="74899" y="46316"/>
                  </a:lnTo>
                  <a:lnTo>
                    <a:pt x="75309" y="46148"/>
                  </a:lnTo>
                  <a:lnTo>
                    <a:pt x="75694" y="45980"/>
                  </a:lnTo>
                  <a:lnTo>
                    <a:pt x="76053" y="45806"/>
                  </a:lnTo>
                  <a:lnTo>
                    <a:pt x="76386" y="45633"/>
                  </a:lnTo>
                  <a:lnTo>
                    <a:pt x="76694" y="45454"/>
                  </a:lnTo>
                  <a:lnTo>
                    <a:pt x="76950" y="45271"/>
                  </a:lnTo>
                  <a:lnTo>
                    <a:pt x="77207" y="45087"/>
                  </a:lnTo>
                  <a:lnTo>
                    <a:pt x="77412" y="44903"/>
                  </a:lnTo>
                  <a:lnTo>
                    <a:pt x="77592" y="44708"/>
                  </a:lnTo>
                  <a:lnTo>
                    <a:pt x="77771" y="44519"/>
                  </a:lnTo>
                  <a:lnTo>
                    <a:pt x="77899" y="44320"/>
                  </a:lnTo>
                  <a:lnTo>
                    <a:pt x="78002" y="44125"/>
                  </a:lnTo>
                  <a:lnTo>
                    <a:pt x="78104" y="43920"/>
                  </a:lnTo>
                  <a:lnTo>
                    <a:pt x="78156" y="43715"/>
                  </a:lnTo>
                  <a:lnTo>
                    <a:pt x="78207" y="43511"/>
                  </a:lnTo>
                  <a:lnTo>
                    <a:pt x="78233" y="43300"/>
                  </a:lnTo>
                  <a:lnTo>
                    <a:pt x="78233" y="43090"/>
                  </a:lnTo>
                  <a:lnTo>
                    <a:pt x="78181" y="42665"/>
                  </a:lnTo>
                  <a:lnTo>
                    <a:pt x="78181" y="42434"/>
                  </a:lnTo>
                  <a:lnTo>
                    <a:pt x="78233" y="42213"/>
                  </a:lnTo>
                  <a:lnTo>
                    <a:pt x="78284" y="42108"/>
                  </a:lnTo>
                  <a:lnTo>
                    <a:pt x="78335" y="42008"/>
                  </a:lnTo>
                  <a:lnTo>
                    <a:pt x="78412" y="41914"/>
                  </a:lnTo>
                  <a:lnTo>
                    <a:pt x="78489" y="41835"/>
                  </a:lnTo>
                  <a:lnTo>
                    <a:pt x="78617" y="41761"/>
                  </a:lnTo>
                  <a:lnTo>
                    <a:pt x="78745" y="41703"/>
                  </a:lnTo>
                  <a:lnTo>
                    <a:pt x="78848" y="41682"/>
                  </a:lnTo>
                  <a:lnTo>
                    <a:pt x="78925" y="41661"/>
                  </a:lnTo>
                  <a:lnTo>
                    <a:pt x="79027" y="41646"/>
                  </a:lnTo>
                  <a:lnTo>
                    <a:pt x="79130" y="41635"/>
                  </a:lnTo>
                  <a:lnTo>
                    <a:pt x="79745" y="41577"/>
                  </a:lnTo>
                  <a:lnTo>
                    <a:pt x="80412" y="41530"/>
                  </a:lnTo>
                  <a:lnTo>
                    <a:pt x="81053" y="41488"/>
                  </a:lnTo>
                  <a:lnTo>
                    <a:pt x="81720" y="41446"/>
                  </a:lnTo>
                  <a:lnTo>
                    <a:pt x="82412" y="41414"/>
                  </a:lnTo>
                  <a:lnTo>
                    <a:pt x="83104" y="41383"/>
                  </a:lnTo>
                  <a:lnTo>
                    <a:pt x="83797" y="41357"/>
                  </a:lnTo>
                  <a:lnTo>
                    <a:pt x="84489" y="41330"/>
                  </a:lnTo>
                  <a:lnTo>
                    <a:pt x="85925" y="41294"/>
                  </a:lnTo>
                  <a:lnTo>
                    <a:pt x="87335" y="41262"/>
                  </a:lnTo>
                  <a:lnTo>
                    <a:pt x="88771" y="41241"/>
                  </a:lnTo>
                  <a:lnTo>
                    <a:pt x="90182" y="41220"/>
                  </a:lnTo>
                  <a:lnTo>
                    <a:pt x="90464" y="41220"/>
                  </a:lnTo>
                  <a:lnTo>
                    <a:pt x="90746" y="41225"/>
                  </a:lnTo>
                  <a:lnTo>
                    <a:pt x="91028" y="41236"/>
                  </a:lnTo>
                  <a:lnTo>
                    <a:pt x="91310" y="41252"/>
                  </a:lnTo>
                  <a:lnTo>
                    <a:pt x="91592" y="41273"/>
                  </a:lnTo>
                  <a:lnTo>
                    <a:pt x="91900" y="41294"/>
                  </a:lnTo>
                  <a:lnTo>
                    <a:pt x="92464" y="41351"/>
                  </a:lnTo>
                  <a:lnTo>
                    <a:pt x="93053" y="41414"/>
                  </a:lnTo>
                  <a:lnTo>
                    <a:pt x="93618" y="41488"/>
                  </a:lnTo>
                  <a:lnTo>
                    <a:pt x="94720" y="41630"/>
                  </a:lnTo>
                  <a:lnTo>
                    <a:pt x="103387" y="42733"/>
                  </a:lnTo>
                  <a:lnTo>
                    <a:pt x="112079" y="43836"/>
                  </a:lnTo>
                  <a:lnTo>
                    <a:pt x="116413" y="44393"/>
                  </a:lnTo>
                  <a:lnTo>
                    <a:pt x="120721" y="44950"/>
                  </a:lnTo>
                  <a:lnTo>
                    <a:pt x="125054" y="45512"/>
                  </a:lnTo>
                  <a:lnTo>
                    <a:pt x="129336" y="46080"/>
                  </a:lnTo>
                  <a:lnTo>
                    <a:pt x="130336" y="46200"/>
                  </a:lnTo>
                  <a:lnTo>
                    <a:pt x="131234" y="46311"/>
                  </a:lnTo>
                  <a:lnTo>
                    <a:pt x="132080" y="46395"/>
                  </a:lnTo>
                  <a:lnTo>
                    <a:pt x="132490" y="46432"/>
                  </a:lnTo>
                  <a:lnTo>
                    <a:pt x="132875" y="46463"/>
                  </a:lnTo>
                  <a:lnTo>
                    <a:pt x="133259" y="46489"/>
                  </a:lnTo>
                  <a:lnTo>
                    <a:pt x="133644" y="46505"/>
                  </a:lnTo>
                  <a:lnTo>
                    <a:pt x="133977" y="46521"/>
                  </a:lnTo>
                  <a:lnTo>
                    <a:pt x="134336" y="46531"/>
                  </a:lnTo>
                  <a:lnTo>
                    <a:pt x="134670" y="46537"/>
                  </a:lnTo>
                  <a:lnTo>
                    <a:pt x="135311" y="46537"/>
                  </a:lnTo>
                  <a:lnTo>
                    <a:pt x="135644" y="46526"/>
                  </a:lnTo>
                  <a:lnTo>
                    <a:pt x="135952" y="46510"/>
                  </a:lnTo>
                  <a:lnTo>
                    <a:pt x="136260" y="46489"/>
                  </a:lnTo>
                  <a:lnTo>
                    <a:pt x="136567" y="46463"/>
                  </a:lnTo>
                  <a:lnTo>
                    <a:pt x="136849" y="46426"/>
                  </a:lnTo>
                  <a:lnTo>
                    <a:pt x="137157" y="46390"/>
                  </a:lnTo>
                  <a:lnTo>
                    <a:pt x="137439" y="46347"/>
                  </a:lnTo>
                  <a:lnTo>
                    <a:pt x="137747" y="46300"/>
                  </a:lnTo>
                  <a:lnTo>
                    <a:pt x="138029" y="46248"/>
                  </a:lnTo>
                  <a:lnTo>
                    <a:pt x="138336" y="46190"/>
                  </a:lnTo>
                  <a:lnTo>
                    <a:pt x="138619" y="46122"/>
                  </a:lnTo>
                  <a:lnTo>
                    <a:pt x="139234" y="45974"/>
                  </a:lnTo>
                  <a:lnTo>
                    <a:pt x="139849" y="45806"/>
                  </a:lnTo>
                  <a:lnTo>
                    <a:pt x="140490" y="45612"/>
                  </a:lnTo>
                  <a:lnTo>
                    <a:pt x="141926" y="45181"/>
                  </a:lnTo>
                  <a:lnTo>
                    <a:pt x="143362" y="44756"/>
                  </a:lnTo>
                  <a:lnTo>
                    <a:pt x="144824" y="44335"/>
                  </a:lnTo>
                  <a:lnTo>
                    <a:pt x="146337" y="43926"/>
                  </a:lnTo>
                  <a:lnTo>
                    <a:pt x="147850" y="43521"/>
                  </a:lnTo>
                  <a:lnTo>
                    <a:pt x="149414" y="43122"/>
                  </a:lnTo>
                  <a:lnTo>
                    <a:pt x="151003" y="42728"/>
                  </a:lnTo>
                  <a:lnTo>
                    <a:pt x="152593" y="42344"/>
                  </a:lnTo>
                  <a:lnTo>
                    <a:pt x="154234" y="41966"/>
                  </a:lnTo>
                  <a:lnTo>
                    <a:pt x="155901" y="41593"/>
                  </a:lnTo>
                  <a:lnTo>
                    <a:pt x="157593" y="41231"/>
                  </a:lnTo>
                  <a:lnTo>
                    <a:pt x="159337" y="40873"/>
                  </a:lnTo>
                  <a:lnTo>
                    <a:pt x="161081" y="40521"/>
                  </a:lnTo>
                  <a:lnTo>
                    <a:pt x="162850" y="40180"/>
                  </a:lnTo>
                  <a:lnTo>
                    <a:pt x="164670" y="39844"/>
                  </a:lnTo>
                  <a:lnTo>
                    <a:pt x="166517" y="39513"/>
                  </a:lnTo>
                  <a:lnTo>
                    <a:pt x="168388" y="39192"/>
                  </a:lnTo>
                  <a:lnTo>
                    <a:pt x="170286" y="38877"/>
                  </a:lnTo>
                  <a:lnTo>
                    <a:pt x="172209" y="38567"/>
                  </a:lnTo>
                  <a:lnTo>
                    <a:pt x="174183" y="38268"/>
                  </a:lnTo>
                  <a:lnTo>
                    <a:pt x="176183" y="37973"/>
                  </a:lnTo>
                  <a:lnTo>
                    <a:pt x="178209" y="37690"/>
                  </a:lnTo>
                  <a:lnTo>
                    <a:pt x="180261" y="37411"/>
                  </a:lnTo>
                  <a:lnTo>
                    <a:pt x="182337" y="37138"/>
                  </a:lnTo>
                  <a:lnTo>
                    <a:pt x="184466" y="36875"/>
                  </a:lnTo>
                  <a:lnTo>
                    <a:pt x="186620" y="36618"/>
                  </a:lnTo>
                  <a:lnTo>
                    <a:pt x="188799" y="36371"/>
                  </a:lnTo>
                  <a:lnTo>
                    <a:pt x="191004" y="36129"/>
                  </a:lnTo>
                  <a:lnTo>
                    <a:pt x="193235" y="35893"/>
                  </a:lnTo>
                  <a:lnTo>
                    <a:pt x="195517" y="35667"/>
                  </a:lnTo>
                  <a:lnTo>
                    <a:pt x="197825" y="35446"/>
                  </a:lnTo>
                  <a:lnTo>
                    <a:pt x="200184" y="35236"/>
                  </a:lnTo>
                  <a:lnTo>
                    <a:pt x="203030" y="34995"/>
                  </a:lnTo>
                  <a:lnTo>
                    <a:pt x="205876" y="34763"/>
                  </a:lnTo>
                  <a:lnTo>
                    <a:pt x="208748" y="34543"/>
                  </a:lnTo>
                  <a:lnTo>
                    <a:pt x="211646" y="34333"/>
                  </a:lnTo>
                  <a:lnTo>
                    <a:pt x="214543" y="34138"/>
                  </a:lnTo>
                  <a:lnTo>
                    <a:pt x="217441" y="33949"/>
                  </a:lnTo>
                  <a:lnTo>
                    <a:pt x="220364" y="33776"/>
                  </a:lnTo>
                  <a:lnTo>
                    <a:pt x="223287" y="33613"/>
                  </a:lnTo>
                  <a:lnTo>
                    <a:pt x="226236" y="33461"/>
                  </a:lnTo>
                  <a:lnTo>
                    <a:pt x="229210" y="33319"/>
                  </a:lnTo>
                  <a:lnTo>
                    <a:pt x="232185" y="33187"/>
                  </a:lnTo>
                  <a:lnTo>
                    <a:pt x="235159" y="33067"/>
                  </a:lnTo>
                  <a:lnTo>
                    <a:pt x="238185" y="32951"/>
                  </a:lnTo>
                  <a:lnTo>
                    <a:pt x="241185" y="32851"/>
                  </a:lnTo>
                  <a:lnTo>
                    <a:pt x="244211" y="32757"/>
                  </a:lnTo>
                  <a:lnTo>
                    <a:pt x="247262" y="32678"/>
                  </a:lnTo>
                  <a:lnTo>
                    <a:pt x="249313" y="32620"/>
                  </a:lnTo>
                  <a:lnTo>
                    <a:pt x="251057" y="32562"/>
                  </a:lnTo>
                  <a:lnTo>
                    <a:pt x="251826" y="32536"/>
                  </a:lnTo>
                  <a:lnTo>
                    <a:pt x="252519" y="32504"/>
                  </a:lnTo>
                  <a:lnTo>
                    <a:pt x="253160" y="32473"/>
                  </a:lnTo>
                  <a:lnTo>
                    <a:pt x="253749" y="32436"/>
                  </a:lnTo>
                  <a:lnTo>
                    <a:pt x="254262" y="32405"/>
                  </a:lnTo>
                  <a:lnTo>
                    <a:pt x="254749" y="32363"/>
                  </a:lnTo>
                  <a:lnTo>
                    <a:pt x="255160" y="32326"/>
                  </a:lnTo>
                  <a:lnTo>
                    <a:pt x="255519" y="32279"/>
                  </a:lnTo>
                  <a:lnTo>
                    <a:pt x="255852" y="32231"/>
                  </a:lnTo>
                  <a:lnTo>
                    <a:pt x="256160" y="32179"/>
                  </a:lnTo>
                  <a:lnTo>
                    <a:pt x="256416" y="32126"/>
                  </a:lnTo>
                  <a:lnTo>
                    <a:pt x="256621" y="32063"/>
                  </a:lnTo>
                  <a:lnTo>
                    <a:pt x="256826" y="32000"/>
                  </a:lnTo>
                  <a:lnTo>
                    <a:pt x="256980" y="31932"/>
                  </a:lnTo>
                  <a:lnTo>
                    <a:pt x="257134" y="31853"/>
                  </a:lnTo>
                  <a:lnTo>
                    <a:pt x="257262" y="31774"/>
                  </a:lnTo>
                  <a:lnTo>
                    <a:pt x="257365" y="31685"/>
                  </a:lnTo>
                  <a:lnTo>
                    <a:pt x="257442" y="31590"/>
                  </a:lnTo>
                  <a:lnTo>
                    <a:pt x="257621" y="31385"/>
                  </a:lnTo>
                  <a:lnTo>
                    <a:pt x="257929" y="30876"/>
                  </a:lnTo>
                  <a:lnTo>
                    <a:pt x="258134" y="30571"/>
                  </a:lnTo>
                  <a:lnTo>
                    <a:pt x="258416" y="30230"/>
                  </a:lnTo>
                  <a:lnTo>
                    <a:pt x="258519" y="30119"/>
                  </a:lnTo>
                  <a:lnTo>
                    <a:pt x="258570" y="30009"/>
                  </a:lnTo>
                  <a:lnTo>
                    <a:pt x="258621" y="29899"/>
                  </a:lnTo>
                  <a:lnTo>
                    <a:pt x="258647" y="29783"/>
                  </a:lnTo>
                  <a:lnTo>
                    <a:pt x="258673" y="29552"/>
                  </a:lnTo>
                  <a:lnTo>
                    <a:pt x="258673" y="29316"/>
                  </a:lnTo>
                  <a:lnTo>
                    <a:pt x="258570" y="28811"/>
                  </a:lnTo>
                  <a:lnTo>
                    <a:pt x="258519" y="28538"/>
                  </a:lnTo>
                  <a:lnTo>
                    <a:pt x="258493" y="28254"/>
                  </a:lnTo>
                  <a:lnTo>
                    <a:pt x="258724" y="27351"/>
                  </a:lnTo>
                  <a:lnTo>
                    <a:pt x="258980" y="26400"/>
                  </a:lnTo>
                  <a:lnTo>
                    <a:pt x="259083" y="25906"/>
                  </a:lnTo>
                  <a:lnTo>
                    <a:pt x="259185" y="25412"/>
                  </a:lnTo>
                  <a:lnTo>
                    <a:pt x="259262" y="24913"/>
                  </a:lnTo>
                  <a:lnTo>
                    <a:pt x="259288" y="24409"/>
                  </a:lnTo>
                  <a:lnTo>
                    <a:pt x="259262" y="24141"/>
                  </a:lnTo>
                  <a:lnTo>
                    <a:pt x="259211" y="23904"/>
                  </a:lnTo>
                  <a:lnTo>
                    <a:pt x="259160" y="23794"/>
                  </a:lnTo>
                  <a:lnTo>
                    <a:pt x="259083" y="23694"/>
                  </a:lnTo>
                  <a:lnTo>
                    <a:pt x="259006" y="23595"/>
                  </a:lnTo>
                  <a:lnTo>
                    <a:pt x="258929" y="23505"/>
                  </a:lnTo>
                  <a:lnTo>
                    <a:pt x="258826" y="23421"/>
                  </a:lnTo>
                  <a:lnTo>
                    <a:pt x="258698" y="23348"/>
                  </a:lnTo>
                  <a:lnTo>
                    <a:pt x="258544" y="23274"/>
                  </a:lnTo>
                  <a:lnTo>
                    <a:pt x="258390" y="23206"/>
                  </a:lnTo>
                  <a:lnTo>
                    <a:pt x="258211" y="23143"/>
                  </a:lnTo>
                  <a:lnTo>
                    <a:pt x="258031" y="23090"/>
                  </a:lnTo>
                  <a:lnTo>
                    <a:pt x="257801" y="23038"/>
                  </a:lnTo>
                  <a:lnTo>
                    <a:pt x="257570" y="22996"/>
                  </a:lnTo>
                  <a:lnTo>
                    <a:pt x="257314" y="22954"/>
                  </a:lnTo>
                  <a:lnTo>
                    <a:pt x="257031" y="22917"/>
                  </a:lnTo>
                  <a:lnTo>
                    <a:pt x="256749" y="22885"/>
                  </a:lnTo>
                  <a:lnTo>
                    <a:pt x="256416" y="22859"/>
                  </a:lnTo>
                  <a:lnTo>
                    <a:pt x="256083" y="22838"/>
                  </a:lnTo>
                  <a:lnTo>
                    <a:pt x="255698" y="22817"/>
                  </a:lnTo>
                  <a:lnTo>
                    <a:pt x="255313" y="22806"/>
                  </a:lnTo>
                  <a:lnTo>
                    <a:pt x="254878" y="22796"/>
                  </a:lnTo>
                  <a:lnTo>
                    <a:pt x="254442" y="22785"/>
                  </a:lnTo>
                  <a:lnTo>
                    <a:pt x="253467" y="22785"/>
                  </a:lnTo>
                  <a:lnTo>
                    <a:pt x="252929" y="22791"/>
                  </a:lnTo>
                  <a:lnTo>
                    <a:pt x="251801" y="22806"/>
                  </a:lnTo>
                  <a:lnTo>
                    <a:pt x="250518" y="22833"/>
                  </a:lnTo>
                  <a:lnTo>
                    <a:pt x="249185" y="22859"/>
                  </a:lnTo>
                  <a:lnTo>
                    <a:pt x="247852" y="22880"/>
                  </a:lnTo>
                  <a:lnTo>
                    <a:pt x="246544" y="22896"/>
                  </a:lnTo>
                  <a:lnTo>
                    <a:pt x="245262" y="22901"/>
                  </a:lnTo>
                  <a:lnTo>
                    <a:pt x="244006" y="22896"/>
                  </a:lnTo>
                  <a:lnTo>
                    <a:pt x="242775" y="22885"/>
                  </a:lnTo>
                  <a:lnTo>
                    <a:pt x="241570" y="22870"/>
                  </a:lnTo>
                  <a:lnTo>
                    <a:pt x="240364" y="22843"/>
                  </a:lnTo>
                  <a:lnTo>
                    <a:pt x="239211" y="22812"/>
                  </a:lnTo>
                  <a:lnTo>
                    <a:pt x="238057" y="22770"/>
                  </a:lnTo>
                  <a:lnTo>
                    <a:pt x="236954" y="22722"/>
                  </a:lnTo>
                  <a:lnTo>
                    <a:pt x="235851" y="22670"/>
                  </a:lnTo>
                  <a:lnTo>
                    <a:pt x="234775" y="22612"/>
                  </a:lnTo>
                  <a:lnTo>
                    <a:pt x="233723" y="22544"/>
                  </a:lnTo>
                  <a:lnTo>
                    <a:pt x="232698" y="22470"/>
                  </a:lnTo>
                  <a:lnTo>
                    <a:pt x="231698" y="22391"/>
                  </a:lnTo>
                  <a:lnTo>
                    <a:pt x="230723" y="22307"/>
                  </a:lnTo>
                  <a:lnTo>
                    <a:pt x="229774" y="22213"/>
                  </a:lnTo>
                  <a:lnTo>
                    <a:pt x="228826" y="22118"/>
                  </a:lnTo>
                  <a:lnTo>
                    <a:pt x="227928" y="22013"/>
                  </a:lnTo>
                  <a:lnTo>
                    <a:pt x="227056" y="21908"/>
                  </a:lnTo>
                  <a:lnTo>
                    <a:pt x="226185" y="21793"/>
                  </a:lnTo>
                  <a:lnTo>
                    <a:pt x="225364" y="21672"/>
                  </a:lnTo>
                  <a:lnTo>
                    <a:pt x="224544" y="21546"/>
                  </a:lnTo>
                  <a:lnTo>
                    <a:pt x="223749" y="21420"/>
                  </a:lnTo>
                  <a:lnTo>
                    <a:pt x="223005" y="21283"/>
                  </a:lnTo>
                  <a:lnTo>
                    <a:pt x="222261" y="21146"/>
                  </a:lnTo>
                  <a:lnTo>
                    <a:pt x="221569" y="21005"/>
                  </a:lnTo>
                  <a:lnTo>
                    <a:pt x="220877" y="20852"/>
                  </a:lnTo>
                  <a:lnTo>
                    <a:pt x="220210" y="20705"/>
                  </a:lnTo>
                  <a:lnTo>
                    <a:pt x="219595" y="20547"/>
                  </a:lnTo>
                  <a:lnTo>
                    <a:pt x="218979" y="20385"/>
                  </a:lnTo>
                  <a:lnTo>
                    <a:pt x="218390" y="20222"/>
                  </a:lnTo>
                  <a:lnTo>
                    <a:pt x="217825" y="20054"/>
                  </a:lnTo>
                  <a:lnTo>
                    <a:pt x="217313" y="19886"/>
                  </a:lnTo>
                  <a:lnTo>
                    <a:pt x="216800" y="19707"/>
                  </a:lnTo>
                  <a:lnTo>
                    <a:pt x="216313" y="19528"/>
                  </a:lnTo>
                  <a:lnTo>
                    <a:pt x="215877" y="19350"/>
                  </a:lnTo>
                  <a:lnTo>
                    <a:pt x="215441" y="19166"/>
                  </a:lnTo>
                  <a:lnTo>
                    <a:pt x="215031" y="18977"/>
                  </a:lnTo>
                  <a:lnTo>
                    <a:pt x="214672" y="18788"/>
                  </a:lnTo>
                  <a:lnTo>
                    <a:pt x="214313" y="18593"/>
                  </a:lnTo>
                  <a:lnTo>
                    <a:pt x="213979" y="18399"/>
                  </a:lnTo>
                  <a:lnTo>
                    <a:pt x="213697" y="18204"/>
                  </a:lnTo>
                  <a:lnTo>
                    <a:pt x="213415" y="18005"/>
                  </a:lnTo>
                  <a:lnTo>
                    <a:pt x="213184" y="17805"/>
                  </a:lnTo>
                  <a:lnTo>
                    <a:pt x="212979" y="17600"/>
                  </a:lnTo>
                  <a:lnTo>
                    <a:pt x="212774" y="17395"/>
                  </a:lnTo>
                  <a:lnTo>
                    <a:pt x="212620" y="17190"/>
                  </a:lnTo>
                  <a:lnTo>
                    <a:pt x="212492" y="16980"/>
                  </a:lnTo>
                  <a:lnTo>
                    <a:pt x="212389" y="16770"/>
                  </a:lnTo>
                  <a:lnTo>
                    <a:pt x="212313" y="16560"/>
                  </a:lnTo>
                  <a:lnTo>
                    <a:pt x="212261" y="16350"/>
                  </a:lnTo>
                  <a:lnTo>
                    <a:pt x="212236" y="16140"/>
                  </a:lnTo>
                  <a:lnTo>
                    <a:pt x="212236" y="15924"/>
                  </a:lnTo>
                  <a:lnTo>
                    <a:pt x="212261" y="15709"/>
                  </a:lnTo>
                  <a:lnTo>
                    <a:pt x="212313" y="15499"/>
                  </a:lnTo>
                  <a:lnTo>
                    <a:pt x="212415" y="15283"/>
                  </a:lnTo>
                  <a:lnTo>
                    <a:pt x="212518" y="15068"/>
                  </a:lnTo>
                  <a:lnTo>
                    <a:pt x="212671" y="14853"/>
                  </a:lnTo>
                  <a:lnTo>
                    <a:pt x="212851" y="14637"/>
                  </a:lnTo>
                  <a:lnTo>
                    <a:pt x="213056" y="14427"/>
                  </a:lnTo>
                  <a:lnTo>
                    <a:pt x="213287" y="14212"/>
                  </a:lnTo>
                  <a:lnTo>
                    <a:pt x="213543" y="13996"/>
                  </a:lnTo>
                  <a:lnTo>
                    <a:pt x="213774" y="13823"/>
                  </a:lnTo>
                  <a:lnTo>
                    <a:pt x="214056" y="13655"/>
                  </a:lnTo>
                  <a:lnTo>
                    <a:pt x="214338" y="13487"/>
                  </a:lnTo>
                  <a:lnTo>
                    <a:pt x="214672" y="13324"/>
                  </a:lnTo>
                  <a:lnTo>
                    <a:pt x="215005" y="13161"/>
                  </a:lnTo>
                  <a:lnTo>
                    <a:pt x="215389" y="13009"/>
                  </a:lnTo>
                  <a:lnTo>
                    <a:pt x="215774" y="12856"/>
                  </a:lnTo>
                  <a:lnTo>
                    <a:pt x="216210" y="12704"/>
                  </a:lnTo>
                  <a:lnTo>
                    <a:pt x="216672" y="12562"/>
                  </a:lnTo>
                  <a:lnTo>
                    <a:pt x="217133" y="12420"/>
                  </a:lnTo>
                  <a:lnTo>
                    <a:pt x="217620" y="12284"/>
                  </a:lnTo>
                  <a:lnTo>
                    <a:pt x="218159" y="12152"/>
                  </a:lnTo>
                  <a:lnTo>
                    <a:pt x="218697" y="12021"/>
                  </a:lnTo>
                  <a:lnTo>
                    <a:pt x="219261" y="11895"/>
                  </a:lnTo>
                  <a:lnTo>
                    <a:pt x="219851" y="11774"/>
                  </a:lnTo>
                  <a:lnTo>
                    <a:pt x="220467" y="11659"/>
                  </a:lnTo>
                  <a:lnTo>
                    <a:pt x="221082" y="11548"/>
                  </a:lnTo>
                  <a:lnTo>
                    <a:pt x="221723" y="11438"/>
                  </a:lnTo>
                  <a:lnTo>
                    <a:pt x="222390" y="11333"/>
                  </a:lnTo>
                  <a:lnTo>
                    <a:pt x="223082" y="11233"/>
                  </a:lnTo>
                  <a:lnTo>
                    <a:pt x="223800" y="11138"/>
                  </a:lnTo>
                  <a:lnTo>
                    <a:pt x="224518" y="11049"/>
                  </a:lnTo>
                  <a:lnTo>
                    <a:pt x="225262" y="10960"/>
                  </a:lnTo>
                  <a:lnTo>
                    <a:pt x="226005" y="10876"/>
                  </a:lnTo>
                  <a:lnTo>
                    <a:pt x="226800" y="10797"/>
                  </a:lnTo>
                  <a:lnTo>
                    <a:pt x="227569" y="10723"/>
                  </a:lnTo>
                  <a:lnTo>
                    <a:pt x="228390" y="10655"/>
                  </a:lnTo>
                  <a:lnTo>
                    <a:pt x="229210" y="10592"/>
                  </a:lnTo>
                  <a:lnTo>
                    <a:pt x="230056" y="10529"/>
                  </a:lnTo>
                  <a:lnTo>
                    <a:pt x="230903" y="10471"/>
                  </a:lnTo>
                  <a:lnTo>
                    <a:pt x="231749" y="10424"/>
                  </a:lnTo>
                  <a:lnTo>
                    <a:pt x="232646" y="10377"/>
                  </a:lnTo>
                  <a:lnTo>
                    <a:pt x="233928" y="10314"/>
                  </a:lnTo>
                  <a:lnTo>
                    <a:pt x="235210" y="10256"/>
                  </a:lnTo>
                  <a:lnTo>
                    <a:pt x="236518" y="10203"/>
                  </a:lnTo>
                  <a:lnTo>
                    <a:pt x="237826" y="10151"/>
                  </a:lnTo>
                  <a:lnTo>
                    <a:pt x="240441" y="10056"/>
                  </a:lnTo>
                  <a:lnTo>
                    <a:pt x="243057" y="9977"/>
                  </a:lnTo>
                  <a:lnTo>
                    <a:pt x="245698" y="9899"/>
                  </a:lnTo>
                  <a:lnTo>
                    <a:pt x="248339" y="9830"/>
                  </a:lnTo>
                  <a:lnTo>
                    <a:pt x="250980" y="9757"/>
                  </a:lnTo>
                  <a:lnTo>
                    <a:pt x="253621" y="9688"/>
                  </a:lnTo>
                  <a:lnTo>
                    <a:pt x="254339" y="9662"/>
                  </a:lnTo>
                  <a:lnTo>
                    <a:pt x="255006" y="9625"/>
                  </a:lnTo>
                  <a:lnTo>
                    <a:pt x="255621" y="9583"/>
                  </a:lnTo>
                  <a:lnTo>
                    <a:pt x="256160" y="9536"/>
                  </a:lnTo>
                  <a:lnTo>
                    <a:pt x="256416" y="9510"/>
                  </a:lnTo>
                  <a:lnTo>
                    <a:pt x="256647" y="9478"/>
                  </a:lnTo>
                  <a:lnTo>
                    <a:pt x="256852" y="9447"/>
                  </a:lnTo>
                  <a:lnTo>
                    <a:pt x="257057" y="9410"/>
                  </a:lnTo>
                  <a:lnTo>
                    <a:pt x="257262" y="9373"/>
                  </a:lnTo>
                  <a:lnTo>
                    <a:pt x="257442" y="9336"/>
                  </a:lnTo>
                  <a:lnTo>
                    <a:pt x="257596" y="9300"/>
                  </a:lnTo>
                  <a:lnTo>
                    <a:pt x="257749" y="9258"/>
                  </a:lnTo>
                  <a:lnTo>
                    <a:pt x="257903" y="9210"/>
                  </a:lnTo>
                  <a:lnTo>
                    <a:pt x="258031" y="9168"/>
                  </a:lnTo>
                  <a:lnTo>
                    <a:pt x="258237" y="9069"/>
                  </a:lnTo>
                  <a:lnTo>
                    <a:pt x="258416" y="8963"/>
                  </a:lnTo>
                  <a:lnTo>
                    <a:pt x="258544" y="8853"/>
                  </a:lnTo>
                  <a:lnTo>
                    <a:pt x="258647" y="8732"/>
                  </a:lnTo>
                  <a:lnTo>
                    <a:pt x="258698" y="8601"/>
                  </a:lnTo>
                  <a:lnTo>
                    <a:pt x="258698" y="8464"/>
                  </a:lnTo>
                  <a:lnTo>
                    <a:pt x="258673" y="8323"/>
                  </a:lnTo>
                  <a:lnTo>
                    <a:pt x="258211" y="6526"/>
                  </a:lnTo>
                  <a:lnTo>
                    <a:pt x="257775" y="4729"/>
                  </a:lnTo>
                  <a:lnTo>
                    <a:pt x="257390" y="2932"/>
                  </a:lnTo>
                  <a:lnTo>
                    <a:pt x="257006" y="1136"/>
                  </a:lnTo>
                  <a:lnTo>
                    <a:pt x="256980" y="1010"/>
                  </a:lnTo>
                  <a:lnTo>
                    <a:pt x="256903" y="889"/>
                  </a:lnTo>
                  <a:lnTo>
                    <a:pt x="256775" y="784"/>
                  </a:lnTo>
                  <a:lnTo>
                    <a:pt x="256621" y="684"/>
                  </a:lnTo>
                  <a:lnTo>
                    <a:pt x="256442" y="595"/>
                  </a:lnTo>
                  <a:lnTo>
                    <a:pt x="256211" y="516"/>
                  </a:lnTo>
                  <a:lnTo>
                    <a:pt x="255955" y="448"/>
                  </a:lnTo>
                  <a:lnTo>
                    <a:pt x="255647" y="379"/>
                  </a:lnTo>
                  <a:lnTo>
                    <a:pt x="255313" y="327"/>
                  </a:lnTo>
                  <a:lnTo>
                    <a:pt x="254929" y="274"/>
                  </a:lnTo>
                  <a:lnTo>
                    <a:pt x="254519" y="232"/>
                  </a:lnTo>
                  <a:lnTo>
                    <a:pt x="254057" y="201"/>
                  </a:lnTo>
                  <a:lnTo>
                    <a:pt x="253570" y="169"/>
                  </a:lnTo>
                  <a:lnTo>
                    <a:pt x="253031" y="143"/>
                  </a:lnTo>
                  <a:lnTo>
                    <a:pt x="252442" y="122"/>
                  </a:lnTo>
                  <a:lnTo>
                    <a:pt x="251801" y="106"/>
                  </a:lnTo>
                  <a:lnTo>
                    <a:pt x="249570" y="69"/>
                  </a:lnTo>
                  <a:lnTo>
                    <a:pt x="247313" y="38"/>
                  </a:lnTo>
                  <a:lnTo>
                    <a:pt x="245082" y="17"/>
                  </a:lnTo>
                  <a:lnTo>
                    <a:pt x="242852" y="6"/>
                  </a:lnTo>
                  <a:lnTo>
                    <a:pt x="240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95;p41">
              <a:extLst>
                <a:ext uri="{FF2B5EF4-FFF2-40B4-BE49-F238E27FC236}">
                  <a16:creationId xmlns:a16="http://schemas.microsoft.com/office/drawing/2014/main" id="{C40F563A-26EB-B81E-461B-5093511989E6}"/>
                </a:ext>
              </a:extLst>
            </p:cNvPr>
            <p:cNvSpPr/>
            <p:nvPr/>
          </p:nvSpPr>
          <p:spPr>
            <a:xfrm>
              <a:off x="3075101" y="3363017"/>
              <a:ext cx="1714935" cy="1269750"/>
            </a:xfrm>
            <a:custGeom>
              <a:avLst/>
              <a:gdLst/>
              <a:ahLst/>
              <a:cxnLst/>
              <a:rect l="l" t="t" r="r" b="b"/>
              <a:pathLst>
                <a:path w="306649" h="46337" extrusionOk="0">
                  <a:moveTo>
                    <a:pt x="131772" y="1729"/>
                  </a:moveTo>
                  <a:lnTo>
                    <a:pt x="133183" y="2118"/>
                  </a:lnTo>
                  <a:lnTo>
                    <a:pt x="134593" y="2502"/>
                  </a:lnTo>
                  <a:lnTo>
                    <a:pt x="136029" y="2880"/>
                  </a:lnTo>
                  <a:lnTo>
                    <a:pt x="137491" y="3248"/>
                  </a:lnTo>
                  <a:lnTo>
                    <a:pt x="138952" y="3605"/>
                  </a:lnTo>
                  <a:lnTo>
                    <a:pt x="140465" y="3962"/>
                  </a:lnTo>
                  <a:lnTo>
                    <a:pt x="141978" y="4309"/>
                  </a:lnTo>
                  <a:lnTo>
                    <a:pt x="143491" y="4650"/>
                  </a:lnTo>
                  <a:lnTo>
                    <a:pt x="145055" y="4981"/>
                  </a:lnTo>
                  <a:lnTo>
                    <a:pt x="146619" y="5307"/>
                  </a:lnTo>
                  <a:lnTo>
                    <a:pt x="148183" y="5627"/>
                  </a:lnTo>
                  <a:lnTo>
                    <a:pt x="149798" y="5943"/>
                  </a:lnTo>
                  <a:lnTo>
                    <a:pt x="151414" y="6253"/>
                  </a:lnTo>
                  <a:lnTo>
                    <a:pt x="153055" y="6552"/>
                  </a:lnTo>
                  <a:lnTo>
                    <a:pt x="154696" y="6846"/>
                  </a:lnTo>
                  <a:lnTo>
                    <a:pt x="156363" y="7135"/>
                  </a:lnTo>
                  <a:lnTo>
                    <a:pt x="158029" y="7419"/>
                  </a:lnTo>
                  <a:lnTo>
                    <a:pt x="159747" y="7692"/>
                  </a:lnTo>
                  <a:lnTo>
                    <a:pt x="161440" y="7965"/>
                  </a:lnTo>
                  <a:lnTo>
                    <a:pt x="163183" y="8228"/>
                  </a:lnTo>
                  <a:lnTo>
                    <a:pt x="164927" y="8491"/>
                  </a:lnTo>
                  <a:lnTo>
                    <a:pt x="166671" y="8743"/>
                  </a:lnTo>
                  <a:lnTo>
                    <a:pt x="168440" y="8990"/>
                  </a:lnTo>
                  <a:lnTo>
                    <a:pt x="170235" y="9237"/>
                  </a:lnTo>
                  <a:lnTo>
                    <a:pt x="172030" y="9473"/>
                  </a:lnTo>
                  <a:lnTo>
                    <a:pt x="173850" y="9704"/>
                  </a:lnTo>
                  <a:lnTo>
                    <a:pt x="175671" y="9930"/>
                  </a:lnTo>
                  <a:lnTo>
                    <a:pt x="177517" y="10151"/>
                  </a:lnTo>
                  <a:lnTo>
                    <a:pt x="179389" y="10371"/>
                  </a:lnTo>
                  <a:lnTo>
                    <a:pt x="181261" y="10581"/>
                  </a:lnTo>
                  <a:lnTo>
                    <a:pt x="183133" y="10792"/>
                  </a:lnTo>
                  <a:lnTo>
                    <a:pt x="185030" y="10991"/>
                  </a:lnTo>
                  <a:lnTo>
                    <a:pt x="186928" y="11191"/>
                  </a:lnTo>
                  <a:lnTo>
                    <a:pt x="188851" y="11385"/>
                  </a:lnTo>
                  <a:lnTo>
                    <a:pt x="190799" y="11569"/>
                  </a:lnTo>
                  <a:lnTo>
                    <a:pt x="192723" y="11758"/>
                  </a:lnTo>
                  <a:lnTo>
                    <a:pt x="194697" y="11937"/>
                  </a:lnTo>
                  <a:lnTo>
                    <a:pt x="196646" y="12110"/>
                  </a:lnTo>
                  <a:lnTo>
                    <a:pt x="198646" y="12284"/>
                  </a:lnTo>
                  <a:lnTo>
                    <a:pt x="200620" y="12452"/>
                  </a:lnTo>
                  <a:lnTo>
                    <a:pt x="202620" y="12615"/>
                  </a:lnTo>
                  <a:lnTo>
                    <a:pt x="204646" y="12777"/>
                  </a:lnTo>
                  <a:lnTo>
                    <a:pt x="206646" y="12935"/>
                  </a:lnTo>
                  <a:lnTo>
                    <a:pt x="208697" y="13087"/>
                  </a:lnTo>
                  <a:lnTo>
                    <a:pt x="210723" y="13235"/>
                  </a:lnTo>
                  <a:lnTo>
                    <a:pt x="212774" y="13382"/>
                  </a:lnTo>
                  <a:lnTo>
                    <a:pt x="214851" y="13523"/>
                  </a:lnTo>
                  <a:lnTo>
                    <a:pt x="216928" y="13660"/>
                  </a:lnTo>
                  <a:lnTo>
                    <a:pt x="219005" y="13797"/>
                  </a:lnTo>
                  <a:lnTo>
                    <a:pt x="221082" y="13928"/>
                  </a:lnTo>
                  <a:lnTo>
                    <a:pt x="223185" y="14059"/>
                  </a:lnTo>
                  <a:lnTo>
                    <a:pt x="225287" y="14185"/>
                  </a:lnTo>
                  <a:lnTo>
                    <a:pt x="227416" y="14311"/>
                  </a:lnTo>
                  <a:lnTo>
                    <a:pt x="229518" y="14432"/>
                  </a:lnTo>
                  <a:lnTo>
                    <a:pt x="233800" y="14663"/>
                  </a:lnTo>
                  <a:lnTo>
                    <a:pt x="238083" y="14889"/>
                  </a:lnTo>
                  <a:lnTo>
                    <a:pt x="242416" y="15105"/>
                  </a:lnTo>
                  <a:lnTo>
                    <a:pt x="246775" y="15310"/>
                  </a:lnTo>
                  <a:lnTo>
                    <a:pt x="251160" y="15509"/>
                  </a:lnTo>
                  <a:lnTo>
                    <a:pt x="252467" y="20605"/>
                  </a:lnTo>
                  <a:lnTo>
                    <a:pt x="253775" y="25801"/>
                  </a:lnTo>
                  <a:lnTo>
                    <a:pt x="253826" y="25980"/>
                  </a:lnTo>
                  <a:lnTo>
                    <a:pt x="253929" y="26142"/>
                  </a:lnTo>
                  <a:lnTo>
                    <a:pt x="254032" y="26295"/>
                  </a:lnTo>
                  <a:lnTo>
                    <a:pt x="254185" y="26431"/>
                  </a:lnTo>
                  <a:lnTo>
                    <a:pt x="254391" y="26563"/>
                  </a:lnTo>
                  <a:lnTo>
                    <a:pt x="254621" y="26678"/>
                  </a:lnTo>
                  <a:lnTo>
                    <a:pt x="254750" y="26731"/>
                  </a:lnTo>
                  <a:lnTo>
                    <a:pt x="254903" y="26783"/>
                  </a:lnTo>
                  <a:lnTo>
                    <a:pt x="255057" y="26836"/>
                  </a:lnTo>
                  <a:lnTo>
                    <a:pt x="255211" y="26878"/>
                  </a:lnTo>
                  <a:lnTo>
                    <a:pt x="255416" y="26925"/>
                  </a:lnTo>
                  <a:lnTo>
                    <a:pt x="255596" y="26967"/>
                  </a:lnTo>
                  <a:lnTo>
                    <a:pt x="255801" y="27004"/>
                  </a:lnTo>
                  <a:lnTo>
                    <a:pt x="256032" y="27041"/>
                  </a:lnTo>
                  <a:lnTo>
                    <a:pt x="256288" y="27072"/>
                  </a:lnTo>
                  <a:lnTo>
                    <a:pt x="256544" y="27104"/>
                  </a:lnTo>
                  <a:lnTo>
                    <a:pt x="256801" y="27135"/>
                  </a:lnTo>
                  <a:lnTo>
                    <a:pt x="257083" y="27162"/>
                  </a:lnTo>
                  <a:lnTo>
                    <a:pt x="257391" y="27188"/>
                  </a:lnTo>
                  <a:lnTo>
                    <a:pt x="257724" y="27209"/>
                  </a:lnTo>
                  <a:lnTo>
                    <a:pt x="258416" y="27246"/>
                  </a:lnTo>
                  <a:lnTo>
                    <a:pt x="259160" y="27277"/>
                  </a:lnTo>
                  <a:lnTo>
                    <a:pt x="260006" y="27298"/>
                  </a:lnTo>
                  <a:lnTo>
                    <a:pt x="260570" y="27303"/>
                  </a:lnTo>
                  <a:lnTo>
                    <a:pt x="261160" y="27309"/>
                  </a:lnTo>
                  <a:lnTo>
                    <a:pt x="261724" y="27309"/>
                  </a:lnTo>
                  <a:lnTo>
                    <a:pt x="262314" y="27303"/>
                  </a:lnTo>
                  <a:lnTo>
                    <a:pt x="262904" y="27293"/>
                  </a:lnTo>
                  <a:lnTo>
                    <a:pt x="263493" y="27282"/>
                  </a:lnTo>
                  <a:lnTo>
                    <a:pt x="264057" y="27267"/>
                  </a:lnTo>
                  <a:lnTo>
                    <a:pt x="264647" y="27246"/>
                  </a:lnTo>
                  <a:lnTo>
                    <a:pt x="265827" y="27198"/>
                  </a:lnTo>
                  <a:lnTo>
                    <a:pt x="266981" y="27141"/>
                  </a:lnTo>
                  <a:lnTo>
                    <a:pt x="268109" y="27078"/>
                  </a:lnTo>
                  <a:lnTo>
                    <a:pt x="269237" y="27004"/>
                  </a:lnTo>
                  <a:lnTo>
                    <a:pt x="269801" y="26967"/>
                  </a:lnTo>
                  <a:lnTo>
                    <a:pt x="270365" y="26925"/>
                  </a:lnTo>
                  <a:lnTo>
                    <a:pt x="270904" y="26878"/>
                  </a:lnTo>
                  <a:lnTo>
                    <a:pt x="271442" y="26825"/>
                  </a:lnTo>
                  <a:lnTo>
                    <a:pt x="272519" y="26720"/>
                  </a:lnTo>
                  <a:lnTo>
                    <a:pt x="273596" y="26610"/>
                  </a:lnTo>
                  <a:lnTo>
                    <a:pt x="275724" y="26374"/>
                  </a:lnTo>
                  <a:lnTo>
                    <a:pt x="276801" y="26263"/>
                  </a:lnTo>
                  <a:lnTo>
                    <a:pt x="277878" y="26153"/>
                  </a:lnTo>
                  <a:lnTo>
                    <a:pt x="278391" y="26111"/>
                  </a:lnTo>
                  <a:lnTo>
                    <a:pt x="278904" y="26069"/>
                  </a:lnTo>
                  <a:lnTo>
                    <a:pt x="279417" y="26032"/>
                  </a:lnTo>
                  <a:lnTo>
                    <a:pt x="279930" y="26001"/>
                  </a:lnTo>
                  <a:lnTo>
                    <a:pt x="280442" y="25969"/>
                  </a:lnTo>
                  <a:lnTo>
                    <a:pt x="280930" y="25948"/>
                  </a:lnTo>
                  <a:lnTo>
                    <a:pt x="281442" y="25927"/>
                  </a:lnTo>
                  <a:lnTo>
                    <a:pt x="281930" y="25911"/>
                  </a:lnTo>
                  <a:lnTo>
                    <a:pt x="282417" y="25901"/>
                  </a:lnTo>
                  <a:lnTo>
                    <a:pt x="282904" y="25895"/>
                  </a:lnTo>
                  <a:lnTo>
                    <a:pt x="283391" y="25890"/>
                  </a:lnTo>
                  <a:lnTo>
                    <a:pt x="283853" y="25890"/>
                  </a:lnTo>
                  <a:lnTo>
                    <a:pt x="284340" y="25895"/>
                  </a:lnTo>
                  <a:lnTo>
                    <a:pt x="284802" y="25906"/>
                  </a:lnTo>
                  <a:lnTo>
                    <a:pt x="285263" y="25922"/>
                  </a:lnTo>
                  <a:lnTo>
                    <a:pt x="285725" y="25943"/>
                  </a:lnTo>
                  <a:lnTo>
                    <a:pt x="286186" y="25964"/>
                  </a:lnTo>
                  <a:lnTo>
                    <a:pt x="286648" y="25990"/>
                  </a:lnTo>
                  <a:lnTo>
                    <a:pt x="287084" y="26022"/>
                  </a:lnTo>
                  <a:lnTo>
                    <a:pt x="287520" y="26053"/>
                  </a:lnTo>
                  <a:lnTo>
                    <a:pt x="287955" y="26095"/>
                  </a:lnTo>
                  <a:lnTo>
                    <a:pt x="288391" y="26137"/>
                  </a:lnTo>
                  <a:lnTo>
                    <a:pt x="288802" y="26184"/>
                  </a:lnTo>
                  <a:lnTo>
                    <a:pt x="289212" y="26232"/>
                  </a:lnTo>
                  <a:lnTo>
                    <a:pt x="289622" y="26290"/>
                  </a:lnTo>
                  <a:lnTo>
                    <a:pt x="290032" y="26347"/>
                  </a:lnTo>
                  <a:lnTo>
                    <a:pt x="290443" y="26405"/>
                  </a:lnTo>
                  <a:lnTo>
                    <a:pt x="290827" y="26473"/>
                  </a:lnTo>
                  <a:lnTo>
                    <a:pt x="291212" y="26542"/>
                  </a:lnTo>
                  <a:lnTo>
                    <a:pt x="291597" y="26615"/>
                  </a:lnTo>
                  <a:lnTo>
                    <a:pt x="291956" y="26694"/>
                  </a:lnTo>
                  <a:lnTo>
                    <a:pt x="292340" y="26778"/>
                  </a:lnTo>
                  <a:lnTo>
                    <a:pt x="293366" y="27025"/>
                  </a:lnTo>
                  <a:lnTo>
                    <a:pt x="294391" y="27282"/>
                  </a:lnTo>
                  <a:lnTo>
                    <a:pt x="295366" y="27545"/>
                  </a:lnTo>
                  <a:lnTo>
                    <a:pt x="295827" y="27682"/>
                  </a:lnTo>
                  <a:lnTo>
                    <a:pt x="296289" y="27818"/>
                  </a:lnTo>
                  <a:lnTo>
                    <a:pt x="296725" y="27960"/>
                  </a:lnTo>
                  <a:lnTo>
                    <a:pt x="297161" y="28097"/>
                  </a:lnTo>
                  <a:lnTo>
                    <a:pt x="297545" y="28239"/>
                  </a:lnTo>
                  <a:lnTo>
                    <a:pt x="297956" y="28386"/>
                  </a:lnTo>
                  <a:lnTo>
                    <a:pt x="298315" y="28533"/>
                  </a:lnTo>
                  <a:lnTo>
                    <a:pt x="298674" y="28675"/>
                  </a:lnTo>
                  <a:lnTo>
                    <a:pt x="298981" y="28827"/>
                  </a:lnTo>
                  <a:lnTo>
                    <a:pt x="299289" y="28974"/>
                  </a:lnTo>
                  <a:lnTo>
                    <a:pt x="299545" y="29111"/>
                  </a:lnTo>
                  <a:lnTo>
                    <a:pt x="299751" y="29247"/>
                  </a:lnTo>
                  <a:lnTo>
                    <a:pt x="299930" y="29384"/>
                  </a:lnTo>
                  <a:lnTo>
                    <a:pt x="300084" y="29515"/>
                  </a:lnTo>
                  <a:lnTo>
                    <a:pt x="300212" y="29652"/>
                  </a:lnTo>
                  <a:lnTo>
                    <a:pt x="300315" y="29783"/>
                  </a:lnTo>
                  <a:lnTo>
                    <a:pt x="300366" y="29914"/>
                  </a:lnTo>
                  <a:lnTo>
                    <a:pt x="300417" y="30046"/>
                  </a:lnTo>
                  <a:lnTo>
                    <a:pt x="300417" y="30172"/>
                  </a:lnTo>
                  <a:lnTo>
                    <a:pt x="300392" y="30303"/>
                  </a:lnTo>
                  <a:lnTo>
                    <a:pt x="300340" y="30429"/>
                  </a:lnTo>
                  <a:lnTo>
                    <a:pt x="300263" y="30555"/>
                  </a:lnTo>
                  <a:lnTo>
                    <a:pt x="300135" y="30676"/>
                  </a:lnTo>
                  <a:lnTo>
                    <a:pt x="300007" y="30802"/>
                  </a:lnTo>
                  <a:lnTo>
                    <a:pt x="299853" y="30923"/>
                  </a:lnTo>
                  <a:lnTo>
                    <a:pt x="299648" y="31044"/>
                  </a:lnTo>
                  <a:lnTo>
                    <a:pt x="299443" y="31160"/>
                  </a:lnTo>
                  <a:lnTo>
                    <a:pt x="299186" y="31275"/>
                  </a:lnTo>
                  <a:lnTo>
                    <a:pt x="298904" y="31391"/>
                  </a:lnTo>
                  <a:lnTo>
                    <a:pt x="298622" y="31506"/>
                  </a:lnTo>
                  <a:lnTo>
                    <a:pt x="298289" y="31617"/>
                  </a:lnTo>
                  <a:lnTo>
                    <a:pt x="297956" y="31727"/>
                  </a:lnTo>
                  <a:lnTo>
                    <a:pt x="297571" y="31832"/>
                  </a:lnTo>
                  <a:lnTo>
                    <a:pt x="297186" y="31937"/>
                  </a:lnTo>
                  <a:lnTo>
                    <a:pt x="296776" y="32042"/>
                  </a:lnTo>
                  <a:lnTo>
                    <a:pt x="296315" y="32147"/>
                  </a:lnTo>
                  <a:lnTo>
                    <a:pt x="295853" y="32247"/>
                  </a:lnTo>
                  <a:lnTo>
                    <a:pt x="295366" y="32342"/>
                  </a:lnTo>
                  <a:lnTo>
                    <a:pt x="294853" y="32441"/>
                  </a:lnTo>
                  <a:lnTo>
                    <a:pt x="294315" y="32531"/>
                  </a:lnTo>
                  <a:lnTo>
                    <a:pt x="293750" y="32625"/>
                  </a:lnTo>
                  <a:lnTo>
                    <a:pt x="293186" y="32715"/>
                  </a:lnTo>
                  <a:lnTo>
                    <a:pt x="292520" y="32809"/>
                  </a:lnTo>
                  <a:lnTo>
                    <a:pt x="291853" y="32898"/>
                  </a:lnTo>
                  <a:lnTo>
                    <a:pt x="291186" y="32977"/>
                  </a:lnTo>
                  <a:lnTo>
                    <a:pt x="290494" y="33051"/>
                  </a:lnTo>
                  <a:lnTo>
                    <a:pt x="289827" y="33114"/>
                  </a:lnTo>
                  <a:lnTo>
                    <a:pt x="289161" y="33172"/>
                  </a:lnTo>
                  <a:lnTo>
                    <a:pt x="288494" y="33224"/>
                  </a:lnTo>
                  <a:lnTo>
                    <a:pt x="287802" y="33266"/>
                  </a:lnTo>
                  <a:lnTo>
                    <a:pt x="287135" y="33308"/>
                  </a:lnTo>
                  <a:lnTo>
                    <a:pt x="286468" y="33340"/>
                  </a:lnTo>
                  <a:lnTo>
                    <a:pt x="285776" y="33366"/>
                  </a:lnTo>
                  <a:lnTo>
                    <a:pt x="285109" y="33387"/>
                  </a:lnTo>
                  <a:lnTo>
                    <a:pt x="284417" y="33403"/>
                  </a:lnTo>
                  <a:lnTo>
                    <a:pt x="283750" y="33413"/>
                  </a:lnTo>
                  <a:lnTo>
                    <a:pt x="283058" y="33419"/>
                  </a:lnTo>
                  <a:lnTo>
                    <a:pt x="282366" y="33419"/>
                  </a:lnTo>
                  <a:lnTo>
                    <a:pt x="281699" y="33413"/>
                  </a:lnTo>
                  <a:lnTo>
                    <a:pt x="281007" y="33403"/>
                  </a:lnTo>
                  <a:lnTo>
                    <a:pt x="280314" y="33392"/>
                  </a:lnTo>
                  <a:lnTo>
                    <a:pt x="279622" y="33371"/>
                  </a:lnTo>
                  <a:lnTo>
                    <a:pt x="278930" y="33350"/>
                  </a:lnTo>
                  <a:lnTo>
                    <a:pt x="278237" y="33329"/>
                  </a:lnTo>
                  <a:lnTo>
                    <a:pt x="276853" y="33271"/>
                  </a:lnTo>
                  <a:lnTo>
                    <a:pt x="275468" y="33203"/>
                  </a:lnTo>
                  <a:lnTo>
                    <a:pt x="274083" y="33124"/>
                  </a:lnTo>
                  <a:lnTo>
                    <a:pt x="272673" y="33040"/>
                  </a:lnTo>
                  <a:lnTo>
                    <a:pt x="271263" y="32951"/>
                  </a:lnTo>
                  <a:lnTo>
                    <a:pt x="270109" y="32877"/>
                  </a:lnTo>
                  <a:lnTo>
                    <a:pt x="268981" y="32814"/>
                  </a:lnTo>
                  <a:lnTo>
                    <a:pt x="267904" y="32767"/>
                  </a:lnTo>
                  <a:lnTo>
                    <a:pt x="266827" y="32730"/>
                  </a:lnTo>
                  <a:lnTo>
                    <a:pt x="265801" y="32704"/>
                  </a:lnTo>
                  <a:lnTo>
                    <a:pt x="264801" y="32688"/>
                  </a:lnTo>
                  <a:lnTo>
                    <a:pt x="263827" y="32683"/>
                  </a:lnTo>
                  <a:lnTo>
                    <a:pt x="262904" y="32688"/>
                  </a:lnTo>
                  <a:lnTo>
                    <a:pt x="262006" y="32704"/>
                  </a:lnTo>
                  <a:lnTo>
                    <a:pt x="261134" y="32736"/>
                  </a:lnTo>
                  <a:lnTo>
                    <a:pt x="260288" y="32772"/>
                  </a:lnTo>
                  <a:lnTo>
                    <a:pt x="259493" y="32820"/>
                  </a:lnTo>
                  <a:lnTo>
                    <a:pt x="258724" y="32883"/>
                  </a:lnTo>
                  <a:lnTo>
                    <a:pt x="258006" y="32951"/>
                  </a:lnTo>
                  <a:lnTo>
                    <a:pt x="257314" y="33030"/>
                  </a:lnTo>
                  <a:lnTo>
                    <a:pt x="256647" y="33124"/>
                  </a:lnTo>
                  <a:lnTo>
                    <a:pt x="256006" y="33224"/>
                  </a:lnTo>
                  <a:lnTo>
                    <a:pt x="255416" y="33334"/>
                  </a:lnTo>
                  <a:lnTo>
                    <a:pt x="254878" y="33455"/>
                  </a:lnTo>
                  <a:lnTo>
                    <a:pt x="254339" y="33587"/>
                  </a:lnTo>
                  <a:lnTo>
                    <a:pt x="253878" y="33728"/>
                  </a:lnTo>
                  <a:lnTo>
                    <a:pt x="253416" y="33881"/>
                  </a:lnTo>
                  <a:lnTo>
                    <a:pt x="253032" y="34044"/>
                  </a:lnTo>
                  <a:lnTo>
                    <a:pt x="252647" y="34212"/>
                  </a:lnTo>
                  <a:lnTo>
                    <a:pt x="252314" y="34390"/>
                  </a:lnTo>
                  <a:lnTo>
                    <a:pt x="252032" y="34585"/>
                  </a:lnTo>
                  <a:lnTo>
                    <a:pt x="251775" y="34784"/>
                  </a:lnTo>
                  <a:lnTo>
                    <a:pt x="251570" y="34989"/>
                  </a:lnTo>
                  <a:lnTo>
                    <a:pt x="251391" y="35210"/>
                  </a:lnTo>
                  <a:lnTo>
                    <a:pt x="251262" y="35436"/>
                  </a:lnTo>
                  <a:lnTo>
                    <a:pt x="251160" y="35672"/>
                  </a:lnTo>
                  <a:lnTo>
                    <a:pt x="251108" y="35919"/>
                  </a:lnTo>
                  <a:lnTo>
                    <a:pt x="250980" y="36923"/>
                  </a:lnTo>
                  <a:lnTo>
                    <a:pt x="250826" y="37931"/>
                  </a:lnTo>
                  <a:lnTo>
                    <a:pt x="250442" y="39943"/>
                  </a:lnTo>
                  <a:lnTo>
                    <a:pt x="250057" y="41950"/>
                  </a:lnTo>
                  <a:lnTo>
                    <a:pt x="249878" y="42959"/>
                  </a:lnTo>
                  <a:lnTo>
                    <a:pt x="249724" y="43962"/>
                  </a:lnTo>
                  <a:lnTo>
                    <a:pt x="249698" y="44120"/>
                  </a:lnTo>
                  <a:lnTo>
                    <a:pt x="249596" y="44267"/>
                  </a:lnTo>
                  <a:lnTo>
                    <a:pt x="249467" y="44393"/>
                  </a:lnTo>
                  <a:lnTo>
                    <a:pt x="249314" y="44503"/>
                  </a:lnTo>
                  <a:lnTo>
                    <a:pt x="249211" y="44556"/>
                  </a:lnTo>
                  <a:lnTo>
                    <a:pt x="249108" y="44603"/>
                  </a:lnTo>
                  <a:lnTo>
                    <a:pt x="248980" y="44651"/>
                  </a:lnTo>
                  <a:lnTo>
                    <a:pt x="248852" y="44687"/>
                  </a:lnTo>
                  <a:lnTo>
                    <a:pt x="248724" y="44729"/>
                  </a:lnTo>
                  <a:lnTo>
                    <a:pt x="248570" y="44761"/>
                  </a:lnTo>
                  <a:lnTo>
                    <a:pt x="248390" y="44792"/>
                  </a:lnTo>
                  <a:lnTo>
                    <a:pt x="248211" y="44824"/>
                  </a:lnTo>
                  <a:lnTo>
                    <a:pt x="248031" y="44845"/>
                  </a:lnTo>
                  <a:lnTo>
                    <a:pt x="247826" y="44871"/>
                  </a:lnTo>
                  <a:lnTo>
                    <a:pt x="247621" y="44887"/>
                  </a:lnTo>
                  <a:lnTo>
                    <a:pt x="247390" y="44908"/>
                  </a:lnTo>
                  <a:lnTo>
                    <a:pt x="247160" y="44918"/>
                  </a:lnTo>
                  <a:lnTo>
                    <a:pt x="246903" y="44929"/>
                  </a:lnTo>
                  <a:lnTo>
                    <a:pt x="246365" y="44945"/>
                  </a:lnTo>
                  <a:lnTo>
                    <a:pt x="245775" y="44950"/>
                  </a:lnTo>
                  <a:lnTo>
                    <a:pt x="245134" y="44950"/>
                  </a:lnTo>
                  <a:lnTo>
                    <a:pt x="244442" y="44934"/>
                  </a:lnTo>
                  <a:lnTo>
                    <a:pt x="243698" y="44913"/>
                  </a:lnTo>
                  <a:lnTo>
                    <a:pt x="240108" y="44803"/>
                  </a:lnTo>
                  <a:lnTo>
                    <a:pt x="236493" y="44693"/>
                  </a:lnTo>
                  <a:lnTo>
                    <a:pt x="229287" y="44493"/>
                  </a:lnTo>
                  <a:lnTo>
                    <a:pt x="222057" y="44293"/>
                  </a:lnTo>
                  <a:lnTo>
                    <a:pt x="218467" y="44188"/>
                  </a:lnTo>
                  <a:lnTo>
                    <a:pt x="214851" y="44083"/>
                  </a:lnTo>
                  <a:lnTo>
                    <a:pt x="211236" y="43978"/>
                  </a:lnTo>
                  <a:lnTo>
                    <a:pt x="207646" y="43863"/>
                  </a:lnTo>
                  <a:lnTo>
                    <a:pt x="204056" y="43742"/>
                  </a:lnTo>
                  <a:lnTo>
                    <a:pt x="200441" y="43610"/>
                  </a:lnTo>
                  <a:lnTo>
                    <a:pt x="196851" y="43469"/>
                  </a:lnTo>
                  <a:lnTo>
                    <a:pt x="193287" y="43316"/>
                  </a:lnTo>
                  <a:lnTo>
                    <a:pt x="191492" y="43237"/>
                  </a:lnTo>
                  <a:lnTo>
                    <a:pt x="189697" y="43153"/>
                  </a:lnTo>
                  <a:lnTo>
                    <a:pt x="187928" y="43064"/>
                  </a:lnTo>
                  <a:lnTo>
                    <a:pt x="186133" y="42975"/>
                  </a:lnTo>
                  <a:lnTo>
                    <a:pt x="182876" y="42801"/>
                  </a:lnTo>
                  <a:lnTo>
                    <a:pt x="179645" y="42623"/>
                  </a:lnTo>
                  <a:lnTo>
                    <a:pt x="176440" y="42439"/>
                  </a:lnTo>
                  <a:lnTo>
                    <a:pt x="173235" y="42250"/>
                  </a:lnTo>
                  <a:lnTo>
                    <a:pt x="170030" y="42055"/>
                  </a:lnTo>
                  <a:lnTo>
                    <a:pt x="166876" y="41856"/>
                  </a:lnTo>
                  <a:lnTo>
                    <a:pt x="163696" y="41646"/>
                  </a:lnTo>
                  <a:lnTo>
                    <a:pt x="160542" y="41435"/>
                  </a:lnTo>
                  <a:lnTo>
                    <a:pt x="157414" y="41215"/>
                  </a:lnTo>
                  <a:lnTo>
                    <a:pt x="154286" y="40989"/>
                  </a:lnTo>
                  <a:lnTo>
                    <a:pt x="151183" y="40758"/>
                  </a:lnTo>
                  <a:lnTo>
                    <a:pt x="148106" y="40516"/>
                  </a:lnTo>
                  <a:lnTo>
                    <a:pt x="145029" y="40274"/>
                  </a:lnTo>
                  <a:lnTo>
                    <a:pt x="141952" y="40022"/>
                  </a:lnTo>
                  <a:lnTo>
                    <a:pt x="138901" y="39765"/>
                  </a:lnTo>
                  <a:lnTo>
                    <a:pt x="135875" y="39497"/>
                  </a:lnTo>
                  <a:lnTo>
                    <a:pt x="132849" y="39224"/>
                  </a:lnTo>
                  <a:lnTo>
                    <a:pt x="129849" y="38945"/>
                  </a:lnTo>
                  <a:lnTo>
                    <a:pt x="126875" y="38662"/>
                  </a:lnTo>
                  <a:lnTo>
                    <a:pt x="123900" y="38367"/>
                  </a:lnTo>
                  <a:lnTo>
                    <a:pt x="120952" y="38063"/>
                  </a:lnTo>
                  <a:lnTo>
                    <a:pt x="118003" y="37758"/>
                  </a:lnTo>
                  <a:lnTo>
                    <a:pt x="115080" y="37443"/>
                  </a:lnTo>
                  <a:lnTo>
                    <a:pt x="112182" y="37117"/>
                  </a:lnTo>
                  <a:lnTo>
                    <a:pt x="109285" y="36786"/>
                  </a:lnTo>
                  <a:lnTo>
                    <a:pt x="106413" y="36450"/>
                  </a:lnTo>
                  <a:lnTo>
                    <a:pt x="103567" y="36103"/>
                  </a:lnTo>
                  <a:lnTo>
                    <a:pt x="100720" y="35751"/>
                  </a:lnTo>
                  <a:lnTo>
                    <a:pt x="97900" y="35389"/>
                  </a:lnTo>
                  <a:lnTo>
                    <a:pt x="95079" y="35016"/>
                  </a:lnTo>
                  <a:lnTo>
                    <a:pt x="92284" y="34637"/>
                  </a:lnTo>
                  <a:lnTo>
                    <a:pt x="89515" y="34254"/>
                  </a:lnTo>
                  <a:lnTo>
                    <a:pt x="87259" y="33928"/>
                  </a:lnTo>
                  <a:lnTo>
                    <a:pt x="85028" y="33602"/>
                  </a:lnTo>
                  <a:lnTo>
                    <a:pt x="82823" y="33266"/>
                  </a:lnTo>
                  <a:lnTo>
                    <a:pt x="80617" y="32930"/>
                  </a:lnTo>
                  <a:lnTo>
                    <a:pt x="78464" y="32588"/>
                  </a:lnTo>
                  <a:lnTo>
                    <a:pt x="76310" y="32242"/>
                  </a:lnTo>
                  <a:lnTo>
                    <a:pt x="74181" y="31890"/>
                  </a:lnTo>
                  <a:lnTo>
                    <a:pt x="72079" y="31538"/>
                  </a:lnTo>
                  <a:lnTo>
                    <a:pt x="69976" y="31175"/>
                  </a:lnTo>
                  <a:lnTo>
                    <a:pt x="67925" y="30813"/>
                  </a:lnTo>
                  <a:lnTo>
                    <a:pt x="65848" y="30445"/>
                  </a:lnTo>
                  <a:lnTo>
                    <a:pt x="63822" y="30077"/>
                  </a:lnTo>
                  <a:lnTo>
                    <a:pt x="61797" y="29699"/>
                  </a:lnTo>
                  <a:lnTo>
                    <a:pt x="59796" y="29321"/>
                  </a:lnTo>
                  <a:lnTo>
                    <a:pt x="57822" y="28937"/>
                  </a:lnTo>
                  <a:lnTo>
                    <a:pt x="55848" y="28554"/>
                  </a:lnTo>
                  <a:lnTo>
                    <a:pt x="53899" y="28165"/>
                  </a:lnTo>
                  <a:lnTo>
                    <a:pt x="51950" y="27776"/>
                  </a:lnTo>
                  <a:lnTo>
                    <a:pt x="50027" y="27377"/>
                  </a:lnTo>
                  <a:lnTo>
                    <a:pt x="48104" y="26983"/>
                  </a:lnTo>
                  <a:lnTo>
                    <a:pt x="46206" y="26578"/>
                  </a:lnTo>
                  <a:lnTo>
                    <a:pt x="44309" y="26179"/>
                  </a:lnTo>
                  <a:lnTo>
                    <a:pt x="42437" y="25769"/>
                  </a:lnTo>
                  <a:lnTo>
                    <a:pt x="40565" y="25365"/>
                  </a:lnTo>
                  <a:lnTo>
                    <a:pt x="38719" y="24950"/>
                  </a:lnTo>
                  <a:lnTo>
                    <a:pt x="36873" y="24540"/>
                  </a:lnTo>
                  <a:lnTo>
                    <a:pt x="33232" y="23705"/>
                  </a:lnTo>
                  <a:lnTo>
                    <a:pt x="29591" y="22869"/>
                  </a:lnTo>
                  <a:lnTo>
                    <a:pt x="26001" y="22018"/>
                  </a:lnTo>
                  <a:lnTo>
                    <a:pt x="24642" y="21693"/>
                  </a:lnTo>
                  <a:lnTo>
                    <a:pt x="23283" y="21362"/>
                  </a:lnTo>
                  <a:lnTo>
                    <a:pt x="20590" y="20689"/>
                  </a:lnTo>
                  <a:lnTo>
                    <a:pt x="17924" y="20012"/>
                  </a:lnTo>
                  <a:lnTo>
                    <a:pt x="15283" y="19329"/>
                  </a:lnTo>
                  <a:lnTo>
                    <a:pt x="9975" y="17936"/>
                  </a:lnTo>
                  <a:lnTo>
                    <a:pt x="7282" y="17238"/>
                  </a:lnTo>
                  <a:lnTo>
                    <a:pt x="4564" y="16528"/>
                  </a:lnTo>
                  <a:lnTo>
                    <a:pt x="35847" y="12741"/>
                  </a:lnTo>
                  <a:lnTo>
                    <a:pt x="36745" y="13040"/>
                  </a:lnTo>
                  <a:lnTo>
                    <a:pt x="37668" y="13334"/>
                  </a:lnTo>
                  <a:lnTo>
                    <a:pt x="38591" y="13618"/>
                  </a:lnTo>
                  <a:lnTo>
                    <a:pt x="39488" y="13891"/>
                  </a:lnTo>
                  <a:lnTo>
                    <a:pt x="40386" y="14154"/>
                  </a:lnTo>
                  <a:lnTo>
                    <a:pt x="41283" y="14406"/>
                  </a:lnTo>
                  <a:lnTo>
                    <a:pt x="42181" y="14648"/>
                  </a:lnTo>
                  <a:lnTo>
                    <a:pt x="43078" y="14884"/>
                  </a:lnTo>
                  <a:lnTo>
                    <a:pt x="43976" y="15105"/>
                  </a:lnTo>
                  <a:lnTo>
                    <a:pt x="44873" y="15320"/>
                  </a:lnTo>
                  <a:lnTo>
                    <a:pt x="45771" y="15530"/>
                  </a:lnTo>
                  <a:lnTo>
                    <a:pt x="46642" y="15725"/>
                  </a:lnTo>
                  <a:lnTo>
                    <a:pt x="47540" y="15914"/>
                  </a:lnTo>
                  <a:lnTo>
                    <a:pt x="48437" y="16098"/>
                  </a:lnTo>
                  <a:lnTo>
                    <a:pt x="49309" y="16266"/>
                  </a:lnTo>
                  <a:lnTo>
                    <a:pt x="50181" y="16429"/>
                  </a:lnTo>
                  <a:lnTo>
                    <a:pt x="51078" y="16586"/>
                  </a:lnTo>
                  <a:lnTo>
                    <a:pt x="51950" y="16733"/>
                  </a:lnTo>
                  <a:lnTo>
                    <a:pt x="52822" y="16870"/>
                  </a:lnTo>
                  <a:lnTo>
                    <a:pt x="53694" y="17001"/>
                  </a:lnTo>
                  <a:lnTo>
                    <a:pt x="54566" y="17122"/>
                  </a:lnTo>
                  <a:lnTo>
                    <a:pt x="55437" y="17238"/>
                  </a:lnTo>
                  <a:lnTo>
                    <a:pt x="56309" y="17348"/>
                  </a:lnTo>
                  <a:lnTo>
                    <a:pt x="57181" y="17448"/>
                  </a:lnTo>
                  <a:lnTo>
                    <a:pt x="58053" y="17537"/>
                  </a:lnTo>
                  <a:lnTo>
                    <a:pt x="58925" y="17626"/>
                  </a:lnTo>
                  <a:lnTo>
                    <a:pt x="59796" y="17700"/>
                  </a:lnTo>
                  <a:lnTo>
                    <a:pt x="60668" y="17774"/>
                  </a:lnTo>
                  <a:lnTo>
                    <a:pt x="61540" y="17837"/>
                  </a:lnTo>
                  <a:lnTo>
                    <a:pt x="62386" y="17894"/>
                  </a:lnTo>
                  <a:lnTo>
                    <a:pt x="63258" y="17947"/>
                  </a:lnTo>
                  <a:lnTo>
                    <a:pt x="64130" y="17994"/>
                  </a:lnTo>
                  <a:lnTo>
                    <a:pt x="65002" y="18031"/>
                  </a:lnTo>
                  <a:lnTo>
                    <a:pt x="65848" y="18062"/>
                  </a:lnTo>
                  <a:lnTo>
                    <a:pt x="66720" y="18089"/>
                  </a:lnTo>
                  <a:lnTo>
                    <a:pt x="67592" y="18110"/>
                  </a:lnTo>
                  <a:lnTo>
                    <a:pt x="68438" y="18126"/>
                  </a:lnTo>
                  <a:lnTo>
                    <a:pt x="69310" y="18136"/>
                  </a:lnTo>
                  <a:lnTo>
                    <a:pt x="70181" y="18141"/>
                  </a:lnTo>
                  <a:lnTo>
                    <a:pt x="71027" y="18136"/>
                  </a:lnTo>
                  <a:lnTo>
                    <a:pt x="71899" y="18131"/>
                  </a:lnTo>
                  <a:lnTo>
                    <a:pt x="72771" y="18115"/>
                  </a:lnTo>
                  <a:lnTo>
                    <a:pt x="73643" y="18099"/>
                  </a:lnTo>
                  <a:lnTo>
                    <a:pt x="74489" y="18078"/>
                  </a:lnTo>
                  <a:lnTo>
                    <a:pt x="75361" y="18052"/>
                  </a:lnTo>
                  <a:lnTo>
                    <a:pt x="76233" y="18020"/>
                  </a:lnTo>
                  <a:lnTo>
                    <a:pt x="77105" y="17984"/>
                  </a:lnTo>
                  <a:lnTo>
                    <a:pt x="77976" y="17942"/>
                  </a:lnTo>
                  <a:lnTo>
                    <a:pt x="78848" y="17894"/>
                  </a:lnTo>
                  <a:lnTo>
                    <a:pt x="79720" y="17847"/>
                  </a:lnTo>
                  <a:lnTo>
                    <a:pt x="80592" y="17795"/>
                  </a:lnTo>
                  <a:lnTo>
                    <a:pt x="81464" y="17737"/>
                  </a:lnTo>
                  <a:lnTo>
                    <a:pt x="82335" y="17674"/>
                  </a:lnTo>
                  <a:lnTo>
                    <a:pt x="83207" y="17611"/>
                  </a:lnTo>
                  <a:lnTo>
                    <a:pt x="84951" y="17469"/>
                  </a:lnTo>
                  <a:lnTo>
                    <a:pt x="86720" y="17311"/>
                  </a:lnTo>
                  <a:lnTo>
                    <a:pt x="88489" y="17148"/>
                  </a:lnTo>
                  <a:lnTo>
                    <a:pt x="90259" y="16970"/>
                  </a:lnTo>
                  <a:lnTo>
                    <a:pt x="92054" y="16781"/>
                  </a:lnTo>
                  <a:lnTo>
                    <a:pt x="92925" y="16681"/>
                  </a:lnTo>
                  <a:lnTo>
                    <a:pt x="93772" y="16576"/>
                  </a:lnTo>
                  <a:lnTo>
                    <a:pt x="94618" y="16471"/>
                  </a:lnTo>
                  <a:lnTo>
                    <a:pt x="95413" y="16355"/>
                  </a:lnTo>
                  <a:lnTo>
                    <a:pt x="96182" y="16240"/>
                  </a:lnTo>
                  <a:lnTo>
                    <a:pt x="96951" y="16113"/>
                  </a:lnTo>
                  <a:lnTo>
                    <a:pt x="97669" y="15987"/>
                  </a:lnTo>
                  <a:lnTo>
                    <a:pt x="98387" y="15856"/>
                  </a:lnTo>
                  <a:lnTo>
                    <a:pt x="99054" y="15719"/>
                  </a:lnTo>
                  <a:lnTo>
                    <a:pt x="99720" y="15583"/>
                  </a:lnTo>
                  <a:lnTo>
                    <a:pt x="100361" y="15436"/>
                  </a:lnTo>
                  <a:lnTo>
                    <a:pt x="100977" y="15294"/>
                  </a:lnTo>
                  <a:lnTo>
                    <a:pt x="101567" y="15142"/>
                  </a:lnTo>
                  <a:lnTo>
                    <a:pt x="102131" y="14989"/>
                  </a:lnTo>
                  <a:lnTo>
                    <a:pt x="102669" y="14832"/>
                  </a:lnTo>
                  <a:lnTo>
                    <a:pt x="103208" y="14669"/>
                  </a:lnTo>
                  <a:lnTo>
                    <a:pt x="103721" y="14506"/>
                  </a:lnTo>
                  <a:lnTo>
                    <a:pt x="104233" y="14338"/>
                  </a:lnTo>
                  <a:lnTo>
                    <a:pt x="104695" y="14170"/>
                  </a:lnTo>
                  <a:lnTo>
                    <a:pt x="105156" y="13996"/>
                  </a:lnTo>
                  <a:lnTo>
                    <a:pt x="105592" y="13818"/>
                  </a:lnTo>
                  <a:lnTo>
                    <a:pt x="106028" y="13644"/>
                  </a:lnTo>
                  <a:lnTo>
                    <a:pt x="106439" y="13460"/>
                  </a:lnTo>
                  <a:lnTo>
                    <a:pt x="106823" y="13277"/>
                  </a:lnTo>
                  <a:lnTo>
                    <a:pt x="107208" y="13093"/>
                  </a:lnTo>
                  <a:lnTo>
                    <a:pt x="107592" y="12909"/>
                  </a:lnTo>
                  <a:lnTo>
                    <a:pt x="107926" y="12720"/>
                  </a:lnTo>
                  <a:lnTo>
                    <a:pt x="108285" y="12525"/>
                  </a:lnTo>
                  <a:lnTo>
                    <a:pt x="108926" y="12142"/>
                  </a:lnTo>
                  <a:lnTo>
                    <a:pt x="109516" y="11748"/>
                  </a:lnTo>
                  <a:lnTo>
                    <a:pt x="109849" y="11511"/>
                  </a:lnTo>
                  <a:lnTo>
                    <a:pt x="110157" y="11280"/>
                  </a:lnTo>
                  <a:lnTo>
                    <a:pt x="110413" y="11044"/>
                  </a:lnTo>
                  <a:lnTo>
                    <a:pt x="110644" y="10813"/>
                  </a:lnTo>
                  <a:lnTo>
                    <a:pt x="110849" y="10587"/>
                  </a:lnTo>
                  <a:lnTo>
                    <a:pt x="111003" y="10356"/>
                  </a:lnTo>
                  <a:lnTo>
                    <a:pt x="111131" y="10130"/>
                  </a:lnTo>
                  <a:lnTo>
                    <a:pt x="111234" y="9904"/>
                  </a:lnTo>
                  <a:lnTo>
                    <a:pt x="111285" y="9678"/>
                  </a:lnTo>
                  <a:lnTo>
                    <a:pt x="111310" y="9457"/>
                  </a:lnTo>
                  <a:lnTo>
                    <a:pt x="111310" y="9231"/>
                  </a:lnTo>
                  <a:lnTo>
                    <a:pt x="111259" y="9011"/>
                  </a:lnTo>
                  <a:lnTo>
                    <a:pt x="111182" y="8795"/>
                  </a:lnTo>
                  <a:lnTo>
                    <a:pt x="111054" y="8575"/>
                  </a:lnTo>
                  <a:lnTo>
                    <a:pt x="110900" y="8359"/>
                  </a:lnTo>
                  <a:lnTo>
                    <a:pt x="110721" y="8144"/>
                  </a:lnTo>
                  <a:lnTo>
                    <a:pt x="110490" y="7928"/>
                  </a:lnTo>
                  <a:lnTo>
                    <a:pt x="110234" y="7713"/>
                  </a:lnTo>
                  <a:lnTo>
                    <a:pt x="109926" y="7503"/>
                  </a:lnTo>
                  <a:lnTo>
                    <a:pt x="109592" y="7293"/>
                  </a:lnTo>
                  <a:lnTo>
                    <a:pt x="109233" y="7083"/>
                  </a:lnTo>
                  <a:lnTo>
                    <a:pt x="108823" y="6873"/>
                  </a:lnTo>
                  <a:lnTo>
                    <a:pt x="108362" y="6662"/>
                  </a:lnTo>
                  <a:lnTo>
                    <a:pt x="107874" y="6457"/>
                  </a:lnTo>
                  <a:lnTo>
                    <a:pt x="107362" y="6253"/>
                  </a:lnTo>
                  <a:lnTo>
                    <a:pt x="106798" y="6048"/>
                  </a:lnTo>
                  <a:lnTo>
                    <a:pt x="106182" y="5843"/>
                  </a:lnTo>
                  <a:lnTo>
                    <a:pt x="105541" y="5638"/>
                  </a:lnTo>
                  <a:lnTo>
                    <a:pt x="104874" y="5433"/>
                  </a:lnTo>
                  <a:lnTo>
                    <a:pt x="104156" y="5233"/>
                  </a:lnTo>
                  <a:lnTo>
                    <a:pt x="103387" y="5034"/>
                  </a:lnTo>
                  <a:lnTo>
                    <a:pt x="102592" y="4834"/>
                  </a:lnTo>
                  <a:lnTo>
                    <a:pt x="131772" y="1729"/>
                  </a:lnTo>
                  <a:close/>
                  <a:moveTo>
                    <a:pt x="133029" y="1"/>
                  </a:moveTo>
                  <a:lnTo>
                    <a:pt x="132772" y="6"/>
                  </a:lnTo>
                  <a:lnTo>
                    <a:pt x="132490" y="6"/>
                  </a:lnTo>
                  <a:lnTo>
                    <a:pt x="132183" y="17"/>
                  </a:lnTo>
                  <a:lnTo>
                    <a:pt x="131875" y="32"/>
                  </a:lnTo>
                  <a:lnTo>
                    <a:pt x="131567" y="48"/>
                  </a:lnTo>
                  <a:lnTo>
                    <a:pt x="130875" y="95"/>
                  </a:lnTo>
                  <a:lnTo>
                    <a:pt x="130131" y="159"/>
                  </a:lnTo>
                  <a:lnTo>
                    <a:pt x="129311" y="243"/>
                  </a:lnTo>
                  <a:lnTo>
                    <a:pt x="128157" y="363"/>
                  </a:lnTo>
                  <a:lnTo>
                    <a:pt x="127003" y="489"/>
                  </a:lnTo>
                  <a:lnTo>
                    <a:pt x="125875" y="621"/>
                  </a:lnTo>
                  <a:lnTo>
                    <a:pt x="124747" y="757"/>
                  </a:lnTo>
                  <a:lnTo>
                    <a:pt x="122516" y="1031"/>
                  </a:lnTo>
                  <a:lnTo>
                    <a:pt x="120311" y="1314"/>
                  </a:lnTo>
                  <a:lnTo>
                    <a:pt x="118131" y="1603"/>
                  </a:lnTo>
                  <a:lnTo>
                    <a:pt x="115926" y="1892"/>
                  </a:lnTo>
                  <a:lnTo>
                    <a:pt x="113746" y="2181"/>
                  </a:lnTo>
                  <a:lnTo>
                    <a:pt x="111541" y="2465"/>
                  </a:lnTo>
                  <a:lnTo>
                    <a:pt x="108259" y="2885"/>
                  </a:lnTo>
                  <a:lnTo>
                    <a:pt x="105003" y="3305"/>
                  </a:lnTo>
                  <a:lnTo>
                    <a:pt x="101720" y="3715"/>
                  </a:lnTo>
                  <a:lnTo>
                    <a:pt x="100054" y="3920"/>
                  </a:lnTo>
                  <a:lnTo>
                    <a:pt x="98387" y="4120"/>
                  </a:lnTo>
                  <a:lnTo>
                    <a:pt x="97746" y="4204"/>
                  </a:lnTo>
                  <a:lnTo>
                    <a:pt x="97156" y="4288"/>
                  </a:lnTo>
                  <a:lnTo>
                    <a:pt x="96618" y="4377"/>
                  </a:lnTo>
                  <a:lnTo>
                    <a:pt x="96182" y="4466"/>
                  </a:lnTo>
                  <a:lnTo>
                    <a:pt x="95977" y="4514"/>
                  </a:lnTo>
                  <a:lnTo>
                    <a:pt x="95797" y="4561"/>
                  </a:lnTo>
                  <a:lnTo>
                    <a:pt x="95618" y="4608"/>
                  </a:lnTo>
                  <a:lnTo>
                    <a:pt x="95490" y="4656"/>
                  </a:lnTo>
                  <a:lnTo>
                    <a:pt x="95361" y="4703"/>
                  </a:lnTo>
                  <a:lnTo>
                    <a:pt x="95259" y="4755"/>
                  </a:lnTo>
                  <a:lnTo>
                    <a:pt x="95156" y="4803"/>
                  </a:lnTo>
                  <a:lnTo>
                    <a:pt x="95079" y="4855"/>
                  </a:lnTo>
                  <a:lnTo>
                    <a:pt x="95028" y="4908"/>
                  </a:lnTo>
                  <a:lnTo>
                    <a:pt x="95002" y="4960"/>
                  </a:lnTo>
                  <a:lnTo>
                    <a:pt x="94977" y="5013"/>
                  </a:lnTo>
                  <a:lnTo>
                    <a:pt x="94977" y="5071"/>
                  </a:lnTo>
                  <a:lnTo>
                    <a:pt x="95002" y="5123"/>
                  </a:lnTo>
                  <a:lnTo>
                    <a:pt x="95028" y="5181"/>
                  </a:lnTo>
                  <a:lnTo>
                    <a:pt x="95079" y="5239"/>
                  </a:lnTo>
                  <a:lnTo>
                    <a:pt x="95156" y="5296"/>
                  </a:lnTo>
                  <a:lnTo>
                    <a:pt x="95259" y="5354"/>
                  </a:lnTo>
                  <a:lnTo>
                    <a:pt x="95361" y="5417"/>
                  </a:lnTo>
                  <a:lnTo>
                    <a:pt x="95643" y="5538"/>
                  </a:lnTo>
                  <a:lnTo>
                    <a:pt x="96002" y="5669"/>
                  </a:lnTo>
                  <a:lnTo>
                    <a:pt x="96438" y="5801"/>
                  </a:lnTo>
                  <a:lnTo>
                    <a:pt x="96746" y="5885"/>
                  </a:lnTo>
                  <a:lnTo>
                    <a:pt x="97054" y="5969"/>
                  </a:lnTo>
                  <a:lnTo>
                    <a:pt x="97746" y="6132"/>
                  </a:lnTo>
                  <a:lnTo>
                    <a:pt x="98438" y="6289"/>
                  </a:lnTo>
                  <a:lnTo>
                    <a:pt x="99131" y="6452"/>
                  </a:lnTo>
                  <a:lnTo>
                    <a:pt x="99926" y="6652"/>
                  </a:lnTo>
                  <a:lnTo>
                    <a:pt x="100669" y="6851"/>
                  </a:lnTo>
                  <a:lnTo>
                    <a:pt x="101336" y="7056"/>
                  </a:lnTo>
                  <a:lnTo>
                    <a:pt x="101977" y="7267"/>
                  </a:lnTo>
                  <a:lnTo>
                    <a:pt x="102567" y="7482"/>
                  </a:lnTo>
                  <a:lnTo>
                    <a:pt x="103105" y="7703"/>
                  </a:lnTo>
                  <a:lnTo>
                    <a:pt x="103592" y="7923"/>
                  </a:lnTo>
                  <a:lnTo>
                    <a:pt x="104054" y="8144"/>
                  </a:lnTo>
                  <a:lnTo>
                    <a:pt x="104439" y="8370"/>
                  </a:lnTo>
                  <a:lnTo>
                    <a:pt x="104797" y="8601"/>
                  </a:lnTo>
                  <a:lnTo>
                    <a:pt x="105080" y="8832"/>
                  </a:lnTo>
                  <a:lnTo>
                    <a:pt x="105336" y="9063"/>
                  </a:lnTo>
                  <a:lnTo>
                    <a:pt x="105541" y="9300"/>
                  </a:lnTo>
                  <a:lnTo>
                    <a:pt x="105695" y="9536"/>
                  </a:lnTo>
                  <a:lnTo>
                    <a:pt x="105798" y="9772"/>
                  </a:lnTo>
                  <a:lnTo>
                    <a:pt x="105849" y="10009"/>
                  </a:lnTo>
                  <a:lnTo>
                    <a:pt x="105849" y="10245"/>
                  </a:lnTo>
                  <a:lnTo>
                    <a:pt x="105823" y="10482"/>
                  </a:lnTo>
                  <a:lnTo>
                    <a:pt x="105721" y="10718"/>
                  </a:lnTo>
                  <a:lnTo>
                    <a:pt x="105592" y="10954"/>
                  </a:lnTo>
                  <a:lnTo>
                    <a:pt x="105387" y="11191"/>
                  </a:lnTo>
                  <a:lnTo>
                    <a:pt x="105156" y="11427"/>
                  </a:lnTo>
                  <a:lnTo>
                    <a:pt x="104874" y="11658"/>
                  </a:lnTo>
                  <a:lnTo>
                    <a:pt x="104541" y="11890"/>
                  </a:lnTo>
                  <a:lnTo>
                    <a:pt x="104182" y="12121"/>
                  </a:lnTo>
                  <a:lnTo>
                    <a:pt x="103746" y="12347"/>
                  </a:lnTo>
                  <a:lnTo>
                    <a:pt x="103259" y="12573"/>
                  </a:lnTo>
                  <a:lnTo>
                    <a:pt x="102746" y="12798"/>
                  </a:lnTo>
                  <a:lnTo>
                    <a:pt x="102182" y="13014"/>
                  </a:lnTo>
                  <a:lnTo>
                    <a:pt x="101541" y="13229"/>
                  </a:lnTo>
                  <a:lnTo>
                    <a:pt x="100874" y="13445"/>
                  </a:lnTo>
                  <a:lnTo>
                    <a:pt x="100156" y="13650"/>
                  </a:lnTo>
                  <a:lnTo>
                    <a:pt x="99515" y="13828"/>
                  </a:lnTo>
                  <a:lnTo>
                    <a:pt x="98849" y="14002"/>
                  </a:lnTo>
                  <a:lnTo>
                    <a:pt x="98182" y="14170"/>
                  </a:lnTo>
                  <a:lnTo>
                    <a:pt x="97515" y="14338"/>
                  </a:lnTo>
                  <a:lnTo>
                    <a:pt x="96823" y="14501"/>
                  </a:lnTo>
                  <a:lnTo>
                    <a:pt x="96105" y="14658"/>
                  </a:lnTo>
                  <a:lnTo>
                    <a:pt x="95387" y="14811"/>
                  </a:lnTo>
                  <a:lnTo>
                    <a:pt x="94669" y="14958"/>
                  </a:lnTo>
                  <a:lnTo>
                    <a:pt x="93925" y="15105"/>
                  </a:lnTo>
                  <a:lnTo>
                    <a:pt x="93182" y="15247"/>
                  </a:lnTo>
                  <a:lnTo>
                    <a:pt x="92413" y="15383"/>
                  </a:lnTo>
                  <a:lnTo>
                    <a:pt x="91618" y="15515"/>
                  </a:lnTo>
                  <a:lnTo>
                    <a:pt x="90823" y="15641"/>
                  </a:lnTo>
                  <a:lnTo>
                    <a:pt x="90028" y="15761"/>
                  </a:lnTo>
                  <a:lnTo>
                    <a:pt x="89207" y="15882"/>
                  </a:lnTo>
                  <a:lnTo>
                    <a:pt x="88361" y="15993"/>
                  </a:lnTo>
                  <a:lnTo>
                    <a:pt x="87515" y="16103"/>
                  </a:lnTo>
                  <a:lnTo>
                    <a:pt x="86669" y="16203"/>
                  </a:lnTo>
                  <a:lnTo>
                    <a:pt x="85771" y="16303"/>
                  </a:lnTo>
                  <a:lnTo>
                    <a:pt x="84900" y="16392"/>
                  </a:lnTo>
                  <a:lnTo>
                    <a:pt x="83977" y="16481"/>
                  </a:lnTo>
                  <a:lnTo>
                    <a:pt x="83053" y="16560"/>
                  </a:lnTo>
                  <a:lnTo>
                    <a:pt x="82105" y="16639"/>
                  </a:lnTo>
                  <a:lnTo>
                    <a:pt x="81156" y="16707"/>
                  </a:lnTo>
                  <a:lnTo>
                    <a:pt x="80182" y="16775"/>
                  </a:lnTo>
                  <a:lnTo>
                    <a:pt x="79207" y="16833"/>
                  </a:lnTo>
                  <a:lnTo>
                    <a:pt x="78182" y="16886"/>
                  </a:lnTo>
                  <a:lnTo>
                    <a:pt x="77181" y="16938"/>
                  </a:lnTo>
                  <a:lnTo>
                    <a:pt x="76130" y="16980"/>
                  </a:lnTo>
                  <a:lnTo>
                    <a:pt x="75079" y="17017"/>
                  </a:lnTo>
                  <a:lnTo>
                    <a:pt x="74002" y="17043"/>
                  </a:lnTo>
                  <a:lnTo>
                    <a:pt x="72899" y="17070"/>
                  </a:lnTo>
                  <a:lnTo>
                    <a:pt x="71771" y="17085"/>
                  </a:lnTo>
                  <a:lnTo>
                    <a:pt x="70643" y="17091"/>
                  </a:lnTo>
                  <a:lnTo>
                    <a:pt x="69515" y="17085"/>
                  </a:lnTo>
                  <a:lnTo>
                    <a:pt x="68412" y="17070"/>
                  </a:lnTo>
                  <a:lnTo>
                    <a:pt x="67309" y="17038"/>
                  </a:lnTo>
                  <a:lnTo>
                    <a:pt x="66233" y="16996"/>
                  </a:lnTo>
                  <a:lnTo>
                    <a:pt x="65181" y="16949"/>
                  </a:lnTo>
                  <a:lnTo>
                    <a:pt x="64156" y="16886"/>
                  </a:lnTo>
                  <a:lnTo>
                    <a:pt x="63130" y="16807"/>
                  </a:lnTo>
                  <a:lnTo>
                    <a:pt x="62643" y="16765"/>
                  </a:lnTo>
                  <a:lnTo>
                    <a:pt x="62130" y="16723"/>
                  </a:lnTo>
                  <a:lnTo>
                    <a:pt x="61643" y="16676"/>
                  </a:lnTo>
                  <a:lnTo>
                    <a:pt x="61181" y="16623"/>
                  </a:lnTo>
                  <a:lnTo>
                    <a:pt x="60694" y="16570"/>
                  </a:lnTo>
                  <a:lnTo>
                    <a:pt x="60232" y="16513"/>
                  </a:lnTo>
                  <a:lnTo>
                    <a:pt x="59771" y="16455"/>
                  </a:lnTo>
                  <a:lnTo>
                    <a:pt x="59309" y="16392"/>
                  </a:lnTo>
                  <a:lnTo>
                    <a:pt x="58873" y="16329"/>
                  </a:lnTo>
                  <a:lnTo>
                    <a:pt x="58437" y="16261"/>
                  </a:lnTo>
                  <a:lnTo>
                    <a:pt x="58002" y="16187"/>
                  </a:lnTo>
                  <a:lnTo>
                    <a:pt x="57566" y="16113"/>
                  </a:lnTo>
                  <a:lnTo>
                    <a:pt x="57155" y="16035"/>
                  </a:lnTo>
                  <a:lnTo>
                    <a:pt x="56745" y="15956"/>
                  </a:lnTo>
                  <a:lnTo>
                    <a:pt x="55668" y="15735"/>
                  </a:lnTo>
                  <a:lnTo>
                    <a:pt x="54617" y="15509"/>
                  </a:lnTo>
                  <a:lnTo>
                    <a:pt x="53566" y="15278"/>
                  </a:lnTo>
                  <a:lnTo>
                    <a:pt x="52540" y="15047"/>
                  </a:lnTo>
                  <a:lnTo>
                    <a:pt x="50489" y="14579"/>
                  </a:lnTo>
                  <a:lnTo>
                    <a:pt x="48489" y="14107"/>
                  </a:lnTo>
                  <a:lnTo>
                    <a:pt x="46463" y="13629"/>
                  </a:lnTo>
                  <a:lnTo>
                    <a:pt x="44437" y="13156"/>
                  </a:lnTo>
                  <a:lnTo>
                    <a:pt x="42411" y="12688"/>
                  </a:lnTo>
                  <a:lnTo>
                    <a:pt x="41360" y="12457"/>
                  </a:lnTo>
                  <a:lnTo>
                    <a:pt x="40334" y="12226"/>
                  </a:lnTo>
                  <a:lnTo>
                    <a:pt x="40078" y="12173"/>
                  </a:lnTo>
                  <a:lnTo>
                    <a:pt x="39796" y="12121"/>
                  </a:lnTo>
                  <a:lnTo>
                    <a:pt x="39488" y="12073"/>
                  </a:lnTo>
                  <a:lnTo>
                    <a:pt x="39181" y="12031"/>
                  </a:lnTo>
                  <a:lnTo>
                    <a:pt x="38847" y="11989"/>
                  </a:lnTo>
                  <a:lnTo>
                    <a:pt x="38488" y="11947"/>
                  </a:lnTo>
                  <a:lnTo>
                    <a:pt x="38129" y="11916"/>
                  </a:lnTo>
                  <a:lnTo>
                    <a:pt x="37770" y="11879"/>
                  </a:lnTo>
                  <a:lnTo>
                    <a:pt x="37386" y="11848"/>
                  </a:lnTo>
                  <a:lnTo>
                    <a:pt x="37001" y="11821"/>
                  </a:lnTo>
                  <a:lnTo>
                    <a:pt x="36232" y="11774"/>
                  </a:lnTo>
                  <a:lnTo>
                    <a:pt x="35463" y="11737"/>
                  </a:lnTo>
                  <a:lnTo>
                    <a:pt x="34719" y="11716"/>
                  </a:lnTo>
                  <a:lnTo>
                    <a:pt x="34411" y="11711"/>
                  </a:lnTo>
                  <a:lnTo>
                    <a:pt x="34078" y="11716"/>
                  </a:lnTo>
                  <a:lnTo>
                    <a:pt x="33770" y="11722"/>
                  </a:lnTo>
                  <a:lnTo>
                    <a:pt x="33437" y="11727"/>
                  </a:lnTo>
                  <a:lnTo>
                    <a:pt x="33104" y="11743"/>
                  </a:lnTo>
                  <a:lnTo>
                    <a:pt x="32796" y="11758"/>
                  </a:lnTo>
                  <a:lnTo>
                    <a:pt x="32129" y="11800"/>
                  </a:lnTo>
                  <a:lnTo>
                    <a:pt x="31463" y="11853"/>
                  </a:lnTo>
                  <a:lnTo>
                    <a:pt x="30821" y="11916"/>
                  </a:lnTo>
                  <a:lnTo>
                    <a:pt x="30206" y="11984"/>
                  </a:lnTo>
                  <a:lnTo>
                    <a:pt x="29642" y="12052"/>
                  </a:lnTo>
                  <a:lnTo>
                    <a:pt x="26257" y="12478"/>
                  </a:lnTo>
                  <a:lnTo>
                    <a:pt x="22873" y="12909"/>
                  </a:lnTo>
                  <a:lnTo>
                    <a:pt x="16154" y="13776"/>
                  </a:lnTo>
                  <a:lnTo>
                    <a:pt x="9436" y="14642"/>
                  </a:lnTo>
                  <a:lnTo>
                    <a:pt x="2718" y="15509"/>
                  </a:lnTo>
                  <a:lnTo>
                    <a:pt x="2180" y="15578"/>
                  </a:lnTo>
                  <a:lnTo>
                    <a:pt x="1718" y="15656"/>
                  </a:lnTo>
                  <a:lnTo>
                    <a:pt x="1282" y="15730"/>
                  </a:lnTo>
                  <a:lnTo>
                    <a:pt x="949" y="15809"/>
                  </a:lnTo>
                  <a:lnTo>
                    <a:pt x="641" y="15888"/>
                  </a:lnTo>
                  <a:lnTo>
                    <a:pt x="385" y="15972"/>
                  </a:lnTo>
                  <a:lnTo>
                    <a:pt x="205" y="16056"/>
                  </a:lnTo>
                  <a:lnTo>
                    <a:pt x="77" y="16145"/>
                  </a:lnTo>
                  <a:lnTo>
                    <a:pt x="26" y="16234"/>
                  </a:lnTo>
                  <a:lnTo>
                    <a:pt x="0" y="16329"/>
                  </a:lnTo>
                  <a:lnTo>
                    <a:pt x="52" y="16423"/>
                  </a:lnTo>
                  <a:lnTo>
                    <a:pt x="180" y="16518"/>
                  </a:lnTo>
                  <a:lnTo>
                    <a:pt x="334" y="16618"/>
                  </a:lnTo>
                  <a:lnTo>
                    <a:pt x="564" y="16723"/>
                  </a:lnTo>
                  <a:lnTo>
                    <a:pt x="872" y="16828"/>
                  </a:lnTo>
                  <a:lnTo>
                    <a:pt x="1231" y="16938"/>
                  </a:lnTo>
                  <a:lnTo>
                    <a:pt x="3975" y="17732"/>
                  </a:lnTo>
                  <a:lnTo>
                    <a:pt x="6693" y="18530"/>
                  </a:lnTo>
                  <a:lnTo>
                    <a:pt x="9411" y="19329"/>
                  </a:lnTo>
                  <a:lnTo>
                    <a:pt x="12154" y="20122"/>
                  </a:lnTo>
                  <a:lnTo>
                    <a:pt x="14898" y="20915"/>
                  </a:lnTo>
                  <a:lnTo>
                    <a:pt x="16283" y="21309"/>
                  </a:lnTo>
                  <a:lnTo>
                    <a:pt x="17693" y="21703"/>
                  </a:lnTo>
                  <a:lnTo>
                    <a:pt x="19129" y="22092"/>
                  </a:lnTo>
                  <a:lnTo>
                    <a:pt x="20565" y="22475"/>
                  </a:lnTo>
                  <a:lnTo>
                    <a:pt x="22026" y="22859"/>
                  </a:lnTo>
                  <a:lnTo>
                    <a:pt x="23488" y="23237"/>
                  </a:lnTo>
                  <a:lnTo>
                    <a:pt x="24975" y="23610"/>
                  </a:lnTo>
                  <a:lnTo>
                    <a:pt x="26462" y="23973"/>
                  </a:lnTo>
                  <a:lnTo>
                    <a:pt x="27950" y="24335"/>
                  </a:lnTo>
                  <a:lnTo>
                    <a:pt x="29462" y="24698"/>
                  </a:lnTo>
                  <a:lnTo>
                    <a:pt x="31001" y="25055"/>
                  </a:lnTo>
                  <a:lnTo>
                    <a:pt x="32539" y="25412"/>
                  </a:lnTo>
                  <a:lnTo>
                    <a:pt x="34104" y="25769"/>
                  </a:lnTo>
                  <a:lnTo>
                    <a:pt x="35668" y="26121"/>
                  </a:lnTo>
                  <a:lnTo>
                    <a:pt x="38847" y="26820"/>
                  </a:lnTo>
                  <a:lnTo>
                    <a:pt x="42052" y="27508"/>
                  </a:lnTo>
                  <a:lnTo>
                    <a:pt x="45283" y="28197"/>
                  </a:lnTo>
                  <a:lnTo>
                    <a:pt x="48540" y="28874"/>
                  </a:lnTo>
                  <a:lnTo>
                    <a:pt x="50232" y="29221"/>
                  </a:lnTo>
                  <a:lnTo>
                    <a:pt x="51950" y="29562"/>
                  </a:lnTo>
                  <a:lnTo>
                    <a:pt x="53668" y="29904"/>
                  </a:lnTo>
                  <a:lnTo>
                    <a:pt x="55386" y="30240"/>
                  </a:lnTo>
                  <a:lnTo>
                    <a:pt x="57130" y="30571"/>
                  </a:lnTo>
                  <a:lnTo>
                    <a:pt x="58873" y="30897"/>
                  </a:lnTo>
                  <a:lnTo>
                    <a:pt x="60643" y="31223"/>
                  </a:lnTo>
                  <a:lnTo>
                    <a:pt x="62412" y="31538"/>
                  </a:lnTo>
                  <a:lnTo>
                    <a:pt x="64181" y="31858"/>
                  </a:lnTo>
                  <a:lnTo>
                    <a:pt x="65976" y="32168"/>
                  </a:lnTo>
                  <a:lnTo>
                    <a:pt x="67797" y="32478"/>
                  </a:lnTo>
                  <a:lnTo>
                    <a:pt x="69592" y="32778"/>
                  </a:lnTo>
                  <a:lnTo>
                    <a:pt x="71412" y="33082"/>
                  </a:lnTo>
                  <a:lnTo>
                    <a:pt x="73258" y="33376"/>
                  </a:lnTo>
                  <a:lnTo>
                    <a:pt x="75105" y="33671"/>
                  </a:lnTo>
                  <a:lnTo>
                    <a:pt x="76951" y="33960"/>
                  </a:lnTo>
                  <a:lnTo>
                    <a:pt x="78823" y="34243"/>
                  </a:lnTo>
                  <a:lnTo>
                    <a:pt x="80694" y="34527"/>
                  </a:lnTo>
                  <a:lnTo>
                    <a:pt x="82592" y="34805"/>
                  </a:lnTo>
                  <a:lnTo>
                    <a:pt x="84489" y="35079"/>
                  </a:lnTo>
                  <a:lnTo>
                    <a:pt x="86387" y="35352"/>
                  </a:lnTo>
                  <a:lnTo>
                    <a:pt x="88310" y="35620"/>
                  </a:lnTo>
                  <a:lnTo>
                    <a:pt x="90233" y="35882"/>
                  </a:lnTo>
                  <a:lnTo>
                    <a:pt x="92156" y="36145"/>
                  </a:lnTo>
                  <a:lnTo>
                    <a:pt x="94105" y="36403"/>
                  </a:lnTo>
                  <a:lnTo>
                    <a:pt x="96079" y="36655"/>
                  </a:lnTo>
                  <a:lnTo>
                    <a:pt x="98028" y="36907"/>
                  </a:lnTo>
                  <a:lnTo>
                    <a:pt x="100003" y="37154"/>
                  </a:lnTo>
                  <a:lnTo>
                    <a:pt x="102003" y="37395"/>
                  </a:lnTo>
                  <a:lnTo>
                    <a:pt x="104003" y="37632"/>
                  </a:lnTo>
                  <a:lnTo>
                    <a:pt x="106003" y="37868"/>
                  </a:lnTo>
                  <a:lnTo>
                    <a:pt x="108003" y="38105"/>
                  </a:lnTo>
                  <a:lnTo>
                    <a:pt x="110028" y="38331"/>
                  </a:lnTo>
                  <a:lnTo>
                    <a:pt x="112054" y="38562"/>
                  </a:lnTo>
                  <a:lnTo>
                    <a:pt x="114105" y="38782"/>
                  </a:lnTo>
                  <a:lnTo>
                    <a:pt x="116157" y="39003"/>
                  </a:lnTo>
                  <a:lnTo>
                    <a:pt x="118208" y="39218"/>
                  </a:lnTo>
                  <a:lnTo>
                    <a:pt x="120285" y="39434"/>
                  </a:lnTo>
                  <a:lnTo>
                    <a:pt x="122362" y="39639"/>
                  </a:lnTo>
                  <a:lnTo>
                    <a:pt x="124439" y="39849"/>
                  </a:lnTo>
                  <a:lnTo>
                    <a:pt x="126542" y="40054"/>
                  </a:lnTo>
                  <a:lnTo>
                    <a:pt x="128644" y="40253"/>
                  </a:lnTo>
                  <a:lnTo>
                    <a:pt x="130772" y="40448"/>
                  </a:lnTo>
                  <a:lnTo>
                    <a:pt x="132901" y="40642"/>
                  </a:lnTo>
                  <a:lnTo>
                    <a:pt x="135029" y="40831"/>
                  </a:lnTo>
                  <a:lnTo>
                    <a:pt x="137157" y="41020"/>
                  </a:lnTo>
                  <a:lnTo>
                    <a:pt x="139311" y="41204"/>
                  </a:lnTo>
                  <a:lnTo>
                    <a:pt x="141465" y="41388"/>
                  </a:lnTo>
                  <a:lnTo>
                    <a:pt x="143645" y="41567"/>
                  </a:lnTo>
                  <a:lnTo>
                    <a:pt x="145798" y="41740"/>
                  </a:lnTo>
                  <a:lnTo>
                    <a:pt x="148004" y="41913"/>
                  </a:lnTo>
                  <a:lnTo>
                    <a:pt x="150183" y="42087"/>
                  </a:lnTo>
                  <a:lnTo>
                    <a:pt x="152388" y="42250"/>
                  </a:lnTo>
                  <a:lnTo>
                    <a:pt x="154593" y="42413"/>
                  </a:lnTo>
                  <a:lnTo>
                    <a:pt x="156799" y="42575"/>
                  </a:lnTo>
                  <a:lnTo>
                    <a:pt x="159029" y="42733"/>
                  </a:lnTo>
                  <a:lnTo>
                    <a:pt x="161260" y="42891"/>
                  </a:lnTo>
                  <a:lnTo>
                    <a:pt x="163517" y="43043"/>
                  </a:lnTo>
                  <a:lnTo>
                    <a:pt x="165748" y="43190"/>
                  </a:lnTo>
                  <a:lnTo>
                    <a:pt x="168004" y="43337"/>
                  </a:lnTo>
                  <a:lnTo>
                    <a:pt x="172543" y="43621"/>
                  </a:lnTo>
                  <a:lnTo>
                    <a:pt x="177107" y="43894"/>
                  </a:lnTo>
                  <a:lnTo>
                    <a:pt x="179184" y="44015"/>
                  </a:lnTo>
                  <a:lnTo>
                    <a:pt x="181261" y="44130"/>
                  </a:lnTo>
                  <a:lnTo>
                    <a:pt x="183338" y="44246"/>
                  </a:lnTo>
                  <a:lnTo>
                    <a:pt x="185415" y="44351"/>
                  </a:lnTo>
                  <a:lnTo>
                    <a:pt x="187517" y="44461"/>
                  </a:lnTo>
                  <a:lnTo>
                    <a:pt x="189594" y="44561"/>
                  </a:lnTo>
                  <a:lnTo>
                    <a:pt x="191671" y="44661"/>
                  </a:lnTo>
                  <a:lnTo>
                    <a:pt x="193774" y="44756"/>
                  </a:lnTo>
                  <a:lnTo>
                    <a:pt x="197953" y="44939"/>
                  </a:lnTo>
                  <a:lnTo>
                    <a:pt x="202159" y="45108"/>
                  </a:lnTo>
                  <a:lnTo>
                    <a:pt x="206364" y="45270"/>
                  </a:lnTo>
                  <a:lnTo>
                    <a:pt x="210569" y="45418"/>
                  </a:lnTo>
                  <a:lnTo>
                    <a:pt x="214774" y="45554"/>
                  </a:lnTo>
                  <a:lnTo>
                    <a:pt x="219005" y="45685"/>
                  </a:lnTo>
                  <a:lnTo>
                    <a:pt x="223236" y="45806"/>
                  </a:lnTo>
                  <a:lnTo>
                    <a:pt x="227493" y="45917"/>
                  </a:lnTo>
                  <a:lnTo>
                    <a:pt x="231723" y="46022"/>
                  </a:lnTo>
                  <a:lnTo>
                    <a:pt x="235980" y="46116"/>
                  </a:lnTo>
                  <a:lnTo>
                    <a:pt x="240236" y="46206"/>
                  </a:lnTo>
                  <a:lnTo>
                    <a:pt x="244519" y="46290"/>
                  </a:lnTo>
                  <a:lnTo>
                    <a:pt x="246313" y="46316"/>
                  </a:lnTo>
                  <a:lnTo>
                    <a:pt x="247134" y="46326"/>
                  </a:lnTo>
                  <a:lnTo>
                    <a:pt x="247903" y="46332"/>
                  </a:lnTo>
                  <a:lnTo>
                    <a:pt x="248647" y="46337"/>
                  </a:lnTo>
                  <a:lnTo>
                    <a:pt x="249339" y="46332"/>
                  </a:lnTo>
                  <a:lnTo>
                    <a:pt x="250006" y="46326"/>
                  </a:lnTo>
                  <a:lnTo>
                    <a:pt x="250621" y="46316"/>
                  </a:lnTo>
                  <a:lnTo>
                    <a:pt x="251211" y="46295"/>
                  </a:lnTo>
                  <a:lnTo>
                    <a:pt x="251749" y="46274"/>
                  </a:lnTo>
                  <a:lnTo>
                    <a:pt x="252262" y="46248"/>
                  </a:lnTo>
                  <a:lnTo>
                    <a:pt x="252750" y="46216"/>
                  </a:lnTo>
                  <a:lnTo>
                    <a:pt x="253185" y="46179"/>
                  </a:lnTo>
                  <a:lnTo>
                    <a:pt x="253596" y="46132"/>
                  </a:lnTo>
                  <a:lnTo>
                    <a:pt x="253980" y="46080"/>
                  </a:lnTo>
                  <a:lnTo>
                    <a:pt x="254339" y="46022"/>
                  </a:lnTo>
                  <a:lnTo>
                    <a:pt x="254673" y="45959"/>
                  </a:lnTo>
                  <a:lnTo>
                    <a:pt x="254955" y="45885"/>
                  </a:lnTo>
                  <a:lnTo>
                    <a:pt x="255237" y="45806"/>
                  </a:lnTo>
                  <a:lnTo>
                    <a:pt x="255493" y="45722"/>
                  </a:lnTo>
                  <a:lnTo>
                    <a:pt x="255724" y="45628"/>
                  </a:lnTo>
                  <a:lnTo>
                    <a:pt x="255929" y="45528"/>
                  </a:lnTo>
                  <a:lnTo>
                    <a:pt x="256109" y="45418"/>
                  </a:lnTo>
                  <a:lnTo>
                    <a:pt x="256262" y="45297"/>
                  </a:lnTo>
                  <a:lnTo>
                    <a:pt x="256416" y="45171"/>
                  </a:lnTo>
                  <a:lnTo>
                    <a:pt x="256570" y="45034"/>
                  </a:lnTo>
                  <a:lnTo>
                    <a:pt x="256673" y="44887"/>
                  </a:lnTo>
                  <a:lnTo>
                    <a:pt x="256775" y="44729"/>
                  </a:lnTo>
                  <a:lnTo>
                    <a:pt x="256878" y="44566"/>
                  </a:lnTo>
                  <a:lnTo>
                    <a:pt x="256955" y="44393"/>
                  </a:lnTo>
                  <a:lnTo>
                    <a:pt x="257083" y="44015"/>
                  </a:lnTo>
                  <a:lnTo>
                    <a:pt x="257365" y="43022"/>
                  </a:lnTo>
                  <a:lnTo>
                    <a:pt x="257621" y="42024"/>
                  </a:lnTo>
                  <a:lnTo>
                    <a:pt x="257852" y="41031"/>
                  </a:lnTo>
                  <a:lnTo>
                    <a:pt x="258057" y="40038"/>
                  </a:lnTo>
                  <a:lnTo>
                    <a:pt x="258237" y="39040"/>
                  </a:lnTo>
                  <a:lnTo>
                    <a:pt x="258391" y="38047"/>
                  </a:lnTo>
                  <a:lnTo>
                    <a:pt x="258673" y="36056"/>
                  </a:lnTo>
                  <a:lnTo>
                    <a:pt x="258750" y="35725"/>
                  </a:lnTo>
                  <a:lnTo>
                    <a:pt x="258801" y="35572"/>
                  </a:lnTo>
                  <a:lnTo>
                    <a:pt x="258852" y="35425"/>
                  </a:lnTo>
                  <a:lnTo>
                    <a:pt x="258955" y="35294"/>
                  </a:lnTo>
                  <a:lnTo>
                    <a:pt x="259032" y="35163"/>
                  </a:lnTo>
                  <a:lnTo>
                    <a:pt x="259160" y="35047"/>
                  </a:lnTo>
                  <a:lnTo>
                    <a:pt x="259288" y="34937"/>
                  </a:lnTo>
                  <a:lnTo>
                    <a:pt x="259442" y="34832"/>
                  </a:lnTo>
                  <a:lnTo>
                    <a:pt x="259621" y="34737"/>
                  </a:lnTo>
                  <a:lnTo>
                    <a:pt x="259801" y="34648"/>
                  </a:lnTo>
                  <a:lnTo>
                    <a:pt x="260006" y="34569"/>
                  </a:lnTo>
                  <a:lnTo>
                    <a:pt x="260237" y="34501"/>
                  </a:lnTo>
                  <a:lnTo>
                    <a:pt x="260493" y="34432"/>
                  </a:lnTo>
                  <a:lnTo>
                    <a:pt x="260775" y="34380"/>
                  </a:lnTo>
                  <a:lnTo>
                    <a:pt x="261057" y="34327"/>
                  </a:lnTo>
                  <a:lnTo>
                    <a:pt x="261391" y="34285"/>
                  </a:lnTo>
                  <a:lnTo>
                    <a:pt x="261750" y="34254"/>
                  </a:lnTo>
                  <a:lnTo>
                    <a:pt x="262109" y="34228"/>
                  </a:lnTo>
                  <a:lnTo>
                    <a:pt x="262519" y="34207"/>
                  </a:lnTo>
                  <a:lnTo>
                    <a:pt x="262929" y="34191"/>
                  </a:lnTo>
                  <a:lnTo>
                    <a:pt x="263391" y="34186"/>
                  </a:lnTo>
                  <a:lnTo>
                    <a:pt x="263878" y="34186"/>
                  </a:lnTo>
                  <a:lnTo>
                    <a:pt x="264391" y="34191"/>
                  </a:lnTo>
                  <a:lnTo>
                    <a:pt x="264929" y="34201"/>
                  </a:lnTo>
                  <a:lnTo>
                    <a:pt x="265493" y="34222"/>
                  </a:lnTo>
                  <a:lnTo>
                    <a:pt x="266109" y="34249"/>
                  </a:lnTo>
                  <a:lnTo>
                    <a:pt x="266750" y="34280"/>
                  </a:lnTo>
                  <a:lnTo>
                    <a:pt x="267417" y="34317"/>
                  </a:lnTo>
                  <a:lnTo>
                    <a:pt x="268109" y="34364"/>
                  </a:lnTo>
                  <a:lnTo>
                    <a:pt x="268852" y="34411"/>
                  </a:lnTo>
                  <a:lnTo>
                    <a:pt x="269622" y="34469"/>
                  </a:lnTo>
                  <a:lnTo>
                    <a:pt x="271211" y="34580"/>
                  </a:lnTo>
                  <a:lnTo>
                    <a:pt x="272801" y="34685"/>
                  </a:lnTo>
                  <a:lnTo>
                    <a:pt x="274417" y="34774"/>
                  </a:lnTo>
                  <a:lnTo>
                    <a:pt x="276032" y="34858"/>
                  </a:lnTo>
                  <a:lnTo>
                    <a:pt x="277058" y="34905"/>
                  </a:lnTo>
                  <a:lnTo>
                    <a:pt x="278058" y="34947"/>
                  </a:lnTo>
                  <a:lnTo>
                    <a:pt x="279032" y="34979"/>
                  </a:lnTo>
                  <a:lnTo>
                    <a:pt x="280007" y="35000"/>
                  </a:lnTo>
                  <a:lnTo>
                    <a:pt x="280981" y="35021"/>
                  </a:lnTo>
                  <a:lnTo>
                    <a:pt x="281930" y="35026"/>
                  </a:lnTo>
                  <a:lnTo>
                    <a:pt x="282878" y="35031"/>
                  </a:lnTo>
                  <a:lnTo>
                    <a:pt x="283801" y="35026"/>
                  </a:lnTo>
                  <a:lnTo>
                    <a:pt x="284725" y="35016"/>
                  </a:lnTo>
                  <a:lnTo>
                    <a:pt x="285622" y="34995"/>
                  </a:lnTo>
                  <a:lnTo>
                    <a:pt x="286520" y="34968"/>
                  </a:lnTo>
                  <a:lnTo>
                    <a:pt x="287391" y="34937"/>
                  </a:lnTo>
                  <a:lnTo>
                    <a:pt x="288263" y="34895"/>
                  </a:lnTo>
                  <a:lnTo>
                    <a:pt x="289109" y="34847"/>
                  </a:lnTo>
                  <a:lnTo>
                    <a:pt x="289955" y="34795"/>
                  </a:lnTo>
                  <a:lnTo>
                    <a:pt x="290776" y="34732"/>
                  </a:lnTo>
                  <a:lnTo>
                    <a:pt x="291597" y="34664"/>
                  </a:lnTo>
                  <a:lnTo>
                    <a:pt x="292391" y="34585"/>
                  </a:lnTo>
                  <a:lnTo>
                    <a:pt x="293161" y="34506"/>
                  </a:lnTo>
                  <a:lnTo>
                    <a:pt x="293956" y="34411"/>
                  </a:lnTo>
                  <a:lnTo>
                    <a:pt x="294699" y="34317"/>
                  </a:lnTo>
                  <a:lnTo>
                    <a:pt x="295443" y="34212"/>
                  </a:lnTo>
                  <a:lnTo>
                    <a:pt x="296186" y="34096"/>
                  </a:lnTo>
                  <a:lnTo>
                    <a:pt x="296904" y="33981"/>
                  </a:lnTo>
                  <a:lnTo>
                    <a:pt x="297622" y="33855"/>
                  </a:lnTo>
                  <a:lnTo>
                    <a:pt x="298315" y="33718"/>
                  </a:lnTo>
                  <a:lnTo>
                    <a:pt x="298981" y="33581"/>
                  </a:lnTo>
                  <a:lnTo>
                    <a:pt x="299648" y="33434"/>
                  </a:lnTo>
                  <a:lnTo>
                    <a:pt x="300289" y="33277"/>
                  </a:lnTo>
                  <a:lnTo>
                    <a:pt x="300930" y="33114"/>
                  </a:lnTo>
                  <a:lnTo>
                    <a:pt x="301571" y="32946"/>
                  </a:lnTo>
                  <a:lnTo>
                    <a:pt x="302161" y="32772"/>
                  </a:lnTo>
                  <a:lnTo>
                    <a:pt x="302725" y="32604"/>
                  </a:lnTo>
                  <a:lnTo>
                    <a:pt x="303238" y="32431"/>
                  </a:lnTo>
                  <a:lnTo>
                    <a:pt x="303699" y="32257"/>
                  </a:lnTo>
                  <a:lnTo>
                    <a:pt x="304135" y="32084"/>
                  </a:lnTo>
                  <a:lnTo>
                    <a:pt x="304546" y="31906"/>
                  </a:lnTo>
                  <a:lnTo>
                    <a:pt x="304930" y="31727"/>
                  </a:lnTo>
                  <a:lnTo>
                    <a:pt x="305264" y="31548"/>
                  </a:lnTo>
                  <a:lnTo>
                    <a:pt x="305546" y="31370"/>
                  </a:lnTo>
                  <a:lnTo>
                    <a:pt x="305802" y="31186"/>
                  </a:lnTo>
                  <a:lnTo>
                    <a:pt x="306033" y="31002"/>
                  </a:lnTo>
                  <a:lnTo>
                    <a:pt x="306238" y="30818"/>
                  </a:lnTo>
                  <a:lnTo>
                    <a:pt x="306392" y="30634"/>
                  </a:lnTo>
                  <a:lnTo>
                    <a:pt x="306520" y="30450"/>
                  </a:lnTo>
                  <a:lnTo>
                    <a:pt x="306597" y="30261"/>
                  </a:lnTo>
                  <a:lnTo>
                    <a:pt x="306648" y="30077"/>
                  </a:lnTo>
                  <a:lnTo>
                    <a:pt x="306648" y="29888"/>
                  </a:lnTo>
                  <a:lnTo>
                    <a:pt x="306623" y="29704"/>
                  </a:lnTo>
                  <a:lnTo>
                    <a:pt x="306571" y="29515"/>
                  </a:lnTo>
                  <a:lnTo>
                    <a:pt x="306494" y="29331"/>
                  </a:lnTo>
                  <a:lnTo>
                    <a:pt x="306366" y="29142"/>
                  </a:lnTo>
                  <a:lnTo>
                    <a:pt x="306187" y="28958"/>
                  </a:lnTo>
                  <a:lnTo>
                    <a:pt x="305981" y="28774"/>
                  </a:lnTo>
                  <a:lnTo>
                    <a:pt x="305751" y="28591"/>
                  </a:lnTo>
                  <a:lnTo>
                    <a:pt x="305494" y="28407"/>
                  </a:lnTo>
                  <a:lnTo>
                    <a:pt x="305187" y="28228"/>
                  </a:lnTo>
                  <a:lnTo>
                    <a:pt x="304828" y="28044"/>
                  </a:lnTo>
                  <a:lnTo>
                    <a:pt x="304469" y="27866"/>
                  </a:lnTo>
                  <a:lnTo>
                    <a:pt x="304033" y="27687"/>
                  </a:lnTo>
                  <a:lnTo>
                    <a:pt x="303597" y="27514"/>
                  </a:lnTo>
                  <a:lnTo>
                    <a:pt x="303110" y="27340"/>
                  </a:lnTo>
                  <a:lnTo>
                    <a:pt x="302597" y="27167"/>
                  </a:lnTo>
                  <a:lnTo>
                    <a:pt x="302033" y="26993"/>
                  </a:lnTo>
                  <a:lnTo>
                    <a:pt x="301212" y="26757"/>
                  </a:lnTo>
                  <a:lnTo>
                    <a:pt x="300366" y="26531"/>
                  </a:lnTo>
                  <a:lnTo>
                    <a:pt x="299520" y="26316"/>
                  </a:lnTo>
                  <a:lnTo>
                    <a:pt x="298648" y="26116"/>
                  </a:lnTo>
                  <a:lnTo>
                    <a:pt x="297776" y="25927"/>
                  </a:lnTo>
                  <a:lnTo>
                    <a:pt x="296904" y="25748"/>
                  </a:lnTo>
                  <a:lnTo>
                    <a:pt x="296007" y="25580"/>
                  </a:lnTo>
                  <a:lnTo>
                    <a:pt x="295109" y="25428"/>
                  </a:lnTo>
                  <a:lnTo>
                    <a:pt x="294186" y="25286"/>
                  </a:lnTo>
                  <a:lnTo>
                    <a:pt x="293263" y="25160"/>
                  </a:lnTo>
                  <a:lnTo>
                    <a:pt x="292315" y="25039"/>
                  </a:lnTo>
                  <a:lnTo>
                    <a:pt x="291340" y="24934"/>
                  </a:lnTo>
                  <a:lnTo>
                    <a:pt x="290366" y="24845"/>
                  </a:lnTo>
                  <a:lnTo>
                    <a:pt x="289391" y="24761"/>
                  </a:lnTo>
                  <a:lnTo>
                    <a:pt x="288391" y="24692"/>
                  </a:lnTo>
                  <a:lnTo>
                    <a:pt x="287366" y="24635"/>
                  </a:lnTo>
                  <a:lnTo>
                    <a:pt x="286340" y="24587"/>
                  </a:lnTo>
                  <a:lnTo>
                    <a:pt x="285289" y="24556"/>
                  </a:lnTo>
                  <a:lnTo>
                    <a:pt x="284237" y="24535"/>
                  </a:lnTo>
                  <a:lnTo>
                    <a:pt x="283135" y="24524"/>
                  </a:lnTo>
                  <a:lnTo>
                    <a:pt x="282058" y="24524"/>
                  </a:lnTo>
                  <a:lnTo>
                    <a:pt x="280930" y="24540"/>
                  </a:lnTo>
                  <a:lnTo>
                    <a:pt x="279801" y="24566"/>
                  </a:lnTo>
                  <a:lnTo>
                    <a:pt x="278648" y="24603"/>
                  </a:lnTo>
                  <a:lnTo>
                    <a:pt x="277468" y="24650"/>
                  </a:lnTo>
                  <a:lnTo>
                    <a:pt x="276263" y="24713"/>
                  </a:lnTo>
                  <a:lnTo>
                    <a:pt x="275058" y="24782"/>
                  </a:lnTo>
                  <a:lnTo>
                    <a:pt x="273827" y="24866"/>
                  </a:lnTo>
                  <a:lnTo>
                    <a:pt x="272545" y="24960"/>
                  </a:lnTo>
                  <a:lnTo>
                    <a:pt x="271288" y="25071"/>
                  </a:lnTo>
                  <a:lnTo>
                    <a:pt x="269981" y="25186"/>
                  </a:lnTo>
                  <a:lnTo>
                    <a:pt x="268647" y="25318"/>
                  </a:lnTo>
                  <a:lnTo>
                    <a:pt x="267647" y="25412"/>
                  </a:lnTo>
                  <a:lnTo>
                    <a:pt x="266647" y="25507"/>
                  </a:lnTo>
                  <a:lnTo>
                    <a:pt x="265622" y="25596"/>
                  </a:lnTo>
                  <a:lnTo>
                    <a:pt x="264596" y="25680"/>
                  </a:lnTo>
                  <a:lnTo>
                    <a:pt x="262519" y="25848"/>
                  </a:lnTo>
                  <a:lnTo>
                    <a:pt x="260468" y="26016"/>
                  </a:lnTo>
                  <a:lnTo>
                    <a:pt x="258750" y="25790"/>
                  </a:lnTo>
                  <a:lnTo>
                    <a:pt x="258775" y="25202"/>
                  </a:lnTo>
                  <a:lnTo>
                    <a:pt x="258801" y="24614"/>
                  </a:lnTo>
                  <a:lnTo>
                    <a:pt x="258878" y="23442"/>
                  </a:lnTo>
                  <a:lnTo>
                    <a:pt x="258878" y="22854"/>
                  </a:lnTo>
                  <a:lnTo>
                    <a:pt x="258852" y="22271"/>
                  </a:lnTo>
                  <a:lnTo>
                    <a:pt x="258801" y="21682"/>
                  </a:lnTo>
                  <a:lnTo>
                    <a:pt x="258750" y="21388"/>
                  </a:lnTo>
                  <a:lnTo>
                    <a:pt x="258673" y="21099"/>
                  </a:lnTo>
                  <a:lnTo>
                    <a:pt x="258468" y="20406"/>
                  </a:lnTo>
                  <a:lnTo>
                    <a:pt x="258211" y="19712"/>
                  </a:lnTo>
                  <a:lnTo>
                    <a:pt x="257929" y="19019"/>
                  </a:lnTo>
                  <a:lnTo>
                    <a:pt x="257596" y="18330"/>
                  </a:lnTo>
                  <a:lnTo>
                    <a:pt x="256955" y="16943"/>
                  </a:lnTo>
                  <a:lnTo>
                    <a:pt x="256647" y="16255"/>
                  </a:lnTo>
                  <a:lnTo>
                    <a:pt x="256365" y="15562"/>
                  </a:lnTo>
                  <a:lnTo>
                    <a:pt x="256288" y="15425"/>
                  </a:lnTo>
                  <a:lnTo>
                    <a:pt x="256185" y="15304"/>
                  </a:lnTo>
                  <a:lnTo>
                    <a:pt x="256032" y="15194"/>
                  </a:lnTo>
                  <a:lnTo>
                    <a:pt x="255852" y="15089"/>
                  </a:lnTo>
                  <a:lnTo>
                    <a:pt x="255621" y="15000"/>
                  </a:lnTo>
                  <a:lnTo>
                    <a:pt x="255339" y="14916"/>
                  </a:lnTo>
                  <a:lnTo>
                    <a:pt x="255057" y="14842"/>
                  </a:lnTo>
                  <a:lnTo>
                    <a:pt x="254698" y="14769"/>
                  </a:lnTo>
                  <a:lnTo>
                    <a:pt x="254339" y="14711"/>
                  </a:lnTo>
                  <a:lnTo>
                    <a:pt x="253929" y="14653"/>
                  </a:lnTo>
                  <a:lnTo>
                    <a:pt x="253493" y="14600"/>
                  </a:lnTo>
                  <a:lnTo>
                    <a:pt x="253032" y="14553"/>
                  </a:lnTo>
                  <a:lnTo>
                    <a:pt x="252544" y="14511"/>
                  </a:lnTo>
                  <a:lnTo>
                    <a:pt x="252006" y="14474"/>
                  </a:lnTo>
                  <a:lnTo>
                    <a:pt x="251467" y="14432"/>
                  </a:lnTo>
                  <a:lnTo>
                    <a:pt x="250878" y="14401"/>
                  </a:lnTo>
                  <a:lnTo>
                    <a:pt x="245006" y="14054"/>
                  </a:lnTo>
                  <a:lnTo>
                    <a:pt x="239108" y="13713"/>
                  </a:lnTo>
                  <a:lnTo>
                    <a:pt x="233236" y="13371"/>
                  </a:lnTo>
                  <a:lnTo>
                    <a:pt x="227364" y="13024"/>
                  </a:lnTo>
                  <a:lnTo>
                    <a:pt x="224441" y="12846"/>
                  </a:lnTo>
                  <a:lnTo>
                    <a:pt x="221518" y="12667"/>
                  </a:lnTo>
                  <a:lnTo>
                    <a:pt x="218595" y="12483"/>
                  </a:lnTo>
                  <a:lnTo>
                    <a:pt x="215672" y="12294"/>
                  </a:lnTo>
                  <a:lnTo>
                    <a:pt x="212774" y="12100"/>
                  </a:lnTo>
                  <a:lnTo>
                    <a:pt x="209902" y="11895"/>
                  </a:lnTo>
                  <a:lnTo>
                    <a:pt x="207031" y="11690"/>
                  </a:lnTo>
                  <a:lnTo>
                    <a:pt x="204159" y="11475"/>
                  </a:lnTo>
                  <a:lnTo>
                    <a:pt x="202159" y="11317"/>
                  </a:lnTo>
                  <a:lnTo>
                    <a:pt x="200159" y="11154"/>
                  </a:lnTo>
                  <a:lnTo>
                    <a:pt x="198184" y="10986"/>
                  </a:lnTo>
                  <a:lnTo>
                    <a:pt x="196210" y="10818"/>
                  </a:lnTo>
                  <a:lnTo>
                    <a:pt x="194261" y="10639"/>
                  </a:lnTo>
                  <a:lnTo>
                    <a:pt x="192312" y="10461"/>
                  </a:lnTo>
                  <a:lnTo>
                    <a:pt x="190389" y="10272"/>
                  </a:lnTo>
                  <a:lnTo>
                    <a:pt x="188492" y="10082"/>
                  </a:lnTo>
                  <a:lnTo>
                    <a:pt x="186594" y="9883"/>
                  </a:lnTo>
                  <a:lnTo>
                    <a:pt x="184697" y="9683"/>
                  </a:lnTo>
                  <a:lnTo>
                    <a:pt x="182851" y="9473"/>
                  </a:lnTo>
                  <a:lnTo>
                    <a:pt x="181004" y="9263"/>
                  </a:lnTo>
                  <a:lnTo>
                    <a:pt x="179158" y="9047"/>
                  </a:lnTo>
                  <a:lnTo>
                    <a:pt x="177338" y="8822"/>
                  </a:lnTo>
                  <a:lnTo>
                    <a:pt x="175543" y="8596"/>
                  </a:lnTo>
                  <a:lnTo>
                    <a:pt x="173748" y="8365"/>
                  </a:lnTo>
                  <a:lnTo>
                    <a:pt x="171978" y="8123"/>
                  </a:lnTo>
                  <a:lnTo>
                    <a:pt x="170235" y="7881"/>
                  </a:lnTo>
                  <a:lnTo>
                    <a:pt x="168491" y="7634"/>
                  </a:lnTo>
                  <a:lnTo>
                    <a:pt x="166799" y="7377"/>
                  </a:lnTo>
                  <a:lnTo>
                    <a:pt x="165081" y="7114"/>
                  </a:lnTo>
                  <a:lnTo>
                    <a:pt x="163414" y="6851"/>
                  </a:lnTo>
                  <a:lnTo>
                    <a:pt x="161747" y="6578"/>
                  </a:lnTo>
                  <a:lnTo>
                    <a:pt x="160106" y="6305"/>
                  </a:lnTo>
                  <a:lnTo>
                    <a:pt x="158491" y="6021"/>
                  </a:lnTo>
                  <a:lnTo>
                    <a:pt x="156876" y="5732"/>
                  </a:lnTo>
                  <a:lnTo>
                    <a:pt x="155286" y="5438"/>
                  </a:lnTo>
                  <a:lnTo>
                    <a:pt x="153722" y="5139"/>
                  </a:lnTo>
                  <a:lnTo>
                    <a:pt x="152183" y="4834"/>
                  </a:lnTo>
                  <a:lnTo>
                    <a:pt x="150645" y="4519"/>
                  </a:lnTo>
                  <a:lnTo>
                    <a:pt x="149157" y="4204"/>
                  </a:lnTo>
                  <a:lnTo>
                    <a:pt x="147670" y="3878"/>
                  </a:lnTo>
                  <a:lnTo>
                    <a:pt x="146927" y="3715"/>
                  </a:lnTo>
                  <a:lnTo>
                    <a:pt x="146234" y="3547"/>
                  </a:lnTo>
                  <a:lnTo>
                    <a:pt x="145542" y="3374"/>
                  </a:lnTo>
                  <a:lnTo>
                    <a:pt x="144875" y="3200"/>
                  </a:lnTo>
                  <a:lnTo>
                    <a:pt x="144234" y="3022"/>
                  </a:lnTo>
                  <a:lnTo>
                    <a:pt x="143593" y="2838"/>
                  </a:lnTo>
                  <a:lnTo>
                    <a:pt x="142978" y="2654"/>
                  </a:lnTo>
                  <a:lnTo>
                    <a:pt x="142362" y="2470"/>
                  </a:lnTo>
                  <a:lnTo>
                    <a:pt x="141157" y="2092"/>
                  </a:lnTo>
                  <a:lnTo>
                    <a:pt x="140003" y="1708"/>
                  </a:lnTo>
                  <a:lnTo>
                    <a:pt x="138875" y="1325"/>
                  </a:lnTo>
                  <a:lnTo>
                    <a:pt x="137773" y="941"/>
                  </a:lnTo>
                  <a:lnTo>
                    <a:pt x="137285" y="773"/>
                  </a:lnTo>
                  <a:lnTo>
                    <a:pt x="136824" y="621"/>
                  </a:lnTo>
                  <a:lnTo>
                    <a:pt x="136388" y="489"/>
                  </a:lnTo>
                  <a:lnTo>
                    <a:pt x="135952" y="369"/>
                  </a:lnTo>
                  <a:lnTo>
                    <a:pt x="135542" y="269"/>
                  </a:lnTo>
                  <a:lnTo>
                    <a:pt x="135131" y="185"/>
                  </a:lnTo>
                  <a:lnTo>
                    <a:pt x="134901" y="148"/>
                  </a:lnTo>
                  <a:lnTo>
                    <a:pt x="134696" y="116"/>
                  </a:lnTo>
                  <a:lnTo>
                    <a:pt x="134465" y="85"/>
                  </a:lnTo>
                  <a:lnTo>
                    <a:pt x="134260" y="64"/>
                  </a:lnTo>
                  <a:lnTo>
                    <a:pt x="134029" y="43"/>
                  </a:lnTo>
                  <a:lnTo>
                    <a:pt x="133798" y="27"/>
                  </a:lnTo>
                  <a:lnTo>
                    <a:pt x="133542" y="11"/>
                  </a:lnTo>
                  <a:lnTo>
                    <a:pt x="133285" y="6"/>
                  </a:lnTo>
                  <a:lnTo>
                    <a:pt x="133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96;p41">
              <a:extLst>
                <a:ext uri="{FF2B5EF4-FFF2-40B4-BE49-F238E27FC236}">
                  <a16:creationId xmlns:a16="http://schemas.microsoft.com/office/drawing/2014/main" id="{3B0FF61B-6B48-2B1D-7034-911A68033F7D}"/>
                </a:ext>
              </a:extLst>
            </p:cNvPr>
            <p:cNvSpPr/>
            <p:nvPr/>
          </p:nvSpPr>
          <p:spPr>
            <a:xfrm>
              <a:off x="2791400" y="2076157"/>
              <a:ext cx="979717" cy="1687227"/>
            </a:xfrm>
            <a:custGeom>
              <a:avLst/>
              <a:gdLst/>
              <a:ahLst/>
              <a:cxnLst/>
              <a:rect l="l" t="t" r="r" b="b"/>
              <a:pathLst>
                <a:path w="175184" h="61572" extrusionOk="0">
                  <a:moveTo>
                    <a:pt x="45206" y="1314"/>
                  </a:moveTo>
                  <a:lnTo>
                    <a:pt x="47001" y="1514"/>
                  </a:lnTo>
                  <a:lnTo>
                    <a:pt x="48822" y="1698"/>
                  </a:lnTo>
                  <a:lnTo>
                    <a:pt x="50642" y="1876"/>
                  </a:lnTo>
                  <a:lnTo>
                    <a:pt x="52489" y="2055"/>
                  </a:lnTo>
                  <a:lnTo>
                    <a:pt x="56181" y="2391"/>
                  </a:lnTo>
                  <a:lnTo>
                    <a:pt x="58001" y="2564"/>
                  </a:lnTo>
                  <a:lnTo>
                    <a:pt x="59822" y="2733"/>
                  </a:lnTo>
                  <a:lnTo>
                    <a:pt x="61617" y="2911"/>
                  </a:lnTo>
                  <a:lnTo>
                    <a:pt x="63386" y="3090"/>
                  </a:lnTo>
                  <a:lnTo>
                    <a:pt x="65104" y="3279"/>
                  </a:lnTo>
                  <a:lnTo>
                    <a:pt x="65950" y="3373"/>
                  </a:lnTo>
                  <a:lnTo>
                    <a:pt x="66797" y="3479"/>
                  </a:lnTo>
                  <a:lnTo>
                    <a:pt x="67617" y="3578"/>
                  </a:lnTo>
                  <a:lnTo>
                    <a:pt x="68438" y="3683"/>
                  </a:lnTo>
                  <a:lnTo>
                    <a:pt x="69232" y="3794"/>
                  </a:lnTo>
                  <a:lnTo>
                    <a:pt x="70027" y="3909"/>
                  </a:lnTo>
                  <a:lnTo>
                    <a:pt x="70797" y="4025"/>
                  </a:lnTo>
                  <a:lnTo>
                    <a:pt x="71566" y="4146"/>
                  </a:lnTo>
                  <a:lnTo>
                    <a:pt x="72284" y="4267"/>
                  </a:lnTo>
                  <a:lnTo>
                    <a:pt x="73002" y="4398"/>
                  </a:lnTo>
                  <a:lnTo>
                    <a:pt x="71874" y="4850"/>
                  </a:lnTo>
                  <a:lnTo>
                    <a:pt x="70745" y="5286"/>
                  </a:lnTo>
                  <a:lnTo>
                    <a:pt x="68566" y="6121"/>
                  </a:lnTo>
                  <a:lnTo>
                    <a:pt x="67540" y="6526"/>
                  </a:lnTo>
                  <a:lnTo>
                    <a:pt x="66540" y="6930"/>
                  </a:lnTo>
                  <a:lnTo>
                    <a:pt x="65591" y="7335"/>
                  </a:lnTo>
                  <a:lnTo>
                    <a:pt x="65155" y="7534"/>
                  </a:lnTo>
                  <a:lnTo>
                    <a:pt x="64720" y="7739"/>
                  </a:lnTo>
                  <a:lnTo>
                    <a:pt x="64361" y="7918"/>
                  </a:lnTo>
                  <a:lnTo>
                    <a:pt x="64027" y="8096"/>
                  </a:lnTo>
                  <a:lnTo>
                    <a:pt x="63720" y="8275"/>
                  </a:lnTo>
                  <a:lnTo>
                    <a:pt x="63463" y="8454"/>
                  </a:lnTo>
                  <a:lnTo>
                    <a:pt x="63232" y="8632"/>
                  </a:lnTo>
                  <a:lnTo>
                    <a:pt x="63027" y="8806"/>
                  </a:lnTo>
                  <a:lnTo>
                    <a:pt x="62848" y="8984"/>
                  </a:lnTo>
                  <a:lnTo>
                    <a:pt x="62694" y="9158"/>
                  </a:lnTo>
                  <a:lnTo>
                    <a:pt x="62591" y="9336"/>
                  </a:lnTo>
                  <a:lnTo>
                    <a:pt x="62514" y="9510"/>
                  </a:lnTo>
                  <a:lnTo>
                    <a:pt x="62463" y="9683"/>
                  </a:lnTo>
                  <a:lnTo>
                    <a:pt x="62437" y="9856"/>
                  </a:lnTo>
                  <a:lnTo>
                    <a:pt x="62437" y="10030"/>
                  </a:lnTo>
                  <a:lnTo>
                    <a:pt x="62489" y="10203"/>
                  </a:lnTo>
                  <a:lnTo>
                    <a:pt x="62566" y="10371"/>
                  </a:lnTo>
                  <a:lnTo>
                    <a:pt x="62668" y="10545"/>
                  </a:lnTo>
                  <a:lnTo>
                    <a:pt x="62796" y="10713"/>
                  </a:lnTo>
                  <a:lnTo>
                    <a:pt x="62950" y="10875"/>
                  </a:lnTo>
                  <a:lnTo>
                    <a:pt x="63155" y="11044"/>
                  </a:lnTo>
                  <a:lnTo>
                    <a:pt x="63386" y="11206"/>
                  </a:lnTo>
                  <a:lnTo>
                    <a:pt x="63643" y="11369"/>
                  </a:lnTo>
                  <a:lnTo>
                    <a:pt x="63925" y="11532"/>
                  </a:lnTo>
                  <a:lnTo>
                    <a:pt x="64258" y="11690"/>
                  </a:lnTo>
                  <a:lnTo>
                    <a:pt x="64591" y="11847"/>
                  </a:lnTo>
                  <a:lnTo>
                    <a:pt x="64976" y="12000"/>
                  </a:lnTo>
                  <a:lnTo>
                    <a:pt x="65386" y="12157"/>
                  </a:lnTo>
                  <a:lnTo>
                    <a:pt x="65848" y="12310"/>
                  </a:lnTo>
                  <a:lnTo>
                    <a:pt x="66309" y="12457"/>
                  </a:lnTo>
                  <a:lnTo>
                    <a:pt x="66822" y="12604"/>
                  </a:lnTo>
                  <a:lnTo>
                    <a:pt x="67361" y="12751"/>
                  </a:lnTo>
                  <a:lnTo>
                    <a:pt x="67950" y="12893"/>
                  </a:lnTo>
                  <a:lnTo>
                    <a:pt x="68540" y="13035"/>
                  </a:lnTo>
                  <a:lnTo>
                    <a:pt x="69591" y="13266"/>
                  </a:lnTo>
                  <a:lnTo>
                    <a:pt x="70668" y="13492"/>
                  </a:lnTo>
                  <a:lnTo>
                    <a:pt x="71771" y="13712"/>
                  </a:lnTo>
                  <a:lnTo>
                    <a:pt x="72899" y="13933"/>
                  </a:lnTo>
                  <a:lnTo>
                    <a:pt x="74053" y="14148"/>
                  </a:lnTo>
                  <a:lnTo>
                    <a:pt x="75233" y="14359"/>
                  </a:lnTo>
                  <a:lnTo>
                    <a:pt x="76438" y="14563"/>
                  </a:lnTo>
                  <a:lnTo>
                    <a:pt x="77669" y="14763"/>
                  </a:lnTo>
                  <a:lnTo>
                    <a:pt x="78899" y="14963"/>
                  </a:lnTo>
                  <a:lnTo>
                    <a:pt x="80181" y="15152"/>
                  </a:lnTo>
                  <a:lnTo>
                    <a:pt x="81438" y="15336"/>
                  </a:lnTo>
                  <a:lnTo>
                    <a:pt x="82746" y="15520"/>
                  </a:lnTo>
                  <a:lnTo>
                    <a:pt x="84053" y="15693"/>
                  </a:lnTo>
                  <a:lnTo>
                    <a:pt x="85361" y="15861"/>
                  </a:lnTo>
                  <a:lnTo>
                    <a:pt x="86694" y="16029"/>
                  </a:lnTo>
                  <a:lnTo>
                    <a:pt x="88028" y="16187"/>
                  </a:lnTo>
                  <a:lnTo>
                    <a:pt x="89259" y="16323"/>
                  </a:lnTo>
                  <a:lnTo>
                    <a:pt x="90541" y="16455"/>
                  </a:lnTo>
                  <a:lnTo>
                    <a:pt x="91848" y="16576"/>
                  </a:lnTo>
                  <a:lnTo>
                    <a:pt x="93182" y="16686"/>
                  </a:lnTo>
                  <a:lnTo>
                    <a:pt x="94515" y="16786"/>
                  </a:lnTo>
                  <a:lnTo>
                    <a:pt x="95207" y="16833"/>
                  </a:lnTo>
                  <a:lnTo>
                    <a:pt x="95900" y="16875"/>
                  </a:lnTo>
                  <a:lnTo>
                    <a:pt x="96592" y="16912"/>
                  </a:lnTo>
                  <a:lnTo>
                    <a:pt x="97284" y="16949"/>
                  </a:lnTo>
                  <a:lnTo>
                    <a:pt x="97977" y="16980"/>
                  </a:lnTo>
                  <a:lnTo>
                    <a:pt x="98695" y="17012"/>
                  </a:lnTo>
                  <a:lnTo>
                    <a:pt x="99387" y="17033"/>
                  </a:lnTo>
                  <a:lnTo>
                    <a:pt x="100105" y="17054"/>
                  </a:lnTo>
                  <a:lnTo>
                    <a:pt x="100823" y="17075"/>
                  </a:lnTo>
                  <a:lnTo>
                    <a:pt x="101515" y="17085"/>
                  </a:lnTo>
                  <a:lnTo>
                    <a:pt x="102233" y="17096"/>
                  </a:lnTo>
                  <a:lnTo>
                    <a:pt x="103695" y="17096"/>
                  </a:lnTo>
                  <a:lnTo>
                    <a:pt x="104413" y="17090"/>
                  </a:lnTo>
                  <a:lnTo>
                    <a:pt x="105131" y="17085"/>
                  </a:lnTo>
                  <a:lnTo>
                    <a:pt x="105849" y="17069"/>
                  </a:lnTo>
                  <a:lnTo>
                    <a:pt x="106592" y="17048"/>
                  </a:lnTo>
                  <a:lnTo>
                    <a:pt x="107310" y="17022"/>
                  </a:lnTo>
                  <a:lnTo>
                    <a:pt x="108028" y="16996"/>
                  </a:lnTo>
                  <a:lnTo>
                    <a:pt x="108772" y="16959"/>
                  </a:lnTo>
                  <a:lnTo>
                    <a:pt x="109490" y="16917"/>
                  </a:lnTo>
                  <a:lnTo>
                    <a:pt x="110233" y="16875"/>
                  </a:lnTo>
                  <a:lnTo>
                    <a:pt x="111157" y="16807"/>
                  </a:lnTo>
                  <a:lnTo>
                    <a:pt x="112080" y="16738"/>
                  </a:lnTo>
                  <a:lnTo>
                    <a:pt x="112977" y="16670"/>
                  </a:lnTo>
                  <a:lnTo>
                    <a:pt x="113900" y="16597"/>
                  </a:lnTo>
                  <a:lnTo>
                    <a:pt x="114798" y="16523"/>
                  </a:lnTo>
                  <a:lnTo>
                    <a:pt x="115669" y="16444"/>
                  </a:lnTo>
                  <a:lnTo>
                    <a:pt x="116567" y="16360"/>
                  </a:lnTo>
                  <a:lnTo>
                    <a:pt x="117439" y="16276"/>
                  </a:lnTo>
                  <a:lnTo>
                    <a:pt x="118285" y="16192"/>
                  </a:lnTo>
                  <a:lnTo>
                    <a:pt x="119157" y="16103"/>
                  </a:lnTo>
                  <a:lnTo>
                    <a:pt x="120003" y="16008"/>
                  </a:lnTo>
                  <a:lnTo>
                    <a:pt x="120823" y="15914"/>
                  </a:lnTo>
                  <a:lnTo>
                    <a:pt x="121670" y="15814"/>
                  </a:lnTo>
                  <a:lnTo>
                    <a:pt x="122490" y="15714"/>
                  </a:lnTo>
                  <a:lnTo>
                    <a:pt x="123285" y="15609"/>
                  </a:lnTo>
                  <a:lnTo>
                    <a:pt x="124106" y="15504"/>
                  </a:lnTo>
                  <a:lnTo>
                    <a:pt x="124900" y="15394"/>
                  </a:lnTo>
                  <a:lnTo>
                    <a:pt x="125670" y="15283"/>
                  </a:lnTo>
                  <a:lnTo>
                    <a:pt x="126465" y="15168"/>
                  </a:lnTo>
                  <a:lnTo>
                    <a:pt x="127234" y="15047"/>
                  </a:lnTo>
                  <a:lnTo>
                    <a:pt x="127977" y="14926"/>
                  </a:lnTo>
                  <a:lnTo>
                    <a:pt x="128721" y="14805"/>
                  </a:lnTo>
                  <a:lnTo>
                    <a:pt x="129465" y="14674"/>
                  </a:lnTo>
                  <a:lnTo>
                    <a:pt x="130208" y="14548"/>
                  </a:lnTo>
                  <a:lnTo>
                    <a:pt x="130926" y="14416"/>
                  </a:lnTo>
                  <a:lnTo>
                    <a:pt x="131619" y="14280"/>
                  </a:lnTo>
                  <a:lnTo>
                    <a:pt x="132336" y="14138"/>
                  </a:lnTo>
                  <a:lnTo>
                    <a:pt x="133029" y="13996"/>
                  </a:lnTo>
                  <a:lnTo>
                    <a:pt x="133695" y="13854"/>
                  </a:lnTo>
                  <a:lnTo>
                    <a:pt x="134362" y="13707"/>
                  </a:lnTo>
                  <a:lnTo>
                    <a:pt x="135029" y="13555"/>
                  </a:lnTo>
                  <a:lnTo>
                    <a:pt x="135670" y="13402"/>
                  </a:lnTo>
                  <a:lnTo>
                    <a:pt x="136208" y="13266"/>
                  </a:lnTo>
                  <a:lnTo>
                    <a:pt x="136747" y="13124"/>
                  </a:lnTo>
                  <a:lnTo>
                    <a:pt x="137234" y="12982"/>
                  </a:lnTo>
                  <a:lnTo>
                    <a:pt x="137747" y="12835"/>
                  </a:lnTo>
                  <a:lnTo>
                    <a:pt x="138696" y="12536"/>
                  </a:lnTo>
                  <a:lnTo>
                    <a:pt x="139696" y="12236"/>
                  </a:lnTo>
                  <a:lnTo>
                    <a:pt x="169260" y="15777"/>
                  </a:lnTo>
                  <a:lnTo>
                    <a:pt x="168030" y="16765"/>
                  </a:lnTo>
                  <a:lnTo>
                    <a:pt x="166824" y="17747"/>
                  </a:lnTo>
                  <a:lnTo>
                    <a:pt x="164440" y="19712"/>
                  </a:lnTo>
                  <a:lnTo>
                    <a:pt x="163235" y="20689"/>
                  </a:lnTo>
                  <a:lnTo>
                    <a:pt x="161978" y="21656"/>
                  </a:lnTo>
                  <a:lnTo>
                    <a:pt x="161337" y="22144"/>
                  </a:lnTo>
                  <a:lnTo>
                    <a:pt x="160670" y="22628"/>
                  </a:lnTo>
                  <a:lnTo>
                    <a:pt x="159978" y="23106"/>
                  </a:lnTo>
                  <a:lnTo>
                    <a:pt x="159286" y="23589"/>
                  </a:lnTo>
                  <a:lnTo>
                    <a:pt x="158670" y="24009"/>
                  </a:lnTo>
                  <a:lnTo>
                    <a:pt x="158106" y="24430"/>
                  </a:lnTo>
                  <a:lnTo>
                    <a:pt x="157593" y="24855"/>
                  </a:lnTo>
                  <a:lnTo>
                    <a:pt x="157106" y="25275"/>
                  </a:lnTo>
                  <a:lnTo>
                    <a:pt x="156670" y="25696"/>
                  </a:lnTo>
                  <a:lnTo>
                    <a:pt x="156286" y="26121"/>
                  </a:lnTo>
                  <a:lnTo>
                    <a:pt x="155927" y="26541"/>
                  </a:lnTo>
                  <a:lnTo>
                    <a:pt x="155593" y="26967"/>
                  </a:lnTo>
                  <a:lnTo>
                    <a:pt x="155337" y="27387"/>
                  </a:lnTo>
                  <a:lnTo>
                    <a:pt x="155081" y="27813"/>
                  </a:lnTo>
                  <a:lnTo>
                    <a:pt x="154875" y="28233"/>
                  </a:lnTo>
                  <a:lnTo>
                    <a:pt x="154696" y="28659"/>
                  </a:lnTo>
                  <a:lnTo>
                    <a:pt x="154568" y="29084"/>
                  </a:lnTo>
                  <a:lnTo>
                    <a:pt x="154465" y="29504"/>
                  </a:lnTo>
                  <a:lnTo>
                    <a:pt x="154388" y="29930"/>
                  </a:lnTo>
                  <a:lnTo>
                    <a:pt x="154337" y="30356"/>
                  </a:lnTo>
                  <a:lnTo>
                    <a:pt x="154337" y="30776"/>
                  </a:lnTo>
                  <a:lnTo>
                    <a:pt x="154363" y="31201"/>
                  </a:lnTo>
                  <a:lnTo>
                    <a:pt x="154414" y="31627"/>
                  </a:lnTo>
                  <a:lnTo>
                    <a:pt x="154491" y="32052"/>
                  </a:lnTo>
                  <a:lnTo>
                    <a:pt x="154593" y="32473"/>
                  </a:lnTo>
                  <a:lnTo>
                    <a:pt x="154722" y="32898"/>
                  </a:lnTo>
                  <a:lnTo>
                    <a:pt x="154875" y="33324"/>
                  </a:lnTo>
                  <a:lnTo>
                    <a:pt x="155055" y="33749"/>
                  </a:lnTo>
                  <a:lnTo>
                    <a:pt x="155260" y="34175"/>
                  </a:lnTo>
                  <a:lnTo>
                    <a:pt x="155465" y="34600"/>
                  </a:lnTo>
                  <a:lnTo>
                    <a:pt x="155722" y="35026"/>
                  </a:lnTo>
                  <a:lnTo>
                    <a:pt x="155978" y="35451"/>
                  </a:lnTo>
                  <a:lnTo>
                    <a:pt x="156286" y="35877"/>
                  </a:lnTo>
                  <a:lnTo>
                    <a:pt x="156593" y="36303"/>
                  </a:lnTo>
                  <a:lnTo>
                    <a:pt x="156901" y="36728"/>
                  </a:lnTo>
                  <a:lnTo>
                    <a:pt x="157260" y="37154"/>
                  </a:lnTo>
                  <a:lnTo>
                    <a:pt x="157645" y="37605"/>
                  </a:lnTo>
                  <a:lnTo>
                    <a:pt x="158055" y="38057"/>
                  </a:lnTo>
                  <a:lnTo>
                    <a:pt x="158491" y="38509"/>
                  </a:lnTo>
                  <a:lnTo>
                    <a:pt x="158952" y="38956"/>
                  </a:lnTo>
                  <a:lnTo>
                    <a:pt x="159465" y="39407"/>
                  </a:lnTo>
                  <a:lnTo>
                    <a:pt x="160004" y="39849"/>
                  </a:lnTo>
                  <a:lnTo>
                    <a:pt x="160594" y="40295"/>
                  </a:lnTo>
                  <a:lnTo>
                    <a:pt x="161209" y="40736"/>
                  </a:lnTo>
                  <a:lnTo>
                    <a:pt x="161901" y="41178"/>
                  </a:lnTo>
                  <a:lnTo>
                    <a:pt x="162619" y="41614"/>
                  </a:lnTo>
                  <a:lnTo>
                    <a:pt x="163414" y="42045"/>
                  </a:lnTo>
                  <a:lnTo>
                    <a:pt x="163824" y="42260"/>
                  </a:lnTo>
                  <a:lnTo>
                    <a:pt x="164260" y="42475"/>
                  </a:lnTo>
                  <a:lnTo>
                    <a:pt x="164722" y="42691"/>
                  </a:lnTo>
                  <a:lnTo>
                    <a:pt x="165183" y="42906"/>
                  </a:lnTo>
                  <a:lnTo>
                    <a:pt x="165671" y="43116"/>
                  </a:lnTo>
                  <a:lnTo>
                    <a:pt x="166158" y="43326"/>
                  </a:lnTo>
                  <a:lnTo>
                    <a:pt x="166671" y="43542"/>
                  </a:lnTo>
                  <a:lnTo>
                    <a:pt x="167209" y="43747"/>
                  </a:lnTo>
                  <a:lnTo>
                    <a:pt x="167773" y="43957"/>
                  </a:lnTo>
                  <a:lnTo>
                    <a:pt x="168337" y="44167"/>
                  </a:lnTo>
                  <a:lnTo>
                    <a:pt x="165542" y="44498"/>
                  </a:lnTo>
                  <a:lnTo>
                    <a:pt x="146798" y="46752"/>
                  </a:lnTo>
                  <a:lnTo>
                    <a:pt x="137439" y="47881"/>
                  </a:lnTo>
                  <a:lnTo>
                    <a:pt x="132772" y="48449"/>
                  </a:lnTo>
                  <a:lnTo>
                    <a:pt x="128106" y="49021"/>
                  </a:lnTo>
                  <a:lnTo>
                    <a:pt x="127516" y="49095"/>
                  </a:lnTo>
                  <a:lnTo>
                    <a:pt x="126952" y="49174"/>
                  </a:lnTo>
                  <a:lnTo>
                    <a:pt x="126439" y="49258"/>
                  </a:lnTo>
                  <a:lnTo>
                    <a:pt x="125952" y="49342"/>
                  </a:lnTo>
                  <a:lnTo>
                    <a:pt x="125490" y="49431"/>
                  </a:lnTo>
                  <a:lnTo>
                    <a:pt x="125080" y="49520"/>
                  </a:lnTo>
                  <a:lnTo>
                    <a:pt x="124695" y="49610"/>
                  </a:lnTo>
                  <a:lnTo>
                    <a:pt x="124336" y="49704"/>
                  </a:lnTo>
                  <a:lnTo>
                    <a:pt x="124029" y="49799"/>
                  </a:lnTo>
                  <a:lnTo>
                    <a:pt x="123747" y="49899"/>
                  </a:lnTo>
                  <a:lnTo>
                    <a:pt x="123516" y="49998"/>
                  </a:lnTo>
                  <a:lnTo>
                    <a:pt x="123311" y="50098"/>
                  </a:lnTo>
                  <a:lnTo>
                    <a:pt x="123131" y="50203"/>
                  </a:lnTo>
                  <a:lnTo>
                    <a:pt x="122977" y="50303"/>
                  </a:lnTo>
                  <a:lnTo>
                    <a:pt x="122875" y="50408"/>
                  </a:lnTo>
                  <a:lnTo>
                    <a:pt x="122823" y="50519"/>
                  </a:lnTo>
                  <a:lnTo>
                    <a:pt x="122772" y="50624"/>
                  </a:lnTo>
                  <a:lnTo>
                    <a:pt x="122772" y="50729"/>
                  </a:lnTo>
                  <a:lnTo>
                    <a:pt x="122823" y="50839"/>
                  </a:lnTo>
                  <a:lnTo>
                    <a:pt x="122900" y="50944"/>
                  </a:lnTo>
                  <a:lnTo>
                    <a:pt x="123003" y="51054"/>
                  </a:lnTo>
                  <a:lnTo>
                    <a:pt x="123157" y="51165"/>
                  </a:lnTo>
                  <a:lnTo>
                    <a:pt x="123336" y="51270"/>
                  </a:lnTo>
                  <a:lnTo>
                    <a:pt x="123541" y="51380"/>
                  </a:lnTo>
                  <a:lnTo>
                    <a:pt x="123798" y="51485"/>
                  </a:lnTo>
                  <a:lnTo>
                    <a:pt x="124080" y="51596"/>
                  </a:lnTo>
                  <a:lnTo>
                    <a:pt x="124388" y="51701"/>
                  </a:lnTo>
                  <a:lnTo>
                    <a:pt x="124747" y="51806"/>
                  </a:lnTo>
                  <a:lnTo>
                    <a:pt x="125131" y="51911"/>
                  </a:lnTo>
                  <a:lnTo>
                    <a:pt x="125567" y="52016"/>
                  </a:lnTo>
                  <a:lnTo>
                    <a:pt x="126029" y="52121"/>
                  </a:lnTo>
                  <a:lnTo>
                    <a:pt x="126541" y="52221"/>
                  </a:lnTo>
                  <a:lnTo>
                    <a:pt x="127490" y="52405"/>
                  </a:lnTo>
                  <a:lnTo>
                    <a:pt x="128465" y="52583"/>
                  </a:lnTo>
                  <a:lnTo>
                    <a:pt x="129465" y="52757"/>
                  </a:lnTo>
                  <a:lnTo>
                    <a:pt x="130465" y="52925"/>
                  </a:lnTo>
                  <a:lnTo>
                    <a:pt x="132465" y="53271"/>
                  </a:lnTo>
                  <a:lnTo>
                    <a:pt x="133465" y="53445"/>
                  </a:lnTo>
                  <a:lnTo>
                    <a:pt x="134439" y="53618"/>
                  </a:lnTo>
                  <a:lnTo>
                    <a:pt x="135311" y="53781"/>
                  </a:lnTo>
                  <a:lnTo>
                    <a:pt x="136106" y="53944"/>
                  </a:lnTo>
                  <a:lnTo>
                    <a:pt x="136849" y="54112"/>
                  </a:lnTo>
                  <a:lnTo>
                    <a:pt x="137567" y="54275"/>
                  </a:lnTo>
                  <a:lnTo>
                    <a:pt x="138208" y="54443"/>
                  </a:lnTo>
                  <a:lnTo>
                    <a:pt x="138798" y="54611"/>
                  </a:lnTo>
                  <a:lnTo>
                    <a:pt x="139362" y="54779"/>
                  </a:lnTo>
                  <a:lnTo>
                    <a:pt x="139849" y="54947"/>
                  </a:lnTo>
                  <a:lnTo>
                    <a:pt x="140285" y="55121"/>
                  </a:lnTo>
                  <a:lnTo>
                    <a:pt x="140670" y="55294"/>
                  </a:lnTo>
                  <a:lnTo>
                    <a:pt x="141003" y="55467"/>
                  </a:lnTo>
                  <a:lnTo>
                    <a:pt x="141311" y="55641"/>
                  </a:lnTo>
                  <a:lnTo>
                    <a:pt x="141542" y="55814"/>
                  </a:lnTo>
                  <a:lnTo>
                    <a:pt x="141721" y="55993"/>
                  </a:lnTo>
                  <a:lnTo>
                    <a:pt x="141850" y="56166"/>
                  </a:lnTo>
                  <a:lnTo>
                    <a:pt x="141926" y="56345"/>
                  </a:lnTo>
                  <a:lnTo>
                    <a:pt x="141952" y="56523"/>
                  </a:lnTo>
                  <a:lnTo>
                    <a:pt x="141926" y="56702"/>
                  </a:lnTo>
                  <a:lnTo>
                    <a:pt x="141850" y="56881"/>
                  </a:lnTo>
                  <a:lnTo>
                    <a:pt x="141721" y="57059"/>
                  </a:lnTo>
                  <a:lnTo>
                    <a:pt x="141542" y="57238"/>
                  </a:lnTo>
                  <a:lnTo>
                    <a:pt x="141311" y="57416"/>
                  </a:lnTo>
                  <a:lnTo>
                    <a:pt x="141029" y="57600"/>
                  </a:lnTo>
                  <a:lnTo>
                    <a:pt x="140696" y="57779"/>
                  </a:lnTo>
                  <a:lnTo>
                    <a:pt x="140311" y="57963"/>
                  </a:lnTo>
                  <a:lnTo>
                    <a:pt x="139875" y="58147"/>
                  </a:lnTo>
                  <a:lnTo>
                    <a:pt x="139388" y="58325"/>
                  </a:lnTo>
                  <a:lnTo>
                    <a:pt x="138849" y="58509"/>
                  </a:lnTo>
                  <a:lnTo>
                    <a:pt x="138260" y="58693"/>
                  </a:lnTo>
                  <a:lnTo>
                    <a:pt x="137593" y="58872"/>
                  </a:lnTo>
                  <a:lnTo>
                    <a:pt x="136901" y="59056"/>
                  </a:lnTo>
                  <a:lnTo>
                    <a:pt x="136157" y="59239"/>
                  </a:lnTo>
                  <a:lnTo>
                    <a:pt x="135619" y="59360"/>
                  </a:lnTo>
                  <a:lnTo>
                    <a:pt x="135080" y="59476"/>
                  </a:lnTo>
                  <a:lnTo>
                    <a:pt x="134542" y="59586"/>
                  </a:lnTo>
                  <a:lnTo>
                    <a:pt x="134003" y="59691"/>
                  </a:lnTo>
                  <a:lnTo>
                    <a:pt x="133439" y="59786"/>
                  </a:lnTo>
                  <a:lnTo>
                    <a:pt x="132901" y="59875"/>
                  </a:lnTo>
                  <a:lnTo>
                    <a:pt x="132336" y="59959"/>
                  </a:lnTo>
                  <a:lnTo>
                    <a:pt x="131772" y="60038"/>
                  </a:lnTo>
                  <a:lnTo>
                    <a:pt x="131208" y="60106"/>
                  </a:lnTo>
                  <a:lnTo>
                    <a:pt x="130618" y="60169"/>
                  </a:lnTo>
                  <a:lnTo>
                    <a:pt x="130054" y="60227"/>
                  </a:lnTo>
                  <a:lnTo>
                    <a:pt x="129465" y="60280"/>
                  </a:lnTo>
                  <a:lnTo>
                    <a:pt x="128901" y="60322"/>
                  </a:lnTo>
                  <a:lnTo>
                    <a:pt x="128311" y="60358"/>
                  </a:lnTo>
                  <a:lnTo>
                    <a:pt x="127695" y="60390"/>
                  </a:lnTo>
                  <a:lnTo>
                    <a:pt x="127106" y="60416"/>
                  </a:lnTo>
                  <a:lnTo>
                    <a:pt x="126516" y="60432"/>
                  </a:lnTo>
                  <a:lnTo>
                    <a:pt x="125900" y="60442"/>
                  </a:lnTo>
                  <a:lnTo>
                    <a:pt x="125285" y="60448"/>
                  </a:lnTo>
                  <a:lnTo>
                    <a:pt x="124670" y="60442"/>
                  </a:lnTo>
                  <a:lnTo>
                    <a:pt x="124054" y="60432"/>
                  </a:lnTo>
                  <a:lnTo>
                    <a:pt x="123413" y="60416"/>
                  </a:lnTo>
                  <a:lnTo>
                    <a:pt x="122798" y="60395"/>
                  </a:lnTo>
                  <a:lnTo>
                    <a:pt x="122157" y="60364"/>
                  </a:lnTo>
                  <a:lnTo>
                    <a:pt x="121516" y="60322"/>
                  </a:lnTo>
                  <a:lnTo>
                    <a:pt x="120875" y="60280"/>
                  </a:lnTo>
                  <a:lnTo>
                    <a:pt x="120234" y="60227"/>
                  </a:lnTo>
                  <a:lnTo>
                    <a:pt x="119567" y="60169"/>
                  </a:lnTo>
                  <a:lnTo>
                    <a:pt x="118900" y="60101"/>
                  </a:lnTo>
                  <a:lnTo>
                    <a:pt x="118259" y="60027"/>
                  </a:lnTo>
                  <a:lnTo>
                    <a:pt x="117593" y="59949"/>
                  </a:lnTo>
                  <a:lnTo>
                    <a:pt x="116900" y="59859"/>
                  </a:lnTo>
                  <a:lnTo>
                    <a:pt x="116464" y="59796"/>
                  </a:lnTo>
                  <a:lnTo>
                    <a:pt x="116003" y="59723"/>
                  </a:lnTo>
                  <a:lnTo>
                    <a:pt x="115593" y="59649"/>
                  </a:lnTo>
                  <a:lnTo>
                    <a:pt x="115157" y="59565"/>
                  </a:lnTo>
                  <a:lnTo>
                    <a:pt x="114772" y="59481"/>
                  </a:lnTo>
                  <a:lnTo>
                    <a:pt x="114387" y="59386"/>
                  </a:lnTo>
                  <a:lnTo>
                    <a:pt x="114003" y="59297"/>
                  </a:lnTo>
                  <a:lnTo>
                    <a:pt x="113644" y="59197"/>
                  </a:lnTo>
                  <a:lnTo>
                    <a:pt x="113285" y="59098"/>
                  </a:lnTo>
                  <a:lnTo>
                    <a:pt x="112951" y="58998"/>
                  </a:lnTo>
                  <a:lnTo>
                    <a:pt x="112310" y="58788"/>
                  </a:lnTo>
                  <a:lnTo>
                    <a:pt x="111721" y="58577"/>
                  </a:lnTo>
                  <a:lnTo>
                    <a:pt x="111157" y="58362"/>
                  </a:lnTo>
                  <a:lnTo>
                    <a:pt x="110669" y="58162"/>
                  </a:lnTo>
                  <a:lnTo>
                    <a:pt x="110208" y="57963"/>
                  </a:lnTo>
                  <a:lnTo>
                    <a:pt x="109746" y="57758"/>
                  </a:lnTo>
                  <a:lnTo>
                    <a:pt x="109310" y="57553"/>
                  </a:lnTo>
                  <a:lnTo>
                    <a:pt x="108439" y="57138"/>
                  </a:lnTo>
                  <a:lnTo>
                    <a:pt x="107592" y="56723"/>
                  </a:lnTo>
                  <a:lnTo>
                    <a:pt x="106746" y="56308"/>
                  </a:lnTo>
                  <a:lnTo>
                    <a:pt x="105874" y="55898"/>
                  </a:lnTo>
                  <a:lnTo>
                    <a:pt x="105387" y="55693"/>
                  </a:lnTo>
                  <a:lnTo>
                    <a:pt x="104926" y="55494"/>
                  </a:lnTo>
                  <a:lnTo>
                    <a:pt x="104413" y="55299"/>
                  </a:lnTo>
                  <a:lnTo>
                    <a:pt x="103874" y="55100"/>
                  </a:lnTo>
                  <a:lnTo>
                    <a:pt x="103541" y="54979"/>
                  </a:lnTo>
                  <a:lnTo>
                    <a:pt x="103182" y="54863"/>
                  </a:lnTo>
                  <a:lnTo>
                    <a:pt x="102797" y="54753"/>
                  </a:lnTo>
                  <a:lnTo>
                    <a:pt x="102438" y="54648"/>
                  </a:lnTo>
                  <a:lnTo>
                    <a:pt x="102054" y="54548"/>
                  </a:lnTo>
                  <a:lnTo>
                    <a:pt x="101669" y="54453"/>
                  </a:lnTo>
                  <a:lnTo>
                    <a:pt x="101259" y="54364"/>
                  </a:lnTo>
                  <a:lnTo>
                    <a:pt x="100849" y="54280"/>
                  </a:lnTo>
                  <a:lnTo>
                    <a:pt x="100438" y="54201"/>
                  </a:lnTo>
                  <a:lnTo>
                    <a:pt x="100028" y="54122"/>
                  </a:lnTo>
                  <a:lnTo>
                    <a:pt x="99592" y="54054"/>
                  </a:lnTo>
                  <a:lnTo>
                    <a:pt x="99156" y="53991"/>
                  </a:lnTo>
                  <a:lnTo>
                    <a:pt x="98695" y="53933"/>
                  </a:lnTo>
                  <a:lnTo>
                    <a:pt x="98259" y="53881"/>
                  </a:lnTo>
                  <a:lnTo>
                    <a:pt x="97772" y="53834"/>
                  </a:lnTo>
                  <a:lnTo>
                    <a:pt x="97310" y="53786"/>
                  </a:lnTo>
                  <a:lnTo>
                    <a:pt x="96823" y="53749"/>
                  </a:lnTo>
                  <a:lnTo>
                    <a:pt x="96336" y="53718"/>
                  </a:lnTo>
                  <a:lnTo>
                    <a:pt x="95823" y="53692"/>
                  </a:lnTo>
                  <a:lnTo>
                    <a:pt x="95310" y="53671"/>
                  </a:lnTo>
                  <a:lnTo>
                    <a:pt x="94772" y="53650"/>
                  </a:lnTo>
                  <a:lnTo>
                    <a:pt x="94259" y="53639"/>
                  </a:lnTo>
                  <a:lnTo>
                    <a:pt x="93695" y="53634"/>
                  </a:lnTo>
                  <a:lnTo>
                    <a:pt x="92592" y="53634"/>
                  </a:lnTo>
                  <a:lnTo>
                    <a:pt x="92002" y="53644"/>
                  </a:lnTo>
                  <a:lnTo>
                    <a:pt x="91412" y="53655"/>
                  </a:lnTo>
                  <a:lnTo>
                    <a:pt x="90823" y="53676"/>
                  </a:lnTo>
                  <a:lnTo>
                    <a:pt x="90207" y="53702"/>
                  </a:lnTo>
                  <a:lnTo>
                    <a:pt x="89592" y="53728"/>
                  </a:lnTo>
                  <a:lnTo>
                    <a:pt x="88951" y="53765"/>
                  </a:lnTo>
                  <a:lnTo>
                    <a:pt x="88310" y="53802"/>
                  </a:lnTo>
                  <a:lnTo>
                    <a:pt x="87310" y="53870"/>
                  </a:lnTo>
                  <a:lnTo>
                    <a:pt x="86310" y="53944"/>
                  </a:lnTo>
                  <a:lnTo>
                    <a:pt x="85310" y="54017"/>
                  </a:lnTo>
                  <a:lnTo>
                    <a:pt x="84335" y="54101"/>
                  </a:lnTo>
                  <a:lnTo>
                    <a:pt x="83361" y="54185"/>
                  </a:lnTo>
                  <a:lnTo>
                    <a:pt x="82387" y="54275"/>
                  </a:lnTo>
                  <a:lnTo>
                    <a:pt x="80438" y="54459"/>
                  </a:lnTo>
                  <a:lnTo>
                    <a:pt x="78515" y="54653"/>
                  </a:lnTo>
                  <a:lnTo>
                    <a:pt x="76617" y="54853"/>
                  </a:lnTo>
                  <a:lnTo>
                    <a:pt x="74745" y="55063"/>
                  </a:lnTo>
                  <a:lnTo>
                    <a:pt x="72874" y="55273"/>
                  </a:lnTo>
                  <a:lnTo>
                    <a:pt x="70053" y="55599"/>
                  </a:lnTo>
                  <a:lnTo>
                    <a:pt x="67258" y="55935"/>
                  </a:lnTo>
                  <a:lnTo>
                    <a:pt x="64489" y="56276"/>
                  </a:lnTo>
                  <a:lnTo>
                    <a:pt x="61720" y="56618"/>
                  </a:lnTo>
                  <a:lnTo>
                    <a:pt x="58950" y="56965"/>
                  </a:lnTo>
                  <a:lnTo>
                    <a:pt x="56155" y="57301"/>
                  </a:lnTo>
                  <a:lnTo>
                    <a:pt x="53360" y="57637"/>
                  </a:lnTo>
                  <a:lnTo>
                    <a:pt x="50565" y="57968"/>
                  </a:lnTo>
                  <a:lnTo>
                    <a:pt x="49694" y="58063"/>
                  </a:lnTo>
                  <a:lnTo>
                    <a:pt x="48873" y="58136"/>
                  </a:lnTo>
                  <a:lnTo>
                    <a:pt x="48129" y="58199"/>
                  </a:lnTo>
                  <a:lnTo>
                    <a:pt x="47745" y="58220"/>
                  </a:lnTo>
                  <a:lnTo>
                    <a:pt x="47411" y="58241"/>
                  </a:lnTo>
                  <a:lnTo>
                    <a:pt x="47053" y="58257"/>
                  </a:lnTo>
                  <a:lnTo>
                    <a:pt x="46719" y="58267"/>
                  </a:lnTo>
                  <a:lnTo>
                    <a:pt x="46411" y="58273"/>
                  </a:lnTo>
                  <a:lnTo>
                    <a:pt x="46104" y="58278"/>
                  </a:lnTo>
                  <a:lnTo>
                    <a:pt x="45796" y="58273"/>
                  </a:lnTo>
                  <a:lnTo>
                    <a:pt x="45488" y="58267"/>
                  </a:lnTo>
                  <a:lnTo>
                    <a:pt x="45206" y="58257"/>
                  </a:lnTo>
                  <a:lnTo>
                    <a:pt x="44924" y="58241"/>
                  </a:lnTo>
                  <a:lnTo>
                    <a:pt x="44668" y="58220"/>
                  </a:lnTo>
                  <a:lnTo>
                    <a:pt x="44386" y="58199"/>
                  </a:lnTo>
                  <a:lnTo>
                    <a:pt x="44129" y="58168"/>
                  </a:lnTo>
                  <a:lnTo>
                    <a:pt x="43873" y="58136"/>
                  </a:lnTo>
                  <a:lnTo>
                    <a:pt x="43642" y="58094"/>
                  </a:lnTo>
                  <a:lnTo>
                    <a:pt x="43386" y="58052"/>
                  </a:lnTo>
                  <a:lnTo>
                    <a:pt x="43155" y="58005"/>
                  </a:lnTo>
                  <a:lnTo>
                    <a:pt x="42924" y="57952"/>
                  </a:lnTo>
                  <a:lnTo>
                    <a:pt x="42693" y="57894"/>
                  </a:lnTo>
                  <a:lnTo>
                    <a:pt x="42463" y="57837"/>
                  </a:lnTo>
                  <a:lnTo>
                    <a:pt x="42027" y="57695"/>
                  </a:lnTo>
                  <a:lnTo>
                    <a:pt x="41591" y="57537"/>
                  </a:lnTo>
                  <a:lnTo>
                    <a:pt x="41155" y="57364"/>
                  </a:lnTo>
                  <a:lnTo>
                    <a:pt x="37463" y="55756"/>
                  </a:lnTo>
                  <a:lnTo>
                    <a:pt x="35642" y="54947"/>
                  </a:lnTo>
                  <a:lnTo>
                    <a:pt x="33821" y="54138"/>
                  </a:lnTo>
                  <a:lnTo>
                    <a:pt x="32052" y="53329"/>
                  </a:lnTo>
                  <a:lnTo>
                    <a:pt x="30334" y="52515"/>
                  </a:lnTo>
                  <a:lnTo>
                    <a:pt x="29488" y="52105"/>
                  </a:lnTo>
                  <a:lnTo>
                    <a:pt x="28667" y="51695"/>
                  </a:lnTo>
                  <a:lnTo>
                    <a:pt x="27873" y="51280"/>
                  </a:lnTo>
                  <a:lnTo>
                    <a:pt x="27078" y="50871"/>
                  </a:lnTo>
                  <a:lnTo>
                    <a:pt x="25821" y="50182"/>
                  </a:lnTo>
                  <a:lnTo>
                    <a:pt x="24565" y="49494"/>
                  </a:lnTo>
                  <a:lnTo>
                    <a:pt x="23360" y="48806"/>
                  </a:lnTo>
                  <a:lnTo>
                    <a:pt x="22206" y="48118"/>
                  </a:lnTo>
                  <a:lnTo>
                    <a:pt x="21052" y="47424"/>
                  </a:lnTo>
                  <a:lnTo>
                    <a:pt x="19949" y="46731"/>
                  </a:lnTo>
                  <a:lnTo>
                    <a:pt x="18898" y="46037"/>
                  </a:lnTo>
                  <a:lnTo>
                    <a:pt x="17872" y="45339"/>
                  </a:lnTo>
                  <a:lnTo>
                    <a:pt x="16872" y="44640"/>
                  </a:lnTo>
                  <a:lnTo>
                    <a:pt x="15924" y="43941"/>
                  </a:lnTo>
                  <a:lnTo>
                    <a:pt x="15001" y="43242"/>
                  </a:lnTo>
                  <a:lnTo>
                    <a:pt x="14129" y="42538"/>
                  </a:lnTo>
                  <a:lnTo>
                    <a:pt x="13308" y="41834"/>
                  </a:lnTo>
                  <a:lnTo>
                    <a:pt x="12513" y="41131"/>
                  </a:lnTo>
                  <a:lnTo>
                    <a:pt x="11770" y="40421"/>
                  </a:lnTo>
                  <a:lnTo>
                    <a:pt x="11077" y="39712"/>
                  </a:lnTo>
                  <a:lnTo>
                    <a:pt x="10411" y="39003"/>
                  </a:lnTo>
                  <a:lnTo>
                    <a:pt x="9795" y="38294"/>
                  </a:lnTo>
                  <a:lnTo>
                    <a:pt x="9231" y="37579"/>
                  </a:lnTo>
                  <a:lnTo>
                    <a:pt x="8718" y="36859"/>
                  </a:lnTo>
                  <a:lnTo>
                    <a:pt x="8257" y="36145"/>
                  </a:lnTo>
                  <a:lnTo>
                    <a:pt x="7847" y="35425"/>
                  </a:lnTo>
                  <a:lnTo>
                    <a:pt x="7488" y="34705"/>
                  </a:lnTo>
                  <a:lnTo>
                    <a:pt x="7154" y="33980"/>
                  </a:lnTo>
                  <a:lnTo>
                    <a:pt x="6898" y="33255"/>
                  </a:lnTo>
                  <a:lnTo>
                    <a:pt x="6693" y="32525"/>
                  </a:lnTo>
                  <a:lnTo>
                    <a:pt x="6539" y="31795"/>
                  </a:lnTo>
                  <a:lnTo>
                    <a:pt x="6462" y="31065"/>
                  </a:lnTo>
                  <a:lnTo>
                    <a:pt x="6411" y="30335"/>
                  </a:lnTo>
                  <a:lnTo>
                    <a:pt x="6436" y="29594"/>
                  </a:lnTo>
                  <a:lnTo>
                    <a:pt x="6513" y="28858"/>
                  </a:lnTo>
                  <a:lnTo>
                    <a:pt x="6641" y="28118"/>
                  </a:lnTo>
                  <a:lnTo>
                    <a:pt x="6795" y="27424"/>
                  </a:lnTo>
                  <a:lnTo>
                    <a:pt x="7000" y="26731"/>
                  </a:lnTo>
                  <a:lnTo>
                    <a:pt x="7231" y="26037"/>
                  </a:lnTo>
                  <a:lnTo>
                    <a:pt x="7488" y="25344"/>
                  </a:lnTo>
                  <a:lnTo>
                    <a:pt x="7770" y="24650"/>
                  </a:lnTo>
                  <a:lnTo>
                    <a:pt x="8103" y="23962"/>
                  </a:lnTo>
                  <a:lnTo>
                    <a:pt x="8488" y="23269"/>
                  </a:lnTo>
                  <a:lnTo>
                    <a:pt x="8898" y="22580"/>
                  </a:lnTo>
                  <a:lnTo>
                    <a:pt x="9385" y="21897"/>
                  </a:lnTo>
                  <a:lnTo>
                    <a:pt x="9898" y="21209"/>
                  </a:lnTo>
                  <a:lnTo>
                    <a:pt x="10488" y="20526"/>
                  </a:lnTo>
                  <a:lnTo>
                    <a:pt x="10821" y="20190"/>
                  </a:lnTo>
                  <a:lnTo>
                    <a:pt x="11129" y="19849"/>
                  </a:lnTo>
                  <a:lnTo>
                    <a:pt x="11488" y="19507"/>
                  </a:lnTo>
                  <a:lnTo>
                    <a:pt x="11847" y="19171"/>
                  </a:lnTo>
                  <a:lnTo>
                    <a:pt x="12231" y="18829"/>
                  </a:lnTo>
                  <a:lnTo>
                    <a:pt x="12641" y="18493"/>
                  </a:lnTo>
                  <a:lnTo>
                    <a:pt x="13052" y="18152"/>
                  </a:lnTo>
                  <a:lnTo>
                    <a:pt x="13488" y="17815"/>
                  </a:lnTo>
                  <a:lnTo>
                    <a:pt x="13949" y="17479"/>
                  </a:lnTo>
                  <a:lnTo>
                    <a:pt x="14411" y="17143"/>
                  </a:lnTo>
                  <a:lnTo>
                    <a:pt x="15411" y="16481"/>
                  </a:lnTo>
                  <a:lnTo>
                    <a:pt x="16436" y="15814"/>
                  </a:lnTo>
                  <a:lnTo>
                    <a:pt x="17488" y="15157"/>
                  </a:lnTo>
                  <a:lnTo>
                    <a:pt x="18565" y="14495"/>
                  </a:lnTo>
                  <a:lnTo>
                    <a:pt x="19642" y="13833"/>
                  </a:lnTo>
                  <a:lnTo>
                    <a:pt x="20693" y="13171"/>
                  </a:lnTo>
                  <a:lnTo>
                    <a:pt x="21693" y="12509"/>
                  </a:lnTo>
                  <a:lnTo>
                    <a:pt x="22155" y="12173"/>
                  </a:lnTo>
                  <a:lnTo>
                    <a:pt x="22642" y="11837"/>
                  </a:lnTo>
                  <a:lnTo>
                    <a:pt x="23103" y="11490"/>
                  </a:lnTo>
                  <a:lnTo>
                    <a:pt x="23590" y="11149"/>
                  </a:lnTo>
                  <a:lnTo>
                    <a:pt x="24103" y="10802"/>
                  </a:lnTo>
                  <a:lnTo>
                    <a:pt x="24642" y="10460"/>
                  </a:lnTo>
                  <a:lnTo>
                    <a:pt x="25180" y="10119"/>
                  </a:lnTo>
                  <a:lnTo>
                    <a:pt x="25719" y="9778"/>
                  </a:lnTo>
                  <a:lnTo>
                    <a:pt x="26283" y="9436"/>
                  </a:lnTo>
                  <a:lnTo>
                    <a:pt x="26873" y="9100"/>
                  </a:lnTo>
                  <a:lnTo>
                    <a:pt x="27462" y="8764"/>
                  </a:lnTo>
                  <a:lnTo>
                    <a:pt x="28078" y="8427"/>
                  </a:lnTo>
                  <a:lnTo>
                    <a:pt x="28693" y="8096"/>
                  </a:lnTo>
                  <a:lnTo>
                    <a:pt x="29334" y="7760"/>
                  </a:lnTo>
                  <a:lnTo>
                    <a:pt x="30001" y="7429"/>
                  </a:lnTo>
                  <a:lnTo>
                    <a:pt x="30668" y="7098"/>
                  </a:lnTo>
                  <a:lnTo>
                    <a:pt x="31360" y="6767"/>
                  </a:lnTo>
                  <a:lnTo>
                    <a:pt x="32052" y="6442"/>
                  </a:lnTo>
                  <a:lnTo>
                    <a:pt x="32770" y="6111"/>
                  </a:lnTo>
                  <a:lnTo>
                    <a:pt x="33488" y="5785"/>
                  </a:lnTo>
                  <a:lnTo>
                    <a:pt x="34975" y="5139"/>
                  </a:lnTo>
                  <a:lnTo>
                    <a:pt x="36539" y="4492"/>
                  </a:lnTo>
                  <a:lnTo>
                    <a:pt x="38155" y="3852"/>
                  </a:lnTo>
                  <a:lnTo>
                    <a:pt x="39822" y="3211"/>
                  </a:lnTo>
                  <a:lnTo>
                    <a:pt x="41565" y="2575"/>
                  </a:lnTo>
                  <a:lnTo>
                    <a:pt x="43360" y="1945"/>
                  </a:lnTo>
                  <a:lnTo>
                    <a:pt x="45206" y="1314"/>
                  </a:lnTo>
                  <a:close/>
                  <a:moveTo>
                    <a:pt x="44514" y="1"/>
                  </a:moveTo>
                  <a:lnTo>
                    <a:pt x="44027" y="11"/>
                  </a:lnTo>
                  <a:lnTo>
                    <a:pt x="43565" y="32"/>
                  </a:lnTo>
                  <a:lnTo>
                    <a:pt x="43104" y="64"/>
                  </a:lnTo>
                  <a:lnTo>
                    <a:pt x="42668" y="106"/>
                  </a:lnTo>
                  <a:lnTo>
                    <a:pt x="42232" y="164"/>
                  </a:lnTo>
                  <a:lnTo>
                    <a:pt x="41822" y="227"/>
                  </a:lnTo>
                  <a:lnTo>
                    <a:pt x="41411" y="300"/>
                  </a:lnTo>
                  <a:lnTo>
                    <a:pt x="41001" y="389"/>
                  </a:lnTo>
                  <a:lnTo>
                    <a:pt x="40616" y="484"/>
                  </a:lnTo>
                  <a:lnTo>
                    <a:pt x="40232" y="589"/>
                  </a:lnTo>
                  <a:lnTo>
                    <a:pt x="39283" y="862"/>
                  </a:lnTo>
                  <a:lnTo>
                    <a:pt x="38386" y="1135"/>
                  </a:lnTo>
                  <a:lnTo>
                    <a:pt x="37488" y="1414"/>
                  </a:lnTo>
                  <a:lnTo>
                    <a:pt x="36616" y="1687"/>
                  </a:lnTo>
                  <a:lnTo>
                    <a:pt x="35745" y="1966"/>
                  </a:lnTo>
                  <a:lnTo>
                    <a:pt x="34873" y="2244"/>
                  </a:lnTo>
                  <a:lnTo>
                    <a:pt x="34052" y="2528"/>
                  </a:lnTo>
                  <a:lnTo>
                    <a:pt x="33232" y="2811"/>
                  </a:lnTo>
                  <a:lnTo>
                    <a:pt x="32411" y="3095"/>
                  </a:lnTo>
                  <a:lnTo>
                    <a:pt x="31616" y="3379"/>
                  </a:lnTo>
                  <a:lnTo>
                    <a:pt x="30847" y="3668"/>
                  </a:lnTo>
                  <a:lnTo>
                    <a:pt x="30078" y="3957"/>
                  </a:lnTo>
                  <a:lnTo>
                    <a:pt x="29334" y="4246"/>
                  </a:lnTo>
                  <a:lnTo>
                    <a:pt x="28591" y="4535"/>
                  </a:lnTo>
                  <a:lnTo>
                    <a:pt x="27873" y="4829"/>
                  </a:lnTo>
                  <a:lnTo>
                    <a:pt x="27180" y="5123"/>
                  </a:lnTo>
                  <a:lnTo>
                    <a:pt x="26488" y="5417"/>
                  </a:lnTo>
                  <a:lnTo>
                    <a:pt x="25796" y="5717"/>
                  </a:lnTo>
                  <a:lnTo>
                    <a:pt x="24488" y="6310"/>
                  </a:lnTo>
                  <a:lnTo>
                    <a:pt x="23206" y="6914"/>
                  </a:lnTo>
                  <a:lnTo>
                    <a:pt x="22001" y="7524"/>
                  </a:lnTo>
                  <a:lnTo>
                    <a:pt x="20847" y="8138"/>
                  </a:lnTo>
                  <a:lnTo>
                    <a:pt x="19719" y="8758"/>
                  </a:lnTo>
                  <a:lnTo>
                    <a:pt x="18667" y="9384"/>
                  </a:lnTo>
                  <a:lnTo>
                    <a:pt x="17667" y="10014"/>
                  </a:lnTo>
                  <a:lnTo>
                    <a:pt x="16206" y="10975"/>
                  </a:lnTo>
                  <a:lnTo>
                    <a:pt x="14795" y="11937"/>
                  </a:lnTo>
                  <a:lnTo>
                    <a:pt x="13436" y="12909"/>
                  </a:lnTo>
                  <a:lnTo>
                    <a:pt x="12129" y="13875"/>
                  </a:lnTo>
                  <a:lnTo>
                    <a:pt x="10872" y="14847"/>
                  </a:lnTo>
                  <a:lnTo>
                    <a:pt x="9667" y="15824"/>
                  </a:lnTo>
                  <a:lnTo>
                    <a:pt x="8513" y="16801"/>
                  </a:lnTo>
                  <a:lnTo>
                    <a:pt x="7436" y="17779"/>
                  </a:lnTo>
                  <a:lnTo>
                    <a:pt x="6385" y="18761"/>
                  </a:lnTo>
                  <a:lnTo>
                    <a:pt x="5385" y="19743"/>
                  </a:lnTo>
                  <a:lnTo>
                    <a:pt x="4436" y="20731"/>
                  </a:lnTo>
                  <a:lnTo>
                    <a:pt x="3539" y="21719"/>
                  </a:lnTo>
                  <a:lnTo>
                    <a:pt x="2693" y="22706"/>
                  </a:lnTo>
                  <a:lnTo>
                    <a:pt x="1872" y="23699"/>
                  </a:lnTo>
                  <a:lnTo>
                    <a:pt x="1128" y="24698"/>
                  </a:lnTo>
                  <a:lnTo>
                    <a:pt x="410" y="25690"/>
                  </a:lnTo>
                  <a:lnTo>
                    <a:pt x="257" y="25922"/>
                  </a:lnTo>
                  <a:lnTo>
                    <a:pt x="154" y="26158"/>
                  </a:lnTo>
                  <a:lnTo>
                    <a:pt x="77" y="26389"/>
                  </a:lnTo>
                  <a:lnTo>
                    <a:pt x="26" y="26620"/>
                  </a:lnTo>
                  <a:lnTo>
                    <a:pt x="0" y="26857"/>
                  </a:lnTo>
                  <a:lnTo>
                    <a:pt x="0" y="27093"/>
                  </a:lnTo>
                  <a:lnTo>
                    <a:pt x="26" y="27566"/>
                  </a:lnTo>
                  <a:lnTo>
                    <a:pt x="103" y="28039"/>
                  </a:lnTo>
                  <a:lnTo>
                    <a:pt x="180" y="28512"/>
                  </a:lnTo>
                  <a:lnTo>
                    <a:pt x="257" y="28984"/>
                  </a:lnTo>
                  <a:lnTo>
                    <a:pt x="282" y="29452"/>
                  </a:lnTo>
                  <a:lnTo>
                    <a:pt x="231" y="30156"/>
                  </a:lnTo>
                  <a:lnTo>
                    <a:pt x="257" y="30855"/>
                  </a:lnTo>
                  <a:lnTo>
                    <a:pt x="334" y="31548"/>
                  </a:lnTo>
                  <a:lnTo>
                    <a:pt x="436" y="32247"/>
                  </a:lnTo>
                  <a:lnTo>
                    <a:pt x="590" y="32935"/>
                  </a:lnTo>
                  <a:lnTo>
                    <a:pt x="821" y="33628"/>
                  </a:lnTo>
                  <a:lnTo>
                    <a:pt x="1077" y="34317"/>
                  </a:lnTo>
                  <a:lnTo>
                    <a:pt x="1385" y="35005"/>
                  </a:lnTo>
                  <a:lnTo>
                    <a:pt x="1744" y="35688"/>
                  </a:lnTo>
                  <a:lnTo>
                    <a:pt x="2154" y="36371"/>
                  </a:lnTo>
                  <a:lnTo>
                    <a:pt x="2616" y="37049"/>
                  </a:lnTo>
                  <a:lnTo>
                    <a:pt x="3103" y="37731"/>
                  </a:lnTo>
                  <a:lnTo>
                    <a:pt x="3641" y="38404"/>
                  </a:lnTo>
                  <a:lnTo>
                    <a:pt x="4231" y="39082"/>
                  </a:lnTo>
                  <a:lnTo>
                    <a:pt x="4872" y="39754"/>
                  </a:lnTo>
                  <a:lnTo>
                    <a:pt x="5564" y="40427"/>
                  </a:lnTo>
                  <a:lnTo>
                    <a:pt x="6282" y="41094"/>
                  </a:lnTo>
                  <a:lnTo>
                    <a:pt x="7052" y="41761"/>
                  </a:lnTo>
                  <a:lnTo>
                    <a:pt x="7872" y="42428"/>
                  </a:lnTo>
                  <a:lnTo>
                    <a:pt x="8718" y="43090"/>
                  </a:lnTo>
                  <a:lnTo>
                    <a:pt x="9616" y="43752"/>
                  </a:lnTo>
                  <a:lnTo>
                    <a:pt x="10565" y="44414"/>
                  </a:lnTo>
                  <a:lnTo>
                    <a:pt x="11539" y="45071"/>
                  </a:lnTo>
                  <a:lnTo>
                    <a:pt x="12565" y="45727"/>
                  </a:lnTo>
                  <a:lnTo>
                    <a:pt x="13616" y="46379"/>
                  </a:lnTo>
                  <a:lnTo>
                    <a:pt x="14718" y="47030"/>
                  </a:lnTo>
                  <a:lnTo>
                    <a:pt x="15872" y="47682"/>
                  </a:lnTo>
                  <a:lnTo>
                    <a:pt x="17052" y="48333"/>
                  </a:lnTo>
                  <a:lnTo>
                    <a:pt x="18283" y="48979"/>
                  </a:lnTo>
                  <a:lnTo>
                    <a:pt x="19539" y="49625"/>
                  </a:lnTo>
                  <a:lnTo>
                    <a:pt x="20821" y="50266"/>
                  </a:lnTo>
                  <a:lnTo>
                    <a:pt x="22155" y="50913"/>
                  </a:lnTo>
                  <a:lnTo>
                    <a:pt x="23206" y="51401"/>
                  </a:lnTo>
                  <a:lnTo>
                    <a:pt x="24283" y="51890"/>
                  </a:lnTo>
                  <a:lnTo>
                    <a:pt x="25360" y="52373"/>
                  </a:lnTo>
                  <a:lnTo>
                    <a:pt x="26462" y="52862"/>
                  </a:lnTo>
                  <a:lnTo>
                    <a:pt x="28719" y="53823"/>
                  </a:lnTo>
                  <a:lnTo>
                    <a:pt x="31001" y="54784"/>
                  </a:lnTo>
                  <a:lnTo>
                    <a:pt x="33334" y="55746"/>
                  </a:lnTo>
                  <a:lnTo>
                    <a:pt x="35668" y="56702"/>
                  </a:lnTo>
                  <a:lnTo>
                    <a:pt x="38027" y="57663"/>
                  </a:lnTo>
                  <a:lnTo>
                    <a:pt x="40334" y="58619"/>
                  </a:lnTo>
                  <a:lnTo>
                    <a:pt x="40719" y="58767"/>
                  </a:lnTo>
                  <a:lnTo>
                    <a:pt x="41129" y="58898"/>
                  </a:lnTo>
                  <a:lnTo>
                    <a:pt x="41334" y="58956"/>
                  </a:lnTo>
                  <a:lnTo>
                    <a:pt x="41565" y="59013"/>
                  </a:lnTo>
                  <a:lnTo>
                    <a:pt x="41770" y="59066"/>
                  </a:lnTo>
                  <a:lnTo>
                    <a:pt x="42001" y="59113"/>
                  </a:lnTo>
                  <a:lnTo>
                    <a:pt x="42232" y="59155"/>
                  </a:lnTo>
                  <a:lnTo>
                    <a:pt x="42463" y="59192"/>
                  </a:lnTo>
                  <a:lnTo>
                    <a:pt x="42693" y="59229"/>
                  </a:lnTo>
                  <a:lnTo>
                    <a:pt x="42950" y="59260"/>
                  </a:lnTo>
                  <a:lnTo>
                    <a:pt x="43206" y="59287"/>
                  </a:lnTo>
                  <a:lnTo>
                    <a:pt x="43463" y="59308"/>
                  </a:lnTo>
                  <a:lnTo>
                    <a:pt x="43719" y="59329"/>
                  </a:lnTo>
                  <a:lnTo>
                    <a:pt x="44001" y="59344"/>
                  </a:lnTo>
                  <a:lnTo>
                    <a:pt x="44283" y="59355"/>
                  </a:lnTo>
                  <a:lnTo>
                    <a:pt x="44565" y="59365"/>
                  </a:lnTo>
                  <a:lnTo>
                    <a:pt x="45463" y="59365"/>
                  </a:lnTo>
                  <a:lnTo>
                    <a:pt x="45770" y="59360"/>
                  </a:lnTo>
                  <a:lnTo>
                    <a:pt x="46078" y="59350"/>
                  </a:lnTo>
                  <a:lnTo>
                    <a:pt x="46411" y="59334"/>
                  </a:lnTo>
                  <a:lnTo>
                    <a:pt x="47104" y="59297"/>
                  </a:lnTo>
                  <a:lnTo>
                    <a:pt x="47822" y="59245"/>
                  </a:lnTo>
                  <a:lnTo>
                    <a:pt x="48565" y="59176"/>
                  </a:lnTo>
                  <a:lnTo>
                    <a:pt x="49360" y="59098"/>
                  </a:lnTo>
                  <a:lnTo>
                    <a:pt x="57027" y="58267"/>
                  </a:lnTo>
                  <a:lnTo>
                    <a:pt x="64694" y="57443"/>
                  </a:lnTo>
                  <a:lnTo>
                    <a:pt x="68540" y="57033"/>
                  </a:lnTo>
                  <a:lnTo>
                    <a:pt x="72386" y="56628"/>
                  </a:lnTo>
                  <a:lnTo>
                    <a:pt x="76258" y="56234"/>
                  </a:lnTo>
                  <a:lnTo>
                    <a:pt x="80156" y="55846"/>
                  </a:lnTo>
                  <a:lnTo>
                    <a:pt x="81361" y="55730"/>
                  </a:lnTo>
                  <a:lnTo>
                    <a:pt x="82489" y="55625"/>
                  </a:lnTo>
                  <a:lnTo>
                    <a:pt x="83566" y="55530"/>
                  </a:lnTo>
                  <a:lnTo>
                    <a:pt x="84592" y="55441"/>
                  </a:lnTo>
                  <a:lnTo>
                    <a:pt x="85566" y="55362"/>
                  </a:lnTo>
                  <a:lnTo>
                    <a:pt x="86515" y="55294"/>
                  </a:lnTo>
                  <a:lnTo>
                    <a:pt x="87387" y="55236"/>
                  </a:lnTo>
                  <a:lnTo>
                    <a:pt x="88233" y="55189"/>
                  </a:lnTo>
                  <a:lnTo>
                    <a:pt x="89028" y="55152"/>
                  </a:lnTo>
                  <a:lnTo>
                    <a:pt x="89797" y="55126"/>
                  </a:lnTo>
                  <a:lnTo>
                    <a:pt x="90515" y="55110"/>
                  </a:lnTo>
                  <a:lnTo>
                    <a:pt x="91207" y="55105"/>
                  </a:lnTo>
                  <a:lnTo>
                    <a:pt x="91848" y="55110"/>
                  </a:lnTo>
                  <a:lnTo>
                    <a:pt x="92489" y="55126"/>
                  </a:lnTo>
                  <a:lnTo>
                    <a:pt x="93105" y="55152"/>
                  </a:lnTo>
                  <a:lnTo>
                    <a:pt x="93669" y="55189"/>
                  </a:lnTo>
                  <a:lnTo>
                    <a:pt x="94233" y="55241"/>
                  </a:lnTo>
                  <a:lnTo>
                    <a:pt x="94772" y="55304"/>
                  </a:lnTo>
                  <a:lnTo>
                    <a:pt x="95310" y="55378"/>
                  </a:lnTo>
                  <a:lnTo>
                    <a:pt x="95823" y="55462"/>
                  </a:lnTo>
                  <a:lnTo>
                    <a:pt x="96310" y="55562"/>
                  </a:lnTo>
                  <a:lnTo>
                    <a:pt x="96797" y="55672"/>
                  </a:lnTo>
                  <a:lnTo>
                    <a:pt x="97284" y="55798"/>
                  </a:lnTo>
                  <a:lnTo>
                    <a:pt x="97772" y="55935"/>
                  </a:lnTo>
                  <a:lnTo>
                    <a:pt x="98259" y="56082"/>
                  </a:lnTo>
                  <a:lnTo>
                    <a:pt x="98746" y="56245"/>
                  </a:lnTo>
                  <a:lnTo>
                    <a:pt x="99233" y="56418"/>
                  </a:lnTo>
                  <a:lnTo>
                    <a:pt x="99720" y="56607"/>
                  </a:lnTo>
                  <a:lnTo>
                    <a:pt x="100208" y="56812"/>
                  </a:lnTo>
                  <a:lnTo>
                    <a:pt x="100720" y="57028"/>
                  </a:lnTo>
                  <a:lnTo>
                    <a:pt x="101797" y="57506"/>
                  </a:lnTo>
                  <a:lnTo>
                    <a:pt x="102951" y="58031"/>
                  </a:lnTo>
                  <a:lnTo>
                    <a:pt x="103515" y="58294"/>
                  </a:lnTo>
                  <a:lnTo>
                    <a:pt x="104105" y="58556"/>
                  </a:lnTo>
                  <a:lnTo>
                    <a:pt x="104720" y="58814"/>
                  </a:lnTo>
                  <a:lnTo>
                    <a:pt x="105362" y="59066"/>
                  </a:lnTo>
                  <a:lnTo>
                    <a:pt x="106028" y="59313"/>
                  </a:lnTo>
                  <a:lnTo>
                    <a:pt x="106387" y="59434"/>
                  </a:lnTo>
                  <a:lnTo>
                    <a:pt x="106746" y="59555"/>
                  </a:lnTo>
                  <a:lnTo>
                    <a:pt x="107131" y="59670"/>
                  </a:lnTo>
                  <a:lnTo>
                    <a:pt x="107541" y="59786"/>
                  </a:lnTo>
                  <a:lnTo>
                    <a:pt x="107951" y="59896"/>
                  </a:lnTo>
                  <a:lnTo>
                    <a:pt x="108362" y="60006"/>
                  </a:lnTo>
                  <a:lnTo>
                    <a:pt x="108797" y="60117"/>
                  </a:lnTo>
                  <a:lnTo>
                    <a:pt x="109259" y="60222"/>
                  </a:lnTo>
                  <a:lnTo>
                    <a:pt x="109746" y="60322"/>
                  </a:lnTo>
                  <a:lnTo>
                    <a:pt x="110259" y="60421"/>
                  </a:lnTo>
                  <a:lnTo>
                    <a:pt x="110772" y="60521"/>
                  </a:lnTo>
                  <a:lnTo>
                    <a:pt x="111310" y="60611"/>
                  </a:lnTo>
                  <a:lnTo>
                    <a:pt x="111874" y="60700"/>
                  </a:lnTo>
                  <a:lnTo>
                    <a:pt x="112464" y="60789"/>
                  </a:lnTo>
                  <a:lnTo>
                    <a:pt x="113080" y="60868"/>
                  </a:lnTo>
                  <a:lnTo>
                    <a:pt x="113721" y="60947"/>
                  </a:lnTo>
                  <a:lnTo>
                    <a:pt x="114413" y="61026"/>
                  </a:lnTo>
                  <a:lnTo>
                    <a:pt x="115105" y="61094"/>
                  </a:lnTo>
                  <a:lnTo>
                    <a:pt x="115798" y="61162"/>
                  </a:lnTo>
                  <a:lnTo>
                    <a:pt x="116516" y="61220"/>
                  </a:lnTo>
                  <a:lnTo>
                    <a:pt x="117234" y="61278"/>
                  </a:lnTo>
                  <a:lnTo>
                    <a:pt x="117926" y="61330"/>
                  </a:lnTo>
                  <a:lnTo>
                    <a:pt x="118618" y="61378"/>
                  </a:lnTo>
                  <a:lnTo>
                    <a:pt x="119311" y="61420"/>
                  </a:lnTo>
                  <a:lnTo>
                    <a:pt x="120003" y="61456"/>
                  </a:lnTo>
                  <a:lnTo>
                    <a:pt x="120695" y="61488"/>
                  </a:lnTo>
                  <a:lnTo>
                    <a:pt x="121388" y="61514"/>
                  </a:lnTo>
                  <a:lnTo>
                    <a:pt x="122080" y="61535"/>
                  </a:lnTo>
                  <a:lnTo>
                    <a:pt x="122747" y="61556"/>
                  </a:lnTo>
                  <a:lnTo>
                    <a:pt x="123439" y="61567"/>
                  </a:lnTo>
                  <a:lnTo>
                    <a:pt x="124106" y="61572"/>
                  </a:lnTo>
                  <a:lnTo>
                    <a:pt x="124772" y="61572"/>
                  </a:lnTo>
                  <a:lnTo>
                    <a:pt x="125439" y="61567"/>
                  </a:lnTo>
                  <a:lnTo>
                    <a:pt x="126106" y="61561"/>
                  </a:lnTo>
                  <a:lnTo>
                    <a:pt x="126772" y="61546"/>
                  </a:lnTo>
                  <a:lnTo>
                    <a:pt x="127413" y="61525"/>
                  </a:lnTo>
                  <a:lnTo>
                    <a:pt x="128080" y="61498"/>
                  </a:lnTo>
                  <a:lnTo>
                    <a:pt x="128721" y="61467"/>
                  </a:lnTo>
                  <a:lnTo>
                    <a:pt x="129362" y="61430"/>
                  </a:lnTo>
                  <a:lnTo>
                    <a:pt x="130003" y="61388"/>
                  </a:lnTo>
                  <a:lnTo>
                    <a:pt x="130644" y="61341"/>
                  </a:lnTo>
                  <a:lnTo>
                    <a:pt x="131285" y="61283"/>
                  </a:lnTo>
                  <a:lnTo>
                    <a:pt x="131901" y="61225"/>
                  </a:lnTo>
                  <a:lnTo>
                    <a:pt x="132542" y="61157"/>
                  </a:lnTo>
                  <a:lnTo>
                    <a:pt x="133157" y="61089"/>
                  </a:lnTo>
                  <a:lnTo>
                    <a:pt x="133772" y="61010"/>
                  </a:lnTo>
                  <a:lnTo>
                    <a:pt x="134388" y="60926"/>
                  </a:lnTo>
                  <a:lnTo>
                    <a:pt x="135003" y="60836"/>
                  </a:lnTo>
                  <a:lnTo>
                    <a:pt x="135593" y="60742"/>
                  </a:lnTo>
                  <a:lnTo>
                    <a:pt x="136208" y="60642"/>
                  </a:lnTo>
                  <a:lnTo>
                    <a:pt x="136824" y="60532"/>
                  </a:lnTo>
                  <a:lnTo>
                    <a:pt x="137439" y="60416"/>
                  </a:lnTo>
                  <a:lnTo>
                    <a:pt x="138029" y="60306"/>
                  </a:lnTo>
                  <a:lnTo>
                    <a:pt x="138619" y="60190"/>
                  </a:lnTo>
                  <a:lnTo>
                    <a:pt x="139183" y="60075"/>
                  </a:lnTo>
                  <a:lnTo>
                    <a:pt x="139721" y="59954"/>
                  </a:lnTo>
                  <a:lnTo>
                    <a:pt x="140234" y="59838"/>
                  </a:lnTo>
                  <a:lnTo>
                    <a:pt x="140747" y="59717"/>
                  </a:lnTo>
                  <a:lnTo>
                    <a:pt x="141234" y="59597"/>
                  </a:lnTo>
                  <a:lnTo>
                    <a:pt x="141696" y="59476"/>
                  </a:lnTo>
                  <a:lnTo>
                    <a:pt x="142132" y="59355"/>
                  </a:lnTo>
                  <a:lnTo>
                    <a:pt x="142567" y="59234"/>
                  </a:lnTo>
                  <a:lnTo>
                    <a:pt x="142978" y="59108"/>
                  </a:lnTo>
                  <a:lnTo>
                    <a:pt x="143362" y="58987"/>
                  </a:lnTo>
                  <a:lnTo>
                    <a:pt x="143747" y="58861"/>
                  </a:lnTo>
                  <a:lnTo>
                    <a:pt x="144106" y="58735"/>
                  </a:lnTo>
                  <a:lnTo>
                    <a:pt x="144439" y="58609"/>
                  </a:lnTo>
                  <a:lnTo>
                    <a:pt x="144747" y="58483"/>
                  </a:lnTo>
                  <a:lnTo>
                    <a:pt x="145029" y="58357"/>
                  </a:lnTo>
                  <a:lnTo>
                    <a:pt x="145311" y="58231"/>
                  </a:lnTo>
                  <a:lnTo>
                    <a:pt x="145568" y="58105"/>
                  </a:lnTo>
                  <a:lnTo>
                    <a:pt x="145798" y="57973"/>
                  </a:lnTo>
                  <a:lnTo>
                    <a:pt x="146003" y="57847"/>
                  </a:lnTo>
                  <a:lnTo>
                    <a:pt x="146209" y="57716"/>
                  </a:lnTo>
                  <a:lnTo>
                    <a:pt x="146388" y="57590"/>
                  </a:lnTo>
                  <a:lnTo>
                    <a:pt x="146542" y="57458"/>
                  </a:lnTo>
                  <a:lnTo>
                    <a:pt x="146670" y="57327"/>
                  </a:lnTo>
                  <a:lnTo>
                    <a:pt x="146798" y="57196"/>
                  </a:lnTo>
                  <a:lnTo>
                    <a:pt x="146875" y="57070"/>
                  </a:lnTo>
                  <a:lnTo>
                    <a:pt x="146952" y="56938"/>
                  </a:lnTo>
                  <a:lnTo>
                    <a:pt x="147003" y="56807"/>
                  </a:lnTo>
                  <a:lnTo>
                    <a:pt x="147029" y="56676"/>
                  </a:lnTo>
                  <a:lnTo>
                    <a:pt x="147055" y="56544"/>
                  </a:lnTo>
                  <a:lnTo>
                    <a:pt x="147029" y="56413"/>
                  </a:lnTo>
                  <a:lnTo>
                    <a:pt x="147003" y="56282"/>
                  </a:lnTo>
                  <a:lnTo>
                    <a:pt x="146952" y="56150"/>
                  </a:lnTo>
                  <a:lnTo>
                    <a:pt x="146875" y="56024"/>
                  </a:lnTo>
                  <a:lnTo>
                    <a:pt x="146773" y="55893"/>
                  </a:lnTo>
                  <a:lnTo>
                    <a:pt x="146670" y="55762"/>
                  </a:lnTo>
                  <a:lnTo>
                    <a:pt x="146516" y="55630"/>
                  </a:lnTo>
                  <a:lnTo>
                    <a:pt x="146362" y="55499"/>
                  </a:lnTo>
                  <a:lnTo>
                    <a:pt x="146183" y="55373"/>
                  </a:lnTo>
                  <a:lnTo>
                    <a:pt x="145978" y="55241"/>
                  </a:lnTo>
                  <a:lnTo>
                    <a:pt x="145747" y="55110"/>
                  </a:lnTo>
                  <a:lnTo>
                    <a:pt x="145516" y="54984"/>
                  </a:lnTo>
                  <a:lnTo>
                    <a:pt x="145234" y="54853"/>
                  </a:lnTo>
                  <a:lnTo>
                    <a:pt x="144952" y="54727"/>
                  </a:lnTo>
                  <a:lnTo>
                    <a:pt x="144644" y="54601"/>
                  </a:lnTo>
                  <a:lnTo>
                    <a:pt x="144311" y="54469"/>
                  </a:lnTo>
                  <a:lnTo>
                    <a:pt x="143952" y="54343"/>
                  </a:lnTo>
                  <a:lnTo>
                    <a:pt x="143567" y="54217"/>
                  </a:lnTo>
                  <a:lnTo>
                    <a:pt x="143157" y="54096"/>
                  </a:lnTo>
                  <a:lnTo>
                    <a:pt x="142721" y="53970"/>
                  </a:lnTo>
                  <a:lnTo>
                    <a:pt x="142285" y="53844"/>
                  </a:lnTo>
                  <a:lnTo>
                    <a:pt x="141798" y="53723"/>
                  </a:lnTo>
                  <a:lnTo>
                    <a:pt x="141311" y="53597"/>
                  </a:lnTo>
                  <a:lnTo>
                    <a:pt x="140798" y="53476"/>
                  </a:lnTo>
                  <a:lnTo>
                    <a:pt x="140260" y="53355"/>
                  </a:lnTo>
                  <a:lnTo>
                    <a:pt x="139696" y="53235"/>
                  </a:lnTo>
                  <a:lnTo>
                    <a:pt x="139106" y="53114"/>
                  </a:lnTo>
                  <a:lnTo>
                    <a:pt x="138490" y="52998"/>
                  </a:lnTo>
                  <a:lnTo>
                    <a:pt x="137849" y="52877"/>
                  </a:lnTo>
                  <a:lnTo>
                    <a:pt x="137183" y="52762"/>
                  </a:lnTo>
                  <a:lnTo>
                    <a:pt x="136516" y="52646"/>
                  </a:lnTo>
                  <a:lnTo>
                    <a:pt x="134644" y="52336"/>
                  </a:lnTo>
                  <a:lnTo>
                    <a:pt x="132772" y="52026"/>
                  </a:lnTo>
                  <a:lnTo>
                    <a:pt x="131875" y="51863"/>
                  </a:lnTo>
                  <a:lnTo>
                    <a:pt x="130977" y="51701"/>
                  </a:lnTo>
                  <a:lnTo>
                    <a:pt x="130080" y="51532"/>
                  </a:lnTo>
                  <a:lnTo>
                    <a:pt x="129234" y="51359"/>
                  </a:lnTo>
                  <a:lnTo>
                    <a:pt x="128824" y="51265"/>
                  </a:lnTo>
                  <a:lnTo>
                    <a:pt x="128465" y="51165"/>
                  </a:lnTo>
                  <a:lnTo>
                    <a:pt x="128157" y="51070"/>
                  </a:lnTo>
                  <a:lnTo>
                    <a:pt x="127926" y="50970"/>
                  </a:lnTo>
                  <a:lnTo>
                    <a:pt x="127747" y="50876"/>
                  </a:lnTo>
                  <a:lnTo>
                    <a:pt x="127644" y="50781"/>
                  </a:lnTo>
                  <a:lnTo>
                    <a:pt x="127618" y="50734"/>
                  </a:lnTo>
                  <a:lnTo>
                    <a:pt x="127618" y="50687"/>
                  </a:lnTo>
                  <a:lnTo>
                    <a:pt x="127618" y="50639"/>
                  </a:lnTo>
                  <a:lnTo>
                    <a:pt x="127644" y="50592"/>
                  </a:lnTo>
                  <a:lnTo>
                    <a:pt x="127670" y="50545"/>
                  </a:lnTo>
                  <a:lnTo>
                    <a:pt x="127721" y="50503"/>
                  </a:lnTo>
                  <a:lnTo>
                    <a:pt x="127772" y="50455"/>
                  </a:lnTo>
                  <a:lnTo>
                    <a:pt x="127875" y="50413"/>
                  </a:lnTo>
                  <a:lnTo>
                    <a:pt x="128080" y="50324"/>
                  </a:lnTo>
                  <a:lnTo>
                    <a:pt x="128362" y="50240"/>
                  </a:lnTo>
                  <a:lnTo>
                    <a:pt x="128695" y="50156"/>
                  </a:lnTo>
                  <a:lnTo>
                    <a:pt x="129080" y="50072"/>
                  </a:lnTo>
                  <a:lnTo>
                    <a:pt x="129542" y="49998"/>
                  </a:lnTo>
                  <a:lnTo>
                    <a:pt x="130080" y="49925"/>
                  </a:lnTo>
                  <a:lnTo>
                    <a:pt x="140157" y="48622"/>
                  </a:lnTo>
                  <a:lnTo>
                    <a:pt x="150260" y="47324"/>
                  </a:lnTo>
                  <a:lnTo>
                    <a:pt x="155311" y="46683"/>
                  </a:lnTo>
                  <a:lnTo>
                    <a:pt x="160388" y="46037"/>
                  </a:lnTo>
                  <a:lnTo>
                    <a:pt x="165465" y="45402"/>
                  </a:lnTo>
                  <a:lnTo>
                    <a:pt x="170542" y="44771"/>
                  </a:lnTo>
                  <a:lnTo>
                    <a:pt x="171030" y="44708"/>
                  </a:lnTo>
                  <a:lnTo>
                    <a:pt x="171466" y="44650"/>
                  </a:lnTo>
                  <a:lnTo>
                    <a:pt x="171850" y="44587"/>
                  </a:lnTo>
                  <a:lnTo>
                    <a:pt x="172209" y="44524"/>
                  </a:lnTo>
                  <a:lnTo>
                    <a:pt x="172517" y="44466"/>
                  </a:lnTo>
                  <a:lnTo>
                    <a:pt x="172799" y="44403"/>
                  </a:lnTo>
                  <a:lnTo>
                    <a:pt x="173004" y="44335"/>
                  </a:lnTo>
                  <a:lnTo>
                    <a:pt x="173184" y="44267"/>
                  </a:lnTo>
                  <a:lnTo>
                    <a:pt x="173337" y="44199"/>
                  </a:lnTo>
                  <a:lnTo>
                    <a:pt x="173440" y="44120"/>
                  </a:lnTo>
                  <a:lnTo>
                    <a:pt x="173491" y="44041"/>
                  </a:lnTo>
                  <a:lnTo>
                    <a:pt x="173491" y="43957"/>
                  </a:lnTo>
                  <a:lnTo>
                    <a:pt x="173466" y="43868"/>
                  </a:lnTo>
                  <a:lnTo>
                    <a:pt x="173389" y="43768"/>
                  </a:lnTo>
                  <a:lnTo>
                    <a:pt x="173260" y="43668"/>
                  </a:lnTo>
                  <a:lnTo>
                    <a:pt x="173107" y="43552"/>
                  </a:lnTo>
                  <a:lnTo>
                    <a:pt x="170927" y="42171"/>
                  </a:lnTo>
                  <a:lnTo>
                    <a:pt x="169824" y="41477"/>
                  </a:lnTo>
                  <a:lnTo>
                    <a:pt x="168773" y="40784"/>
                  </a:lnTo>
                  <a:lnTo>
                    <a:pt x="167722" y="40085"/>
                  </a:lnTo>
                  <a:lnTo>
                    <a:pt x="166722" y="39392"/>
                  </a:lnTo>
                  <a:lnTo>
                    <a:pt x="165747" y="38688"/>
                  </a:lnTo>
                  <a:lnTo>
                    <a:pt x="165312" y="38336"/>
                  </a:lnTo>
                  <a:lnTo>
                    <a:pt x="164850" y="37984"/>
                  </a:lnTo>
                  <a:lnTo>
                    <a:pt x="164388" y="37579"/>
                  </a:lnTo>
                  <a:lnTo>
                    <a:pt x="163927" y="37169"/>
                  </a:lnTo>
                  <a:lnTo>
                    <a:pt x="163491" y="36760"/>
                  </a:lnTo>
                  <a:lnTo>
                    <a:pt x="163106" y="36350"/>
                  </a:lnTo>
                  <a:lnTo>
                    <a:pt x="162722" y="35940"/>
                  </a:lnTo>
                  <a:lnTo>
                    <a:pt x="162388" y="35536"/>
                  </a:lnTo>
                  <a:lnTo>
                    <a:pt x="162081" y="35126"/>
                  </a:lnTo>
                  <a:lnTo>
                    <a:pt x="161799" y="34716"/>
                  </a:lnTo>
                  <a:lnTo>
                    <a:pt x="161542" y="34306"/>
                  </a:lnTo>
                  <a:lnTo>
                    <a:pt x="161311" y="33891"/>
                  </a:lnTo>
                  <a:lnTo>
                    <a:pt x="161106" y="33481"/>
                  </a:lnTo>
                  <a:lnTo>
                    <a:pt x="160953" y="33072"/>
                  </a:lnTo>
                  <a:lnTo>
                    <a:pt x="160799" y="32662"/>
                  </a:lnTo>
                  <a:lnTo>
                    <a:pt x="160696" y="32252"/>
                  </a:lnTo>
                  <a:lnTo>
                    <a:pt x="160594" y="31842"/>
                  </a:lnTo>
                  <a:lnTo>
                    <a:pt x="160542" y="31427"/>
                  </a:lnTo>
                  <a:lnTo>
                    <a:pt x="160517" y="31017"/>
                  </a:lnTo>
                  <a:lnTo>
                    <a:pt x="160517" y="30608"/>
                  </a:lnTo>
                  <a:lnTo>
                    <a:pt x="160542" y="30193"/>
                  </a:lnTo>
                  <a:lnTo>
                    <a:pt x="160568" y="29783"/>
                  </a:lnTo>
                  <a:lnTo>
                    <a:pt x="160645" y="29368"/>
                  </a:lnTo>
                  <a:lnTo>
                    <a:pt x="160747" y="28958"/>
                  </a:lnTo>
                  <a:lnTo>
                    <a:pt x="160901" y="28543"/>
                  </a:lnTo>
                  <a:lnTo>
                    <a:pt x="161055" y="28133"/>
                  </a:lnTo>
                  <a:lnTo>
                    <a:pt x="161235" y="27718"/>
                  </a:lnTo>
                  <a:lnTo>
                    <a:pt x="161440" y="27303"/>
                  </a:lnTo>
                  <a:lnTo>
                    <a:pt x="161670" y="26893"/>
                  </a:lnTo>
                  <a:lnTo>
                    <a:pt x="161927" y="26478"/>
                  </a:lnTo>
                  <a:lnTo>
                    <a:pt x="162209" y="26063"/>
                  </a:lnTo>
                  <a:lnTo>
                    <a:pt x="162542" y="25648"/>
                  </a:lnTo>
                  <a:lnTo>
                    <a:pt x="162876" y="25239"/>
                  </a:lnTo>
                  <a:lnTo>
                    <a:pt x="163235" y="24824"/>
                  </a:lnTo>
                  <a:lnTo>
                    <a:pt x="164260" y="23694"/>
                  </a:lnTo>
                  <a:lnTo>
                    <a:pt x="164773" y="23132"/>
                  </a:lnTo>
                  <a:lnTo>
                    <a:pt x="165312" y="22570"/>
                  </a:lnTo>
                  <a:lnTo>
                    <a:pt x="165876" y="22013"/>
                  </a:lnTo>
                  <a:lnTo>
                    <a:pt x="166465" y="21451"/>
                  </a:lnTo>
                  <a:lnTo>
                    <a:pt x="167081" y="20894"/>
                  </a:lnTo>
                  <a:lnTo>
                    <a:pt x="167748" y="20342"/>
                  </a:lnTo>
                  <a:lnTo>
                    <a:pt x="168440" y="19791"/>
                  </a:lnTo>
                  <a:lnTo>
                    <a:pt x="169183" y="19239"/>
                  </a:lnTo>
                  <a:lnTo>
                    <a:pt x="169978" y="18693"/>
                  </a:lnTo>
                  <a:lnTo>
                    <a:pt x="170414" y="18420"/>
                  </a:lnTo>
                  <a:lnTo>
                    <a:pt x="170850" y="18152"/>
                  </a:lnTo>
                  <a:lnTo>
                    <a:pt x="171312" y="17878"/>
                  </a:lnTo>
                  <a:lnTo>
                    <a:pt x="171773" y="17611"/>
                  </a:lnTo>
                  <a:lnTo>
                    <a:pt x="172260" y="17343"/>
                  </a:lnTo>
                  <a:lnTo>
                    <a:pt x="172773" y="17075"/>
                  </a:lnTo>
                  <a:lnTo>
                    <a:pt x="173312" y="16807"/>
                  </a:lnTo>
                  <a:lnTo>
                    <a:pt x="173850" y="16544"/>
                  </a:lnTo>
                  <a:lnTo>
                    <a:pt x="174414" y="16276"/>
                  </a:lnTo>
                  <a:lnTo>
                    <a:pt x="175004" y="16013"/>
                  </a:lnTo>
                  <a:lnTo>
                    <a:pt x="175107" y="15966"/>
                  </a:lnTo>
                  <a:lnTo>
                    <a:pt x="175158" y="15908"/>
                  </a:lnTo>
                  <a:lnTo>
                    <a:pt x="175184" y="15845"/>
                  </a:lnTo>
                  <a:lnTo>
                    <a:pt x="175184" y="15777"/>
                  </a:lnTo>
                  <a:lnTo>
                    <a:pt x="175132" y="15709"/>
                  </a:lnTo>
                  <a:lnTo>
                    <a:pt x="175081" y="15635"/>
                  </a:lnTo>
                  <a:lnTo>
                    <a:pt x="175004" y="15556"/>
                  </a:lnTo>
                  <a:lnTo>
                    <a:pt x="174902" y="15483"/>
                  </a:lnTo>
                  <a:lnTo>
                    <a:pt x="174773" y="15409"/>
                  </a:lnTo>
                  <a:lnTo>
                    <a:pt x="174645" y="15336"/>
                  </a:lnTo>
                  <a:lnTo>
                    <a:pt x="174466" y="15267"/>
                  </a:lnTo>
                  <a:lnTo>
                    <a:pt x="174312" y="15204"/>
                  </a:lnTo>
                  <a:lnTo>
                    <a:pt x="174132" y="15147"/>
                  </a:lnTo>
                  <a:lnTo>
                    <a:pt x="173927" y="15094"/>
                  </a:lnTo>
                  <a:lnTo>
                    <a:pt x="173722" y="15052"/>
                  </a:lnTo>
                  <a:lnTo>
                    <a:pt x="173517" y="15021"/>
                  </a:lnTo>
                  <a:lnTo>
                    <a:pt x="171081" y="14695"/>
                  </a:lnTo>
                  <a:lnTo>
                    <a:pt x="168619" y="14374"/>
                  </a:lnTo>
                  <a:lnTo>
                    <a:pt x="166132" y="14059"/>
                  </a:lnTo>
                  <a:lnTo>
                    <a:pt x="163645" y="13749"/>
                  </a:lnTo>
                  <a:lnTo>
                    <a:pt x="161132" y="13439"/>
                  </a:lnTo>
                  <a:lnTo>
                    <a:pt x="158619" y="13135"/>
                  </a:lnTo>
                  <a:lnTo>
                    <a:pt x="153568" y="12530"/>
                  </a:lnTo>
                  <a:lnTo>
                    <a:pt x="152081" y="12357"/>
                  </a:lnTo>
                  <a:lnTo>
                    <a:pt x="150568" y="12184"/>
                  </a:lnTo>
                  <a:lnTo>
                    <a:pt x="147542" y="11847"/>
                  </a:lnTo>
                  <a:lnTo>
                    <a:pt x="144491" y="11516"/>
                  </a:lnTo>
                  <a:lnTo>
                    <a:pt x="141465" y="11180"/>
                  </a:lnTo>
                  <a:lnTo>
                    <a:pt x="140798" y="11112"/>
                  </a:lnTo>
                  <a:lnTo>
                    <a:pt x="140183" y="11054"/>
                  </a:lnTo>
                  <a:lnTo>
                    <a:pt x="139567" y="11007"/>
                  </a:lnTo>
                  <a:lnTo>
                    <a:pt x="139003" y="10975"/>
                  </a:lnTo>
                  <a:lnTo>
                    <a:pt x="138439" y="10960"/>
                  </a:lnTo>
                  <a:lnTo>
                    <a:pt x="138183" y="10954"/>
                  </a:lnTo>
                  <a:lnTo>
                    <a:pt x="137926" y="10954"/>
                  </a:lnTo>
                  <a:lnTo>
                    <a:pt x="137670" y="10960"/>
                  </a:lnTo>
                  <a:lnTo>
                    <a:pt x="137414" y="10965"/>
                  </a:lnTo>
                  <a:lnTo>
                    <a:pt x="137157" y="10975"/>
                  </a:lnTo>
                  <a:lnTo>
                    <a:pt x="136926" y="10986"/>
                  </a:lnTo>
                  <a:lnTo>
                    <a:pt x="136696" y="11002"/>
                  </a:lnTo>
                  <a:lnTo>
                    <a:pt x="136465" y="11023"/>
                  </a:lnTo>
                  <a:lnTo>
                    <a:pt x="136234" y="11049"/>
                  </a:lnTo>
                  <a:lnTo>
                    <a:pt x="136029" y="11075"/>
                  </a:lnTo>
                  <a:lnTo>
                    <a:pt x="135798" y="11107"/>
                  </a:lnTo>
                  <a:lnTo>
                    <a:pt x="135593" y="11138"/>
                  </a:lnTo>
                  <a:lnTo>
                    <a:pt x="135388" y="11175"/>
                  </a:lnTo>
                  <a:lnTo>
                    <a:pt x="135183" y="11217"/>
                  </a:lnTo>
                  <a:lnTo>
                    <a:pt x="134798" y="11312"/>
                  </a:lnTo>
                  <a:lnTo>
                    <a:pt x="134413" y="11422"/>
                  </a:lnTo>
                  <a:lnTo>
                    <a:pt x="134054" y="11543"/>
                  </a:lnTo>
                  <a:lnTo>
                    <a:pt x="133695" y="11679"/>
                  </a:lnTo>
                  <a:lnTo>
                    <a:pt x="133208" y="11868"/>
                  </a:lnTo>
                  <a:lnTo>
                    <a:pt x="132721" y="12052"/>
                  </a:lnTo>
                  <a:lnTo>
                    <a:pt x="132208" y="12231"/>
                  </a:lnTo>
                  <a:lnTo>
                    <a:pt x="131670" y="12404"/>
                  </a:lnTo>
                  <a:lnTo>
                    <a:pt x="131106" y="12572"/>
                  </a:lnTo>
                  <a:lnTo>
                    <a:pt x="130516" y="12735"/>
                  </a:lnTo>
                  <a:lnTo>
                    <a:pt x="129926" y="12893"/>
                  </a:lnTo>
                  <a:lnTo>
                    <a:pt x="129311" y="13045"/>
                  </a:lnTo>
                  <a:lnTo>
                    <a:pt x="128670" y="13198"/>
                  </a:lnTo>
                  <a:lnTo>
                    <a:pt x="128029" y="13345"/>
                  </a:lnTo>
                  <a:lnTo>
                    <a:pt x="127336" y="13486"/>
                  </a:lnTo>
                  <a:lnTo>
                    <a:pt x="126670" y="13623"/>
                  </a:lnTo>
                  <a:lnTo>
                    <a:pt x="125952" y="13754"/>
                  </a:lnTo>
                  <a:lnTo>
                    <a:pt x="125234" y="13886"/>
                  </a:lnTo>
                  <a:lnTo>
                    <a:pt x="124490" y="14012"/>
                  </a:lnTo>
                  <a:lnTo>
                    <a:pt x="123747" y="14138"/>
                  </a:lnTo>
                  <a:lnTo>
                    <a:pt x="123003" y="14259"/>
                  </a:lnTo>
                  <a:lnTo>
                    <a:pt x="122234" y="14374"/>
                  </a:lnTo>
                  <a:lnTo>
                    <a:pt x="121439" y="14490"/>
                  </a:lnTo>
                  <a:lnTo>
                    <a:pt x="120644" y="14605"/>
                  </a:lnTo>
                  <a:lnTo>
                    <a:pt x="119028" y="14821"/>
                  </a:lnTo>
                  <a:lnTo>
                    <a:pt x="117362" y="15031"/>
                  </a:lnTo>
                  <a:lnTo>
                    <a:pt x="115695" y="15231"/>
                  </a:lnTo>
                  <a:lnTo>
                    <a:pt x="113977" y="15425"/>
                  </a:lnTo>
                  <a:lnTo>
                    <a:pt x="112259" y="15619"/>
                  </a:lnTo>
                  <a:lnTo>
                    <a:pt x="110515" y="15803"/>
                  </a:lnTo>
                  <a:lnTo>
                    <a:pt x="109951" y="15856"/>
                  </a:lnTo>
                  <a:lnTo>
                    <a:pt x="109362" y="15898"/>
                  </a:lnTo>
                  <a:lnTo>
                    <a:pt x="108772" y="15935"/>
                  </a:lnTo>
                  <a:lnTo>
                    <a:pt x="108131" y="15961"/>
                  </a:lnTo>
                  <a:lnTo>
                    <a:pt x="107490" y="15977"/>
                  </a:lnTo>
                  <a:lnTo>
                    <a:pt x="106849" y="15987"/>
                  </a:lnTo>
                  <a:lnTo>
                    <a:pt x="106233" y="15987"/>
                  </a:lnTo>
                  <a:lnTo>
                    <a:pt x="105618" y="15977"/>
                  </a:lnTo>
                  <a:lnTo>
                    <a:pt x="104361" y="15950"/>
                  </a:lnTo>
                  <a:lnTo>
                    <a:pt x="103105" y="15914"/>
                  </a:lnTo>
                  <a:lnTo>
                    <a:pt x="101874" y="15877"/>
                  </a:lnTo>
                  <a:lnTo>
                    <a:pt x="100643" y="15835"/>
                  </a:lnTo>
                  <a:lnTo>
                    <a:pt x="99413" y="15788"/>
                  </a:lnTo>
                  <a:lnTo>
                    <a:pt x="98208" y="15735"/>
                  </a:lnTo>
                  <a:lnTo>
                    <a:pt x="97028" y="15682"/>
                  </a:lnTo>
                  <a:lnTo>
                    <a:pt x="95848" y="15619"/>
                  </a:lnTo>
                  <a:lnTo>
                    <a:pt x="94669" y="15556"/>
                  </a:lnTo>
                  <a:lnTo>
                    <a:pt x="93515" y="15483"/>
                  </a:lnTo>
                  <a:lnTo>
                    <a:pt x="92361" y="15409"/>
                  </a:lnTo>
                  <a:lnTo>
                    <a:pt x="91233" y="15325"/>
                  </a:lnTo>
                  <a:lnTo>
                    <a:pt x="90105" y="15241"/>
                  </a:lnTo>
                  <a:lnTo>
                    <a:pt x="89002" y="15152"/>
                  </a:lnTo>
                  <a:lnTo>
                    <a:pt x="87900" y="15052"/>
                  </a:lnTo>
                  <a:lnTo>
                    <a:pt x="86823" y="14947"/>
                  </a:lnTo>
                  <a:lnTo>
                    <a:pt x="85771" y="14842"/>
                  </a:lnTo>
                  <a:lnTo>
                    <a:pt x="84720" y="14726"/>
                  </a:lnTo>
                  <a:lnTo>
                    <a:pt x="83694" y="14605"/>
                  </a:lnTo>
                  <a:lnTo>
                    <a:pt x="82669" y="14474"/>
                  </a:lnTo>
                  <a:lnTo>
                    <a:pt x="81669" y="14343"/>
                  </a:lnTo>
                  <a:lnTo>
                    <a:pt x="80669" y="14201"/>
                  </a:lnTo>
                  <a:lnTo>
                    <a:pt x="79694" y="14054"/>
                  </a:lnTo>
                  <a:lnTo>
                    <a:pt x="78746" y="13902"/>
                  </a:lnTo>
                  <a:lnTo>
                    <a:pt x="77822" y="13744"/>
                  </a:lnTo>
                  <a:lnTo>
                    <a:pt x="76899" y="13576"/>
                  </a:lnTo>
                  <a:lnTo>
                    <a:pt x="76002" y="13402"/>
                  </a:lnTo>
                  <a:lnTo>
                    <a:pt x="75104" y="13219"/>
                  </a:lnTo>
                  <a:lnTo>
                    <a:pt x="74233" y="13029"/>
                  </a:lnTo>
                  <a:lnTo>
                    <a:pt x="73386" y="12835"/>
                  </a:lnTo>
                  <a:lnTo>
                    <a:pt x="72566" y="12630"/>
                  </a:lnTo>
                  <a:lnTo>
                    <a:pt x="71745" y="12420"/>
                  </a:lnTo>
                  <a:lnTo>
                    <a:pt x="71361" y="12310"/>
                  </a:lnTo>
                  <a:lnTo>
                    <a:pt x="71002" y="12205"/>
                  </a:lnTo>
                  <a:lnTo>
                    <a:pt x="70668" y="12094"/>
                  </a:lnTo>
                  <a:lnTo>
                    <a:pt x="70335" y="11984"/>
                  </a:lnTo>
                  <a:lnTo>
                    <a:pt x="70053" y="11868"/>
                  </a:lnTo>
                  <a:lnTo>
                    <a:pt x="69797" y="11758"/>
                  </a:lnTo>
                  <a:lnTo>
                    <a:pt x="69540" y="11648"/>
                  </a:lnTo>
                  <a:lnTo>
                    <a:pt x="69335" y="11532"/>
                  </a:lnTo>
                  <a:lnTo>
                    <a:pt x="69130" y="11422"/>
                  </a:lnTo>
                  <a:lnTo>
                    <a:pt x="68976" y="11312"/>
                  </a:lnTo>
                  <a:lnTo>
                    <a:pt x="68822" y="11196"/>
                  </a:lnTo>
                  <a:lnTo>
                    <a:pt x="68694" y="11080"/>
                  </a:lnTo>
                  <a:lnTo>
                    <a:pt x="68591" y="10970"/>
                  </a:lnTo>
                  <a:lnTo>
                    <a:pt x="68515" y="10854"/>
                  </a:lnTo>
                  <a:lnTo>
                    <a:pt x="68463" y="10739"/>
                  </a:lnTo>
                  <a:lnTo>
                    <a:pt x="68412" y="10623"/>
                  </a:lnTo>
                  <a:lnTo>
                    <a:pt x="68386" y="10508"/>
                  </a:lnTo>
                  <a:lnTo>
                    <a:pt x="68386" y="10392"/>
                  </a:lnTo>
                  <a:lnTo>
                    <a:pt x="68412" y="10277"/>
                  </a:lnTo>
                  <a:lnTo>
                    <a:pt x="68463" y="10161"/>
                  </a:lnTo>
                  <a:lnTo>
                    <a:pt x="68515" y="10045"/>
                  </a:lnTo>
                  <a:lnTo>
                    <a:pt x="68591" y="9930"/>
                  </a:lnTo>
                  <a:lnTo>
                    <a:pt x="68694" y="9814"/>
                  </a:lnTo>
                  <a:lnTo>
                    <a:pt x="68797" y="9699"/>
                  </a:lnTo>
                  <a:lnTo>
                    <a:pt x="68925" y="9583"/>
                  </a:lnTo>
                  <a:lnTo>
                    <a:pt x="69079" y="9468"/>
                  </a:lnTo>
                  <a:lnTo>
                    <a:pt x="69232" y="9352"/>
                  </a:lnTo>
                  <a:lnTo>
                    <a:pt x="69412" y="9236"/>
                  </a:lnTo>
                  <a:lnTo>
                    <a:pt x="69822" y="9005"/>
                  </a:lnTo>
                  <a:lnTo>
                    <a:pt x="70284" y="8774"/>
                  </a:lnTo>
                  <a:lnTo>
                    <a:pt x="70771" y="8548"/>
                  </a:lnTo>
                  <a:lnTo>
                    <a:pt x="71284" y="8328"/>
                  </a:lnTo>
                  <a:lnTo>
                    <a:pt x="72309" y="7892"/>
                  </a:lnTo>
                  <a:lnTo>
                    <a:pt x="73412" y="7455"/>
                  </a:lnTo>
                  <a:lnTo>
                    <a:pt x="74515" y="7019"/>
                  </a:lnTo>
                  <a:lnTo>
                    <a:pt x="75669" y="6589"/>
                  </a:lnTo>
                  <a:lnTo>
                    <a:pt x="76822" y="6163"/>
                  </a:lnTo>
                  <a:lnTo>
                    <a:pt x="79130" y="5307"/>
                  </a:lnTo>
                  <a:lnTo>
                    <a:pt x="79489" y="5170"/>
                  </a:lnTo>
                  <a:lnTo>
                    <a:pt x="79771" y="5034"/>
                  </a:lnTo>
                  <a:lnTo>
                    <a:pt x="80002" y="4897"/>
                  </a:lnTo>
                  <a:lnTo>
                    <a:pt x="80181" y="4766"/>
                  </a:lnTo>
                  <a:lnTo>
                    <a:pt x="80284" y="4640"/>
                  </a:lnTo>
                  <a:lnTo>
                    <a:pt x="80310" y="4577"/>
                  </a:lnTo>
                  <a:lnTo>
                    <a:pt x="80335" y="4513"/>
                  </a:lnTo>
                  <a:lnTo>
                    <a:pt x="80335" y="4450"/>
                  </a:lnTo>
                  <a:lnTo>
                    <a:pt x="80310" y="4393"/>
                  </a:lnTo>
                  <a:lnTo>
                    <a:pt x="80284" y="4335"/>
                  </a:lnTo>
                  <a:lnTo>
                    <a:pt x="80233" y="4272"/>
                  </a:lnTo>
                  <a:lnTo>
                    <a:pt x="80156" y="4214"/>
                  </a:lnTo>
                  <a:lnTo>
                    <a:pt x="80079" y="4162"/>
                  </a:lnTo>
                  <a:lnTo>
                    <a:pt x="79976" y="4104"/>
                  </a:lnTo>
                  <a:lnTo>
                    <a:pt x="79848" y="4051"/>
                  </a:lnTo>
                  <a:lnTo>
                    <a:pt x="79720" y="3993"/>
                  </a:lnTo>
                  <a:lnTo>
                    <a:pt x="79540" y="3941"/>
                  </a:lnTo>
                  <a:lnTo>
                    <a:pt x="79387" y="3888"/>
                  </a:lnTo>
                  <a:lnTo>
                    <a:pt x="79181" y="3841"/>
                  </a:lnTo>
                  <a:lnTo>
                    <a:pt x="78976" y="3789"/>
                  </a:lnTo>
                  <a:lnTo>
                    <a:pt x="78746" y="3741"/>
                  </a:lnTo>
                  <a:lnTo>
                    <a:pt x="78515" y="3694"/>
                  </a:lnTo>
                  <a:lnTo>
                    <a:pt x="78258" y="3652"/>
                  </a:lnTo>
                  <a:lnTo>
                    <a:pt x="77976" y="3605"/>
                  </a:lnTo>
                  <a:lnTo>
                    <a:pt x="77669" y="3563"/>
                  </a:lnTo>
                  <a:lnTo>
                    <a:pt x="77002" y="3479"/>
                  </a:lnTo>
                  <a:lnTo>
                    <a:pt x="73361" y="3058"/>
                  </a:lnTo>
                  <a:lnTo>
                    <a:pt x="69720" y="2643"/>
                  </a:lnTo>
                  <a:lnTo>
                    <a:pt x="62386" y="1818"/>
                  </a:lnTo>
                  <a:lnTo>
                    <a:pt x="47694" y="179"/>
                  </a:lnTo>
                  <a:lnTo>
                    <a:pt x="47129" y="116"/>
                  </a:lnTo>
                  <a:lnTo>
                    <a:pt x="46565" y="74"/>
                  </a:lnTo>
                  <a:lnTo>
                    <a:pt x="46027" y="37"/>
                  </a:lnTo>
                  <a:lnTo>
                    <a:pt x="45514" y="11"/>
                  </a:lnTo>
                  <a:lnTo>
                    <a:pt x="450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97;p41">
              <a:extLst>
                <a:ext uri="{FF2B5EF4-FFF2-40B4-BE49-F238E27FC236}">
                  <a16:creationId xmlns:a16="http://schemas.microsoft.com/office/drawing/2014/main" id="{CA7670FC-8CB3-2F5A-1A0C-46CCD9230FE6}"/>
                </a:ext>
              </a:extLst>
            </p:cNvPr>
            <p:cNvGrpSpPr/>
            <p:nvPr/>
          </p:nvGrpSpPr>
          <p:grpSpPr>
            <a:xfrm>
              <a:off x="5132175" y="3762874"/>
              <a:ext cx="295980" cy="418371"/>
              <a:chOff x="3734895" y="2077875"/>
              <a:chExt cx="476312" cy="673272"/>
            </a:xfrm>
          </p:grpSpPr>
          <p:sp>
            <p:nvSpPr>
              <p:cNvPr id="33" name="Google Shape;1698;p41">
                <a:extLst>
                  <a:ext uri="{FF2B5EF4-FFF2-40B4-BE49-F238E27FC236}">
                    <a16:creationId xmlns:a16="http://schemas.microsoft.com/office/drawing/2014/main" id="{2A42B4E7-9E47-A489-03B5-C11A07314512}"/>
                  </a:ext>
                </a:extLst>
              </p:cNvPr>
              <p:cNvSpPr/>
              <p:nvPr/>
            </p:nvSpPr>
            <p:spPr>
              <a:xfrm>
                <a:off x="3740720" y="2095473"/>
                <a:ext cx="453661" cy="641568"/>
              </a:xfrm>
              <a:custGeom>
                <a:avLst/>
                <a:gdLst/>
                <a:ahLst/>
                <a:cxnLst/>
                <a:rect l="l" t="t" r="r" b="b"/>
                <a:pathLst>
                  <a:path w="25857" h="36567" extrusionOk="0">
                    <a:moveTo>
                      <a:pt x="15755" y="9240"/>
                    </a:moveTo>
                    <a:cubicBezTo>
                      <a:pt x="16011" y="9240"/>
                      <a:pt x="16235" y="9474"/>
                      <a:pt x="16156" y="9765"/>
                    </a:cubicBezTo>
                    <a:cubicBezTo>
                      <a:pt x="15639" y="11573"/>
                      <a:pt x="15123" y="13380"/>
                      <a:pt x="14607" y="15188"/>
                    </a:cubicBezTo>
                    <a:cubicBezTo>
                      <a:pt x="14312" y="16294"/>
                      <a:pt x="14164" y="17843"/>
                      <a:pt x="13463" y="18765"/>
                    </a:cubicBezTo>
                    <a:cubicBezTo>
                      <a:pt x="12859" y="19570"/>
                      <a:pt x="11632" y="19833"/>
                      <a:pt x="10382" y="19833"/>
                    </a:cubicBezTo>
                    <a:cubicBezTo>
                      <a:pt x="9569" y="19833"/>
                      <a:pt x="8746" y="19722"/>
                      <a:pt x="8078" y="19577"/>
                    </a:cubicBezTo>
                    <a:cubicBezTo>
                      <a:pt x="7992" y="19677"/>
                      <a:pt x="7884" y="19722"/>
                      <a:pt x="7778" y="19722"/>
                    </a:cubicBezTo>
                    <a:cubicBezTo>
                      <a:pt x="7609" y="19722"/>
                      <a:pt x="7445" y="19610"/>
                      <a:pt x="7377" y="19429"/>
                    </a:cubicBezTo>
                    <a:lnTo>
                      <a:pt x="7340" y="19429"/>
                    </a:lnTo>
                    <a:cubicBezTo>
                      <a:pt x="7193" y="19356"/>
                      <a:pt x="7193" y="19171"/>
                      <a:pt x="7340" y="19097"/>
                    </a:cubicBezTo>
                    <a:lnTo>
                      <a:pt x="7451" y="19097"/>
                    </a:lnTo>
                    <a:cubicBezTo>
                      <a:pt x="9775" y="15593"/>
                      <a:pt x="12430" y="12311"/>
                      <a:pt x="15455" y="9360"/>
                    </a:cubicBezTo>
                    <a:cubicBezTo>
                      <a:pt x="15549" y="9276"/>
                      <a:pt x="15654" y="9240"/>
                      <a:pt x="15755" y="9240"/>
                    </a:cubicBezTo>
                    <a:close/>
                    <a:moveTo>
                      <a:pt x="18955" y="1"/>
                    </a:moveTo>
                    <a:cubicBezTo>
                      <a:pt x="17343" y="1"/>
                      <a:pt x="16151" y="1075"/>
                      <a:pt x="14865" y="2056"/>
                    </a:cubicBezTo>
                    <a:cubicBezTo>
                      <a:pt x="13057" y="3532"/>
                      <a:pt x="11361" y="5192"/>
                      <a:pt x="9848" y="6962"/>
                    </a:cubicBezTo>
                    <a:cubicBezTo>
                      <a:pt x="8115" y="8991"/>
                      <a:pt x="6455" y="11093"/>
                      <a:pt x="4943" y="13306"/>
                    </a:cubicBezTo>
                    <a:cubicBezTo>
                      <a:pt x="3615" y="15151"/>
                      <a:pt x="1660" y="17290"/>
                      <a:pt x="959" y="19540"/>
                    </a:cubicBezTo>
                    <a:cubicBezTo>
                      <a:pt x="0" y="22712"/>
                      <a:pt x="2582" y="24888"/>
                      <a:pt x="5422" y="25515"/>
                    </a:cubicBezTo>
                    <a:cubicBezTo>
                      <a:pt x="6481" y="25730"/>
                      <a:pt x="7557" y="25778"/>
                      <a:pt x="8638" y="25778"/>
                    </a:cubicBezTo>
                    <a:cubicBezTo>
                      <a:pt x="9516" y="25778"/>
                      <a:pt x="10398" y="25747"/>
                      <a:pt x="11278" y="25747"/>
                    </a:cubicBezTo>
                    <a:cubicBezTo>
                      <a:pt x="12108" y="25747"/>
                      <a:pt x="12936" y="25775"/>
                      <a:pt x="13758" y="25884"/>
                    </a:cubicBezTo>
                    <a:cubicBezTo>
                      <a:pt x="14188" y="25956"/>
                      <a:pt x="14201" y="26550"/>
                      <a:pt x="13795" y="26550"/>
                    </a:cubicBezTo>
                    <a:cubicBezTo>
                      <a:pt x="13783" y="26550"/>
                      <a:pt x="13771" y="26549"/>
                      <a:pt x="13758" y="26548"/>
                    </a:cubicBezTo>
                    <a:lnTo>
                      <a:pt x="13721" y="26548"/>
                    </a:lnTo>
                    <a:cubicBezTo>
                      <a:pt x="13832" y="26548"/>
                      <a:pt x="13906" y="26622"/>
                      <a:pt x="13906" y="26733"/>
                    </a:cubicBezTo>
                    <a:cubicBezTo>
                      <a:pt x="13832" y="28761"/>
                      <a:pt x="13500" y="30753"/>
                      <a:pt x="13279" y="32745"/>
                    </a:cubicBezTo>
                    <a:cubicBezTo>
                      <a:pt x="13205" y="33630"/>
                      <a:pt x="13021" y="34847"/>
                      <a:pt x="13537" y="35622"/>
                    </a:cubicBezTo>
                    <a:cubicBezTo>
                      <a:pt x="14069" y="36435"/>
                      <a:pt x="15241" y="36566"/>
                      <a:pt x="16258" y="36566"/>
                    </a:cubicBezTo>
                    <a:cubicBezTo>
                      <a:pt x="16580" y="36566"/>
                      <a:pt x="16886" y="36553"/>
                      <a:pt x="17152" y="36544"/>
                    </a:cubicBezTo>
                    <a:cubicBezTo>
                      <a:pt x="19660" y="36433"/>
                      <a:pt x="22168" y="36065"/>
                      <a:pt x="22021" y="33003"/>
                    </a:cubicBezTo>
                    <a:cubicBezTo>
                      <a:pt x="21910" y="30901"/>
                      <a:pt x="21430" y="28872"/>
                      <a:pt x="20656" y="26954"/>
                    </a:cubicBezTo>
                    <a:cubicBezTo>
                      <a:pt x="20582" y="26806"/>
                      <a:pt x="20619" y="26659"/>
                      <a:pt x="20766" y="26548"/>
                    </a:cubicBezTo>
                    <a:cubicBezTo>
                      <a:pt x="20766" y="26401"/>
                      <a:pt x="20914" y="26253"/>
                      <a:pt x="21098" y="26253"/>
                    </a:cubicBezTo>
                    <a:cubicBezTo>
                      <a:pt x="21129" y="26252"/>
                      <a:pt x="21160" y="26251"/>
                      <a:pt x="21190" y="26251"/>
                    </a:cubicBezTo>
                    <a:cubicBezTo>
                      <a:pt x="22107" y="26251"/>
                      <a:pt x="22862" y="26774"/>
                      <a:pt x="23754" y="26917"/>
                    </a:cubicBezTo>
                    <a:cubicBezTo>
                      <a:pt x="23893" y="26941"/>
                      <a:pt x="24021" y="26952"/>
                      <a:pt x="24139" y="26952"/>
                    </a:cubicBezTo>
                    <a:cubicBezTo>
                      <a:pt x="25856" y="26952"/>
                      <a:pt x="25596" y="24576"/>
                      <a:pt x="25562" y="23265"/>
                    </a:cubicBezTo>
                    <a:cubicBezTo>
                      <a:pt x="25562" y="22602"/>
                      <a:pt x="25525" y="21938"/>
                      <a:pt x="25377" y="21274"/>
                    </a:cubicBezTo>
                    <a:cubicBezTo>
                      <a:pt x="25077" y="20404"/>
                      <a:pt x="24485" y="20217"/>
                      <a:pt x="23759" y="20217"/>
                    </a:cubicBezTo>
                    <a:cubicBezTo>
                      <a:pt x="23592" y="20217"/>
                      <a:pt x="23417" y="20227"/>
                      <a:pt x="23238" y="20241"/>
                    </a:cubicBezTo>
                    <a:cubicBezTo>
                      <a:pt x="21725" y="20388"/>
                      <a:pt x="20287" y="20794"/>
                      <a:pt x="18922" y="21384"/>
                    </a:cubicBezTo>
                    <a:cubicBezTo>
                      <a:pt x="18836" y="21460"/>
                      <a:pt x="18728" y="21494"/>
                      <a:pt x="18621" y="21494"/>
                    </a:cubicBezTo>
                    <a:cubicBezTo>
                      <a:pt x="18364" y="21494"/>
                      <a:pt x="18117" y="21292"/>
                      <a:pt x="18221" y="20979"/>
                    </a:cubicBezTo>
                    <a:cubicBezTo>
                      <a:pt x="20103" y="15852"/>
                      <a:pt x="21910" y="10134"/>
                      <a:pt x="22168" y="4638"/>
                    </a:cubicBezTo>
                    <a:cubicBezTo>
                      <a:pt x="22279" y="2573"/>
                      <a:pt x="21689" y="323"/>
                      <a:pt x="19402" y="28"/>
                    </a:cubicBezTo>
                    <a:cubicBezTo>
                      <a:pt x="19249" y="10"/>
                      <a:pt x="19101" y="1"/>
                      <a:pt x="189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99;p41">
                <a:extLst>
                  <a:ext uri="{FF2B5EF4-FFF2-40B4-BE49-F238E27FC236}">
                    <a16:creationId xmlns:a16="http://schemas.microsoft.com/office/drawing/2014/main" id="{BDCEB8DC-3ABE-A695-2D85-DE9CB3A4F5C9}"/>
                  </a:ext>
                </a:extLst>
              </p:cNvPr>
              <p:cNvSpPr/>
              <p:nvPr/>
            </p:nvSpPr>
            <p:spPr>
              <a:xfrm>
                <a:off x="3734895" y="2077875"/>
                <a:ext cx="476312" cy="673272"/>
              </a:xfrm>
              <a:custGeom>
                <a:avLst/>
                <a:gdLst/>
                <a:ahLst/>
                <a:cxnLst/>
                <a:rect l="l" t="t" r="r" b="b"/>
                <a:pathLst>
                  <a:path w="27148" h="38374" extrusionOk="0">
                    <a:moveTo>
                      <a:pt x="19225" y="958"/>
                    </a:moveTo>
                    <a:cubicBezTo>
                      <a:pt x="19390" y="958"/>
                      <a:pt x="19560" y="970"/>
                      <a:pt x="19734" y="994"/>
                    </a:cubicBezTo>
                    <a:cubicBezTo>
                      <a:pt x="22021" y="1289"/>
                      <a:pt x="22611" y="3539"/>
                      <a:pt x="22500" y="5605"/>
                    </a:cubicBezTo>
                    <a:cubicBezTo>
                      <a:pt x="22242" y="11100"/>
                      <a:pt x="20435" y="16818"/>
                      <a:pt x="18553" y="21945"/>
                    </a:cubicBezTo>
                    <a:cubicBezTo>
                      <a:pt x="18449" y="22258"/>
                      <a:pt x="18696" y="22460"/>
                      <a:pt x="18953" y="22460"/>
                    </a:cubicBezTo>
                    <a:cubicBezTo>
                      <a:pt x="19060" y="22460"/>
                      <a:pt x="19168" y="22426"/>
                      <a:pt x="19254" y="22350"/>
                    </a:cubicBezTo>
                    <a:cubicBezTo>
                      <a:pt x="20619" y="21723"/>
                      <a:pt x="22057" y="21355"/>
                      <a:pt x="23570" y="21207"/>
                    </a:cubicBezTo>
                    <a:cubicBezTo>
                      <a:pt x="23768" y="21184"/>
                      <a:pt x="23959" y="21169"/>
                      <a:pt x="24142" y="21169"/>
                    </a:cubicBezTo>
                    <a:cubicBezTo>
                      <a:pt x="24845" y="21169"/>
                      <a:pt x="25416" y="21391"/>
                      <a:pt x="25709" y="22240"/>
                    </a:cubicBezTo>
                    <a:cubicBezTo>
                      <a:pt x="25857" y="22904"/>
                      <a:pt x="25894" y="23568"/>
                      <a:pt x="25857" y="24232"/>
                    </a:cubicBezTo>
                    <a:cubicBezTo>
                      <a:pt x="25891" y="25543"/>
                      <a:pt x="26184" y="27918"/>
                      <a:pt x="24471" y="27918"/>
                    </a:cubicBezTo>
                    <a:cubicBezTo>
                      <a:pt x="24353" y="27918"/>
                      <a:pt x="24225" y="27907"/>
                      <a:pt x="24086" y="27883"/>
                    </a:cubicBezTo>
                    <a:cubicBezTo>
                      <a:pt x="23158" y="27740"/>
                      <a:pt x="22437" y="27218"/>
                      <a:pt x="21489" y="27218"/>
                    </a:cubicBezTo>
                    <a:cubicBezTo>
                      <a:pt x="21457" y="27218"/>
                      <a:pt x="21426" y="27218"/>
                      <a:pt x="21394" y="27219"/>
                    </a:cubicBezTo>
                    <a:cubicBezTo>
                      <a:pt x="21209" y="27256"/>
                      <a:pt x="21098" y="27367"/>
                      <a:pt x="21062" y="27514"/>
                    </a:cubicBezTo>
                    <a:cubicBezTo>
                      <a:pt x="20914" y="27625"/>
                      <a:pt x="20877" y="27773"/>
                      <a:pt x="20951" y="27920"/>
                    </a:cubicBezTo>
                    <a:cubicBezTo>
                      <a:pt x="21762" y="29838"/>
                      <a:pt x="22205" y="31904"/>
                      <a:pt x="22353" y="33969"/>
                    </a:cubicBezTo>
                    <a:cubicBezTo>
                      <a:pt x="22463" y="37031"/>
                      <a:pt x="19955" y="37436"/>
                      <a:pt x="17447" y="37510"/>
                    </a:cubicBezTo>
                    <a:cubicBezTo>
                      <a:pt x="17144" y="37530"/>
                      <a:pt x="16789" y="37553"/>
                      <a:pt x="16418" y="37553"/>
                    </a:cubicBezTo>
                    <a:cubicBezTo>
                      <a:pt x="15434" y="37553"/>
                      <a:pt x="14341" y="37392"/>
                      <a:pt x="13832" y="36588"/>
                    </a:cubicBezTo>
                    <a:cubicBezTo>
                      <a:pt x="13316" y="35814"/>
                      <a:pt x="13500" y="34596"/>
                      <a:pt x="13611" y="33711"/>
                    </a:cubicBezTo>
                    <a:cubicBezTo>
                      <a:pt x="13795" y="31719"/>
                      <a:pt x="14127" y="29727"/>
                      <a:pt x="14238" y="27736"/>
                    </a:cubicBezTo>
                    <a:cubicBezTo>
                      <a:pt x="14238" y="27665"/>
                      <a:pt x="14193" y="27594"/>
                      <a:pt x="14131" y="27553"/>
                    </a:cubicBezTo>
                    <a:lnTo>
                      <a:pt x="14131" y="27553"/>
                    </a:lnTo>
                    <a:cubicBezTo>
                      <a:pt x="14495" y="27542"/>
                      <a:pt x="14482" y="26923"/>
                      <a:pt x="14090" y="26887"/>
                    </a:cubicBezTo>
                    <a:cubicBezTo>
                      <a:pt x="13244" y="26763"/>
                      <a:pt x="12387" y="26732"/>
                      <a:pt x="11527" y="26732"/>
                    </a:cubicBezTo>
                    <a:cubicBezTo>
                      <a:pt x="10675" y="26732"/>
                      <a:pt x="9820" y="26763"/>
                      <a:pt x="8969" y="26763"/>
                    </a:cubicBezTo>
                    <a:cubicBezTo>
                      <a:pt x="7873" y="26763"/>
                      <a:pt x="6784" y="26712"/>
                      <a:pt x="5717" y="26482"/>
                    </a:cubicBezTo>
                    <a:cubicBezTo>
                      <a:pt x="2877" y="25891"/>
                      <a:pt x="295" y="23715"/>
                      <a:pt x="1291" y="20506"/>
                    </a:cubicBezTo>
                    <a:cubicBezTo>
                      <a:pt x="1955" y="18293"/>
                      <a:pt x="3947" y="16154"/>
                      <a:pt x="5275" y="14309"/>
                    </a:cubicBezTo>
                    <a:cubicBezTo>
                      <a:pt x="6787" y="12059"/>
                      <a:pt x="8447" y="9957"/>
                      <a:pt x="10180" y="7891"/>
                    </a:cubicBezTo>
                    <a:cubicBezTo>
                      <a:pt x="11693" y="6121"/>
                      <a:pt x="13389" y="4498"/>
                      <a:pt x="15197" y="3023"/>
                    </a:cubicBezTo>
                    <a:cubicBezTo>
                      <a:pt x="16466" y="2021"/>
                      <a:pt x="17645" y="958"/>
                      <a:pt x="19225" y="958"/>
                    </a:cubicBezTo>
                    <a:close/>
                    <a:moveTo>
                      <a:pt x="19591" y="1"/>
                    </a:moveTo>
                    <a:cubicBezTo>
                      <a:pt x="16141" y="1"/>
                      <a:pt x="11844" y="4881"/>
                      <a:pt x="10070" y="6822"/>
                    </a:cubicBezTo>
                    <a:cubicBezTo>
                      <a:pt x="7930" y="9256"/>
                      <a:pt x="5975" y="11801"/>
                      <a:pt x="4131" y="14457"/>
                    </a:cubicBezTo>
                    <a:cubicBezTo>
                      <a:pt x="2619" y="16633"/>
                      <a:pt x="0" y="19400"/>
                      <a:pt x="185" y="22277"/>
                    </a:cubicBezTo>
                    <a:cubicBezTo>
                      <a:pt x="515" y="27174"/>
                      <a:pt x="5769" y="27495"/>
                      <a:pt x="10118" y="27495"/>
                    </a:cubicBezTo>
                    <a:cubicBezTo>
                      <a:pt x="10774" y="27495"/>
                      <a:pt x="11410" y="27487"/>
                      <a:pt x="12005" y="27487"/>
                    </a:cubicBezTo>
                    <a:cubicBezTo>
                      <a:pt x="12717" y="27487"/>
                      <a:pt x="13371" y="27498"/>
                      <a:pt x="13932" y="27544"/>
                    </a:cubicBezTo>
                    <a:lnTo>
                      <a:pt x="13932" y="27544"/>
                    </a:lnTo>
                    <a:cubicBezTo>
                      <a:pt x="13891" y="27572"/>
                      <a:pt x="13854" y="27617"/>
                      <a:pt x="13832" y="27662"/>
                    </a:cubicBezTo>
                    <a:cubicBezTo>
                      <a:pt x="13316" y="30096"/>
                      <a:pt x="12357" y="33490"/>
                      <a:pt x="12836" y="35961"/>
                    </a:cubicBezTo>
                    <a:cubicBezTo>
                      <a:pt x="13226" y="38039"/>
                      <a:pt x="14930" y="38374"/>
                      <a:pt x="16716" y="38374"/>
                    </a:cubicBezTo>
                    <a:cubicBezTo>
                      <a:pt x="16959" y="38374"/>
                      <a:pt x="17204" y="38367"/>
                      <a:pt x="17447" y="38359"/>
                    </a:cubicBezTo>
                    <a:cubicBezTo>
                      <a:pt x="19070" y="38285"/>
                      <a:pt x="22168" y="38248"/>
                      <a:pt x="22943" y="36441"/>
                    </a:cubicBezTo>
                    <a:cubicBezTo>
                      <a:pt x="23939" y="34227"/>
                      <a:pt x="22758" y="30355"/>
                      <a:pt x="21873" y="28105"/>
                    </a:cubicBezTo>
                    <a:lnTo>
                      <a:pt x="21873" y="28105"/>
                    </a:lnTo>
                    <a:cubicBezTo>
                      <a:pt x="22737" y="28359"/>
                      <a:pt x="23706" y="28805"/>
                      <a:pt x="24599" y="28805"/>
                    </a:cubicBezTo>
                    <a:cubicBezTo>
                      <a:pt x="25003" y="28805"/>
                      <a:pt x="25390" y="28714"/>
                      <a:pt x="25746" y="28473"/>
                    </a:cubicBezTo>
                    <a:cubicBezTo>
                      <a:pt x="27148" y="27551"/>
                      <a:pt x="26705" y="24859"/>
                      <a:pt x="26631" y="23531"/>
                    </a:cubicBezTo>
                    <a:cubicBezTo>
                      <a:pt x="26557" y="22166"/>
                      <a:pt x="26594" y="20654"/>
                      <a:pt x="24971" y="20432"/>
                    </a:cubicBezTo>
                    <a:cubicBezTo>
                      <a:pt x="24712" y="20394"/>
                      <a:pt x="24445" y="20376"/>
                      <a:pt x="24174" y="20376"/>
                    </a:cubicBezTo>
                    <a:cubicBezTo>
                      <a:pt x="22639" y="20376"/>
                      <a:pt x="20966" y="20954"/>
                      <a:pt x="19586" y="21613"/>
                    </a:cubicBezTo>
                    <a:cubicBezTo>
                      <a:pt x="20877" y="18072"/>
                      <a:pt x="21873" y="14383"/>
                      <a:pt x="22611" y="10695"/>
                    </a:cubicBezTo>
                    <a:cubicBezTo>
                      <a:pt x="23127" y="8002"/>
                      <a:pt x="24160" y="4424"/>
                      <a:pt x="22611" y="1879"/>
                    </a:cubicBezTo>
                    <a:cubicBezTo>
                      <a:pt x="21777" y="533"/>
                      <a:pt x="20730" y="1"/>
                      <a:pt x="195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00;p41">
                <a:extLst>
                  <a:ext uri="{FF2B5EF4-FFF2-40B4-BE49-F238E27FC236}">
                    <a16:creationId xmlns:a16="http://schemas.microsoft.com/office/drawing/2014/main" id="{524B104C-EA03-3BC3-30BD-4C87D931A3AB}"/>
                  </a:ext>
                </a:extLst>
              </p:cNvPr>
              <p:cNvSpPr/>
              <p:nvPr/>
            </p:nvSpPr>
            <p:spPr>
              <a:xfrm>
                <a:off x="3866908" y="2257595"/>
                <a:ext cx="158677" cy="186240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615" extrusionOk="0">
                    <a:moveTo>
                      <a:pt x="7747" y="1816"/>
                    </a:moveTo>
                    <a:cubicBezTo>
                      <a:pt x="7230" y="3624"/>
                      <a:pt x="6714" y="5394"/>
                      <a:pt x="6234" y="7202"/>
                    </a:cubicBezTo>
                    <a:cubicBezTo>
                      <a:pt x="5755" y="8862"/>
                      <a:pt x="4611" y="9673"/>
                      <a:pt x="2878" y="9747"/>
                    </a:cubicBezTo>
                    <a:cubicBezTo>
                      <a:pt x="2361" y="9747"/>
                      <a:pt x="1808" y="9747"/>
                      <a:pt x="1292" y="9784"/>
                    </a:cubicBezTo>
                    <a:cubicBezTo>
                      <a:pt x="3210" y="6944"/>
                      <a:pt x="5349" y="4288"/>
                      <a:pt x="7747" y="1816"/>
                    </a:cubicBezTo>
                    <a:close/>
                    <a:moveTo>
                      <a:pt x="8563" y="0"/>
                    </a:moveTo>
                    <a:cubicBezTo>
                      <a:pt x="8462" y="0"/>
                      <a:pt x="8357" y="36"/>
                      <a:pt x="8263" y="120"/>
                    </a:cubicBezTo>
                    <a:cubicBezTo>
                      <a:pt x="5238" y="3071"/>
                      <a:pt x="2583" y="6353"/>
                      <a:pt x="259" y="9894"/>
                    </a:cubicBezTo>
                    <a:lnTo>
                      <a:pt x="148" y="9894"/>
                    </a:lnTo>
                    <a:cubicBezTo>
                      <a:pt x="1" y="9931"/>
                      <a:pt x="1" y="10153"/>
                      <a:pt x="148" y="10226"/>
                    </a:cubicBezTo>
                    <a:lnTo>
                      <a:pt x="185" y="10226"/>
                    </a:lnTo>
                    <a:cubicBezTo>
                      <a:pt x="230" y="10405"/>
                      <a:pt x="396" y="10503"/>
                      <a:pt x="570" y="10503"/>
                    </a:cubicBezTo>
                    <a:cubicBezTo>
                      <a:pt x="683" y="10503"/>
                      <a:pt x="799" y="10461"/>
                      <a:pt x="886" y="10374"/>
                    </a:cubicBezTo>
                    <a:cubicBezTo>
                      <a:pt x="1559" y="10506"/>
                      <a:pt x="2389" y="10614"/>
                      <a:pt x="3208" y="10614"/>
                    </a:cubicBezTo>
                    <a:cubicBezTo>
                      <a:pt x="4452" y="10614"/>
                      <a:pt x="5670" y="10363"/>
                      <a:pt x="6271" y="9562"/>
                    </a:cubicBezTo>
                    <a:cubicBezTo>
                      <a:pt x="6935" y="8603"/>
                      <a:pt x="7083" y="7054"/>
                      <a:pt x="7415" y="5948"/>
                    </a:cubicBezTo>
                    <a:cubicBezTo>
                      <a:pt x="7931" y="4140"/>
                      <a:pt x="8447" y="2333"/>
                      <a:pt x="8964" y="525"/>
                    </a:cubicBezTo>
                    <a:cubicBezTo>
                      <a:pt x="9043" y="234"/>
                      <a:pt x="8819" y="0"/>
                      <a:pt x="85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01;p41">
              <a:extLst>
                <a:ext uri="{FF2B5EF4-FFF2-40B4-BE49-F238E27FC236}">
                  <a16:creationId xmlns:a16="http://schemas.microsoft.com/office/drawing/2014/main" id="{708D5FE3-08FF-FEA3-8A13-1E60D4EFFAA4}"/>
                </a:ext>
              </a:extLst>
            </p:cNvPr>
            <p:cNvGrpSpPr/>
            <p:nvPr/>
          </p:nvGrpSpPr>
          <p:grpSpPr>
            <a:xfrm>
              <a:off x="5657637" y="2654742"/>
              <a:ext cx="337813" cy="406836"/>
              <a:chOff x="3109710" y="2095807"/>
              <a:chExt cx="543632" cy="654709"/>
            </a:xfrm>
          </p:grpSpPr>
          <p:sp>
            <p:nvSpPr>
              <p:cNvPr id="31" name="Google Shape;1702;p41">
                <a:extLst>
                  <a:ext uri="{FF2B5EF4-FFF2-40B4-BE49-F238E27FC236}">
                    <a16:creationId xmlns:a16="http://schemas.microsoft.com/office/drawing/2014/main" id="{A7982C1C-564F-68A9-F8C8-AEAC134B010F}"/>
                  </a:ext>
                </a:extLst>
              </p:cNvPr>
              <p:cNvSpPr/>
              <p:nvPr/>
            </p:nvSpPr>
            <p:spPr>
              <a:xfrm>
                <a:off x="3142731" y="2110703"/>
                <a:ext cx="495734" cy="625462"/>
              </a:xfrm>
              <a:custGeom>
                <a:avLst/>
                <a:gdLst/>
                <a:ahLst/>
                <a:cxnLst/>
                <a:rect l="l" t="t" r="r" b="b"/>
                <a:pathLst>
                  <a:path w="28255" h="35649" extrusionOk="0">
                    <a:moveTo>
                      <a:pt x="15285" y="1"/>
                    </a:moveTo>
                    <a:cubicBezTo>
                      <a:pt x="12303" y="1"/>
                      <a:pt x="9447" y="1102"/>
                      <a:pt x="7230" y="3143"/>
                    </a:cubicBezTo>
                    <a:cubicBezTo>
                      <a:pt x="4574" y="5615"/>
                      <a:pt x="3836" y="9119"/>
                      <a:pt x="7414" y="11258"/>
                    </a:cubicBezTo>
                    <a:cubicBezTo>
                      <a:pt x="7488" y="11332"/>
                      <a:pt x="7562" y="11406"/>
                      <a:pt x="7562" y="11516"/>
                    </a:cubicBezTo>
                    <a:cubicBezTo>
                      <a:pt x="10712" y="11516"/>
                      <a:pt x="12194" y="7521"/>
                      <a:pt x="15279" y="7521"/>
                    </a:cubicBezTo>
                    <a:cubicBezTo>
                      <a:pt x="15373" y="7521"/>
                      <a:pt x="15469" y="7525"/>
                      <a:pt x="15566" y="7533"/>
                    </a:cubicBezTo>
                    <a:cubicBezTo>
                      <a:pt x="17115" y="7680"/>
                      <a:pt x="18369" y="8787"/>
                      <a:pt x="18148" y="10373"/>
                    </a:cubicBezTo>
                    <a:cubicBezTo>
                      <a:pt x="18116" y="10501"/>
                      <a:pt x="18000" y="10601"/>
                      <a:pt x="17874" y="10601"/>
                    </a:cubicBezTo>
                    <a:cubicBezTo>
                      <a:pt x="17854" y="10601"/>
                      <a:pt x="17835" y="10599"/>
                      <a:pt x="17816" y="10594"/>
                    </a:cubicBezTo>
                    <a:cubicBezTo>
                      <a:pt x="17668" y="12143"/>
                      <a:pt x="15750" y="13029"/>
                      <a:pt x="14312" y="13250"/>
                    </a:cubicBezTo>
                    <a:cubicBezTo>
                      <a:pt x="12652" y="13471"/>
                      <a:pt x="10660" y="13066"/>
                      <a:pt x="9295" y="14246"/>
                    </a:cubicBezTo>
                    <a:cubicBezTo>
                      <a:pt x="8078" y="15242"/>
                      <a:pt x="8004" y="16828"/>
                      <a:pt x="8594" y="18156"/>
                    </a:cubicBezTo>
                    <a:cubicBezTo>
                      <a:pt x="8631" y="18156"/>
                      <a:pt x="8668" y="18156"/>
                      <a:pt x="8705" y="18193"/>
                    </a:cubicBezTo>
                    <a:cubicBezTo>
                      <a:pt x="9496" y="19140"/>
                      <a:pt x="10502" y="19444"/>
                      <a:pt x="11616" y="19444"/>
                    </a:cubicBezTo>
                    <a:cubicBezTo>
                      <a:pt x="13619" y="19444"/>
                      <a:pt x="15970" y="18460"/>
                      <a:pt x="18043" y="18460"/>
                    </a:cubicBezTo>
                    <a:cubicBezTo>
                      <a:pt x="18634" y="18460"/>
                      <a:pt x="19202" y="18540"/>
                      <a:pt x="19734" y="18746"/>
                    </a:cubicBezTo>
                    <a:cubicBezTo>
                      <a:pt x="21910" y="19594"/>
                      <a:pt x="22758" y="21770"/>
                      <a:pt x="21578" y="23799"/>
                    </a:cubicBezTo>
                    <a:cubicBezTo>
                      <a:pt x="20204" y="26230"/>
                      <a:pt x="16945" y="27719"/>
                      <a:pt x="14181" y="27719"/>
                    </a:cubicBezTo>
                    <a:cubicBezTo>
                      <a:pt x="14051" y="27719"/>
                      <a:pt x="13922" y="27716"/>
                      <a:pt x="13795" y="27709"/>
                    </a:cubicBezTo>
                    <a:cubicBezTo>
                      <a:pt x="10512" y="27561"/>
                      <a:pt x="8373" y="24906"/>
                      <a:pt x="6086" y="22914"/>
                    </a:cubicBezTo>
                    <a:cubicBezTo>
                      <a:pt x="6012" y="22877"/>
                      <a:pt x="5975" y="22803"/>
                      <a:pt x="5975" y="22729"/>
                    </a:cubicBezTo>
                    <a:lnTo>
                      <a:pt x="5902" y="22729"/>
                    </a:lnTo>
                    <a:cubicBezTo>
                      <a:pt x="5902" y="22840"/>
                      <a:pt x="5828" y="22914"/>
                      <a:pt x="5717" y="22951"/>
                    </a:cubicBezTo>
                    <a:cubicBezTo>
                      <a:pt x="3652" y="23725"/>
                      <a:pt x="1697" y="26344"/>
                      <a:pt x="1033" y="28484"/>
                    </a:cubicBezTo>
                    <a:cubicBezTo>
                      <a:pt x="0" y="31693"/>
                      <a:pt x="2951" y="33647"/>
                      <a:pt x="5607" y="34643"/>
                    </a:cubicBezTo>
                    <a:cubicBezTo>
                      <a:pt x="7570" y="35315"/>
                      <a:pt x="9630" y="35649"/>
                      <a:pt x="11692" y="35649"/>
                    </a:cubicBezTo>
                    <a:cubicBezTo>
                      <a:pt x="14047" y="35649"/>
                      <a:pt x="16405" y="35213"/>
                      <a:pt x="18627" y="34348"/>
                    </a:cubicBezTo>
                    <a:cubicBezTo>
                      <a:pt x="23090" y="32652"/>
                      <a:pt x="26853" y="29074"/>
                      <a:pt x="27590" y="24168"/>
                    </a:cubicBezTo>
                    <a:cubicBezTo>
                      <a:pt x="28254" y="19705"/>
                      <a:pt x="25709" y="15279"/>
                      <a:pt x="21246" y="14098"/>
                    </a:cubicBezTo>
                    <a:cubicBezTo>
                      <a:pt x="20800" y="13961"/>
                      <a:pt x="20897" y="13312"/>
                      <a:pt x="21328" y="13312"/>
                    </a:cubicBezTo>
                    <a:cubicBezTo>
                      <a:pt x="21361" y="13312"/>
                      <a:pt x="21395" y="13316"/>
                      <a:pt x="21430" y="13324"/>
                    </a:cubicBezTo>
                    <a:cubicBezTo>
                      <a:pt x="23754" y="11479"/>
                      <a:pt x="25008" y="7828"/>
                      <a:pt x="24123" y="4951"/>
                    </a:cubicBezTo>
                    <a:cubicBezTo>
                      <a:pt x="23127" y="1631"/>
                      <a:pt x="18848" y="156"/>
                      <a:pt x="15713" y="8"/>
                    </a:cubicBezTo>
                    <a:cubicBezTo>
                      <a:pt x="15570" y="3"/>
                      <a:pt x="15427" y="1"/>
                      <a:pt x="1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03;p41">
                <a:extLst>
                  <a:ext uri="{FF2B5EF4-FFF2-40B4-BE49-F238E27FC236}">
                    <a16:creationId xmlns:a16="http://schemas.microsoft.com/office/drawing/2014/main" id="{528B5AF7-2DDE-7A3A-9F49-3BBADD7AF70A}"/>
                  </a:ext>
                </a:extLst>
              </p:cNvPr>
              <p:cNvSpPr/>
              <p:nvPr/>
            </p:nvSpPr>
            <p:spPr>
              <a:xfrm>
                <a:off x="3109710" y="2095807"/>
                <a:ext cx="543632" cy="654709"/>
              </a:xfrm>
              <a:custGeom>
                <a:avLst/>
                <a:gdLst/>
                <a:ahLst/>
                <a:cxnLst/>
                <a:rect l="l" t="t" r="r" b="b"/>
                <a:pathLst>
                  <a:path w="30985" h="37316" extrusionOk="0">
                    <a:moveTo>
                      <a:pt x="17134" y="0"/>
                    </a:moveTo>
                    <a:cubicBezTo>
                      <a:pt x="13246" y="0"/>
                      <a:pt x="9571" y="1790"/>
                      <a:pt x="7194" y="4878"/>
                    </a:cubicBezTo>
                    <a:cubicBezTo>
                      <a:pt x="5165" y="7533"/>
                      <a:pt x="5792" y="10742"/>
                      <a:pt x="8558" y="12476"/>
                    </a:cubicBezTo>
                    <a:cubicBezTo>
                      <a:pt x="8558" y="12550"/>
                      <a:pt x="8632" y="12660"/>
                      <a:pt x="8706" y="12697"/>
                    </a:cubicBezTo>
                    <a:cubicBezTo>
                      <a:pt x="9104" y="12834"/>
                      <a:pt x="9491" y="12895"/>
                      <a:pt x="9868" y="12895"/>
                    </a:cubicBezTo>
                    <a:cubicBezTo>
                      <a:pt x="10817" y="12895"/>
                      <a:pt x="11708" y="12504"/>
                      <a:pt x="12579" y="11923"/>
                    </a:cubicBezTo>
                    <a:cubicBezTo>
                      <a:pt x="13169" y="11554"/>
                      <a:pt x="13648" y="11074"/>
                      <a:pt x="14202" y="10632"/>
                    </a:cubicBezTo>
                    <a:cubicBezTo>
                      <a:pt x="14893" y="10070"/>
                      <a:pt x="16533" y="9167"/>
                      <a:pt x="17789" y="9167"/>
                    </a:cubicBezTo>
                    <a:cubicBezTo>
                      <a:pt x="18677" y="9167"/>
                      <a:pt x="19372" y="9619"/>
                      <a:pt x="19403" y="10964"/>
                    </a:cubicBezTo>
                    <a:cubicBezTo>
                      <a:pt x="18148" y="14910"/>
                      <a:pt x="13021" y="12255"/>
                      <a:pt x="10513" y="14652"/>
                    </a:cubicBezTo>
                    <a:cubicBezTo>
                      <a:pt x="9001" y="16128"/>
                      <a:pt x="8964" y="18783"/>
                      <a:pt x="10550" y="20185"/>
                    </a:cubicBezTo>
                    <a:cubicBezTo>
                      <a:pt x="10612" y="20231"/>
                      <a:pt x="10680" y="20252"/>
                      <a:pt x="10744" y="20252"/>
                    </a:cubicBezTo>
                    <a:cubicBezTo>
                      <a:pt x="10833" y="20252"/>
                      <a:pt x="10913" y="20212"/>
                      <a:pt x="10956" y="20148"/>
                    </a:cubicBezTo>
                    <a:cubicBezTo>
                      <a:pt x="11604" y="20772"/>
                      <a:pt x="12408" y="20988"/>
                      <a:pt x="13296" y="20988"/>
                    </a:cubicBezTo>
                    <a:cubicBezTo>
                      <a:pt x="15329" y="20988"/>
                      <a:pt x="17802" y="19851"/>
                      <a:pt x="19861" y="19851"/>
                    </a:cubicBezTo>
                    <a:cubicBezTo>
                      <a:pt x="20894" y="19851"/>
                      <a:pt x="21822" y="20137"/>
                      <a:pt x="22538" y="20996"/>
                    </a:cubicBezTo>
                    <a:cubicBezTo>
                      <a:pt x="25515" y="24619"/>
                      <a:pt x="18899" y="27754"/>
                      <a:pt x="15887" y="27754"/>
                    </a:cubicBezTo>
                    <a:cubicBezTo>
                      <a:pt x="15802" y="27754"/>
                      <a:pt x="15719" y="27752"/>
                      <a:pt x="15640" y="27746"/>
                    </a:cubicBezTo>
                    <a:cubicBezTo>
                      <a:pt x="12579" y="27525"/>
                      <a:pt x="10735" y="24833"/>
                      <a:pt x="8411" y="23136"/>
                    </a:cubicBezTo>
                    <a:cubicBezTo>
                      <a:pt x="8344" y="23085"/>
                      <a:pt x="8275" y="23064"/>
                      <a:pt x="8209" y="23064"/>
                    </a:cubicBezTo>
                    <a:cubicBezTo>
                      <a:pt x="7986" y="23064"/>
                      <a:pt x="7801" y="23314"/>
                      <a:pt x="7857" y="23542"/>
                    </a:cubicBezTo>
                    <a:cubicBezTo>
                      <a:pt x="7857" y="23615"/>
                      <a:pt x="7894" y="23689"/>
                      <a:pt x="7968" y="23726"/>
                    </a:cubicBezTo>
                    <a:cubicBezTo>
                      <a:pt x="10292" y="25718"/>
                      <a:pt x="12394" y="28374"/>
                      <a:pt x="15677" y="28558"/>
                    </a:cubicBezTo>
                    <a:cubicBezTo>
                      <a:pt x="15802" y="28564"/>
                      <a:pt x="15928" y="28568"/>
                      <a:pt x="16055" y="28568"/>
                    </a:cubicBezTo>
                    <a:cubicBezTo>
                      <a:pt x="18821" y="28568"/>
                      <a:pt x="22085" y="27045"/>
                      <a:pt x="23460" y="24611"/>
                    </a:cubicBezTo>
                    <a:cubicBezTo>
                      <a:pt x="24603" y="22583"/>
                      <a:pt x="23792" y="20406"/>
                      <a:pt x="21616" y="19558"/>
                    </a:cubicBezTo>
                    <a:cubicBezTo>
                      <a:pt x="21085" y="19352"/>
                      <a:pt x="20517" y="19272"/>
                      <a:pt x="19926" y="19272"/>
                    </a:cubicBezTo>
                    <a:cubicBezTo>
                      <a:pt x="17843" y="19272"/>
                      <a:pt x="15478" y="20269"/>
                      <a:pt x="13468" y="20269"/>
                    </a:cubicBezTo>
                    <a:cubicBezTo>
                      <a:pt x="12366" y="20269"/>
                      <a:pt x="11371" y="19969"/>
                      <a:pt x="10587" y="19042"/>
                    </a:cubicBezTo>
                    <a:cubicBezTo>
                      <a:pt x="10550" y="19005"/>
                      <a:pt x="10513" y="18968"/>
                      <a:pt x="10476" y="18968"/>
                    </a:cubicBezTo>
                    <a:cubicBezTo>
                      <a:pt x="9886" y="17677"/>
                      <a:pt x="9960" y="16054"/>
                      <a:pt x="11177" y="15058"/>
                    </a:cubicBezTo>
                    <a:cubicBezTo>
                      <a:pt x="12579" y="13878"/>
                      <a:pt x="14534" y="14283"/>
                      <a:pt x="16194" y="14062"/>
                    </a:cubicBezTo>
                    <a:cubicBezTo>
                      <a:pt x="17632" y="13878"/>
                      <a:pt x="19550" y="12992"/>
                      <a:pt x="19698" y="11443"/>
                    </a:cubicBezTo>
                    <a:cubicBezTo>
                      <a:pt x="19717" y="11448"/>
                      <a:pt x="19736" y="11450"/>
                      <a:pt x="19756" y="11450"/>
                    </a:cubicBezTo>
                    <a:cubicBezTo>
                      <a:pt x="19882" y="11450"/>
                      <a:pt x="19998" y="11350"/>
                      <a:pt x="20030" y="11222"/>
                    </a:cubicBezTo>
                    <a:cubicBezTo>
                      <a:pt x="20288" y="9636"/>
                      <a:pt x="19034" y="8529"/>
                      <a:pt x="17485" y="8382"/>
                    </a:cubicBezTo>
                    <a:cubicBezTo>
                      <a:pt x="17386" y="8374"/>
                      <a:pt x="17288" y="8370"/>
                      <a:pt x="17193" y="8370"/>
                    </a:cubicBezTo>
                    <a:cubicBezTo>
                      <a:pt x="14075" y="8370"/>
                      <a:pt x="12593" y="12328"/>
                      <a:pt x="9444" y="12328"/>
                    </a:cubicBezTo>
                    <a:cubicBezTo>
                      <a:pt x="9444" y="12255"/>
                      <a:pt x="9370" y="12181"/>
                      <a:pt x="9296" y="12107"/>
                    </a:cubicBezTo>
                    <a:cubicBezTo>
                      <a:pt x="5681" y="9968"/>
                      <a:pt x="6456" y="6464"/>
                      <a:pt x="9112" y="3992"/>
                    </a:cubicBezTo>
                    <a:cubicBezTo>
                      <a:pt x="11329" y="1951"/>
                      <a:pt x="14185" y="850"/>
                      <a:pt x="17167" y="850"/>
                    </a:cubicBezTo>
                    <a:cubicBezTo>
                      <a:pt x="17309" y="850"/>
                      <a:pt x="17452" y="852"/>
                      <a:pt x="17595" y="857"/>
                    </a:cubicBezTo>
                    <a:cubicBezTo>
                      <a:pt x="20694" y="1005"/>
                      <a:pt x="25009" y="2480"/>
                      <a:pt x="26005" y="5800"/>
                    </a:cubicBezTo>
                    <a:cubicBezTo>
                      <a:pt x="26890" y="8677"/>
                      <a:pt x="25636" y="12328"/>
                      <a:pt x="23312" y="14173"/>
                    </a:cubicBezTo>
                    <a:cubicBezTo>
                      <a:pt x="23277" y="14165"/>
                      <a:pt x="23243" y="14161"/>
                      <a:pt x="23210" y="14161"/>
                    </a:cubicBezTo>
                    <a:cubicBezTo>
                      <a:pt x="22779" y="14161"/>
                      <a:pt x="22682" y="14810"/>
                      <a:pt x="23128" y="14947"/>
                    </a:cubicBezTo>
                    <a:cubicBezTo>
                      <a:pt x="27591" y="16091"/>
                      <a:pt x="30136" y="20554"/>
                      <a:pt x="29472" y="25017"/>
                    </a:cubicBezTo>
                    <a:cubicBezTo>
                      <a:pt x="28735" y="29923"/>
                      <a:pt x="24935" y="33501"/>
                      <a:pt x="20509" y="35197"/>
                    </a:cubicBezTo>
                    <a:cubicBezTo>
                      <a:pt x="18267" y="36062"/>
                      <a:pt x="15910" y="36498"/>
                      <a:pt x="13555" y="36498"/>
                    </a:cubicBezTo>
                    <a:cubicBezTo>
                      <a:pt x="11493" y="36498"/>
                      <a:pt x="9432" y="36164"/>
                      <a:pt x="7452" y="35492"/>
                    </a:cubicBezTo>
                    <a:cubicBezTo>
                      <a:pt x="4833" y="34496"/>
                      <a:pt x="1882" y="32542"/>
                      <a:pt x="2878" y="29333"/>
                    </a:cubicBezTo>
                    <a:cubicBezTo>
                      <a:pt x="3579" y="27193"/>
                      <a:pt x="5534" y="24574"/>
                      <a:pt x="7599" y="23800"/>
                    </a:cubicBezTo>
                    <a:cubicBezTo>
                      <a:pt x="7710" y="23763"/>
                      <a:pt x="7784" y="23689"/>
                      <a:pt x="7784" y="23578"/>
                    </a:cubicBezTo>
                    <a:cubicBezTo>
                      <a:pt x="7784" y="23418"/>
                      <a:pt x="7672" y="23313"/>
                      <a:pt x="7521" y="23313"/>
                    </a:cubicBezTo>
                    <a:cubicBezTo>
                      <a:pt x="7499" y="23313"/>
                      <a:pt x="7476" y="23315"/>
                      <a:pt x="7452" y="23320"/>
                    </a:cubicBezTo>
                    <a:cubicBezTo>
                      <a:pt x="3505" y="24464"/>
                      <a:pt x="1" y="30439"/>
                      <a:pt x="3247" y="33833"/>
                    </a:cubicBezTo>
                    <a:cubicBezTo>
                      <a:pt x="5686" y="36364"/>
                      <a:pt x="9460" y="37316"/>
                      <a:pt x="13163" y="37316"/>
                    </a:cubicBezTo>
                    <a:cubicBezTo>
                      <a:pt x="15396" y="37316"/>
                      <a:pt x="17603" y="36970"/>
                      <a:pt x="19476" y="36414"/>
                    </a:cubicBezTo>
                    <a:cubicBezTo>
                      <a:pt x="24714" y="34828"/>
                      <a:pt x="29435" y="30845"/>
                      <a:pt x="30284" y="25201"/>
                    </a:cubicBezTo>
                    <a:cubicBezTo>
                      <a:pt x="30985" y="20517"/>
                      <a:pt x="28439" y="15869"/>
                      <a:pt x="23976" y="14357"/>
                    </a:cubicBezTo>
                    <a:cubicBezTo>
                      <a:pt x="26485" y="12476"/>
                      <a:pt x="27554" y="8898"/>
                      <a:pt x="26890" y="5874"/>
                    </a:cubicBezTo>
                    <a:cubicBezTo>
                      <a:pt x="26042" y="2001"/>
                      <a:pt x="21136" y="193"/>
                      <a:pt x="17595" y="9"/>
                    </a:cubicBezTo>
                    <a:cubicBezTo>
                      <a:pt x="17441" y="3"/>
                      <a:pt x="17288" y="0"/>
                      <a:pt x="171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704;p41">
              <a:extLst>
                <a:ext uri="{FF2B5EF4-FFF2-40B4-BE49-F238E27FC236}">
                  <a16:creationId xmlns:a16="http://schemas.microsoft.com/office/drawing/2014/main" id="{1504F09E-F9C2-2DD1-10A3-1AFD6B75DEBF}"/>
                </a:ext>
              </a:extLst>
            </p:cNvPr>
            <p:cNvGrpSpPr/>
            <p:nvPr/>
          </p:nvGrpSpPr>
          <p:grpSpPr>
            <a:xfrm>
              <a:off x="3127837" y="2805881"/>
              <a:ext cx="306839" cy="393328"/>
              <a:chOff x="4890097" y="2117756"/>
              <a:chExt cx="493787" cy="632971"/>
            </a:xfrm>
          </p:grpSpPr>
          <p:sp>
            <p:nvSpPr>
              <p:cNvPr id="28" name="Google Shape;1705;p41">
                <a:extLst>
                  <a:ext uri="{FF2B5EF4-FFF2-40B4-BE49-F238E27FC236}">
                    <a16:creationId xmlns:a16="http://schemas.microsoft.com/office/drawing/2014/main" id="{9E69FB50-7BAB-8DE6-57E2-DB110D32B663}"/>
                  </a:ext>
                </a:extLst>
              </p:cNvPr>
              <p:cNvSpPr/>
              <p:nvPr/>
            </p:nvSpPr>
            <p:spPr>
              <a:xfrm>
                <a:off x="4893974" y="2130880"/>
                <a:ext cx="489909" cy="606022"/>
              </a:xfrm>
              <a:custGeom>
                <a:avLst/>
                <a:gdLst/>
                <a:ahLst/>
                <a:cxnLst/>
                <a:rect l="l" t="t" r="r" b="b"/>
                <a:pathLst>
                  <a:path w="27923" h="34541" extrusionOk="0">
                    <a:moveTo>
                      <a:pt x="14644" y="18619"/>
                    </a:moveTo>
                    <a:cubicBezTo>
                      <a:pt x="15502" y="18619"/>
                      <a:pt x="16359" y="18979"/>
                      <a:pt x="16968" y="19698"/>
                    </a:cubicBezTo>
                    <a:cubicBezTo>
                      <a:pt x="18443" y="21358"/>
                      <a:pt x="17669" y="23903"/>
                      <a:pt x="15935" y="25047"/>
                    </a:cubicBezTo>
                    <a:cubicBezTo>
                      <a:pt x="15373" y="25409"/>
                      <a:pt x="14747" y="25581"/>
                      <a:pt x="14129" y="25581"/>
                    </a:cubicBezTo>
                    <a:cubicBezTo>
                      <a:pt x="12924" y="25581"/>
                      <a:pt x="11750" y="24926"/>
                      <a:pt x="11140" y="23756"/>
                    </a:cubicBezTo>
                    <a:cubicBezTo>
                      <a:pt x="10439" y="22280"/>
                      <a:pt x="10955" y="20547"/>
                      <a:pt x="12320" y="19698"/>
                    </a:cubicBezTo>
                    <a:cubicBezTo>
                      <a:pt x="12929" y="18979"/>
                      <a:pt x="13786" y="18619"/>
                      <a:pt x="14644" y="18619"/>
                    </a:cubicBezTo>
                    <a:close/>
                    <a:moveTo>
                      <a:pt x="15309" y="0"/>
                    </a:moveTo>
                    <a:cubicBezTo>
                      <a:pt x="12334" y="0"/>
                      <a:pt x="9393" y="790"/>
                      <a:pt x="6824" y="2325"/>
                    </a:cubicBezTo>
                    <a:cubicBezTo>
                      <a:pt x="480" y="6309"/>
                      <a:pt x="1" y="15456"/>
                      <a:pt x="1070" y="22170"/>
                    </a:cubicBezTo>
                    <a:cubicBezTo>
                      <a:pt x="2189" y="28919"/>
                      <a:pt x="7320" y="34541"/>
                      <a:pt x="14293" y="34541"/>
                    </a:cubicBezTo>
                    <a:cubicBezTo>
                      <a:pt x="14675" y="34541"/>
                      <a:pt x="15063" y="34524"/>
                      <a:pt x="15455" y="34489"/>
                    </a:cubicBezTo>
                    <a:cubicBezTo>
                      <a:pt x="23164" y="33788"/>
                      <a:pt x="27923" y="26043"/>
                      <a:pt x="24603" y="18997"/>
                    </a:cubicBezTo>
                    <a:cubicBezTo>
                      <a:pt x="22706" y="14973"/>
                      <a:pt x="18707" y="12979"/>
                      <a:pt x="14614" y="12979"/>
                    </a:cubicBezTo>
                    <a:cubicBezTo>
                      <a:pt x="12180" y="12979"/>
                      <a:pt x="9713" y="13684"/>
                      <a:pt x="7636" y="15088"/>
                    </a:cubicBezTo>
                    <a:cubicBezTo>
                      <a:pt x="7559" y="15144"/>
                      <a:pt x="7483" y="15168"/>
                      <a:pt x="7413" y="15168"/>
                    </a:cubicBezTo>
                    <a:cubicBezTo>
                      <a:pt x="7113" y="15168"/>
                      <a:pt x="6910" y="14729"/>
                      <a:pt x="7119" y="14461"/>
                    </a:cubicBezTo>
                    <a:lnTo>
                      <a:pt x="6898" y="14461"/>
                    </a:lnTo>
                    <a:cubicBezTo>
                      <a:pt x="6872" y="14469"/>
                      <a:pt x="6842" y="14474"/>
                      <a:pt x="6810" y="14474"/>
                    </a:cubicBezTo>
                    <a:cubicBezTo>
                      <a:pt x="6709" y="14474"/>
                      <a:pt x="6594" y="14426"/>
                      <a:pt x="6566" y="14313"/>
                    </a:cubicBezTo>
                    <a:cubicBezTo>
                      <a:pt x="5644" y="11067"/>
                      <a:pt x="7119" y="7637"/>
                      <a:pt x="10070" y="6014"/>
                    </a:cubicBezTo>
                    <a:cubicBezTo>
                      <a:pt x="11169" y="5451"/>
                      <a:pt x="12404" y="5141"/>
                      <a:pt x="13648" y="5141"/>
                    </a:cubicBezTo>
                    <a:cubicBezTo>
                      <a:pt x="14116" y="5141"/>
                      <a:pt x="14586" y="5185"/>
                      <a:pt x="15050" y="5276"/>
                    </a:cubicBezTo>
                    <a:cubicBezTo>
                      <a:pt x="17374" y="5756"/>
                      <a:pt x="18960" y="7932"/>
                      <a:pt x="21283" y="8153"/>
                    </a:cubicBezTo>
                    <a:cubicBezTo>
                      <a:pt x="21394" y="8190"/>
                      <a:pt x="21505" y="8227"/>
                      <a:pt x="21578" y="8338"/>
                    </a:cubicBezTo>
                    <a:cubicBezTo>
                      <a:pt x="24050" y="7526"/>
                      <a:pt x="24308" y="4280"/>
                      <a:pt x="22869" y="2547"/>
                    </a:cubicBezTo>
                    <a:cubicBezTo>
                      <a:pt x="21431" y="813"/>
                      <a:pt x="19033" y="223"/>
                      <a:pt x="16894" y="75"/>
                    </a:cubicBezTo>
                    <a:cubicBezTo>
                      <a:pt x="16366" y="25"/>
                      <a:pt x="15837" y="0"/>
                      <a:pt x="15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06;p41">
                <a:extLst>
                  <a:ext uri="{FF2B5EF4-FFF2-40B4-BE49-F238E27FC236}">
                    <a16:creationId xmlns:a16="http://schemas.microsoft.com/office/drawing/2014/main" id="{A62A87A2-148C-64CA-3557-176D83E89EED}"/>
                  </a:ext>
                </a:extLst>
              </p:cNvPr>
              <p:cNvSpPr/>
              <p:nvPr/>
            </p:nvSpPr>
            <p:spPr>
              <a:xfrm>
                <a:off x="4890097" y="2117756"/>
                <a:ext cx="493786" cy="632971"/>
              </a:xfrm>
              <a:custGeom>
                <a:avLst/>
                <a:gdLst/>
                <a:ahLst/>
                <a:cxnLst/>
                <a:rect l="l" t="t" r="r" b="b"/>
                <a:pathLst>
                  <a:path w="28144" h="36077" extrusionOk="0">
                    <a:moveTo>
                      <a:pt x="15832" y="0"/>
                    </a:moveTo>
                    <a:cubicBezTo>
                      <a:pt x="15345" y="0"/>
                      <a:pt x="14872" y="18"/>
                      <a:pt x="14422" y="49"/>
                    </a:cubicBezTo>
                    <a:cubicBezTo>
                      <a:pt x="10734" y="270"/>
                      <a:pt x="6972" y="1598"/>
                      <a:pt x="4316" y="4254"/>
                    </a:cubicBezTo>
                    <a:cubicBezTo>
                      <a:pt x="1217" y="7352"/>
                      <a:pt x="443" y="11741"/>
                      <a:pt x="258" y="15946"/>
                    </a:cubicBezTo>
                    <a:cubicBezTo>
                      <a:pt x="0" y="20409"/>
                      <a:pt x="295" y="25204"/>
                      <a:pt x="2582" y="29188"/>
                    </a:cubicBezTo>
                    <a:cubicBezTo>
                      <a:pt x="4722" y="32766"/>
                      <a:pt x="8299" y="35200"/>
                      <a:pt x="12431" y="35901"/>
                    </a:cubicBezTo>
                    <a:cubicBezTo>
                      <a:pt x="13142" y="36019"/>
                      <a:pt x="13850" y="36076"/>
                      <a:pt x="14550" y="36076"/>
                    </a:cubicBezTo>
                    <a:cubicBezTo>
                      <a:pt x="21510" y="36076"/>
                      <a:pt x="27603" y="30439"/>
                      <a:pt x="26631" y="23065"/>
                    </a:cubicBezTo>
                    <a:cubicBezTo>
                      <a:pt x="25809" y="16666"/>
                      <a:pt x="20368" y="12899"/>
                      <a:pt x="14660" y="12899"/>
                    </a:cubicBezTo>
                    <a:cubicBezTo>
                      <a:pt x="12176" y="12899"/>
                      <a:pt x="9640" y="13613"/>
                      <a:pt x="7414" y="15135"/>
                    </a:cubicBezTo>
                    <a:cubicBezTo>
                      <a:pt x="7414" y="15135"/>
                      <a:pt x="7377" y="15172"/>
                      <a:pt x="7340" y="15209"/>
                    </a:cubicBezTo>
                    <a:cubicBezTo>
                      <a:pt x="7101" y="15477"/>
                      <a:pt x="7322" y="15916"/>
                      <a:pt x="7630" y="15916"/>
                    </a:cubicBezTo>
                    <a:cubicBezTo>
                      <a:pt x="7703" y="15916"/>
                      <a:pt x="7780" y="15892"/>
                      <a:pt x="7857" y="15836"/>
                    </a:cubicBezTo>
                    <a:cubicBezTo>
                      <a:pt x="9920" y="14432"/>
                      <a:pt x="12379" y="13727"/>
                      <a:pt x="14808" y="13727"/>
                    </a:cubicBezTo>
                    <a:cubicBezTo>
                      <a:pt x="18891" y="13727"/>
                      <a:pt x="22891" y="15721"/>
                      <a:pt x="24787" y="19745"/>
                    </a:cubicBezTo>
                    <a:cubicBezTo>
                      <a:pt x="28144" y="26791"/>
                      <a:pt x="23385" y="34536"/>
                      <a:pt x="15676" y="35237"/>
                    </a:cubicBezTo>
                    <a:cubicBezTo>
                      <a:pt x="15284" y="35272"/>
                      <a:pt x="14896" y="35289"/>
                      <a:pt x="14514" y="35289"/>
                    </a:cubicBezTo>
                    <a:cubicBezTo>
                      <a:pt x="7537" y="35289"/>
                      <a:pt x="2375" y="29667"/>
                      <a:pt x="1291" y="22918"/>
                    </a:cubicBezTo>
                    <a:cubicBezTo>
                      <a:pt x="185" y="16204"/>
                      <a:pt x="664" y="7057"/>
                      <a:pt x="7045" y="3073"/>
                    </a:cubicBezTo>
                    <a:cubicBezTo>
                      <a:pt x="9652" y="1516"/>
                      <a:pt x="12614" y="725"/>
                      <a:pt x="15626" y="725"/>
                    </a:cubicBezTo>
                    <a:cubicBezTo>
                      <a:pt x="16109" y="725"/>
                      <a:pt x="16594" y="746"/>
                      <a:pt x="17078" y="786"/>
                    </a:cubicBezTo>
                    <a:cubicBezTo>
                      <a:pt x="19254" y="971"/>
                      <a:pt x="21615" y="1487"/>
                      <a:pt x="23090" y="3295"/>
                    </a:cubicBezTo>
                    <a:cubicBezTo>
                      <a:pt x="24566" y="5065"/>
                      <a:pt x="24271" y="8274"/>
                      <a:pt x="21799" y="9086"/>
                    </a:cubicBezTo>
                    <a:cubicBezTo>
                      <a:pt x="21726" y="8975"/>
                      <a:pt x="21615" y="8938"/>
                      <a:pt x="21504" y="8901"/>
                    </a:cubicBezTo>
                    <a:cubicBezTo>
                      <a:pt x="19181" y="8680"/>
                      <a:pt x="17595" y="6504"/>
                      <a:pt x="15271" y="6024"/>
                    </a:cubicBezTo>
                    <a:cubicBezTo>
                      <a:pt x="14807" y="5933"/>
                      <a:pt x="14337" y="5889"/>
                      <a:pt x="13869" y="5889"/>
                    </a:cubicBezTo>
                    <a:cubicBezTo>
                      <a:pt x="12625" y="5889"/>
                      <a:pt x="11390" y="6199"/>
                      <a:pt x="10291" y="6762"/>
                    </a:cubicBezTo>
                    <a:cubicBezTo>
                      <a:pt x="7340" y="8385"/>
                      <a:pt x="5865" y="11815"/>
                      <a:pt x="6787" y="15061"/>
                    </a:cubicBezTo>
                    <a:cubicBezTo>
                      <a:pt x="6815" y="15174"/>
                      <a:pt x="6930" y="15222"/>
                      <a:pt x="7031" y="15222"/>
                    </a:cubicBezTo>
                    <a:cubicBezTo>
                      <a:pt x="7063" y="15222"/>
                      <a:pt x="7093" y="15217"/>
                      <a:pt x="7119" y="15209"/>
                    </a:cubicBezTo>
                    <a:cubicBezTo>
                      <a:pt x="7193" y="15172"/>
                      <a:pt x="7230" y="15098"/>
                      <a:pt x="7230" y="15024"/>
                    </a:cubicBezTo>
                    <a:cubicBezTo>
                      <a:pt x="6824" y="11262"/>
                      <a:pt x="8668" y="7426"/>
                      <a:pt x="12689" y="6762"/>
                    </a:cubicBezTo>
                    <a:cubicBezTo>
                      <a:pt x="13065" y="6699"/>
                      <a:pt x="13428" y="6669"/>
                      <a:pt x="13780" y="6669"/>
                    </a:cubicBezTo>
                    <a:cubicBezTo>
                      <a:pt x="15494" y="6669"/>
                      <a:pt x="16943" y="7375"/>
                      <a:pt x="18443" y="8385"/>
                    </a:cubicBezTo>
                    <a:cubicBezTo>
                      <a:pt x="19439" y="9049"/>
                      <a:pt x="20287" y="9565"/>
                      <a:pt x="21504" y="9676"/>
                    </a:cubicBezTo>
                    <a:cubicBezTo>
                      <a:pt x="21615" y="9676"/>
                      <a:pt x="21726" y="9639"/>
                      <a:pt x="21799" y="9565"/>
                    </a:cubicBezTo>
                    <a:lnTo>
                      <a:pt x="21836" y="9565"/>
                    </a:lnTo>
                    <a:cubicBezTo>
                      <a:pt x="24640" y="9086"/>
                      <a:pt x="25451" y="5545"/>
                      <a:pt x="24049" y="3332"/>
                    </a:cubicBezTo>
                    <a:cubicBezTo>
                      <a:pt x="22429" y="694"/>
                      <a:pt x="18864" y="0"/>
                      <a:pt x="158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07;p41">
                <a:extLst>
                  <a:ext uri="{FF2B5EF4-FFF2-40B4-BE49-F238E27FC236}">
                    <a16:creationId xmlns:a16="http://schemas.microsoft.com/office/drawing/2014/main" id="{98C8B5BA-672F-A0AF-E025-34D1A081E9CC}"/>
                  </a:ext>
                </a:extLst>
              </p:cNvPr>
              <p:cNvSpPr/>
              <p:nvPr/>
            </p:nvSpPr>
            <p:spPr>
              <a:xfrm>
                <a:off x="5077764" y="2457562"/>
                <a:ext cx="139816" cy="122148"/>
              </a:xfrm>
              <a:custGeom>
                <a:avLst/>
                <a:gdLst/>
                <a:ahLst/>
                <a:cxnLst/>
                <a:rect l="l" t="t" r="r" b="b"/>
                <a:pathLst>
                  <a:path w="7969" h="6962" extrusionOk="0">
                    <a:moveTo>
                      <a:pt x="4242" y="774"/>
                    </a:moveTo>
                    <a:cubicBezTo>
                      <a:pt x="4846" y="774"/>
                      <a:pt x="5452" y="1029"/>
                      <a:pt x="5976" y="1633"/>
                    </a:cubicBezTo>
                    <a:cubicBezTo>
                      <a:pt x="7157" y="2997"/>
                      <a:pt x="6271" y="5321"/>
                      <a:pt x="4722" y="6022"/>
                    </a:cubicBezTo>
                    <a:cubicBezTo>
                      <a:pt x="4374" y="6171"/>
                      <a:pt x="4009" y="6243"/>
                      <a:pt x="3650" y="6243"/>
                    </a:cubicBezTo>
                    <a:cubicBezTo>
                      <a:pt x="2679" y="6243"/>
                      <a:pt x="1750" y="5720"/>
                      <a:pt x="1292" y="4805"/>
                    </a:cubicBezTo>
                    <a:cubicBezTo>
                      <a:pt x="849" y="3846"/>
                      <a:pt x="1034" y="2739"/>
                      <a:pt x="1735" y="1965"/>
                    </a:cubicBezTo>
                    <a:cubicBezTo>
                      <a:pt x="1774" y="1991"/>
                      <a:pt x="1818" y="2003"/>
                      <a:pt x="1861" y="2003"/>
                    </a:cubicBezTo>
                    <a:cubicBezTo>
                      <a:pt x="1941" y="2003"/>
                      <a:pt x="2019" y="1962"/>
                      <a:pt x="2067" y="1891"/>
                    </a:cubicBezTo>
                    <a:cubicBezTo>
                      <a:pt x="2654" y="1219"/>
                      <a:pt x="3446" y="774"/>
                      <a:pt x="4242" y="774"/>
                    </a:cubicBezTo>
                    <a:close/>
                    <a:moveTo>
                      <a:pt x="4169" y="0"/>
                    </a:moveTo>
                    <a:cubicBezTo>
                      <a:pt x="3311" y="0"/>
                      <a:pt x="2454" y="360"/>
                      <a:pt x="1845" y="1079"/>
                    </a:cubicBezTo>
                    <a:cubicBezTo>
                      <a:pt x="480" y="1965"/>
                      <a:pt x="1" y="3698"/>
                      <a:pt x="665" y="5137"/>
                    </a:cubicBezTo>
                    <a:cubicBezTo>
                      <a:pt x="1275" y="6307"/>
                      <a:pt x="2449" y="6962"/>
                      <a:pt x="3654" y="6962"/>
                    </a:cubicBezTo>
                    <a:cubicBezTo>
                      <a:pt x="4272" y="6962"/>
                      <a:pt x="4898" y="6790"/>
                      <a:pt x="5460" y="6428"/>
                    </a:cubicBezTo>
                    <a:cubicBezTo>
                      <a:pt x="7194" y="5284"/>
                      <a:pt x="7968" y="2739"/>
                      <a:pt x="6493" y="1079"/>
                    </a:cubicBezTo>
                    <a:cubicBezTo>
                      <a:pt x="5884" y="360"/>
                      <a:pt x="5027" y="0"/>
                      <a:pt x="4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708;p41">
              <a:extLst>
                <a:ext uri="{FF2B5EF4-FFF2-40B4-BE49-F238E27FC236}">
                  <a16:creationId xmlns:a16="http://schemas.microsoft.com/office/drawing/2014/main" id="{7BAD3BF5-41E6-677D-D5B8-55BFC8E7AEB8}"/>
                </a:ext>
              </a:extLst>
            </p:cNvPr>
            <p:cNvGrpSpPr/>
            <p:nvPr/>
          </p:nvGrpSpPr>
          <p:grpSpPr>
            <a:xfrm>
              <a:off x="3680019" y="1646789"/>
              <a:ext cx="223599" cy="397297"/>
              <a:chOff x="938363" y="2111352"/>
              <a:chExt cx="359830" cy="639357"/>
            </a:xfrm>
          </p:grpSpPr>
          <p:sp>
            <p:nvSpPr>
              <p:cNvPr id="26" name="Google Shape;1709;p41">
                <a:extLst>
                  <a:ext uri="{FF2B5EF4-FFF2-40B4-BE49-F238E27FC236}">
                    <a16:creationId xmlns:a16="http://schemas.microsoft.com/office/drawing/2014/main" id="{94A1FA30-DAAC-61D7-0EC2-67A690BE16F0}"/>
                  </a:ext>
                </a:extLst>
              </p:cNvPr>
              <p:cNvSpPr/>
              <p:nvPr/>
            </p:nvSpPr>
            <p:spPr>
              <a:xfrm>
                <a:off x="952592" y="2125582"/>
                <a:ext cx="308073" cy="609408"/>
              </a:xfrm>
              <a:custGeom>
                <a:avLst/>
                <a:gdLst/>
                <a:ahLst/>
                <a:cxnLst/>
                <a:rect l="l" t="t" r="r" b="b"/>
                <a:pathLst>
                  <a:path w="17559" h="34734" extrusionOk="0">
                    <a:moveTo>
                      <a:pt x="14070" y="0"/>
                    </a:moveTo>
                    <a:cubicBezTo>
                      <a:pt x="11676" y="0"/>
                      <a:pt x="9552" y="1792"/>
                      <a:pt x="7599" y="3070"/>
                    </a:cubicBezTo>
                    <a:cubicBezTo>
                      <a:pt x="5681" y="4250"/>
                      <a:pt x="3800" y="5431"/>
                      <a:pt x="1919" y="6611"/>
                    </a:cubicBezTo>
                    <a:cubicBezTo>
                      <a:pt x="407" y="7570"/>
                      <a:pt x="1" y="9304"/>
                      <a:pt x="665" y="10927"/>
                    </a:cubicBezTo>
                    <a:cubicBezTo>
                      <a:pt x="886" y="11517"/>
                      <a:pt x="1181" y="12070"/>
                      <a:pt x="1513" y="12623"/>
                    </a:cubicBezTo>
                    <a:cubicBezTo>
                      <a:pt x="2177" y="13619"/>
                      <a:pt x="2472" y="14099"/>
                      <a:pt x="3763" y="14136"/>
                    </a:cubicBezTo>
                    <a:cubicBezTo>
                      <a:pt x="3889" y="14139"/>
                      <a:pt x="4000" y="14142"/>
                      <a:pt x="4100" y="14142"/>
                    </a:cubicBezTo>
                    <a:cubicBezTo>
                      <a:pt x="4937" y="14142"/>
                      <a:pt x="4948" y="13983"/>
                      <a:pt x="5607" y="13324"/>
                    </a:cubicBezTo>
                    <a:lnTo>
                      <a:pt x="6677" y="12254"/>
                    </a:lnTo>
                    <a:cubicBezTo>
                      <a:pt x="7452" y="11443"/>
                      <a:pt x="8263" y="10668"/>
                      <a:pt x="9075" y="9820"/>
                    </a:cubicBezTo>
                    <a:cubicBezTo>
                      <a:pt x="9124" y="9787"/>
                      <a:pt x="9189" y="9769"/>
                      <a:pt x="9255" y="9769"/>
                    </a:cubicBezTo>
                    <a:cubicBezTo>
                      <a:pt x="9336" y="9769"/>
                      <a:pt x="9419" y="9796"/>
                      <a:pt x="9480" y="9857"/>
                    </a:cubicBezTo>
                    <a:cubicBezTo>
                      <a:pt x="9562" y="9761"/>
                      <a:pt x="9680" y="9716"/>
                      <a:pt x="9797" y="9716"/>
                    </a:cubicBezTo>
                    <a:cubicBezTo>
                      <a:pt x="9996" y="9716"/>
                      <a:pt x="10195" y="9846"/>
                      <a:pt x="10218" y="10078"/>
                    </a:cubicBezTo>
                    <a:cubicBezTo>
                      <a:pt x="10587" y="15095"/>
                      <a:pt x="10993" y="20222"/>
                      <a:pt x="9665" y="25127"/>
                    </a:cubicBezTo>
                    <a:cubicBezTo>
                      <a:pt x="8927" y="27783"/>
                      <a:pt x="6198" y="31840"/>
                      <a:pt x="9222" y="33906"/>
                    </a:cubicBezTo>
                    <a:cubicBezTo>
                      <a:pt x="10159" y="34531"/>
                      <a:pt x="11207" y="34733"/>
                      <a:pt x="12274" y="34733"/>
                    </a:cubicBezTo>
                    <a:cubicBezTo>
                      <a:pt x="12719" y="34733"/>
                      <a:pt x="13167" y="34698"/>
                      <a:pt x="13611" y="34644"/>
                    </a:cubicBezTo>
                    <a:cubicBezTo>
                      <a:pt x="14349" y="34607"/>
                      <a:pt x="15124" y="34496"/>
                      <a:pt x="15861" y="34238"/>
                    </a:cubicBezTo>
                    <a:cubicBezTo>
                      <a:pt x="16710" y="33832"/>
                      <a:pt x="17521" y="32467"/>
                      <a:pt x="17521" y="31472"/>
                    </a:cubicBezTo>
                    <a:cubicBezTo>
                      <a:pt x="17558" y="30181"/>
                      <a:pt x="17005" y="28742"/>
                      <a:pt x="16820" y="27414"/>
                    </a:cubicBezTo>
                    <a:cubicBezTo>
                      <a:pt x="16636" y="26086"/>
                      <a:pt x="16489" y="24722"/>
                      <a:pt x="16378" y="23394"/>
                    </a:cubicBezTo>
                    <a:cubicBezTo>
                      <a:pt x="16120" y="20738"/>
                      <a:pt x="16083" y="18045"/>
                      <a:pt x="16193" y="15353"/>
                    </a:cubicBezTo>
                    <a:cubicBezTo>
                      <a:pt x="16341" y="12771"/>
                      <a:pt x="16710" y="10226"/>
                      <a:pt x="17005" y="7681"/>
                    </a:cubicBezTo>
                    <a:cubicBezTo>
                      <a:pt x="17337" y="4914"/>
                      <a:pt x="17079" y="1299"/>
                      <a:pt x="14349" y="9"/>
                    </a:cubicBezTo>
                    <a:cubicBezTo>
                      <a:pt x="14256" y="3"/>
                      <a:pt x="14163" y="0"/>
                      <a:pt x="140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10;p41">
                <a:extLst>
                  <a:ext uri="{FF2B5EF4-FFF2-40B4-BE49-F238E27FC236}">
                    <a16:creationId xmlns:a16="http://schemas.microsoft.com/office/drawing/2014/main" id="{8F3FDC94-8734-AA98-0B62-15700E3C744E}"/>
                  </a:ext>
                </a:extLst>
              </p:cNvPr>
              <p:cNvSpPr/>
              <p:nvPr/>
            </p:nvSpPr>
            <p:spPr>
              <a:xfrm>
                <a:off x="938363" y="2111352"/>
                <a:ext cx="359830" cy="639357"/>
              </a:xfrm>
              <a:custGeom>
                <a:avLst/>
                <a:gdLst/>
                <a:ahLst/>
                <a:cxnLst/>
                <a:rect l="l" t="t" r="r" b="b"/>
                <a:pathLst>
                  <a:path w="20509" h="36441" extrusionOk="0">
                    <a:moveTo>
                      <a:pt x="14881" y="811"/>
                    </a:moveTo>
                    <a:cubicBezTo>
                      <a:pt x="14974" y="811"/>
                      <a:pt x="15067" y="814"/>
                      <a:pt x="15160" y="820"/>
                    </a:cubicBezTo>
                    <a:cubicBezTo>
                      <a:pt x="17853" y="2110"/>
                      <a:pt x="18148" y="5725"/>
                      <a:pt x="17816" y="8492"/>
                    </a:cubicBezTo>
                    <a:cubicBezTo>
                      <a:pt x="17521" y="11037"/>
                      <a:pt x="17152" y="13582"/>
                      <a:pt x="17004" y="16127"/>
                    </a:cubicBezTo>
                    <a:cubicBezTo>
                      <a:pt x="16894" y="18819"/>
                      <a:pt x="16931" y="21512"/>
                      <a:pt x="17152" y="24205"/>
                    </a:cubicBezTo>
                    <a:cubicBezTo>
                      <a:pt x="17263" y="25533"/>
                      <a:pt x="17410" y="26897"/>
                      <a:pt x="17631" y="28188"/>
                    </a:cubicBezTo>
                    <a:cubicBezTo>
                      <a:pt x="17816" y="29516"/>
                      <a:pt x="18332" y="30955"/>
                      <a:pt x="18332" y="32283"/>
                    </a:cubicBezTo>
                    <a:cubicBezTo>
                      <a:pt x="18295" y="33278"/>
                      <a:pt x="17484" y="34643"/>
                      <a:pt x="16672" y="35049"/>
                    </a:cubicBezTo>
                    <a:cubicBezTo>
                      <a:pt x="15935" y="35270"/>
                      <a:pt x="15160" y="35418"/>
                      <a:pt x="14422" y="35455"/>
                    </a:cubicBezTo>
                    <a:cubicBezTo>
                      <a:pt x="13967" y="35521"/>
                      <a:pt x="13508" y="35561"/>
                      <a:pt x="13054" y="35561"/>
                    </a:cubicBezTo>
                    <a:cubicBezTo>
                      <a:pt x="12000" y="35561"/>
                      <a:pt x="10972" y="35347"/>
                      <a:pt x="10070" y="34754"/>
                    </a:cubicBezTo>
                    <a:cubicBezTo>
                      <a:pt x="7009" y="32688"/>
                      <a:pt x="9738" y="28631"/>
                      <a:pt x="10513" y="25975"/>
                    </a:cubicBezTo>
                    <a:cubicBezTo>
                      <a:pt x="11841" y="21069"/>
                      <a:pt x="11435" y="15906"/>
                      <a:pt x="11066" y="10926"/>
                    </a:cubicBezTo>
                    <a:cubicBezTo>
                      <a:pt x="11043" y="10693"/>
                      <a:pt x="10842" y="10548"/>
                      <a:pt x="10642" y="10548"/>
                    </a:cubicBezTo>
                    <a:cubicBezTo>
                      <a:pt x="10525" y="10548"/>
                      <a:pt x="10409" y="10596"/>
                      <a:pt x="10328" y="10705"/>
                    </a:cubicBezTo>
                    <a:cubicBezTo>
                      <a:pt x="10264" y="10640"/>
                      <a:pt x="10175" y="10601"/>
                      <a:pt x="10090" y="10601"/>
                    </a:cubicBezTo>
                    <a:cubicBezTo>
                      <a:pt x="10028" y="10601"/>
                      <a:pt x="9969" y="10622"/>
                      <a:pt x="9922" y="10668"/>
                    </a:cubicBezTo>
                    <a:cubicBezTo>
                      <a:pt x="9111" y="11442"/>
                      <a:pt x="8300" y="12254"/>
                      <a:pt x="7488" y="13065"/>
                    </a:cubicBezTo>
                    <a:lnTo>
                      <a:pt x="6381" y="14135"/>
                    </a:lnTo>
                    <a:cubicBezTo>
                      <a:pt x="5722" y="14794"/>
                      <a:pt x="5711" y="14953"/>
                      <a:pt x="4874" y="14953"/>
                    </a:cubicBezTo>
                    <a:cubicBezTo>
                      <a:pt x="4775" y="14953"/>
                      <a:pt x="4663" y="14950"/>
                      <a:pt x="4537" y="14947"/>
                    </a:cubicBezTo>
                    <a:cubicBezTo>
                      <a:pt x="3246" y="14910"/>
                      <a:pt x="2951" y="14430"/>
                      <a:pt x="2324" y="13434"/>
                    </a:cubicBezTo>
                    <a:cubicBezTo>
                      <a:pt x="1955" y="12881"/>
                      <a:pt x="1660" y="12328"/>
                      <a:pt x="1439" y="11738"/>
                    </a:cubicBezTo>
                    <a:cubicBezTo>
                      <a:pt x="775" y="10115"/>
                      <a:pt x="1181" y="8381"/>
                      <a:pt x="2693" y="7422"/>
                    </a:cubicBezTo>
                    <a:lnTo>
                      <a:pt x="8410" y="3881"/>
                    </a:lnTo>
                    <a:cubicBezTo>
                      <a:pt x="10363" y="2603"/>
                      <a:pt x="12487" y="811"/>
                      <a:pt x="14881" y="811"/>
                    </a:cubicBezTo>
                    <a:close/>
                    <a:moveTo>
                      <a:pt x="13996" y="1"/>
                    </a:moveTo>
                    <a:cubicBezTo>
                      <a:pt x="13878" y="1"/>
                      <a:pt x="13795" y="97"/>
                      <a:pt x="13795" y="192"/>
                    </a:cubicBezTo>
                    <a:cubicBezTo>
                      <a:pt x="11177" y="598"/>
                      <a:pt x="8742" y="2774"/>
                      <a:pt x="6640" y="4102"/>
                    </a:cubicBezTo>
                    <a:cubicBezTo>
                      <a:pt x="4869" y="5172"/>
                      <a:pt x="2914" y="6168"/>
                      <a:pt x="1291" y="7459"/>
                    </a:cubicBezTo>
                    <a:cubicBezTo>
                      <a:pt x="295" y="8233"/>
                      <a:pt x="0" y="8713"/>
                      <a:pt x="148" y="9967"/>
                    </a:cubicBezTo>
                    <a:cubicBezTo>
                      <a:pt x="332" y="11848"/>
                      <a:pt x="2029" y="15684"/>
                      <a:pt x="4095" y="16238"/>
                    </a:cubicBezTo>
                    <a:cubicBezTo>
                      <a:pt x="4253" y="16277"/>
                      <a:pt x="4400" y="16296"/>
                      <a:pt x="4538" y="16296"/>
                    </a:cubicBezTo>
                    <a:cubicBezTo>
                      <a:pt x="5168" y="16296"/>
                      <a:pt x="5609" y="15910"/>
                      <a:pt x="6123" y="15426"/>
                    </a:cubicBezTo>
                    <a:cubicBezTo>
                      <a:pt x="7599" y="14098"/>
                      <a:pt x="8927" y="12549"/>
                      <a:pt x="10218" y="11074"/>
                    </a:cubicBezTo>
                    <a:cubicBezTo>
                      <a:pt x="10513" y="14983"/>
                      <a:pt x="10808" y="18967"/>
                      <a:pt x="10254" y="22877"/>
                    </a:cubicBezTo>
                    <a:cubicBezTo>
                      <a:pt x="9959" y="24795"/>
                      <a:pt x="9443" y="26676"/>
                      <a:pt x="8742" y="28483"/>
                    </a:cubicBezTo>
                    <a:cubicBezTo>
                      <a:pt x="8300" y="29664"/>
                      <a:pt x="7746" y="30881"/>
                      <a:pt x="7746" y="32172"/>
                    </a:cubicBezTo>
                    <a:cubicBezTo>
                      <a:pt x="7820" y="34459"/>
                      <a:pt x="9627" y="35971"/>
                      <a:pt x="11804" y="36303"/>
                    </a:cubicBezTo>
                    <a:cubicBezTo>
                      <a:pt x="12281" y="36389"/>
                      <a:pt x="12891" y="36440"/>
                      <a:pt x="13552" y="36440"/>
                    </a:cubicBezTo>
                    <a:cubicBezTo>
                      <a:pt x="15443" y="36440"/>
                      <a:pt x="17762" y="36021"/>
                      <a:pt x="18664" y="34791"/>
                    </a:cubicBezTo>
                    <a:cubicBezTo>
                      <a:pt x="19291" y="33942"/>
                      <a:pt x="19254" y="32947"/>
                      <a:pt x="19107" y="31951"/>
                    </a:cubicBezTo>
                    <a:cubicBezTo>
                      <a:pt x="18849" y="30143"/>
                      <a:pt x="18443" y="28373"/>
                      <a:pt x="18222" y="26565"/>
                    </a:cubicBezTo>
                    <a:cubicBezTo>
                      <a:pt x="17742" y="22582"/>
                      <a:pt x="17631" y="18561"/>
                      <a:pt x="17927" y="14541"/>
                    </a:cubicBezTo>
                    <a:cubicBezTo>
                      <a:pt x="18222" y="10631"/>
                      <a:pt x="20509" y="2037"/>
                      <a:pt x="15381" y="303"/>
                    </a:cubicBezTo>
                    <a:cubicBezTo>
                      <a:pt x="15345" y="229"/>
                      <a:pt x="15308" y="156"/>
                      <a:pt x="15234" y="156"/>
                    </a:cubicBezTo>
                    <a:lnTo>
                      <a:pt x="14976" y="156"/>
                    </a:lnTo>
                    <a:cubicBezTo>
                      <a:pt x="14681" y="82"/>
                      <a:pt x="14349" y="45"/>
                      <a:pt x="14054" y="8"/>
                    </a:cubicBezTo>
                    <a:cubicBezTo>
                      <a:pt x="14034" y="3"/>
                      <a:pt x="14015" y="1"/>
                      <a:pt x="139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" name="Google Shape;1711;p41">
              <a:extLst>
                <a:ext uri="{FF2B5EF4-FFF2-40B4-BE49-F238E27FC236}">
                  <a16:creationId xmlns:a16="http://schemas.microsoft.com/office/drawing/2014/main" id="{A8711BCD-EC2C-E337-C273-534DB4B117F1}"/>
                </a:ext>
              </a:extLst>
            </p:cNvPr>
            <p:cNvGrpSpPr/>
            <p:nvPr/>
          </p:nvGrpSpPr>
          <p:grpSpPr>
            <a:xfrm>
              <a:off x="3850494" y="3866438"/>
              <a:ext cx="307242" cy="388117"/>
              <a:chOff x="4307635" y="2126055"/>
              <a:chExt cx="494436" cy="624584"/>
            </a:xfrm>
          </p:grpSpPr>
          <p:sp>
            <p:nvSpPr>
              <p:cNvPr id="24" name="Google Shape;1712;p41">
                <a:extLst>
                  <a:ext uri="{FF2B5EF4-FFF2-40B4-BE49-F238E27FC236}">
                    <a16:creationId xmlns:a16="http://schemas.microsoft.com/office/drawing/2014/main" id="{A13889EB-1473-284B-E44D-97F8AAB7BBD8}"/>
                  </a:ext>
                </a:extLst>
              </p:cNvPr>
              <p:cNvSpPr/>
              <p:nvPr/>
            </p:nvSpPr>
            <p:spPr>
              <a:xfrm>
                <a:off x="4323813" y="2138829"/>
                <a:ext cx="447854" cy="594933"/>
              </a:xfrm>
              <a:custGeom>
                <a:avLst/>
                <a:gdLst/>
                <a:ahLst/>
                <a:cxnLst/>
                <a:rect l="l" t="t" r="r" b="b"/>
                <a:pathLst>
                  <a:path w="25526" h="33909" extrusionOk="0">
                    <a:moveTo>
                      <a:pt x="18322" y="1"/>
                    </a:moveTo>
                    <a:cubicBezTo>
                      <a:pt x="16653" y="1"/>
                      <a:pt x="14862" y="259"/>
                      <a:pt x="13279" y="286"/>
                    </a:cubicBezTo>
                    <a:lnTo>
                      <a:pt x="6234" y="508"/>
                    </a:lnTo>
                    <a:cubicBezTo>
                      <a:pt x="6142" y="511"/>
                      <a:pt x="6046" y="512"/>
                      <a:pt x="5947" y="512"/>
                    </a:cubicBezTo>
                    <a:cubicBezTo>
                      <a:pt x="5710" y="512"/>
                      <a:pt x="5457" y="506"/>
                      <a:pt x="5198" y="506"/>
                    </a:cubicBezTo>
                    <a:cubicBezTo>
                      <a:pt x="4231" y="506"/>
                      <a:pt x="3192" y="590"/>
                      <a:pt x="2656" y="1393"/>
                    </a:cubicBezTo>
                    <a:cubicBezTo>
                      <a:pt x="2029" y="2315"/>
                      <a:pt x="2214" y="3938"/>
                      <a:pt x="2214" y="4971"/>
                    </a:cubicBezTo>
                    <a:cubicBezTo>
                      <a:pt x="2103" y="9213"/>
                      <a:pt x="2288" y="13417"/>
                      <a:pt x="2767" y="17585"/>
                    </a:cubicBezTo>
                    <a:cubicBezTo>
                      <a:pt x="4862" y="16614"/>
                      <a:pt x="8432" y="15466"/>
                      <a:pt x="11518" y="15466"/>
                    </a:cubicBezTo>
                    <a:cubicBezTo>
                      <a:pt x="14407" y="15466"/>
                      <a:pt x="16872" y="16473"/>
                      <a:pt x="17300" y="19577"/>
                    </a:cubicBezTo>
                    <a:cubicBezTo>
                      <a:pt x="17817" y="23367"/>
                      <a:pt x="14490" y="25905"/>
                      <a:pt x="11112" y="25905"/>
                    </a:cubicBezTo>
                    <a:cubicBezTo>
                      <a:pt x="10149" y="25905"/>
                      <a:pt x="9183" y="25699"/>
                      <a:pt x="8300" y="25258"/>
                    </a:cubicBezTo>
                    <a:cubicBezTo>
                      <a:pt x="6791" y="24519"/>
                      <a:pt x="5539" y="22442"/>
                      <a:pt x="3772" y="22442"/>
                    </a:cubicBezTo>
                    <a:cubicBezTo>
                      <a:pt x="3422" y="22442"/>
                      <a:pt x="3052" y="22524"/>
                      <a:pt x="2656" y="22712"/>
                    </a:cubicBezTo>
                    <a:cubicBezTo>
                      <a:pt x="849" y="23598"/>
                      <a:pt x="1" y="25848"/>
                      <a:pt x="370" y="27766"/>
                    </a:cubicBezTo>
                    <a:cubicBezTo>
                      <a:pt x="1292" y="32192"/>
                      <a:pt x="6234" y="33631"/>
                      <a:pt x="10144" y="33852"/>
                    </a:cubicBezTo>
                    <a:cubicBezTo>
                      <a:pt x="10772" y="33887"/>
                      <a:pt x="11414" y="33909"/>
                      <a:pt x="12062" y="33909"/>
                    </a:cubicBezTo>
                    <a:cubicBezTo>
                      <a:pt x="14796" y="33909"/>
                      <a:pt x="17629" y="33520"/>
                      <a:pt x="19956" y="32118"/>
                    </a:cubicBezTo>
                    <a:cubicBezTo>
                      <a:pt x="23533" y="30016"/>
                      <a:pt x="24898" y="25626"/>
                      <a:pt x="25193" y="21717"/>
                    </a:cubicBezTo>
                    <a:cubicBezTo>
                      <a:pt x="25525" y="17401"/>
                      <a:pt x="23792" y="13602"/>
                      <a:pt x="19734" y="11758"/>
                    </a:cubicBezTo>
                    <a:cubicBezTo>
                      <a:pt x="17542" y="10737"/>
                      <a:pt x="15171" y="10445"/>
                      <a:pt x="12786" y="10445"/>
                    </a:cubicBezTo>
                    <a:cubicBezTo>
                      <a:pt x="11119" y="10445"/>
                      <a:pt x="9445" y="10588"/>
                      <a:pt x="7820" y="10725"/>
                    </a:cubicBezTo>
                    <a:cubicBezTo>
                      <a:pt x="7562" y="10725"/>
                      <a:pt x="7378" y="10540"/>
                      <a:pt x="7378" y="10282"/>
                    </a:cubicBezTo>
                    <a:cubicBezTo>
                      <a:pt x="7488" y="9028"/>
                      <a:pt x="7636" y="7774"/>
                      <a:pt x="7747" y="6520"/>
                    </a:cubicBezTo>
                    <a:cubicBezTo>
                      <a:pt x="7780" y="6318"/>
                      <a:pt x="7968" y="6146"/>
                      <a:pt x="8197" y="6146"/>
                    </a:cubicBezTo>
                    <a:cubicBezTo>
                      <a:pt x="8219" y="6146"/>
                      <a:pt x="8241" y="6148"/>
                      <a:pt x="8263" y="6151"/>
                    </a:cubicBezTo>
                    <a:cubicBezTo>
                      <a:pt x="8281" y="6133"/>
                      <a:pt x="8300" y="6123"/>
                      <a:pt x="8318" y="6123"/>
                    </a:cubicBezTo>
                    <a:cubicBezTo>
                      <a:pt x="8337" y="6123"/>
                      <a:pt x="8355" y="6133"/>
                      <a:pt x="8374" y="6151"/>
                    </a:cubicBezTo>
                    <a:cubicBezTo>
                      <a:pt x="10771" y="6594"/>
                      <a:pt x="13169" y="6926"/>
                      <a:pt x="15566" y="7110"/>
                    </a:cubicBezTo>
                    <a:cubicBezTo>
                      <a:pt x="16357" y="7177"/>
                      <a:pt x="17307" y="7302"/>
                      <a:pt x="18233" y="7302"/>
                    </a:cubicBezTo>
                    <a:cubicBezTo>
                      <a:pt x="19857" y="7302"/>
                      <a:pt x="21404" y="6917"/>
                      <a:pt x="21874" y="5155"/>
                    </a:cubicBezTo>
                    <a:cubicBezTo>
                      <a:pt x="22058" y="4344"/>
                      <a:pt x="22095" y="3495"/>
                      <a:pt x="21984" y="2684"/>
                    </a:cubicBezTo>
                    <a:cubicBezTo>
                      <a:pt x="21874" y="1172"/>
                      <a:pt x="21542" y="397"/>
                      <a:pt x="19919" y="102"/>
                    </a:cubicBezTo>
                    <a:cubicBezTo>
                      <a:pt x="19408" y="29"/>
                      <a:pt x="18872" y="1"/>
                      <a:pt x="18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13;p41">
                <a:extLst>
                  <a:ext uri="{FF2B5EF4-FFF2-40B4-BE49-F238E27FC236}">
                    <a16:creationId xmlns:a16="http://schemas.microsoft.com/office/drawing/2014/main" id="{27FA6D55-8365-DBF4-45D0-F945542959E9}"/>
                  </a:ext>
                </a:extLst>
              </p:cNvPr>
              <p:cNvSpPr/>
              <p:nvPr/>
            </p:nvSpPr>
            <p:spPr>
              <a:xfrm>
                <a:off x="4307635" y="2126055"/>
                <a:ext cx="494436" cy="624584"/>
              </a:xfrm>
              <a:custGeom>
                <a:avLst/>
                <a:gdLst/>
                <a:ahLst/>
                <a:cxnLst/>
                <a:rect l="l" t="t" r="r" b="b"/>
                <a:pathLst>
                  <a:path w="28181" h="35599" extrusionOk="0">
                    <a:moveTo>
                      <a:pt x="19095" y="745"/>
                    </a:moveTo>
                    <a:cubicBezTo>
                      <a:pt x="19687" y="745"/>
                      <a:pt x="20262" y="778"/>
                      <a:pt x="20804" y="867"/>
                    </a:cubicBezTo>
                    <a:cubicBezTo>
                      <a:pt x="22464" y="1125"/>
                      <a:pt x="22796" y="1900"/>
                      <a:pt x="22906" y="3412"/>
                    </a:cubicBezTo>
                    <a:cubicBezTo>
                      <a:pt x="23017" y="4223"/>
                      <a:pt x="22980" y="5072"/>
                      <a:pt x="22796" y="5883"/>
                    </a:cubicBezTo>
                    <a:cubicBezTo>
                      <a:pt x="22326" y="7645"/>
                      <a:pt x="20779" y="8030"/>
                      <a:pt x="19146" y="8030"/>
                    </a:cubicBezTo>
                    <a:cubicBezTo>
                      <a:pt x="18214" y="8030"/>
                      <a:pt x="17255" y="7905"/>
                      <a:pt x="16451" y="7838"/>
                    </a:cubicBezTo>
                    <a:cubicBezTo>
                      <a:pt x="14054" y="7654"/>
                      <a:pt x="11693" y="7322"/>
                      <a:pt x="9296" y="6879"/>
                    </a:cubicBezTo>
                    <a:lnTo>
                      <a:pt x="9185" y="6879"/>
                    </a:lnTo>
                    <a:cubicBezTo>
                      <a:pt x="9163" y="6876"/>
                      <a:pt x="9141" y="6874"/>
                      <a:pt x="9119" y="6874"/>
                    </a:cubicBezTo>
                    <a:cubicBezTo>
                      <a:pt x="8890" y="6874"/>
                      <a:pt x="8702" y="7046"/>
                      <a:pt x="8669" y="7248"/>
                    </a:cubicBezTo>
                    <a:cubicBezTo>
                      <a:pt x="8558" y="8539"/>
                      <a:pt x="8410" y="9793"/>
                      <a:pt x="8300" y="11047"/>
                    </a:cubicBezTo>
                    <a:cubicBezTo>
                      <a:pt x="8300" y="11268"/>
                      <a:pt x="8484" y="11453"/>
                      <a:pt x="8742" y="11453"/>
                    </a:cubicBezTo>
                    <a:cubicBezTo>
                      <a:pt x="10367" y="11316"/>
                      <a:pt x="12041" y="11173"/>
                      <a:pt x="13708" y="11173"/>
                    </a:cubicBezTo>
                    <a:cubicBezTo>
                      <a:pt x="16093" y="11173"/>
                      <a:pt x="18464" y="11465"/>
                      <a:pt x="20656" y="12486"/>
                    </a:cubicBezTo>
                    <a:cubicBezTo>
                      <a:pt x="24714" y="14330"/>
                      <a:pt x="26447" y="18092"/>
                      <a:pt x="26115" y="22445"/>
                    </a:cubicBezTo>
                    <a:cubicBezTo>
                      <a:pt x="25820" y="26354"/>
                      <a:pt x="24455" y="30707"/>
                      <a:pt x="20878" y="32846"/>
                    </a:cubicBezTo>
                    <a:cubicBezTo>
                      <a:pt x="18551" y="34248"/>
                      <a:pt x="15718" y="34637"/>
                      <a:pt x="12984" y="34637"/>
                    </a:cubicBezTo>
                    <a:cubicBezTo>
                      <a:pt x="12336" y="34637"/>
                      <a:pt x="11694" y="34615"/>
                      <a:pt x="11066" y="34580"/>
                    </a:cubicBezTo>
                    <a:cubicBezTo>
                      <a:pt x="7156" y="34359"/>
                      <a:pt x="2251" y="32920"/>
                      <a:pt x="1328" y="28457"/>
                    </a:cubicBezTo>
                    <a:cubicBezTo>
                      <a:pt x="923" y="26539"/>
                      <a:pt x="1734" y="24289"/>
                      <a:pt x="3578" y="23440"/>
                    </a:cubicBezTo>
                    <a:cubicBezTo>
                      <a:pt x="3974" y="23252"/>
                      <a:pt x="4344" y="23170"/>
                      <a:pt x="4694" y="23170"/>
                    </a:cubicBezTo>
                    <a:cubicBezTo>
                      <a:pt x="6461" y="23170"/>
                      <a:pt x="7713" y="25247"/>
                      <a:pt x="9222" y="25986"/>
                    </a:cubicBezTo>
                    <a:cubicBezTo>
                      <a:pt x="10100" y="26417"/>
                      <a:pt x="11061" y="26618"/>
                      <a:pt x="12019" y="26618"/>
                    </a:cubicBezTo>
                    <a:cubicBezTo>
                      <a:pt x="15402" y="26618"/>
                      <a:pt x="18739" y="24100"/>
                      <a:pt x="18222" y="20305"/>
                    </a:cubicBezTo>
                    <a:cubicBezTo>
                      <a:pt x="17795" y="17208"/>
                      <a:pt x="15340" y="16198"/>
                      <a:pt x="12457" y="16198"/>
                    </a:cubicBezTo>
                    <a:cubicBezTo>
                      <a:pt x="9368" y="16198"/>
                      <a:pt x="5788" y="17358"/>
                      <a:pt x="3689" y="18350"/>
                    </a:cubicBezTo>
                    <a:cubicBezTo>
                      <a:pt x="3210" y="14145"/>
                      <a:pt x="3025" y="9941"/>
                      <a:pt x="3099" y="5736"/>
                    </a:cubicBezTo>
                    <a:cubicBezTo>
                      <a:pt x="3136" y="4666"/>
                      <a:pt x="2951" y="3043"/>
                      <a:pt x="3578" y="2121"/>
                    </a:cubicBezTo>
                    <a:cubicBezTo>
                      <a:pt x="4114" y="1318"/>
                      <a:pt x="5153" y="1234"/>
                      <a:pt x="6120" y="1234"/>
                    </a:cubicBezTo>
                    <a:cubicBezTo>
                      <a:pt x="6379" y="1234"/>
                      <a:pt x="6632" y="1240"/>
                      <a:pt x="6869" y="1240"/>
                    </a:cubicBezTo>
                    <a:cubicBezTo>
                      <a:pt x="6968" y="1240"/>
                      <a:pt x="7064" y="1239"/>
                      <a:pt x="7156" y="1236"/>
                    </a:cubicBezTo>
                    <a:lnTo>
                      <a:pt x="14201" y="1051"/>
                    </a:lnTo>
                    <a:cubicBezTo>
                      <a:pt x="15716" y="997"/>
                      <a:pt x="17468" y="745"/>
                      <a:pt x="19095" y="745"/>
                    </a:cubicBezTo>
                    <a:close/>
                    <a:moveTo>
                      <a:pt x="20675" y="0"/>
                    </a:moveTo>
                    <a:cubicBezTo>
                      <a:pt x="20331" y="0"/>
                      <a:pt x="19956" y="12"/>
                      <a:pt x="19550" y="18"/>
                    </a:cubicBezTo>
                    <a:lnTo>
                      <a:pt x="9628" y="313"/>
                    </a:lnTo>
                    <a:cubicBezTo>
                      <a:pt x="9573" y="315"/>
                      <a:pt x="9516" y="315"/>
                      <a:pt x="9458" y="315"/>
                    </a:cubicBezTo>
                    <a:cubicBezTo>
                      <a:pt x="8731" y="315"/>
                      <a:pt x="7762" y="230"/>
                      <a:pt x="6780" y="230"/>
                    </a:cubicBezTo>
                    <a:cubicBezTo>
                      <a:pt x="5361" y="230"/>
                      <a:pt x="3917" y="407"/>
                      <a:pt x="3136" y="1272"/>
                    </a:cubicBezTo>
                    <a:cubicBezTo>
                      <a:pt x="1734" y="2859"/>
                      <a:pt x="2251" y="6252"/>
                      <a:pt x="2251" y="8170"/>
                    </a:cubicBezTo>
                    <a:cubicBezTo>
                      <a:pt x="2251" y="11785"/>
                      <a:pt x="2472" y="15363"/>
                      <a:pt x="2914" y="18941"/>
                    </a:cubicBezTo>
                    <a:cubicBezTo>
                      <a:pt x="2914" y="19164"/>
                      <a:pt x="3127" y="19324"/>
                      <a:pt x="3342" y="19324"/>
                    </a:cubicBezTo>
                    <a:cubicBezTo>
                      <a:pt x="3410" y="19324"/>
                      <a:pt x="3479" y="19308"/>
                      <a:pt x="3542" y="19272"/>
                    </a:cubicBezTo>
                    <a:cubicBezTo>
                      <a:pt x="5422" y="18311"/>
                      <a:pt x="9128" y="16908"/>
                      <a:pt x="12259" y="16908"/>
                    </a:cubicBezTo>
                    <a:cubicBezTo>
                      <a:pt x="14410" y="16908"/>
                      <a:pt x="16289" y="17571"/>
                      <a:pt x="17115" y="19494"/>
                    </a:cubicBezTo>
                    <a:cubicBezTo>
                      <a:pt x="18148" y="21854"/>
                      <a:pt x="16525" y="24584"/>
                      <a:pt x="14201" y="25469"/>
                    </a:cubicBezTo>
                    <a:cubicBezTo>
                      <a:pt x="13540" y="25721"/>
                      <a:pt x="12878" y="25839"/>
                      <a:pt x="12230" y="25839"/>
                    </a:cubicBezTo>
                    <a:cubicBezTo>
                      <a:pt x="10602" y="25839"/>
                      <a:pt x="9060" y="25097"/>
                      <a:pt x="7820" y="23883"/>
                    </a:cubicBezTo>
                    <a:cubicBezTo>
                      <a:pt x="6812" y="22912"/>
                      <a:pt x="5680" y="22348"/>
                      <a:pt x="4570" y="22348"/>
                    </a:cubicBezTo>
                    <a:cubicBezTo>
                      <a:pt x="3487" y="22348"/>
                      <a:pt x="2423" y="22884"/>
                      <a:pt x="1513" y="24104"/>
                    </a:cubicBezTo>
                    <a:cubicBezTo>
                      <a:pt x="74" y="26096"/>
                      <a:pt x="1" y="28789"/>
                      <a:pt x="1365" y="30854"/>
                    </a:cubicBezTo>
                    <a:cubicBezTo>
                      <a:pt x="3520" y="34298"/>
                      <a:pt x="8011" y="35599"/>
                      <a:pt x="12371" y="35599"/>
                    </a:cubicBezTo>
                    <a:cubicBezTo>
                      <a:pt x="14877" y="35599"/>
                      <a:pt x="17340" y="35169"/>
                      <a:pt x="19292" y="34469"/>
                    </a:cubicBezTo>
                    <a:cubicBezTo>
                      <a:pt x="25525" y="32256"/>
                      <a:pt x="28181" y="24289"/>
                      <a:pt x="26669" y="18203"/>
                    </a:cubicBezTo>
                    <a:cubicBezTo>
                      <a:pt x="25783" y="14736"/>
                      <a:pt x="23054" y="12338"/>
                      <a:pt x="19734" y="11231"/>
                    </a:cubicBezTo>
                    <a:cubicBezTo>
                      <a:pt x="17842" y="10634"/>
                      <a:pt x="15890" y="10335"/>
                      <a:pt x="13905" y="10335"/>
                    </a:cubicBezTo>
                    <a:cubicBezTo>
                      <a:pt x="13685" y="10335"/>
                      <a:pt x="13464" y="10339"/>
                      <a:pt x="13242" y="10346"/>
                    </a:cubicBezTo>
                    <a:cubicBezTo>
                      <a:pt x="12812" y="10346"/>
                      <a:pt x="10976" y="10659"/>
                      <a:pt x="10025" y="10659"/>
                    </a:cubicBezTo>
                    <a:cubicBezTo>
                      <a:pt x="9753" y="10659"/>
                      <a:pt x="9554" y="10633"/>
                      <a:pt x="9480" y="10568"/>
                    </a:cubicBezTo>
                    <a:cubicBezTo>
                      <a:pt x="8927" y="10088"/>
                      <a:pt x="9332" y="8318"/>
                      <a:pt x="9443" y="7469"/>
                    </a:cubicBezTo>
                    <a:lnTo>
                      <a:pt x="9443" y="7469"/>
                    </a:lnTo>
                    <a:cubicBezTo>
                      <a:pt x="12357" y="8170"/>
                      <a:pt x="15382" y="8613"/>
                      <a:pt x="18369" y="8760"/>
                    </a:cubicBezTo>
                    <a:cubicBezTo>
                      <a:pt x="18785" y="8786"/>
                      <a:pt x="19206" y="8810"/>
                      <a:pt x="19622" y="8810"/>
                    </a:cubicBezTo>
                    <a:cubicBezTo>
                      <a:pt x="20978" y="8810"/>
                      <a:pt x="22272" y="8555"/>
                      <a:pt x="23091" y="7285"/>
                    </a:cubicBezTo>
                    <a:cubicBezTo>
                      <a:pt x="24050" y="5883"/>
                      <a:pt x="23902" y="3818"/>
                      <a:pt x="23570" y="2232"/>
                    </a:cubicBezTo>
                    <a:cubicBezTo>
                      <a:pt x="23177" y="237"/>
                      <a:pt x="22239" y="0"/>
                      <a:pt x="206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1714;p41">
              <a:extLst>
                <a:ext uri="{FF2B5EF4-FFF2-40B4-BE49-F238E27FC236}">
                  <a16:creationId xmlns:a16="http://schemas.microsoft.com/office/drawing/2014/main" id="{247A8630-8D97-88F3-6FB5-89D1CDD3C5D9}"/>
                </a:ext>
              </a:extLst>
            </p:cNvPr>
            <p:cNvGrpSpPr/>
            <p:nvPr/>
          </p:nvGrpSpPr>
          <p:grpSpPr>
            <a:xfrm>
              <a:off x="5011858" y="1572104"/>
              <a:ext cx="289591" cy="393415"/>
              <a:chOff x="2570551" y="2117230"/>
              <a:chExt cx="466030" cy="633111"/>
            </a:xfrm>
          </p:grpSpPr>
          <p:sp>
            <p:nvSpPr>
              <p:cNvPr id="22" name="Google Shape;1715;p41">
                <a:extLst>
                  <a:ext uri="{FF2B5EF4-FFF2-40B4-BE49-F238E27FC236}">
                    <a16:creationId xmlns:a16="http://schemas.microsoft.com/office/drawing/2014/main" id="{679E8B49-6E3E-67C4-9C94-C43C5A90D199}"/>
                  </a:ext>
                </a:extLst>
              </p:cNvPr>
              <p:cNvSpPr/>
              <p:nvPr/>
            </p:nvSpPr>
            <p:spPr>
              <a:xfrm>
                <a:off x="2617223" y="2131951"/>
                <a:ext cx="414185" cy="604618"/>
              </a:xfrm>
              <a:custGeom>
                <a:avLst/>
                <a:gdLst/>
                <a:ahLst/>
                <a:cxnLst/>
                <a:rect l="l" t="t" r="r" b="b"/>
                <a:pathLst>
                  <a:path w="23607" h="34461" extrusionOk="0">
                    <a:moveTo>
                      <a:pt x="11943" y="0"/>
                    </a:moveTo>
                    <a:cubicBezTo>
                      <a:pt x="7187" y="0"/>
                      <a:pt x="2026" y="1966"/>
                      <a:pt x="517" y="6580"/>
                    </a:cubicBezTo>
                    <a:cubicBezTo>
                      <a:pt x="74" y="7871"/>
                      <a:pt x="0" y="9273"/>
                      <a:pt x="332" y="10600"/>
                    </a:cubicBezTo>
                    <a:cubicBezTo>
                      <a:pt x="517" y="11338"/>
                      <a:pt x="1033" y="12482"/>
                      <a:pt x="1660" y="12961"/>
                    </a:cubicBezTo>
                    <a:lnTo>
                      <a:pt x="4168" y="13883"/>
                    </a:lnTo>
                    <a:cubicBezTo>
                      <a:pt x="4832" y="13662"/>
                      <a:pt x="5386" y="13219"/>
                      <a:pt x="5791" y="12666"/>
                    </a:cubicBezTo>
                    <a:cubicBezTo>
                      <a:pt x="7451" y="10895"/>
                      <a:pt x="8447" y="9383"/>
                      <a:pt x="10697" y="8350"/>
                    </a:cubicBezTo>
                    <a:cubicBezTo>
                      <a:pt x="10728" y="8330"/>
                      <a:pt x="10759" y="8321"/>
                      <a:pt x="10788" y="8321"/>
                    </a:cubicBezTo>
                    <a:cubicBezTo>
                      <a:pt x="10864" y="8321"/>
                      <a:pt x="10929" y="8381"/>
                      <a:pt x="10955" y="8461"/>
                    </a:cubicBezTo>
                    <a:cubicBezTo>
                      <a:pt x="11715" y="8192"/>
                      <a:pt x="12510" y="8018"/>
                      <a:pt x="13291" y="8018"/>
                    </a:cubicBezTo>
                    <a:cubicBezTo>
                      <a:pt x="14330" y="8018"/>
                      <a:pt x="15346" y="8325"/>
                      <a:pt x="16230" y="9125"/>
                    </a:cubicBezTo>
                    <a:cubicBezTo>
                      <a:pt x="17742" y="10490"/>
                      <a:pt x="17705" y="12555"/>
                      <a:pt x="16709" y="14252"/>
                    </a:cubicBezTo>
                    <a:cubicBezTo>
                      <a:pt x="15271" y="16760"/>
                      <a:pt x="12394" y="18273"/>
                      <a:pt x="9996" y="19711"/>
                    </a:cubicBezTo>
                    <a:cubicBezTo>
                      <a:pt x="7008" y="21518"/>
                      <a:pt x="3799" y="23363"/>
                      <a:pt x="2029" y="26498"/>
                    </a:cubicBezTo>
                    <a:cubicBezTo>
                      <a:pt x="922" y="28453"/>
                      <a:pt x="111" y="31736"/>
                      <a:pt x="2398" y="33211"/>
                    </a:cubicBezTo>
                    <a:cubicBezTo>
                      <a:pt x="3836" y="34133"/>
                      <a:pt x="5717" y="34096"/>
                      <a:pt x="7340" y="34133"/>
                    </a:cubicBezTo>
                    <a:cubicBezTo>
                      <a:pt x="10005" y="34219"/>
                      <a:pt x="12713" y="34461"/>
                      <a:pt x="15397" y="34461"/>
                    </a:cubicBezTo>
                    <a:cubicBezTo>
                      <a:pt x="16169" y="34461"/>
                      <a:pt x="16939" y="34441"/>
                      <a:pt x="17705" y="34391"/>
                    </a:cubicBezTo>
                    <a:cubicBezTo>
                      <a:pt x="20287" y="34244"/>
                      <a:pt x="22095" y="33027"/>
                      <a:pt x="22500" y="30297"/>
                    </a:cubicBezTo>
                    <a:cubicBezTo>
                      <a:pt x="22722" y="28637"/>
                      <a:pt x="23201" y="25207"/>
                      <a:pt x="20877" y="24801"/>
                    </a:cubicBezTo>
                    <a:cubicBezTo>
                      <a:pt x="20683" y="24763"/>
                      <a:pt x="20477" y="24746"/>
                      <a:pt x="20262" y="24746"/>
                    </a:cubicBezTo>
                    <a:cubicBezTo>
                      <a:pt x="18609" y="24746"/>
                      <a:pt x="16453" y="25770"/>
                      <a:pt x="15049" y="26129"/>
                    </a:cubicBezTo>
                    <a:cubicBezTo>
                      <a:pt x="13168" y="26609"/>
                      <a:pt x="11250" y="27088"/>
                      <a:pt x="9332" y="27494"/>
                    </a:cubicBezTo>
                    <a:cubicBezTo>
                      <a:pt x="9299" y="27507"/>
                      <a:pt x="9267" y="27513"/>
                      <a:pt x="9237" y="27513"/>
                    </a:cubicBezTo>
                    <a:cubicBezTo>
                      <a:pt x="9101" y="27513"/>
                      <a:pt x="9007" y="27387"/>
                      <a:pt x="9037" y="27236"/>
                    </a:cubicBezTo>
                    <a:cubicBezTo>
                      <a:pt x="8668" y="27125"/>
                      <a:pt x="8595" y="26645"/>
                      <a:pt x="8890" y="26461"/>
                    </a:cubicBezTo>
                    <a:cubicBezTo>
                      <a:pt x="13980" y="23400"/>
                      <a:pt x="19254" y="19932"/>
                      <a:pt x="21504" y="14178"/>
                    </a:cubicBezTo>
                    <a:cubicBezTo>
                      <a:pt x="23607" y="8867"/>
                      <a:pt x="21763" y="1822"/>
                      <a:pt x="15640" y="420"/>
                    </a:cubicBezTo>
                    <a:cubicBezTo>
                      <a:pt x="14491" y="145"/>
                      <a:pt x="13232" y="0"/>
                      <a:pt x="11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16;p41">
                <a:extLst>
                  <a:ext uri="{FF2B5EF4-FFF2-40B4-BE49-F238E27FC236}">
                    <a16:creationId xmlns:a16="http://schemas.microsoft.com/office/drawing/2014/main" id="{AAD9DEB7-D13B-F66D-6491-8EF9CCB64766}"/>
                  </a:ext>
                </a:extLst>
              </p:cNvPr>
              <p:cNvSpPr/>
              <p:nvPr/>
            </p:nvSpPr>
            <p:spPr>
              <a:xfrm>
                <a:off x="2570551" y="2117230"/>
                <a:ext cx="466030" cy="633111"/>
              </a:xfrm>
              <a:custGeom>
                <a:avLst/>
                <a:gdLst/>
                <a:ahLst/>
                <a:cxnLst/>
                <a:rect l="l" t="t" r="r" b="b"/>
                <a:pathLst>
                  <a:path w="26562" h="36085" extrusionOk="0">
                    <a:moveTo>
                      <a:pt x="14673" y="822"/>
                    </a:moveTo>
                    <a:cubicBezTo>
                      <a:pt x="15938" y="822"/>
                      <a:pt x="17172" y="960"/>
                      <a:pt x="18300" y="1222"/>
                    </a:cubicBezTo>
                    <a:cubicBezTo>
                      <a:pt x="24423" y="2661"/>
                      <a:pt x="26267" y="9706"/>
                      <a:pt x="24201" y="15017"/>
                    </a:cubicBezTo>
                    <a:cubicBezTo>
                      <a:pt x="21914" y="20771"/>
                      <a:pt x="16640" y="24239"/>
                      <a:pt x="11550" y="27300"/>
                    </a:cubicBezTo>
                    <a:cubicBezTo>
                      <a:pt x="11255" y="27484"/>
                      <a:pt x="11328" y="27964"/>
                      <a:pt x="11660" y="28075"/>
                    </a:cubicBezTo>
                    <a:cubicBezTo>
                      <a:pt x="11627" y="28207"/>
                      <a:pt x="11771" y="28339"/>
                      <a:pt x="11934" y="28339"/>
                    </a:cubicBezTo>
                    <a:cubicBezTo>
                      <a:pt x="11953" y="28339"/>
                      <a:pt x="11973" y="28337"/>
                      <a:pt x="11992" y="28333"/>
                    </a:cubicBezTo>
                    <a:cubicBezTo>
                      <a:pt x="13910" y="27927"/>
                      <a:pt x="15791" y="27448"/>
                      <a:pt x="17709" y="26968"/>
                    </a:cubicBezTo>
                    <a:cubicBezTo>
                      <a:pt x="19113" y="26609"/>
                      <a:pt x="21269" y="25585"/>
                      <a:pt x="22922" y="25585"/>
                    </a:cubicBezTo>
                    <a:cubicBezTo>
                      <a:pt x="23137" y="25585"/>
                      <a:pt x="23343" y="25602"/>
                      <a:pt x="23537" y="25640"/>
                    </a:cubicBezTo>
                    <a:cubicBezTo>
                      <a:pt x="25824" y="26046"/>
                      <a:pt x="25418" y="29476"/>
                      <a:pt x="25160" y="31136"/>
                    </a:cubicBezTo>
                    <a:cubicBezTo>
                      <a:pt x="24755" y="33866"/>
                      <a:pt x="22947" y="35120"/>
                      <a:pt x="20328" y="35267"/>
                    </a:cubicBezTo>
                    <a:cubicBezTo>
                      <a:pt x="19608" y="35306"/>
                      <a:pt x="18884" y="35322"/>
                      <a:pt x="18158" y="35322"/>
                    </a:cubicBezTo>
                    <a:cubicBezTo>
                      <a:pt x="15429" y="35322"/>
                      <a:pt x="12673" y="35096"/>
                      <a:pt x="9964" y="35009"/>
                    </a:cubicBezTo>
                    <a:cubicBezTo>
                      <a:pt x="8377" y="34935"/>
                      <a:pt x="6459" y="35009"/>
                      <a:pt x="5058" y="34087"/>
                    </a:cubicBezTo>
                    <a:cubicBezTo>
                      <a:pt x="2771" y="32612"/>
                      <a:pt x="3546" y="29329"/>
                      <a:pt x="4652" y="27374"/>
                    </a:cubicBezTo>
                    <a:cubicBezTo>
                      <a:pt x="6459" y="24239"/>
                      <a:pt x="9632" y="22394"/>
                      <a:pt x="12656" y="20587"/>
                    </a:cubicBezTo>
                    <a:cubicBezTo>
                      <a:pt x="15054" y="19148"/>
                      <a:pt x="17931" y="17599"/>
                      <a:pt x="19369" y="15091"/>
                    </a:cubicBezTo>
                    <a:cubicBezTo>
                      <a:pt x="20365" y="13394"/>
                      <a:pt x="20365" y="11366"/>
                      <a:pt x="18853" y="9964"/>
                    </a:cubicBezTo>
                    <a:cubicBezTo>
                      <a:pt x="17981" y="9177"/>
                      <a:pt x="16961" y="8868"/>
                      <a:pt x="15908" y="8868"/>
                    </a:cubicBezTo>
                    <a:cubicBezTo>
                      <a:pt x="15135" y="8868"/>
                      <a:pt x="14343" y="9035"/>
                      <a:pt x="13578" y="9300"/>
                    </a:cubicBezTo>
                    <a:cubicBezTo>
                      <a:pt x="13578" y="9220"/>
                      <a:pt x="13502" y="9160"/>
                      <a:pt x="13431" y="9160"/>
                    </a:cubicBezTo>
                    <a:cubicBezTo>
                      <a:pt x="13404" y="9160"/>
                      <a:pt x="13378" y="9169"/>
                      <a:pt x="13357" y="9189"/>
                    </a:cubicBezTo>
                    <a:cubicBezTo>
                      <a:pt x="11070" y="10222"/>
                      <a:pt x="10074" y="11734"/>
                      <a:pt x="8451" y="13505"/>
                    </a:cubicBezTo>
                    <a:cubicBezTo>
                      <a:pt x="8046" y="14058"/>
                      <a:pt x="7492" y="14501"/>
                      <a:pt x="6865" y="14722"/>
                    </a:cubicBezTo>
                    <a:lnTo>
                      <a:pt x="4320" y="13800"/>
                    </a:lnTo>
                    <a:cubicBezTo>
                      <a:pt x="3693" y="13321"/>
                      <a:pt x="3214" y="12177"/>
                      <a:pt x="2992" y="11439"/>
                    </a:cubicBezTo>
                    <a:cubicBezTo>
                      <a:pt x="2697" y="10112"/>
                      <a:pt x="2734" y="8710"/>
                      <a:pt x="3177" y="7456"/>
                    </a:cubicBezTo>
                    <a:cubicBezTo>
                      <a:pt x="4693" y="2790"/>
                      <a:pt x="9898" y="822"/>
                      <a:pt x="14673" y="822"/>
                    </a:cubicBezTo>
                    <a:close/>
                    <a:moveTo>
                      <a:pt x="14768" y="0"/>
                    </a:moveTo>
                    <a:cubicBezTo>
                      <a:pt x="7731" y="0"/>
                      <a:pt x="1" y="4495"/>
                      <a:pt x="2291" y="11882"/>
                    </a:cubicBezTo>
                    <a:cubicBezTo>
                      <a:pt x="2843" y="13605"/>
                      <a:pt x="4360" y="15489"/>
                      <a:pt x="6271" y="15489"/>
                    </a:cubicBezTo>
                    <a:cubicBezTo>
                      <a:pt x="6406" y="15489"/>
                      <a:pt x="6542" y="15479"/>
                      <a:pt x="6681" y="15460"/>
                    </a:cubicBezTo>
                    <a:cubicBezTo>
                      <a:pt x="7714" y="15349"/>
                      <a:pt x="8414" y="14685"/>
                      <a:pt x="9041" y="13948"/>
                    </a:cubicBezTo>
                    <a:cubicBezTo>
                      <a:pt x="10148" y="12583"/>
                      <a:pt x="11107" y="11329"/>
                      <a:pt x="12398" y="10259"/>
                    </a:cubicBezTo>
                    <a:cubicBezTo>
                      <a:pt x="12468" y="10329"/>
                      <a:pt x="12538" y="10355"/>
                      <a:pt x="12618" y="10355"/>
                    </a:cubicBezTo>
                    <a:cubicBezTo>
                      <a:pt x="12664" y="10355"/>
                      <a:pt x="12713" y="10346"/>
                      <a:pt x="12767" y="10333"/>
                    </a:cubicBezTo>
                    <a:cubicBezTo>
                      <a:pt x="13636" y="9939"/>
                      <a:pt x="14730" y="9641"/>
                      <a:pt x="15779" y="9641"/>
                    </a:cubicBezTo>
                    <a:cubicBezTo>
                      <a:pt x="17090" y="9641"/>
                      <a:pt x="18328" y="10107"/>
                      <a:pt x="18964" y="11439"/>
                    </a:cubicBezTo>
                    <a:cubicBezTo>
                      <a:pt x="20181" y="13948"/>
                      <a:pt x="17562" y="16234"/>
                      <a:pt x="15828" y="17562"/>
                    </a:cubicBezTo>
                    <a:cubicBezTo>
                      <a:pt x="13357" y="19444"/>
                      <a:pt x="10443" y="20734"/>
                      <a:pt x="7972" y="22616"/>
                    </a:cubicBezTo>
                    <a:cubicBezTo>
                      <a:pt x="5058" y="24829"/>
                      <a:pt x="521" y="30325"/>
                      <a:pt x="3767" y="34050"/>
                    </a:cubicBezTo>
                    <a:cubicBezTo>
                      <a:pt x="5021" y="35489"/>
                      <a:pt x="7123" y="35673"/>
                      <a:pt x="8931" y="35784"/>
                    </a:cubicBezTo>
                    <a:cubicBezTo>
                      <a:pt x="12177" y="35931"/>
                      <a:pt x="15496" y="36042"/>
                      <a:pt x="18779" y="36079"/>
                    </a:cubicBezTo>
                    <a:cubicBezTo>
                      <a:pt x="18963" y="36082"/>
                      <a:pt x="19150" y="36084"/>
                      <a:pt x="19337" y="36084"/>
                    </a:cubicBezTo>
                    <a:cubicBezTo>
                      <a:pt x="21252" y="36084"/>
                      <a:pt x="23297" y="35863"/>
                      <a:pt x="24607" y="34419"/>
                    </a:cubicBezTo>
                    <a:cubicBezTo>
                      <a:pt x="26046" y="32833"/>
                      <a:pt x="26156" y="30435"/>
                      <a:pt x="26119" y="28407"/>
                    </a:cubicBezTo>
                    <a:cubicBezTo>
                      <a:pt x="26049" y="26460"/>
                      <a:pt x="25299" y="24820"/>
                      <a:pt x="23186" y="24820"/>
                    </a:cubicBezTo>
                    <a:cubicBezTo>
                      <a:pt x="23097" y="24820"/>
                      <a:pt x="23005" y="24823"/>
                      <a:pt x="22910" y="24829"/>
                    </a:cubicBezTo>
                    <a:cubicBezTo>
                      <a:pt x="21398" y="24903"/>
                      <a:pt x="19812" y="25530"/>
                      <a:pt x="18300" y="25935"/>
                    </a:cubicBezTo>
                    <a:cubicBezTo>
                      <a:pt x="16418" y="26452"/>
                      <a:pt x="14574" y="26968"/>
                      <a:pt x="12730" y="27521"/>
                    </a:cubicBezTo>
                    <a:cubicBezTo>
                      <a:pt x="17377" y="24755"/>
                      <a:pt x="21988" y="21472"/>
                      <a:pt x="24386" y="16493"/>
                    </a:cubicBezTo>
                    <a:cubicBezTo>
                      <a:pt x="26562" y="11993"/>
                      <a:pt x="26451" y="6275"/>
                      <a:pt x="22652" y="2661"/>
                    </a:cubicBezTo>
                    <a:cubicBezTo>
                      <a:pt x="20735" y="844"/>
                      <a:pt x="17816" y="0"/>
                      <a:pt x="14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70791C8-6C84-3A6D-EF68-25755513440A}"/>
              </a:ext>
            </a:extLst>
          </p:cNvPr>
          <p:cNvSpPr txBox="1"/>
          <p:nvPr/>
        </p:nvSpPr>
        <p:spPr>
          <a:xfrm>
            <a:off x="6006323" y="2465195"/>
            <a:ext cx="2987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3/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to, 2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-Mon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455F5E-E931-200C-F344-3E57A23F12E3}"/>
              </a:ext>
            </a:extLst>
          </p:cNvPr>
          <p:cNvSpPr txBox="1"/>
          <p:nvPr/>
        </p:nvSpPr>
        <p:spPr>
          <a:xfrm>
            <a:off x="5571211" y="4021127"/>
            <a:ext cx="3363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4/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sung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sướng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lặng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khóc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85D2AD-36D3-1967-E15E-57738D050BA1}"/>
              </a:ext>
            </a:extLst>
          </p:cNvPr>
          <p:cNvSpPr txBox="1"/>
          <p:nvPr/>
        </p:nvSpPr>
        <p:spPr>
          <a:xfrm>
            <a:off x="220093" y="1314873"/>
            <a:ext cx="356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1/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Ngay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2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quyết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trốn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chèo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9C8697-1522-1167-567D-F694ECB96C7D}"/>
              </a:ext>
            </a:extLst>
          </p:cNvPr>
          <p:cNvSpPr txBox="1"/>
          <p:nvPr/>
        </p:nvSpPr>
        <p:spPr>
          <a:xfrm>
            <a:off x="220411" y="2476868"/>
            <a:ext cx="2814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6/ Hai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A6BB00-79BE-B791-6722-2B0C0547FA2E}"/>
              </a:ext>
            </a:extLst>
          </p:cNvPr>
          <p:cNvSpPr txBox="1"/>
          <p:nvPr/>
        </p:nvSpPr>
        <p:spPr>
          <a:xfrm>
            <a:off x="209345" y="4003861"/>
            <a:ext cx="3505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5/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ngớt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2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6D7396-2904-920D-93DD-55B4692B4281}"/>
              </a:ext>
            </a:extLst>
          </p:cNvPr>
          <p:cNvSpPr txBox="1"/>
          <p:nvPr/>
        </p:nvSpPr>
        <p:spPr>
          <a:xfrm>
            <a:off x="5742193" y="1322023"/>
            <a:ext cx="3251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2/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minh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Mon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bay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bờ</a:t>
            </a:r>
            <a:r>
              <a:rPr lang="en-US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232EBE0-FB1A-86BC-665E-D921C9CF7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5" t="4531" r="22094" b="7286"/>
          <a:stretch/>
        </p:blipFill>
        <p:spPr>
          <a:xfrm>
            <a:off x="4064412" y="2489795"/>
            <a:ext cx="1044984" cy="103743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669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8;p49">
            <a:extLst>
              <a:ext uri="{FF2B5EF4-FFF2-40B4-BE49-F238E27FC236}">
                <a16:creationId xmlns:a16="http://schemas.microsoft.com/office/drawing/2014/main" id="{FDFA4AA0-1E19-B104-FD4E-06B5E5BAAA83}"/>
              </a:ext>
            </a:extLst>
          </p:cNvPr>
          <p:cNvSpPr txBox="1">
            <a:spLocks/>
          </p:cNvSpPr>
          <p:nvPr/>
        </p:nvSpPr>
        <p:spPr>
          <a:xfrm>
            <a:off x="3297319" y="177885"/>
            <a:ext cx="2533797" cy="470495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#9Slide07 SVNA Love Of Thunder" panose="020406030505060202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#9Slide07 SVNA Love Of Thunder" panose="02040603050506020204" pitchFamily="18" charset="0"/>
              </a:rPr>
              <a:t>cốt</a:t>
            </a:r>
            <a:r>
              <a:rPr lang="en-US" sz="2400" dirty="0">
                <a:solidFill>
                  <a:srgbClr val="FF0000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SVNA Love Of Thunder" panose="02040603050506020204" pitchFamily="18" charset="0"/>
              </a:rPr>
              <a:t>truyện</a:t>
            </a:r>
            <a:endParaRPr lang="en-US" sz="2400" dirty="0">
              <a:solidFill>
                <a:srgbClr val="FF0000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6FD441-7347-5413-4D4C-E275565EA225}"/>
              </a:ext>
            </a:extLst>
          </p:cNvPr>
          <p:cNvSpPr/>
          <p:nvPr/>
        </p:nvSpPr>
        <p:spPr>
          <a:xfrm>
            <a:off x="136070" y="872466"/>
            <a:ext cx="1661253" cy="3170099"/>
          </a:xfrm>
          <a:prstGeom prst="roundRect">
            <a:avLst/>
          </a:prstGeom>
          <a:solidFill>
            <a:srgbClr val="E5F4D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81504A-0CE6-68D9-93ED-EA5259A01EFC}"/>
              </a:ext>
            </a:extLst>
          </p:cNvPr>
          <p:cNvSpPr/>
          <p:nvPr/>
        </p:nvSpPr>
        <p:spPr>
          <a:xfrm>
            <a:off x="1918546" y="872462"/>
            <a:ext cx="1360253" cy="31700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40BBCA-70B7-4198-235D-B939502597A9}"/>
              </a:ext>
            </a:extLst>
          </p:cNvPr>
          <p:cNvSpPr/>
          <p:nvPr/>
        </p:nvSpPr>
        <p:spPr>
          <a:xfrm>
            <a:off x="3382984" y="872462"/>
            <a:ext cx="1451151" cy="3170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B6FAF8-77E4-566B-BD89-2BB3D87CD8A2}"/>
              </a:ext>
            </a:extLst>
          </p:cNvPr>
          <p:cNvSpPr/>
          <p:nvPr/>
        </p:nvSpPr>
        <p:spPr>
          <a:xfrm>
            <a:off x="4954294" y="872462"/>
            <a:ext cx="1221329" cy="3170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1F799B-F219-B90C-9B23-5E37FA0049DC}"/>
              </a:ext>
            </a:extLst>
          </p:cNvPr>
          <p:cNvSpPr/>
          <p:nvPr/>
        </p:nvSpPr>
        <p:spPr>
          <a:xfrm>
            <a:off x="6294090" y="872464"/>
            <a:ext cx="1426098" cy="3170099"/>
          </a:xfrm>
          <a:prstGeom prst="roundRect">
            <a:avLst/>
          </a:prstGeom>
          <a:solidFill>
            <a:srgbClr val="EB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3ADC8B-50BD-24A5-5B9D-4431BBDE1852}"/>
              </a:ext>
            </a:extLst>
          </p:cNvPr>
          <p:cNvSpPr/>
          <p:nvPr/>
        </p:nvSpPr>
        <p:spPr>
          <a:xfrm>
            <a:off x="7841411" y="872462"/>
            <a:ext cx="1167589" cy="31700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3BAED-FCC3-F3F5-C675-1C4BEFBCF8AA}"/>
              </a:ext>
            </a:extLst>
          </p:cNvPr>
          <p:cNvSpPr txBox="1"/>
          <p:nvPr/>
        </p:nvSpPr>
        <p:spPr>
          <a:xfrm>
            <a:off x="163243" y="962022"/>
            <a:ext cx="158455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to, 2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Mon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endParaRPr lang="en-US" sz="19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27972-BEA3-D6BF-28F4-C5228D9E7FAB}"/>
              </a:ext>
            </a:extLst>
          </p:cNvPr>
          <p:cNvSpPr txBox="1"/>
          <p:nvPr/>
        </p:nvSpPr>
        <p:spPr>
          <a:xfrm>
            <a:off x="1954855" y="959978"/>
            <a:ext cx="129744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ngớt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2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C7CFA-6946-E491-40E5-3A46A61911C7}"/>
              </a:ext>
            </a:extLst>
          </p:cNvPr>
          <p:cNvSpPr txBox="1"/>
          <p:nvPr/>
        </p:nvSpPr>
        <p:spPr>
          <a:xfrm>
            <a:off x="3420760" y="1004913"/>
            <a:ext cx="138414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endParaRPr lang="en-US" sz="19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8F8E9-BC2C-F116-0B82-8D7072368918}"/>
              </a:ext>
            </a:extLst>
          </p:cNvPr>
          <p:cNvSpPr txBox="1"/>
          <p:nvPr/>
        </p:nvSpPr>
        <p:spPr>
          <a:xfrm>
            <a:off x="4979282" y="976299"/>
            <a:ext cx="116493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2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quyết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trốn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chèo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endParaRPr lang="en-US" sz="19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4B00D-0659-52D8-30F4-50A01890770B}"/>
              </a:ext>
            </a:extLst>
          </p:cNvPr>
          <p:cNvSpPr txBox="1"/>
          <p:nvPr/>
        </p:nvSpPr>
        <p:spPr>
          <a:xfrm>
            <a:off x="6335018" y="967515"/>
            <a:ext cx="1360253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Mon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khoảnh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bay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bờ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15690-08DE-DFFE-14C5-C4D4F062CB58}"/>
              </a:ext>
            </a:extLst>
          </p:cNvPr>
          <p:cNvSpPr txBox="1"/>
          <p:nvPr/>
        </p:nvSpPr>
        <p:spPr>
          <a:xfrm>
            <a:off x="7863340" y="1005394"/>
            <a:ext cx="111775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sung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sướng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lặng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khóc</a:t>
            </a:r>
            <a:r>
              <a:rPr lang="en-US" sz="19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75FB9B-F5D7-21C3-9448-5149F6839711}"/>
              </a:ext>
            </a:extLst>
          </p:cNvPr>
          <p:cNvSpPr txBox="1"/>
          <p:nvPr/>
        </p:nvSpPr>
        <p:spPr>
          <a:xfrm>
            <a:off x="163243" y="4285133"/>
            <a:ext cx="8801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à"/>
            </a:pPr>
            <a:r>
              <a:rPr lang="en-US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xét</a:t>
            </a:r>
            <a:r>
              <a:rPr lang="en-US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xếp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vừa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lôi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vừa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dễ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nắm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bắt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chuyện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40E775-4723-FBFE-F5EA-A27F3CC2B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9" b="98507" l="13565" r="44898">
                        <a14:foregroundMark x1="29412" y1="42289" x2="30612" y2="47015"/>
                        <a14:foregroundMark x1="17407" y1="65920" x2="20768" y2="95771"/>
                        <a14:foregroundMark x1="20768" y1="95771" x2="20768" y2="96517"/>
                        <a14:foregroundMark x1="45018" y1="95522" x2="43217" y2="94030"/>
                        <a14:foregroundMark x1="25810" y1="98507" x2="32533" y2="98010"/>
                        <a14:foregroundMark x1="32533" y1="98010" x2="33253" y2="98010"/>
                        <a14:foregroundMark x1="21248" y1="98756" x2="17527" y2="98756"/>
                        <a14:foregroundMark x1="13565" y1="66169" x2="14286" y2="70398"/>
                      </a14:backgroundRemoval>
                    </a14:imgEffect>
                  </a14:imgLayer>
                </a14:imgProps>
              </a:ext>
            </a:extLst>
          </a:blip>
          <a:srcRect l="11219" t="38339" r="53457"/>
          <a:stretch/>
        </p:blipFill>
        <p:spPr>
          <a:xfrm>
            <a:off x="7946047" y="3144441"/>
            <a:ext cx="987342" cy="8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93BD5-F609-4574-A6F0-39565E5EB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8" t="14480" r="9721" b="10233"/>
          <a:stretch/>
        </p:blipFill>
        <p:spPr>
          <a:xfrm>
            <a:off x="0" y="-14572"/>
            <a:ext cx="9144000" cy="3875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7A0170-367B-4C64-A19B-D48EB930C8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93"/>
          <a:stretch>
            <a:fillRect/>
          </a:stretch>
        </p:blipFill>
        <p:spPr>
          <a:xfrm>
            <a:off x="0" y="3369733"/>
            <a:ext cx="9144000" cy="1773767"/>
          </a:xfrm>
          <a:prstGeom prst="rect">
            <a:avLst/>
          </a:prstGeom>
        </p:spPr>
      </p:pic>
      <p:sp>
        <p:nvSpPr>
          <p:cNvPr id="6" name="Google Shape;2168;p49">
            <a:extLst>
              <a:ext uri="{FF2B5EF4-FFF2-40B4-BE49-F238E27FC236}">
                <a16:creationId xmlns:a16="http://schemas.microsoft.com/office/drawing/2014/main" id="{A193956D-770B-4DD5-A1B5-C4A017B5337C}"/>
              </a:ext>
            </a:extLst>
          </p:cNvPr>
          <p:cNvSpPr txBox="1">
            <a:spLocks/>
          </p:cNvSpPr>
          <p:nvPr/>
        </p:nvSpPr>
        <p:spPr>
          <a:xfrm>
            <a:off x="252535" y="4032494"/>
            <a:ext cx="8638930" cy="178843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2.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Nhân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vật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mon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mên</a:t>
            </a:r>
            <a:endParaRPr lang="en-US" sz="4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73D4AA-9EB9-FEE2-AFB3-6E99B349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33" y="1139223"/>
            <a:ext cx="3706794" cy="370679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FAEA077-F83A-4E3C-AD79-25DA32F849D0}"/>
              </a:ext>
            </a:extLst>
          </p:cNvPr>
          <p:cNvCxnSpPr>
            <a:cxnSpLocks/>
          </p:cNvCxnSpPr>
          <p:nvPr/>
        </p:nvCxnSpPr>
        <p:spPr>
          <a:xfrm flipH="1">
            <a:off x="2159987" y="2891440"/>
            <a:ext cx="105040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FFDFB4-52E1-4965-90DA-502F5CA56427}"/>
              </a:ext>
            </a:extLst>
          </p:cNvPr>
          <p:cNvSpPr txBox="1"/>
          <p:nvPr/>
        </p:nvSpPr>
        <p:spPr>
          <a:xfrm>
            <a:off x="508039" y="2727657"/>
            <a:ext cx="15718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sz="21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86FC9B-F6AF-4BA1-820E-6ABB43FC0AC7}"/>
              </a:ext>
            </a:extLst>
          </p:cNvPr>
          <p:cNvCxnSpPr>
            <a:cxnSpLocks/>
          </p:cNvCxnSpPr>
          <p:nvPr/>
        </p:nvCxnSpPr>
        <p:spPr>
          <a:xfrm flipH="1">
            <a:off x="2913098" y="4633535"/>
            <a:ext cx="105040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EAD1BB-BBCC-4557-ABB7-B79F5F44708C}"/>
              </a:ext>
            </a:extLst>
          </p:cNvPr>
          <p:cNvSpPr txBox="1"/>
          <p:nvPr/>
        </p:nvSpPr>
        <p:spPr>
          <a:xfrm>
            <a:off x="1648928" y="4430519"/>
            <a:ext cx="115596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endParaRPr lang="en-US" sz="21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92FAF6-817A-49FF-B57E-F4C0204E762B}"/>
              </a:ext>
            </a:extLst>
          </p:cNvPr>
          <p:cNvCxnSpPr>
            <a:cxnSpLocks/>
          </p:cNvCxnSpPr>
          <p:nvPr/>
        </p:nvCxnSpPr>
        <p:spPr>
          <a:xfrm flipH="1">
            <a:off x="2804894" y="1693591"/>
            <a:ext cx="105040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AEFB43-7F4A-468A-945D-C7B0E1FB8E0D}"/>
              </a:ext>
            </a:extLst>
          </p:cNvPr>
          <p:cNvSpPr txBox="1"/>
          <p:nvPr/>
        </p:nvSpPr>
        <p:spPr>
          <a:xfrm>
            <a:off x="147364" y="1488495"/>
            <a:ext cx="25833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endParaRPr lang="en-US" sz="21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9BC675-F0DF-4C90-B5DA-122B5D19AC92}"/>
              </a:ext>
            </a:extLst>
          </p:cNvPr>
          <p:cNvCxnSpPr>
            <a:cxnSpLocks/>
          </p:cNvCxnSpPr>
          <p:nvPr/>
        </p:nvCxnSpPr>
        <p:spPr>
          <a:xfrm>
            <a:off x="5820352" y="1770888"/>
            <a:ext cx="643118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3E21F3-A665-4BEE-8E92-33C2A8D1648D}"/>
              </a:ext>
            </a:extLst>
          </p:cNvPr>
          <p:cNvSpPr txBox="1"/>
          <p:nvPr/>
        </p:nvSpPr>
        <p:spPr>
          <a:xfrm>
            <a:off x="6518818" y="1563139"/>
            <a:ext cx="209553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1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1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endParaRPr lang="en-US" sz="2100" b="1" dirty="0">
              <a:solidFill>
                <a:srgbClr val="00B05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D2E6A7-5DF4-4FF4-AFA2-85074E1CBF03}"/>
              </a:ext>
            </a:extLst>
          </p:cNvPr>
          <p:cNvCxnSpPr>
            <a:cxnSpLocks/>
          </p:cNvCxnSpPr>
          <p:nvPr/>
        </p:nvCxnSpPr>
        <p:spPr>
          <a:xfrm>
            <a:off x="4627809" y="2866253"/>
            <a:ext cx="12862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02A6B3-A77F-4F43-B45B-F124D266663A}"/>
              </a:ext>
            </a:extLst>
          </p:cNvPr>
          <p:cNvSpPr txBox="1"/>
          <p:nvPr/>
        </p:nvSpPr>
        <p:spPr>
          <a:xfrm>
            <a:off x="6130453" y="2670046"/>
            <a:ext cx="1108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1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endParaRPr lang="en-US" sz="21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9957A1-605D-445A-A814-E12F55174EA3}"/>
              </a:ext>
            </a:extLst>
          </p:cNvPr>
          <p:cNvCxnSpPr>
            <a:cxnSpLocks/>
          </p:cNvCxnSpPr>
          <p:nvPr/>
        </p:nvCxnSpPr>
        <p:spPr>
          <a:xfrm>
            <a:off x="5820352" y="4528882"/>
            <a:ext cx="56580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4107C0-4486-44BF-B94D-B7B457380179}"/>
              </a:ext>
            </a:extLst>
          </p:cNvPr>
          <p:cNvSpPr txBox="1"/>
          <p:nvPr/>
        </p:nvSpPr>
        <p:spPr>
          <a:xfrm>
            <a:off x="6214547" y="4321133"/>
            <a:ext cx="17860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1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endParaRPr lang="en-US" sz="21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175E6-4C7B-4778-9D8A-20A40089083B}"/>
              </a:ext>
            </a:extLst>
          </p:cNvPr>
          <p:cNvSpPr txBox="1"/>
          <p:nvPr/>
        </p:nvSpPr>
        <p:spPr>
          <a:xfrm>
            <a:off x="911543" y="223373"/>
            <a:ext cx="7320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Sơ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đồ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hình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người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– </a:t>
            </a:r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Nhân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vật</a:t>
            </a:r>
            <a:r>
              <a:rPr lang="en-US" sz="33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……….. </a:t>
            </a:r>
          </a:p>
        </p:txBody>
      </p:sp>
    </p:spTree>
    <p:extLst>
      <p:ext uri="{BB962C8B-B14F-4D97-AF65-F5344CB8AC3E}">
        <p14:creationId xmlns:p14="http://schemas.microsoft.com/office/powerpoint/2010/main" val="540595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9A69BE-9745-FE35-572E-EA51B830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172" y="1449926"/>
            <a:ext cx="2744596" cy="3002002"/>
          </a:xfrm>
          <a:prstGeom prst="rect">
            <a:avLst/>
          </a:prstGeom>
        </p:spPr>
      </p:pic>
      <p:sp>
        <p:nvSpPr>
          <p:cNvPr id="5" name="Google Shape;2168;p49">
            <a:extLst>
              <a:ext uri="{FF2B5EF4-FFF2-40B4-BE49-F238E27FC236}">
                <a16:creationId xmlns:a16="http://schemas.microsoft.com/office/drawing/2014/main" id="{333C6479-BDEB-7C6A-95A3-A7B63686E01C}"/>
              </a:ext>
            </a:extLst>
          </p:cNvPr>
          <p:cNvSpPr txBox="1">
            <a:spLocks/>
          </p:cNvSpPr>
          <p:nvPr/>
        </p:nvSpPr>
        <p:spPr>
          <a:xfrm>
            <a:off x="2952956" y="128404"/>
            <a:ext cx="3238088" cy="574984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a.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Nhân</a:t>
            </a:r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vật</a:t>
            </a:r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mon</a:t>
            </a:r>
            <a:endParaRPr lang="en-US" sz="2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0655B-B2BF-EF4C-DF26-75FFA0F17444}"/>
              </a:ext>
            </a:extLst>
          </p:cNvPr>
          <p:cNvSpPr txBox="1"/>
          <p:nvPr/>
        </p:nvSpPr>
        <p:spPr>
          <a:xfrm>
            <a:off x="2075291" y="691572"/>
            <a:ext cx="68699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F7A78-E3EC-A862-9E7E-975280ADBA20}"/>
              </a:ext>
            </a:extLst>
          </p:cNvPr>
          <p:cNvSpPr txBox="1"/>
          <p:nvPr/>
        </p:nvSpPr>
        <p:spPr>
          <a:xfrm>
            <a:off x="2075291" y="1455090"/>
            <a:ext cx="68699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nớt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hót</a:t>
            </a:r>
            <a:endParaRPr lang="en-US" sz="1900" dirty="0">
              <a:solidFill>
                <a:schemeClr val="bg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59B4C-34F3-3863-2531-FD3156621DD5}"/>
              </a:ext>
            </a:extLst>
          </p:cNvPr>
          <p:cNvSpPr txBox="1"/>
          <p:nvPr/>
        </p:nvSpPr>
        <p:spPr>
          <a:xfrm>
            <a:off x="2075291" y="2221895"/>
            <a:ext cx="686992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Cử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Hảo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bơi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endParaRPr lang="en-US" sz="1900" dirty="0">
              <a:solidFill>
                <a:schemeClr val="bg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7866C-C194-4ADB-C9B5-87D11011D3AF}"/>
              </a:ext>
            </a:extLst>
          </p:cNvPr>
          <p:cNvSpPr txBox="1"/>
          <p:nvPr/>
        </p:nvSpPr>
        <p:spPr>
          <a:xfrm>
            <a:off x="2075291" y="3304679"/>
            <a:ext cx="686992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ngập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bay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endParaRPr lang="en-US" sz="1900" dirty="0">
              <a:solidFill>
                <a:schemeClr val="bg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62D3B-E425-E3BA-735E-E25ACF9C00DE}"/>
              </a:ext>
            </a:extLst>
          </p:cNvPr>
          <p:cNvSpPr txBox="1"/>
          <p:nvPr/>
        </p:nvSpPr>
        <p:spPr>
          <a:xfrm>
            <a:off x="2075291" y="4355421"/>
            <a:ext cx="68699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9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9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0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8;p49">
            <a:extLst>
              <a:ext uri="{FF2B5EF4-FFF2-40B4-BE49-F238E27FC236}">
                <a16:creationId xmlns:a16="http://schemas.microsoft.com/office/drawing/2014/main" id="{333C6479-BDEB-7C6A-95A3-A7B63686E01C}"/>
              </a:ext>
            </a:extLst>
          </p:cNvPr>
          <p:cNvSpPr txBox="1">
            <a:spLocks/>
          </p:cNvSpPr>
          <p:nvPr/>
        </p:nvSpPr>
        <p:spPr>
          <a:xfrm>
            <a:off x="2952956" y="128404"/>
            <a:ext cx="3238088" cy="574984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B.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Nhân</a:t>
            </a:r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vật</a:t>
            </a:r>
            <a:r>
              <a:rPr lang="en-US" sz="2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mên</a:t>
            </a:r>
            <a:endParaRPr lang="en-US" sz="2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0655B-B2BF-EF4C-DF26-75FFA0F17444}"/>
              </a:ext>
            </a:extLst>
          </p:cNvPr>
          <p:cNvSpPr txBox="1"/>
          <p:nvPr/>
        </p:nvSpPr>
        <p:spPr>
          <a:xfrm>
            <a:off x="1907178" y="691572"/>
            <a:ext cx="70772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900" b="1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F7A78-E3EC-A862-9E7E-975280ADBA20}"/>
              </a:ext>
            </a:extLst>
          </p:cNvPr>
          <p:cNvSpPr txBox="1"/>
          <p:nvPr/>
        </p:nvSpPr>
        <p:spPr>
          <a:xfrm>
            <a:off x="1907178" y="1455090"/>
            <a:ext cx="707722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Trưởng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băn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khoăn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quyết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endParaRPr lang="en-US" sz="1900" dirty="0">
              <a:solidFill>
                <a:schemeClr val="bg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59B4C-34F3-3863-2531-FD3156621DD5}"/>
              </a:ext>
            </a:extLst>
          </p:cNvPr>
          <p:cNvSpPr txBox="1"/>
          <p:nvPr/>
        </p:nvSpPr>
        <p:spPr>
          <a:xfrm>
            <a:off x="1907178" y="1925966"/>
            <a:ext cx="70772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Cử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nhẫn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Quyết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Hảo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bơi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kéo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7866C-C194-4ADB-C9B5-87D11011D3AF}"/>
              </a:ext>
            </a:extLst>
          </p:cNvPr>
          <p:cNvSpPr txBox="1"/>
          <p:nvPr/>
        </p:nvSpPr>
        <p:spPr>
          <a:xfrm>
            <a:off x="1907178" y="3304679"/>
            <a:ext cx="707722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19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ngập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sắp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bay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an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toàn</a:t>
            </a:r>
            <a:endParaRPr lang="en-US" sz="1900" dirty="0">
              <a:solidFill>
                <a:schemeClr val="bg2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62D3B-E425-E3BA-735E-E25ACF9C00DE}"/>
              </a:ext>
            </a:extLst>
          </p:cNvPr>
          <p:cNvSpPr txBox="1"/>
          <p:nvPr/>
        </p:nvSpPr>
        <p:spPr>
          <a:xfrm>
            <a:off x="1907178" y="4355421"/>
            <a:ext cx="70772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9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9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trưởng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900" dirty="0" err="1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900" dirty="0">
                <a:solidFill>
                  <a:schemeClr val="bg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76676-F8FA-3C80-0701-576726ADA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0973" y="784634"/>
            <a:ext cx="4125733" cy="41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08;p31">
            <a:extLst>
              <a:ext uri="{FF2B5EF4-FFF2-40B4-BE49-F238E27FC236}">
                <a16:creationId xmlns:a16="http://schemas.microsoft.com/office/drawing/2014/main" id="{2BBD835E-37D7-4A69-AC69-37553A3C7F14}"/>
              </a:ext>
            </a:extLst>
          </p:cNvPr>
          <p:cNvGrpSpPr/>
          <p:nvPr/>
        </p:nvGrpSpPr>
        <p:grpSpPr>
          <a:xfrm>
            <a:off x="386963" y="371356"/>
            <a:ext cx="5163600" cy="2773539"/>
            <a:chOff x="349200" y="152799"/>
            <a:chExt cx="6482400" cy="3295800"/>
          </a:xfrm>
        </p:grpSpPr>
        <p:sp>
          <p:nvSpPr>
            <p:cNvPr id="102" name="Google Shape;509;p31">
              <a:extLst>
                <a:ext uri="{FF2B5EF4-FFF2-40B4-BE49-F238E27FC236}">
                  <a16:creationId xmlns:a16="http://schemas.microsoft.com/office/drawing/2014/main" id="{1B3EF8AF-B233-4844-8561-DAE8B12CB9AE}"/>
                </a:ext>
              </a:extLst>
            </p:cNvPr>
            <p:cNvSpPr/>
            <p:nvPr/>
          </p:nvSpPr>
          <p:spPr>
            <a:xfrm flipH="1">
              <a:off x="349200" y="152799"/>
              <a:ext cx="6482400" cy="3295800"/>
            </a:xfrm>
            <a:prstGeom prst="wedgeEllipseCallout">
              <a:avLst>
                <a:gd name="adj1" fmla="val -53536"/>
                <a:gd name="adj2" fmla="val 36092"/>
              </a:avLst>
            </a:prstGeom>
            <a:solidFill>
              <a:srgbClr val="E5F4D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03" name="Google Shape;510;p31">
              <a:extLst>
                <a:ext uri="{FF2B5EF4-FFF2-40B4-BE49-F238E27FC236}">
                  <a16:creationId xmlns:a16="http://schemas.microsoft.com/office/drawing/2014/main" id="{CAB48C6C-59A9-4DB8-8988-E3151BEDCC02}"/>
                </a:ext>
              </a:extLst>
            </p:cNvPr>
            <p:cNvSpPr/>
            <p:nvPr/>
          </p:nvSpPr>
          <p:spPr>
            <a:xfrm rot="-428780">
              <a:off x="453436" y="1782586"/>
              <a:ext cx="541983" cy="978944"/>
            </a:xfrm>
            <a:custGeom>
              <a:avLst/>
              <a:gdLst/>
              <a:ahLst/>
              <a:cxnLst/>
              <a:rect l="l" t="t" r="r" b="b"/>
              <a:pathLst>
                <a:path w="21680" h="39159" extrusionOk="0">
                  <a:moveTo>
                    <a:pt x="2100" y="0"/>
                  </a:moveTo>
                  <a:cubicBezTo>
                    <a:pt x="-5989" y="12147"/>
                    <a:pt x="11361" y="28840"/>
                    <a:pt x="21680" y="39159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4" name="Google Shape;511;p31">
              <a:extLst>
                <a:ext uri="{FF2B5EF4-FFF2-40B4-BE49-F238E27FC236}">
                  <a16:creationId xmlns:a16="http://schemas.microsoft.com/office/drawing/2014/main" id="{E50BBAEB-F8D1-4B76-A11D-23F31CF7400B}"/>
                </a:ext>
              </a:extLst>
            </p:cNvPr>
            <p:cNvSpPr/>
            <p:nvPr/>
          </p:nvSpPr>
          <p:spPr>
            <a:xfrm>
              <a:off x="6487500" y="2308625"/>
              <a:ext cx="263000" cy="445650"/>
            </a:xfrm>
            <a:custGeom>
              <a:avLst/>
              <a:gdLst/>
              <a:ahLst/>
              <a:cxnLst/>
              <a:rect l="l" t="t" r="r" b="b"/>
              <a:pathLst>
                <a:path w="10520" h="17826" extrusionOk="0">
                  <a:moveTo>
                    <a:pt x="4091" y="0"/>
                  </a:moveTo>
                  <a:lnTo>
                    <a:pt x="0" y="6721"/>
                  </a:lnTo>
                  <a:lnTo>
                    <a:pt x="10520" y="17826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5" name="Google Shape;512;p31">
              <a:extLst>
                <a:ext uri="{FF2B5EF4-FFF2-40B4-BE49-F238E27FC236}">
                  <a16:creationId xmlns:a16="http://schemas.microsoft.com/office/drawing/2014/main" id="{6C87426B-5088-4584-A1CF-31AF9393B1E0}"/>
                </a:ext>
              </a:extLst>
            </p:cNvPr>
            <p:cNvSpPr/>
            <p:nvPr/>
          </p:nvSpPr>
          <p:spPr>
            <a:xfrm>
              <a:off x="6589775" y="2688500"/>
              <a:ext cx="131500" cy="124200"/>
            </a:xfrm>
            <a:custGeom>
              <a:avLst/>
              <a:gdLst/>
              <a:ahLst/>
              <a:cxnLst/>
              <a:rect l="l" t="t" r="r" b="b"/>
              <a:pathLst>
                <a:path w="5260" h="4968" extrusionOk="0">
                  <a:moveTo>
                    <a:pt x="0" y="0"/>
                  </a:moveTo>
                  <a:cubicBezTo>
                    <a:pt x="1705" y="1706"/>
                    <a:pt x="3555" y="3263"/>
                    <a:pt x="5260" y="4968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6" name="Google Shape;513;p31">
              <a:extLst>
                <a:ext uri="{FF2B5EF4-FFF2-40B4-BE49-F238E27FC236}">
                  <a16:creationId xmlns:a16="http://schemas.microsoft.com/office/drawing/2014/main" id="{A5F3AF9E-9503-4574-A71D-30402B5B74C2}"/>
                </a:ext>
              </a:extLst>
            </p:cNvPr>
            <p:cNvSpPr/>
            <p:nvPr/>
          </p:nvSpPr>
          <p:spPr>
            <a:xfrm>
              <a:off x="5529075" y="548850"/>
              <a:ext cx="901200" cy="636925"/>
            </a:xfrm>
            <a:custGeom>
              <a:avLst/>
              <a:gdLst/>
              <a:ahLst/>
              <a:cxnLst/>
              <a:rect l="l" t="t" r="r" b="b"/>
              <a:pathLst>
                <a:path w="36048" h="25477" extrusionOk="0">
                  <a:moveTo>
                    <a:pt x="0" y="0"/>
                  </a:moveTo>
                  <a:cubicBezTo>
                    <a:pt x="7841" y="3136"/>
                    <a:pt x="16280" y="5706"/>
                    <a:pt x="22767" y="11112"/>
                  </a:cubicBezTo>
                  <a:cubicBezTo>
                    <a:pt x="27777" y="15287"/>
                    <a:pt x="31437" y="20866"/>
                    <a:pt x="36048" y="25477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7" name="Google Shape;514;p31">
              <a:extLst>
                <a:ext uri="{FF2B5EF4-FFF2-40B4-BE49-F238E27FC236}">
                  <a16:creationId xmlns:a16="http://schemas.microsoft.com/office/drawing/2014/main" id="{61A92851-2DA8-4276-B50D-B2AEA621A66C}"/>
                </a:ext>
              </a:extLst>
            </p:cNvPr>
            <p:cNvSpPr/>
            <p:nvPr/>
          </p:nvSpPr>
          <p:spPr>
            <a:xfrm rot="-1864311">
              <a:off x="5461325" y="562398"/>
              <a:ext cx="128747" cy="135522"/>
            </a:xfrm>
            <a:custGeom>
              <a:avLst/>
              <a:gdLst/>
              <a:ahLst/>
              <a:cxnLst/>
              <a:rect l="l" t="t" r="r" b="b"/>
              <a:pathLst>
                <a:path w="5150" h="5421" extrusionOk="0">
                  <a:moveTo>
                    <a:pt x="0" y="0"/>
                  </a:moveTo>
                  <a:cubicBezTo>
                    <a:pt x="1947" y="1556"/>
                    <a:pt x="3593" y="3475"/>
                    <a:pt x="5150" y="5421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" name="Google Shape;515;p31">
            <a:extLst>
              <a:ext uri="{FF2B5EF4-FFF2-40B4-BE49-F238E27FC236}">
                <a16:creationId xmlns:a16="http://schemas.microsoft.com/office/drawing/2014/main" id="{7FC74D94-9F10-4B4D-9080-F3DDF4DD811D}"/>
              </a:ext>
            </a:extLst>
          </p:cNvPr>
          <p:cNvSpPr txBox="1">
            <a:spLocks noGrp="1"/>
          </p:cNvSpPr>
          <p:nvPr/>
        </p:nvSpPr>
        <p:spPr>
          <a:xfrm>
            <a:off x="620694" y="1121854"/>
            <a:ext cx="4663406" cy="125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Grandstander"/>
              <a:buNone/>
              <a:defRPr sz="5200" b="1" i="0" u="none" strike="noStrike" cap="none">
                <a:solidFill>
                  <a:schemeClr val="accent2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Think – Pair – Share: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kết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sao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Mên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Mon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khóc</a:t>
            </a:r>
            <a:r>
              <a:rPr lang="en-US" sz="2800" dirty="0">
                <a:solidFill>
                  <a:srgbClr val="7030A0"/>
                </a:solidFill>
                <a:latin typeface="#9Slide05 SVNTaiga" pitchFamily="2" charset="0"/>
                <a:cs typeface="#9Slide03 Arima Madurai" panose="00000500000000000000" pitchFamily="2" charset="0"/>
              </a:rPr>
              <a:t>?</a:t>
            </a:r>
            <a:endParaRPr sz="2800" dirty="0">
              <a:solidFill>
                <a:srgbClr val="7030A0"/>
              </a:solidFill>
              <a:latin typeface="#9Slide05 SVNTaiga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Google Shape;601;p31">
            <a:extLst>
              <a:ext uri="{FF2B5EF4-FFF2-40B4-BE49-F238E27FC236}">
                <a16:creationId xmlns:a16="http://schemas.microsoft.com/office/drawing/2014/main" id="{A2D9F57C-7CF4-472D-98DE-D6D65DD137E5}"/>
              </a:ext>
            </a:extLst>
          </p:cNvPr>
          <p:cNvSpPr/>
          <p:nvPr/>
        </p:nvSpPr>
        <p:spPr>
          <a:xfrm>
            <a:off x="1248117" y="3657804"/>
            <a:ext cx="98582" cy="98335"/>
          </a:xfrm>
          <a:custGeom>
            <a:avLst/>
            <a:gdLst/>
            <a:ahLst/>
            <a:cxnLst/>
            <a:rect l="l" t="t" r="r" b="b"/>
            <a:pathLst>
              <a:path w="795" h="793" extrusionOk="0">
                <a:moveTo>
                  <a:pt x="400" y="116"/>
                </a:moveTo>
                <a:cubicBezTo>
                  <a:pt x="474" y="116"/>
                  <a:pt x="546" y="146"/>
                  <a:pt x="597" y="199"/>
                </a:cubicBezTo>
                <a:cubicBezTo>
                  <a:pt x="773" y="375"/>
                  <a:pt x="648" y="677"/>
                  <a:pt x="399" y="677"/>
                </a:cubicBezTo>
                <a:cubicBezTo>
                  <a:pt x="243" y="677"/>
                  <a:pt x="118" y="552"/>
                  <a:pt x="118" y="396"/>
                </a:cubicBezTo>
                <a:cubicBezTo>
                  <a:pt x="118" y="241"/>
                  <a:pt x="245" y="116"/>
                  <a:pt x="400" y="116"/>
                </a:cubicBezTo>
                <a:close/>
                <a:moveTo>
                  <a:pt x="399" y="1"/>
                </a:moveTo>
                <a:cubicBezTo>
                  <a:pt x="180" y="1"/>
                  <a:pt x="3" y="177"/>
                  <a:pt x="3" y="396"/>
                </a:cubicBezTo>
                <a:cubicBezTo>
                  <a:pt x="1" y="614"/>
                  <a:pt x="180" y="792"/>
                  <a:pt x="397" y="792"/>
                </a:cubicBezTo>
                <a:lnTo>
                  <a:pt x="399" y="792"/>
                </a:lnTo>
                <a:cubicBezTo>
                  <a:pt x="618" y="792"/>
                  <a:pt x="795" y="614"/>
                  <a:pt x="795" y="396"/>
                </a:cubicBezTo>
                <a:cubicBezTo>
                  <a:pt x="795" y="177"/>
                  <a:pt x="616" y="1"/>
                  <a:pt x="3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grpSp>
        <p:nvGrpSpPr>
          <p:cNvPr id="8" name="Google Shape;602;p31">
            <a:extLst>
              <a:ext uri="{FF2B5EF4-FFF2-40B4-BE49-F238E27FC236}">
                <a16:creationId xmlns:a16="http://schemas.microsoft.com/office/drawing/2014/main" id="{3D6C58BB-F41D-4418-9BD0-05374440D733}"/>
              </a:ext>
            </a:extLst>
          </p:cNvPr>
          <p:cNvGrpSpPr/>
          <p:nvPr/>
        </p:nvGrpSpPr>
        <p:grpSpPr>
          <a:xfrm rot="1195902">
            <a:off x="4998636" y="698927"/>
            <a:ext cx="1707854" cy="527631"/>
            <a:chOff x="4410633" y="780024"/>
            <a:chExt cx="2277139" cy="703508"/>
          </a:xfrm>
        </p:grpSpPr>
        <p:sp>
          <p:nvSpPr>
            <p:cNvPr id="17" name="Google Shape;603;p31">
              <a:extLst>
                <a:ext uri="{FF2B5EF4-FFF2-40B4-BE49-F238E27FC236}">
                  <a16:creationId xmlns:a16="http://schemas.microsoft.com/office/drawing/2014/main" id="{0B6EFFF5-295A-4D61-82D7-EBD6CA56929C}"/>
                </a:ext>
              </a:extLst>
            </p:cNvPr>
            <p:cNvSpPr/>
            <p:nvPr/>
          </p:nvSpPr>
          <p:spPr>
            <a:xfrm>
              <a:off x="6325847" y="1137480"/>
              <a:ext cx="167983" cy="101187"/>
            </a:xfrm>
            <a:custGeom>
              <a:avLst/>
              <a:gdLst/>
              <a:ahLst/>
              <a:cxnLst/>
              <a:rect l="l" t="t" r="r" b="b"/>
              <a:pathLst>
                <a:path w="1016" h="612" extrusionOk="0">
                  <a:moveTo>
                    <a:pt x="956" y="0"/>
                  </a:moveTo>
                  <a:cubicBezTo>
                    <a:pt x="954" y="0"/>
                    <a:pt x="953" y="0"/>
                    <a:pt x="952" y="1"/>
                  </a:cubicBezTo>
                  <a:cubicBezTo>
                    <a:pt x="562" y="30"/>
                    <a:pt x="86" y="84"/>
                    <a:pt x="22" y="160"/>
                  </a:cubicBezTo>
                  <a:cubicBezTo>
                    <a:pt x="7" y="179"/>
                    <a:pt x="1" y="205"/>
                    <a:pt x="3" y="228"/>
                  </a:cubicBezTo>
                  <a:cubicBezTo>
                    <a:pt x="13" y="341"/>
                    <a:pt x="243" y="539"/>
                    <a:pt x="313" y="596"/>
                  </a:cubicBezTo>
                  <a:cubicBezTo>
                    <a:pt x="324" y="605"/>
                    <a:pt x="337" y="609"/>
                    <a:pt x="350" y="609"/>
                  </a:cubicBezTo>
                  <a:lnTo>
                    <a:pt x="350" y="611"/>
                  </a:lnTo>
                  <a:cubicBezTo>
                    <a:pt x="403" y="611"/>
                    <a:pt x="426" y="545"/>
                    <a:pt x="386" y="511"/>
                  </a:cubicBezTo>
                  <a:cubicBezTo>
                    <a:pt x="258" y="405"/>
                    <a:pt x="141" y="284"/>
                    <a:pt x="120" y="233"/>
                  </a:cubicBezTo>
                  <a:cubicBezTo>
                    <a:pt x="211" y="194"/>
                    <a:pt x="613" y="143"/>
                    <a:pt x="960" y="115"/>
                  </a:cubicBezTo>
                  <a:cubicBezTo>
                    <a:pt x="992" y="113"/>
                    <a:pt x="1016" y="86"/>
                    <a:pt x="1014" y="54"/>
                  </a:cubicBezTo>
                  <a:cubicBezTo>
                    <a:pt x="1010" y="23"/>
                    <a:pt x="984" y="0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18" name="Google Shape;604;p31">
              <a:extLst>
                <a:ext uri="{FF2B5EF4-FFF2-40B4-BE49-F238E27FC236}">
                  <a16:creationId xmlns:a16="http://schemas.microsoft.com/office/drawing/2014/main" id="{F24B3366-C959-444C-890D-3FB933792264}"/>
                </a:ext>
              </a:extLst>
            </p:cNvPr>
            <p:cNvSpPr/>
            <p:nvPr/>
          </p:nvSpPr>
          <p:spPr>
            <a:xfrm>
              <a:off x="6267484" y="1033649"/>
              <a:ext cx="420288" cy="449883"/>
            </a:xfrm>
            <a:custGeom>
              <a:avLst/>
              <a:gdLst/>
              <a:ahLst/>
              <a:cxnLst/>
              <a:rect l="l" t="t" r="r" b="b"/>
              <a:pathLst>
                <a:path w="2542" h="2721" extrusionOk="0">
                  <a:moveTo>
                    <a:pt x="1645" y="124"/>
                  </a:moveTo>
                  <a:cubicBezTo>
                    <a:pt x="1760" y="288"/>
                    <a:pt x="2226" y="1676"/>
                    <a:pt x="2369" y="2329"/>
                  </a:cubicBezTo>
                  <a:cubicBezTo>
                    <a:pt x="2156" y="1933"/>
                    <a:pt x="1752" y="1261"/>
                    <a:pt x="1392" y="671"/>
                  </a:cubicBezTo>
                  <a:cubicBezTo>
                    <a:pt x="1452" y="469"/>
                    <a:pt x="1560" y="192"/>
                    <a:pt x="1645" y="124"/>
                  </a:cubicBezTo>
                  <a:close/>
                  <a:moveTo>
                    <a:pt x="1007" y="1161"/>
                  </a:moveTo>
                  <a:cubicBezTo>
                    <a:pt x="1692" y="1957"/>
                    <a:pt x="2048" y="2346"/>
                    <a:pt x="2237" y="2535"/>
                  </a:cubicBezTo>
                  <a:cubicBezTo>
                    <a:pt x="1692" y="2308"/>
                    <a:pt x="324" y="1599"/>
                    <a:pt x="134" y="1433"/>
                  </a:cubicBezTo>
                  <a:cubicBezTo>
                    <a:pt x="228" y="1365"/>
                    <a:pt x="637" y="1246"/>
                    <a:pt x="1007" y="1161"/>
                  </a:cubicBezTo>
                  <a:close/>
                  <a:moveTo>
                    <a:pt x="1650" y="1"/>
                  </a:moveTo>
                  <a:cubicBezTo>
                    <a:pt x="1641" y="1"/>
                    <a:pt x="1633" y="3"/>
                    <a:pt x="1624" y="7"/>
                  </a:cubicBezTo>
                  <a:cubicBezTo>
                    <a:pt x="1447" y="77"/>
                    <a:pt x="1301" y="567"/>
                    <a:pt x="1275" y="663"/>
                  </a:cubicBezTo>
                  <a:cubicBezTo>
                    <a:pt x="1271" y="677"/>
                    <a:pt x="1273" y="695"/>
                    <a:pt x="1281" y="709"/>
                  </a:cubicBezTo>
                  <a:cubicBezTo>
                    <a:pt x="1609" y="1244"/>
                    <a:pt x="2090" y="2052"/>
                    <a:pt x="2301" y="2442"/>
                  </a:cubicBezTo>
                  <a:cubicBezTo>
                    <a:pt x="2011" y="2140"/>
                    <a:pt x="1447" y="1497"/>
                    <a:pt x="1071" y="1061"/>
                  </a:cubicBezTo>
                  <a:cubicBezTo>
                    <a:pt x="1060" y="1048"/>
                    <a:pt x="1044" y="1040"/>
                    <a:pt x="1027" y="1040"/>
                  </a:cubicBezTo>
                  <a:cubicBezTo>
                    <a:pt x="1023" y="1040"/>
                    <a:pt x="1019" y="1041"/>
                    <a:pt x="1015" y="1041"/>
                  </a:cubicBezTo>
                  <a:cubicBezTo>
                    <a:pt x="0" y="1267"/>
                    <a:pt x="7" y="1397"/>
                    <a:pt x="9" y="1439"/>
                  </a:cubicBezTo>
                  <a:cubicBezTo>
                    <a:pt x="11" y="1476"/>
                    <a:pt x="13" y="1561"/>
                    <a:pt x="1158" y="2146"/>
                  </a:cubicBezTo>
                  <a:cubicBezTo>
                    <a:pt x="1273" y="2206"/>
                    <a:pt x="2284" y="2721"/>
                    <a:pt x="2448" y="2721"/>
                  </a:cubicBezTo>
                  <a:cubicBezTo>
                    <a:pt x="2456" y="2721"/>
                    <a:pt x="2463" y="2718"/>
                    <a:pt x="2471" y="2716"/>
                  </a:cubicBezTo>
                  <a:lnTo>
                    <a:pt x="2475" y="2716"/>
                  </a:lnTo>
                  <a:cubicBezTo>
                    <a:pt x="2482" y="2714"/>
                    <a:pt x="2486" y="2712"/>
                    <a:pt x="2492" y="2708"/>
                  </a:cubicBezTo>
                  <a:cubicBezTo>
                    <a:pt x="2495" y="2706"/>
                    <a:pt x="2497" y="2706"/>
                    <a:pt x="2499" y="2704"/>
                  </a:cubicBezTo>
                  <a:cubicBezTo>
                    <a:pt x="2503" y="2699"/>
                    <a:pt x="2507" y="2695"/>
                    <a:pt x="2509" y="2691"/>
                  </a:cubicBezTo>
                  <a:cubicBezTo>
                    <a:pt x="2512" y="2689"/>
                    <a:pt x="2514" y="2684"/>
                    <a:pt x="2516" y="2682"/>
                  </a:cubicBezTo>
                  <a:cubicBezTo>
                    <a:pt x="2516" y="2680"/>
                    <a:pt x="2516" y="2678"/>
                    <a:pt x="2516" y="2678"/>
                  </a:cubicBezTo>
                  <a:cubicBezTo>
                    <a:pt x="2518" y="2674"/>
                    <a:pt x="2518" y="2669"/>
                    <a:pt x="2520" y="2665"/>
                  </a:cubicBezTo>
                  <a:cubicBezTo>
                    <a:pt x="2520" y="2663"/>
                    <a:pt x="2520" y="2661"/>
                    <a:pt x="2520" y="2657"/>
                  </a:cubicBezTo>
                  <a:cubicBezTo>
                    <a:pt x="2541" y="2374"/>
                    <a:pt x="1958" y="392"/>
                    <a:pt x="1752" y="77"/>
                  </a:cubicBezTo>
                  <a:cubicBezTo>
                    <a:pt x="1728" y="41"/>
                    <a:pt x="1696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19" name="Google Shape;605;p31">
              <a:extLst>
                <a:ext uri="{FF2B5EF4-FFF2-40B4-BE49-F238E27FC236}">
                  <a16:creationId xmlns:a16="http://schemas.microsoft.com/office/drawing/2014/main" id="{A6D965DD-0F98-450D-B6A8-0CD9192C1B3F}"/>
                </a:ext>
              </a:extLst>
            </p:cNvPr>
            <p:cNvSpPr/>
            <p:nvPr/>
          </p:nvSpPr>
          <p:spPr>
            <a:xfrm>
              <a:off x="4410633" y="780024"/>
              <a:ext cx="1752908" cy="460300"/>
            </a:xfrm>
            <a:custGeom>
              <a:avLst/>
              <a:gdLst/>
              <a:ahLst/>
              <a:cxnLst/>
              <a:rect l="l" t="t" r="r" b="b"/>
              <a:pathLst>
                <a:path w="10602" h="2784" extrusionOk="0">
                  <a:moveTo>
                    <a:pt x="8062" y="0"/>
                  </a:moveTo>
                  <a:cubicBezTo>
                    <a:pt x="8033" y="0"/>
                    <a:pt x="8007" y="24"/>
                    <a:pt x="8003" y="54"/>
                  </a:cubicBezTo>
                  <a:cubicBezTo>
                    <a:pt x="8003" y="85"/>
                    <a:pt x="8026" y="113"/>
                    <a:pt x="8058" y="113"/>
                  </a:cubicBezTo>
                  <a:cubicBezTo>
                    <a:pt x="8133" y="117"/>
                    <a:pt x="8207" y="124"/>
                    <a:pt x="8280" y="134"/>
                  </a:cubicBezTo>
                  <a:lnTo>
                    <a:pt x="8288" y="134"/>
                  </a:lnTo>
                  <a:lnTo>
                    <a:pt x="8288" y="137"/>
                  </a:lnTo>
                  <a:cubicBezTo>
                    <a:pt x="8358" y="134"/>
                    <a:pt x="8365" y="34"/>
                    <a:pt x="8297" y="22"/>
                  </a:cubicBezTo>
                  <a:cubicBezTo>
                    <a:pt x="8220" y="11"/>
                    <a:pt x="8141" y="2"/>
                    <a:pt x="8062" y="0"/>
                  </a:cubicBezTo>
                  <a:close/>
                  <a:moveTo>
                    <a:pt x="7834" y="2"/>
                  </a:moveTo>
                  <a:cubicBezTo>
                    <a:pt x="7832" y="2"/>
                    <a:pt x="7830" y="2"/>
                    <a:pt x="7828" y="2"/>
                  </a:cubicBezTo>
                  <a:cubicBezTo>
                    <a:pt x="7750" y="9"/>
                    <a:pt x="7671" y="17"/>
                    <a:pt x="7596" y="30"/>
                  </a:cubicBezTo>
                  <a:cubicBezTo>
                    <a:pt x="7528" y="41"/>
                    <a:pt x="7537" y="143"/>
                    <a:pt x="7605" y="143"/>
                  </a:cubicBezTo>
                  <a:lnTo>
                    <a:pt x="7616" y="143"/>
                  </a:lnTo>
                  <a:cubicBezTo>
                    <a:pt x="7686" y="130"/>
                    <a:pt x="7762" y="122"/>
                    <a:pt x="7837" y="117"/>
                  </a:cubicBezTo>
                  <a:cubicBezTo>
                    <a:pt x="7911" y="113"/>
                    <a:pt x="7905" y="2"/>
                    <a:pt x="7834" y="2"/>
                  </a:cubicBezTo>
                  <a:close/>
                  <a:moveTo>
                    <a:pt x="8510" y="66"/>
                  </a:moveTo>
                  <a:cubicBezTo>
                    <a:pt x="8485" y="66"/>
                    <a:pt x="8462" y="84"/>
                    <a:pt x="8456" y="109"/>
                  </a:cubicBezTo>
                  <a:cubicBezTo>
                    <a:pt x="8448" y="141"/>
                    <a:pt x="8465" y="171"/>
                    <a:pt x="8497" y="179"/>
                  </a:cubicBezTo>
                  <a:cubicBezTo>
                    <a:pt x="8569" y="198"/>
                    <a:pt x="8639" y="222"/>
                    <a:pt x="8709" y="249"/>
                  </a:cubicBezTo>
                  <a:cubicBezTo>
                    <a:pt x="8716" y="251"/>
                    <a:pt x="8722" y="251"/>
                    <a:pt x="8729" y="251"/>
                  </a:cubicBezTo>
                  <a:cubicBezTo>
                    <a:pt x="8790" y="251"/>
                    <a:pt x="8807" y="164"/>
                    <a:pt x="8748" y="141"/>
                  </a:cubicBezTo>
                  <a:cubicBezTo>
                    <a:pt x="8675" y="113"/>
                    <a:pt x="8601" y="90"/>
                    <a:pt x="8524" y="68"/>
                  </a:cubicBezTo>
                  <a:cubicBezTo>
                    <a:pt x="8519" y="67"/>
                    <a:pt x="8515" y="66"/>
                    <a:pt x="8510" y="66"/>
                  </a:cubicBezTo>
                  <a:close/>
                  <a:moveTo>
                    <a:pt x="7382" y="77"/>
                  </a:moveTo>
                  <a:cubicBezTo>
                    <a:pt x="7377" y="77"/>
                    <a:pt x="7372" y="78"/>
                    <a:pt x="7367" y="79"/>
                  </a:cubicBezTo>
                  <a:cubicBezTo>
                    <a:pt x="7292" y="100"/>
                    <a:pt x="7218" y="126"/>
                    <a:pt x="7145" y="158"/>
                  </a:cubicBezTo>
                  <a:cubicBezTo>
                    <a:pt x="7088" y="181"/>
                    <a:pt x="7105" y="266"/>
                    <a:pt x="7166" y="266"/>
                  </a:cubicBezTo>
                  <a:lnTo>
                    <a:pt x="7166" y="268"/>
                  </a:lnTo>
                  <a:cubicBezTo>
                    <a:pt x="7173" y="266"/>
                    <a:pt x="7181" y="266"/>
                    <a:pt x="7190" y="262"/>
                  </a:cubicBezTo>
                  <a:cubicBezTo>
                    <a:pt x="7258" y="234"/>
                    <a:pt x="7326" y="209"/>
                    <a:pt x="7398" y="190"/>
                  </a:cubicBezTo>
                  <a:cubicBezTo>
                    <a:pt x="7463" y="168"/>
                    <a:pt x="7443" y="77"/>
                    <a:pt x="7382" y="77"/>
                  </a:cubicBezTo>
                  <a:close/>
                  <a:moveTo>
                    <a:pt x="8935" y="230"/>
                  </a:moveTo>
                  <a:cubicBezTo>
                    <a:pt x="8883" y="230"/>
                    <a:pt x="8853" y="309"/>
                    <a:pt x="8912" y="339"/>
                  </a:cubicBezTo>
                  <a:cubicBezTo>
                    <a:pt x="8978" y="371"/>
                    <a:pt x="9044" y="407"/>
                    <a:pt x="9107" y="447"/>
                  </a:cubicBezTo>
                  <a:cubicBezTo>
                    <a:pt x="9116" y="451"/>
                    <a:pt x="9127" y="456"/>
                    <a:pt x="9137" y="456"/>
                  </a:cubicBezTo>
                  <a:cubicBezTo>
                    <a:pt x="9138" y="456"/>
                    <a:pt x="9139" y="456"/>
                    <a:pt x="9140" y="456"/>
                  </a:cubicBezTo>
                  <a:cubicBezTo>
                    <a:pt x="9197" y="456"/>
                    <a:pt x="9219" y="379"/>
                    <a:pt x="9167" y="349"/>
                  </a:cubicBezTo>
                  <a:cubicBezTo>
                    <a:pt x="9101" y="309"/>
                    <a:pt x="9033" y="271"/>
                    <a:pt x="8963" y="237"/>
                  </a:cubicBezTo>
                  <a:cubicBezTo>
                    <a:pt x="8953" y="232"/>
                    <a:pt x="8944" y="230"/>
                    <a:pt x="8935" y="230"/>
                  </a:cubicBezTo>
                  <a:close/>
                  <a:moveTo>
                    <a:pt x="6964" y="253"/>
                  </a:moveTo>
                  <a:cubicBezTo>
                    <a:pt x="6955" y="253"/>
                    <a:pt x="6945" y="256"/>
                    <a:pt x="6935" y="262"/>
                  </a:cubicBezTo>
                  <a:cubicBezTo>
                    <a:pt x="6866" y="303"/>
                    <a:pt x="6800" y="347"/>
                    <a:pt x="6739" y="396"/>
                  </a:cubicBezTo>
                  <a:cubicBezTo>
                    <a:pt x="6698" y="430"/>
                    <a:pt x="6722" y="498"/>
                    <a:pt x="6775" y="498"/>
                  </a:cubicBezTo>
                  <a:lnTo>
                    <a:pt x="6775" y="500"/>
                  </a:lnTo>
                  <a:cubicBezTo>
                    <a:pt x="6788" y="500"/>
                    <a:pt x="6800" y="494"/>
                    <a:pt x="6811" y="486"/>
                  </a:cubicBezTo>
                  <a:cubicBezTo>
                    <a:pt x="6869" y="439"/>
                    <a:pt x="6928" y="398"/>
                    <a:pt x="6992" y="360"/>
                  </a:cubicBezTo>
                  <a:cubicBezTo>
                    <a:pt x="7046" y="328"/>
                    <a:pt x="7014" y="253"/>
                    <a:pt x="6964" y="253"/>
                  </a:cubicBezTo>
                  <a:close/>
                  <a:moveTo>
                    <a:pt x="5168" y="477"/>
                  </a:moveTo>
                  <a:cubicBezTo>
                    <a:pt x="5138" y="477"/>
                    <a:pt x="5113" y="500"/>
                    <a:pt x="5111" y="530"/>
                  </a:cubicBezTo>
                  <a:cubicBezTo>
                    <a:pt x="5109" y="562"/>
                    <a:pt x="5132" y="590"/>
                    <a:pt x="5162" y="592"/>
                  </a:cubicBezTo>
                  <a:cubicBezTo>
                    <a:pt x="5200" y="596"/>
                    <a:pt x="5238" y="600"/>
                    <a:pt x="5275" y="609"/>
                  </a:cubicBezTo>
                  <a:cubicBezTo>
                    <a:pt x="5309" y="617"/>
                    <a:pt x="5343" y="626"/>
                    <a:pt x="5377" y="637"/>
                  </a:cubicBezTo>
                  <a:cubicBezTo>
                    <a:pt x="5381" y="637"/>
                    <a:pt x="5387" y="637"/>
                    <a:pt x="5392" y="639"/>
                  </a:cubicBezTo>
                  <a:lnTo>
                    <a:pt x="5392" y="635"/>
                  </a:lnTo>
                  <a:cubicBezTo>
                    <a:pt x="5458" y="635"/>
                    <a:pt x="5472" y="541"/>
                    <a:pt x="5409" y="522"/>
                  </a:cubicBezTo>
                  <a:cubicBezTo>
                    <a:pt x="5372" y="513"/>
                    <a:pt x="5336" y="505"/>
                    <a:pt x="5298" y="496"/>
                  </a:cubicBezTo>
                  <a:cubicBezTo>
                    <a:pt x="5258" y="488"/>
                    <a:pt x="5215" y="481"/>
                    <a:pt x="5172" y="477"/>
                  </a:cubicBezTo>
                  <a:cubicBezTo>
                    <a:pt x="5171" y="477"/>
                    <a:pt x="5170" y="477"/>
                    <a:pt x="5168" y="477"/>
                  </a:cubicBezTo>
                  <a:close/>
                  <a:moveTo>
                    <a:pt x="4942" y="483"/>
                  </a:moveTo>
                  <a:cubicBezTo>
                    <a:pt x="4939" y="483"/>
                    <a:pt x="4937" y="483"/>
                    <a:pt x="4934" y="483"/>
                  </a:cubicBezTo>
                  <a:cubicBezTo>
                    <a:pt x="4855" y="492"/>
                    <a:pt x="4777" y="507"/>
                    <a:pt x="4700" y="530"/>
                  </a:cubicBezTo>
                  <a:cubicBezTo>
                    <a:pt x="4638" y="549"/>
                    <a:pt x="4651" y="640"/>
                    <a:pt x="4716" y="643"/>
                  </a:cubicBezTo>
                  <a:lnTo>
                    <a:pt x="4716" y="643"/>
                  </a:lnTo>
                  <a:cubicBezTo>
                    <a:pt x="4722" y="643"/>
                    <a:pt x="4728" y="641"/>
                    <a:pt x="4732" y="639"/>
                  </a:cubicBezTo>
                  <a:cubicBezTo>
                    <a:pt x="4802" y="620"/>
                    <a:pt x="4874" y="605"/>
                    <a:pt x="4947" y="596"/>
                  </a:cubicBezTo>
                  <a:cubicBezTo>
                    <a:pt x="5019" y="588"/>
                    <a:pt x="5009" y="483"/>
                    <a:pt x="4942" y="483"/>
                  </a:cubicBezTo>
                  <a:close/>
                  <a:moveTo>
                    <a:pt x="4716" y="643"/>
                  </a:moveTo>
                  <a:cubicBezTo>
                    <a:pt x="4716" y="643"/>
                    <a:pt x="4715" y="643"/>
                    <a:pt x="4715" y="643"/>
                  </a:cubicBezTo>
                  <a:lnTo>
                    <a:pt x="4717" y="643"/>
                  </a:lnTo>
                  <a:cubicBezTo>
                    <a:pt x="4717" y="643"/>
                    <a:pt x="4716" y="643"/>
                    <a:pt x="4716" y="643"/>
                  </a:cubicBezTo>
                  <a:close/>
                  <a:moveTo>
                    <a:pt x="9322" y="467"/>
                  </a:moveTo>
                  <a:cubicBezTo>
                    <a:pt x="9274" y="467"/>
                    <a:pt x="9239" y="537"/>
                    <a:pt x="9290" y="573"/>
                  </a:cubicBezTo>
                  <a:cubicBezTo>
                    <a:pt x="9350" y="615"/>
                    <a:pt x="9410" y="664"/>
                    <a:pt x="9467" y="713"/>
                  </a:cubicBezTo>
                  <a:cubicBezTo>
                    <a:pt x="9478" y="722"/>
                    <a:pt x="9490" y="726"/>
                    <a:pt x="9505" y="726"/>
                  </a:cubicBezTo>
                  <a:cubicBezTo>
                    <a:pt x="9559" y="726"/>
                    <a:pt x="9582" y="660"/>
                    <a:pt x="9542" y="626"/>
                  </a:cubicBezTo>
                  <a:cubicBezTo>
                    <a:pt x="9482" y="575"/>
                    <a:pt x="9420" y="526"/>
                    <a:pt x="9359" y="481"/>
                  </a:cubicBezTo>
                  <a:cubicBezTo>
                    <a:pt x="9346" y="471"/>
                    <a:pt x="9334" y="467"/>
                    <a:pt x="9322" y="467"/>
                  </a:cubicBezTo>
                  <a:close/>
                  <a:moveTo>
                    <a:pt x="5604" y="597"/>
                  </a:moveTo>
                  <a:cubicBezTo>
                    <a:pt x="5548" y="597"/>
                    <a:pt x="5521" y="683"/>
                    <a:pt x="5583" y="709"/>
                  </a:cubicBezTo>
                  <a:cubicBezTo>
                    <a:pt x="5651" y="737"/>
                    <a:pt x="5719" y="771"/>
                    <a:pt x="5783" y="807"/>
                  </a:cubicBezTo>
                  <a:cubicBezTo>
                    <a:pt x="5792" y="813"/>
                    <a:pt x="5800" y="815"/>
                    <a:pt x="5811" y="815"/>
                  </a:cubicBezTo>
                  <a:cubicBezTo>
                    <a:pt x="5870" y="815"/>
                    <a:pt x="5892" y="739"/>
                    <a:pt x="5841" y="709"/>
                  </a:cubicBezTo>
                  <a:cubicBezTo>
                    <a:pt x="5773" y="669"/>
                    <a:pt x="5702" y="632"/>
                    <a:pt x="5628" y="603"/>
                  </a:cubicBezTo>
                  <a:cubicBezTo>
                    <a:pt x="5619" y="599"/>
                    <a:pt x="5611" y="597"/>
                    <a:pt x="5604" y="597"/>
                  </a:cubicBezTo>
                  <a:close/>
                  <a:moveTo>
                    <a:pt x="4500" y="606"/>
                  </a:moveTo>
                  <a:cubicBezTo>
                    <a:pt x="4493" y="606"/>
                    <a:pt x="4485" y="608"/>
                    <a:pt x="4476" y="611"/>
                  </a:cubicBezTo>
                  <a:cubicBezTo>
                    <a:pt x="4406" y="643"/>
                    <a:pt x="4336" y="679"/>
                    <a:pt x="4268" y="718"/>
                  </a:cubicBezTo>
                  <a:cubicBezTo>
                    <a:pt x="4219" y="747"/>
                    <a:pt x="4238" y="824"/>
                    <a:pt x="4298" y="824"/>
                  </a:cubicBezTo>
                  <a:lnTo>
                    <a:pt x="4298" y="826"/>
                  </a:lnTo>
                  <a:cubicBezTo>
                    <a:pt x="4308" y="826"/>
                    <a:pt x="4317" y="822"/>
                    <a:pt x="4325" y="818"/>
                  </a:cubicBezTo>
                  <a:cubicBezTo>
                    <a:pt x="4389" y="779"/>
                    <a:pt x="4455" y="745"/>
                    <a:pt x="4523" y="715"/>
                  </a:cubicBezTo>
                  <a:cubicBezTo>
                    <a:pt x="4583" y="687"/>
                    <a:pt x="4556" y="606"/>
                    <a:pt x="4500" y="606"/>
                  </a:cubicBezTo>
                  <a:close/>
                  <a:moveTo>
                    <a:pt x="6609" y="537"/>
                  </a:moveTo>
                  <a:cubicBezTo>
                    <a:pt x="6594" y="537"/>
                    <a:pt x="6579" y="544"/>
                    <a:pt x="6566" y="560"/>
                  </a:cubicBezTo>
                  <a:cubicBezTo>
                    <a:pt x="6513" y="617"/>
                    <a:pt x="6464" y="681"/>
                    <a:pt x="6420" y="745"/>
                  </a:cubicBezTo>
                  <a:cubicBezTo>
                    <a:pt x="6402" y="773"/>
                    <a:pt x="6409" y="809"/>
                    <a:pt x="6437" y="826"/>
                  </a:cubicBezTo>
                  <a:cubicBezTo>
                    <a:pt x="6445" y="832"/>
                    <a:pt x="6456" y="835"/>
                    <a:pt x="6468" y="835"/>
                  </a:cubicBezTo>
                  <a:lnTo>
                    <a:pt x="6468" y="837"/>
                  </a:lnTo>
                  <a:cubicBezTo>
                    <a:pt x="6488" y="837"/>
                    <a:pt x="6505" y="826"/>
                    <a:pt x="6515" y="809"/>
                  </a:cubicBezTo>
                  <a:cubicBezTo>
                    <a:pt x="6556" y="749"/>
                    <a:pt x="6600" y="690"/>
                    <a:pt x="6649" y="637"/>
                  </a:cubicBezTo>
                  <a:cubicBezTo>
                    <a:pt x="6694" y="594"/>
                    <a:pt x="6653" y="537"/>
                    <a:pt x="6609" y="537"/>
                  </a:cubicBezTo>
                  <a:close/>
                  <a:moveTo>
                    <a:pt x="2042" y="811"/>
                  </a:moveTo>
                  <a:cubicBezTo>
                    <a:pt x="2002" y="811"/>
                    <a:pt x="1962" y="812"/>
                    <a:pt x="1923" y="815"/>
                  </a:cubicBezTo>
                  <a:cubicBezTo>
                    <a:pt x="1891" y="820"/>
                    <a:pt x="1867" y="847"/>
                    <a:pt x="1869" y="879"/>
                  </a:cubicBezTo>
                  <a:cubicBezTo>
                    <a:pt x="1874" y="908"/>
                    <a:pt x="1899" y="930"/>
                    <a:pt x="1929" y="930"/>
                  </a:cubicBezTo>
                  <a:cubicBezTo>
                    <a:pt x="1931" y="930"/>
                    <a:pt x="1932" y="930"/>
                    <a:pt x="1933" y="930"/>
                  </a:cubicBezTo>
                  <a:cubicBezTo>
                    <a:pt x="1969" y="927"/>
                    <a:pt x="2006" y="926"/>
                    <a:pt x="2042" y="926"/>
                  </a:cubicBezTo>
                  <a:cubicBezTo>
                    <a:pt x="2078" y="926"/>
                    <a:pt x="2114" y="927"/>
                    <a:pt x="2150" y="930"/>
                  </a:cubicBezTo>
                  <a:lnTo>
                    <a:pt x="2157" y="930"/>
                  </a:lnTo>
                  <a:cubicBezTo>
                    <a:pt x="2229" y="930"/>
                    <a:pt x="2233" y="824"/>
                    <a:pt x="2161" y="815"/>
                  </a:cubicBezTo>
                  <a:cubicBezTo>
                    <a:pt x="2122" y="812"/>
                    <a:pt x="2082" y="811"/>
                    <a:pt x="2042" y="811"/>
                  </a:cubicBezTo>
                  <a:close/>
                  <a:moveTo>
                    <a:pt x="2376" y="856"/>
                  </a:moveTo>
                  <a:cubicBezTo>
                    <a:pt x="2315" y="856"/>
                    <a:pt x="2297" y="951"/>
                    <a:pt x="2365" y="969"/>
                  </a:cubicBezTo>
                  <a:cubicBezTo>
                    <a:pt x="2438" y="986"/>
                    <a:pt x="2508" y="1009"/>
                    <a:pt x="2578" y="1035"/>
                  </a:cubicBezTo>
                  <a:cubicBezTo>
                    <a:pt x="2585" y="1037"/>
                    <a:pt x="2591" y="1039"/>
                    <a:pt x="2597" y="1039"/>
                  </a:cubicBezTo>
                  <a:cubicBezTo>
                    <a:pt x="2661" y="1039"/>
                    <a:pt x="2676" y="949"/>
                    <a:pt x="2616" y="928"/>
                  </a:cubicBezTo>
                  <a:cubicBezTo>
                    <a:pt x="2544" y="901"/>
                    <a:pt x="2470" y="877"/>
                    <a:pt x="2393" y="858"/>
                  </a:cubicBezTo>
                  <a:cubicBezTo>
                    <a:pt x="2387" y="856"/>
                    <a:pt x="2382" y="856"/>
                    <a:pt x="2376" y="856"/>
                  </a:cubicBezTo>
                  <a:close/>
                  <a:moveTo>
                    <a:pt x="9675" y="768"/>
                  </a:moveTo>
                  <a:cubicBezTo>
                    <a:pt x="9631" y="768"/>
                    <a:pt x="9595" y="823"/>
                    <a:pt x="9633" y="864"/>
                  </a:cubicBezTo>
                  <a:cubicBezTo>
                    <a:pt x="9688" y="918"/>
                    <a:pt x="9739" y="973"/>
                    <a:pt x="9791" y="1026"/>
                  </a:cubicBezTo>
                  <a:cubicBezTo>
                    <a:pt x="9801" y="1039"/>
                    <a:pt x="9816" y="1045"/>
                    <a:pt x="9833" y="1045"/>
                  </a:cubicBezTo>
                  <a:cubicBezTo>
                    <a:pt x="9846" y="1045"/>
                    <a:pt x="9861" y="1039"/>
                    <a:pt x="9871" y="1030"/>
                  </a:cubicBezTo>
                  <a:cubicBezTo>
                    <a:pt x="9893" y="1009"/>
                    <a:pt x="9895" y="973"/>
                    <a:pt x="9874" y="949"/>
                  </a:cubicBezTo>
                  <a:cubicBezTo>
                    <a:pt x="9822" y="894"/>
                    <a:pt x="9769" y="837"/>
                    <a:pt x="9714" y="783"/>
                  </a:cubicBezTo>
                  <a:cubicBezTo>
                    <a:pt x="9701" y="772"/>
                    <a:pt x="9688" y="768"/>
                    <a:pt x="9675" y="768"/>
                  </a:cubicBezTo>
                  <a:close/>
                  <a:moveTo>
                    <a:pt x="1709" y="854"/>
                  </a:moveTo>
                  <a:cubicBezTo>
                    <a:pt x="1703" y="854"/>
                    <a:pt x="1696" y="856"/>
                    <a:pt x="1689" y="858"/>
                  </a:cubicBezTo>
                  <a:cubicBezTo>
                    <a:pt x="1612" y="879"/>
                    <a:pt x="1537" y="907"/>
                    <a:pt x="1465" y="941"/>
                  </a:cubicBezTo>
                  <a:cubicBezTo>
                    <a:pt x="1410" y="967"/>
                    <a:pt x="1427" y="1050"/>
                    <a:pt x="1489" y="1050"/>
                  </a:cubicBezTo>
                  <a:cubicBezTo>
                    <a:pt x="1497" y="1050"/>
                    <a:pt x="1506" y="1047"/>
                    <a:pt x="1512" y="1043"/>
                  </a:cubicBezTo>
                  <a:cubicBezTo>
                    <a:pt x="1580" y="1013"/>
                    <a:pt x="1648" y="988"/>
                    <a:pt x="1718" y="969"/>
                  </a:cubicBezTo>
                  <a:cubicBezTo>
                    <a:pt x="1790" y="953"/>
                    <a:pt x="1769" y="854"/>
                    <a:pt x="1709" y="854"/>
                  </a:cubicBezTo>
                  <a:close/>
                  <a:moveTo>
                    <a:pt x="6001" y="826"/>
                  </a:moveTo>
                  <a:cubicBezTo>
                    <a:pt x="5953" y="826"/>
                    <a:pt x="5919" y="893"/>
                    <a:pt x="5968" y="930"/>
                  </a:cubicBezTo>
                  <a:cubicBezTo>
                    <a:pt x="6028" y="975"/>
                    <a:pt x="6083" y="1022"/>
                    <a:pt x="6139" y="1073"/>
                  </a:cubicBezTo>
                  <a:cubicBezTo>
                    <a:pt x="6149" y="1081"/>
                    <a:pt x="6162" y="1088"/>
                    <a:pt x="6177" y="1088"/>
                  </a:cubicBezTo>
                  <a:cubicBezTo>
                    <a:pt x="6230" y="1088"/>
                    <a:pt x="6254" y="1024"/>
                    <a:pt x="6217" y="990"/>
                  </a:cubicBezTo>
                  <a:cubicBezTo>
                    <a:pt x="6160" y="935"/>
                    <a:pt x="6098" y="886"/>
                    <a:pt x="6036" y="839"/>
                  </a:cubicBezTo>
                  <a:cubicBezTo>
                    <a:pt x="6024" y="830"/>
                    <a:pt x="6012" y="826"/>
                    <a:pt x="6001" y="826"/>
                  </a:cubicBezTo>
                  <a:close/>
                  <a:moveTo>
                    <a:pt x="4107" y="835"/>
                  </a:moveTo>
                  <a:cubicBezTo>
                    <a:pt x="4096" y="835"/>
                    <a:pt x="4084" y="838"/>
                    <a:pt x="4072" y="847"/>
                  </a:cubicBezTo>
                  <a:cubicBezTo>
                    <a:pt x="4010" y="892"/>
                    <a:pt x="3949" y="939"/>
                    <a:pt x="3889" y="992"/>
                  </a:cubicBezTo>
                  <a:cubicBezTo>
                    <a:pt x="3851" y="1028"/>
                    <a:pt x="3874" y="1092"/>
                    <a:pt x="3927" y="1092"/>
                  </a:cubicBezTo>
                  <a:lnTo>
                    <a:pt x="3927" y="1094"/>
                  </a:lnTo>
                  <a:cubicBezTo>
                    <a:pt x="3942" y="1094"/>
                    <a:pt x="3955" y="1088"/>
                    <a:pt x="3966" y="1079"/>
                  </a:cubicBezTo>
                  <a:cubicBezTo>
                    <a:pt x="4021" y="1028"/>
                    <a:pt x="4081" y="981"/>
                    <a:pt x="4140" y="939"/>
                  </a:cubicBezTo>
                  <a:cubicBezTo>
                    <a:pt x="4190" y="903"/>
                    <a:pt x="4155" y="835"/>
                    <a:pt x="4107" y="835"/>
                  </a:cubicBezTo>
                  <a:close/>
                  <a:moveTo>
                    <a:pt x="2808" y="1015"/>
                  </a:moveTo>
                  <a:cubicBezTo>
                    <a:pt x="2755" y="1015"/>
                    <a:pt x="2724" y="1093"/>
                    <a:pt x="2782" y="1124"/>
                  </a:cubicBezTo>
                  <a:cubicBezTo>
                    <a:pt x="2846" y="1158"/>
                    <a:pt x="2910" y="1196"/>
                    <a:pt x="2972" y="1237"/>
                  </a:cubicBezTo>
                  <a:cubicBezTo>
                    <a:pt x="2982" y="1243"/>
                    <a:pt x="2993" y="1245"/>
                    <a:pt x="3004" y="1245"/>
                  </a:cubicBezTo>
                  <a:lnTo>
                    <a:pt x="3006" y="1245"/>
                  </a:lnTo>
                  <a:cubicBezTo>
                    <a:pt x="3063" y="1245"/>
                    <a:pt x="3085" y="1173"/>
                    <a:pt x="3038" y="1141"/>
                  </a:cubicBezTo>
                  <a:cubicBezTo>
                    <a:pt x="2972" y="1098"/>
                    <a:pt x="2904" y="1058"/>
                    <a:pt x="2836" y="1022"/>
                  </a:cubicBezTo>
                  <a:cubicBezTo>
                    <a:pt x="2826" y="1017"/>
                    <a:pt x="2817" y="1015"/>
                    <a:pt x="2808" y="1015"/>
                  </a:cubicBezTo>
                  <a:close/>
                  <a:moveTo>
                    <a:pt x="1292" y="1042"/>
                  </a:moveTo>
                  <a:cubicBezTo>
                    <a:pt x="1281" y="1042"/>
                    <a:pt x="1270" y="1045"/>
                    <a:pt x="1259" y="1054"/>
                  </a:cubicBezTo>
                  <a:cubicBezTo>
                    <a:pt x="1193" y="1096"/>
                    <a:pt x="1129" y="1143"/>
                    <a:pt x="1067" y="1192"/>
                  </a:cubicBezTo>
                  <a:cubicBezTo>
                    <a:pt x="1044" y="1213"/>
                    <a:pt x="1039" y="1247"/>
                    <a:pt x="1059" y="1273"/>
                  </a:cubicBezTo>
                  <a:cubicBezTo>
                    <a:pt x="1069" y="1286"/>
                    <a:pt x="1086" y="1294"/>
                    <a:pt x="1103" y="1294"/>
                  </a:cubicBezTo>
                  <a:cubicBezTo>
                    <a:pt x="1116" y="1294"/>
                    <a:pt x="1129" y="1290"/>
                    <a:pt x="1139" y="1281"/>
                  </a:cubicBezTo>
                  <a:cubicBezTo>
                    <a:pt x="1197" y="1235"/>
                    <a:pt x="1257" y="1190"/>
                    <a:pt x="1320" y="1152"/>
                  </a:cubicBezTo>
                  <a:cubicBezTo>
                    <a:pt x="1376" y="1118"/>
                    <a:pt x="1342" y="1042"/>
                    <a:pt x="1292" y="1042"/>
                  </a:cubicBezTo>
                  <a:close/>
                  <a:moveTo>
                    <a:pt x="9983" y="1104"/>
                  </a:moveTo>
                  <a:cubicBezTo>
                    <a:pt x="9940" y="1104"/>
                    <a:pt x="9901" y="1155"/>
                    <a:pt x="9937" y="1198"/>
                  </a:cubicBezTo>
                  <a:cubicBezTo>
                    <a:pt x="9986" y="1258"/>
                    <a:pt x="10033" y="1318"/>
                    <a:pt x="10076" y="1377"/>
                  </a:cubicBezTo>
                  <a:cubicBezTo>
                    <a:pt x="10086" y="1392"/>
                    <a:pt x="10103" y="1401"/>
                    <a:pt x="10123" y="1401"/>
                  </a:cubicBezTo>
                  <a:cubicBezTo>
                    <a:pt x="10169" y="1401"/>
                    <a:pt x="10195" y="1347"/>
                    <a:pt x="10167" y="1309"/>
                  </a:cubicBezTo>
                  <a:cubicBezTo>
                    <a:pt x="10125" y="1250"/>
                    <a:pt x="10078" y="1188"/>
                    <a:pt x="10027" y="1126"/>
                  </a:cubicBezTo>
                  <a:cubicBezTo>
                    <a:pt x="10014" y="1110"/>
                    <a:pt x="9998" y="1104"/>
                    <a:pt x="9983" y="1104"/>
                  </a:cubicBezTo>
                  <a:close/>
                  <a:moveTo>
                    <a:pt x="3762" y="1137"/>
                  </a:moveTo>
                  <a:cubicBezTo>
                    <a:pt x="3748" y="1137"/>
                    <a:pt x="3734" y="1143"/>
                    <a:pt x="3721" y="1156"/>
                  </a:cubicBezTo>
                  <a:cubicBezTo>
                    <a:pt x="3668" y="1213"/>
                    <a:pt x="3617" y="1275"/>
                    <a:pt x="3570" y="1335"/>
                  </a:cubicBezTo>
                  <a:cubicBezTo>
                    <a:pt x="3551" y="1360"/>
                    <a:pt x="3555" y="1396"/>
                    <a:pt x="3581" y="1416"/>
                  </a:cubicBezTo>
                  <a:cubicBezTo>
                    <a:pt x="3591" y="1422"/>
                    <a:pt x="3602" y="1426"/>
                    <a:pt x="3615" y="1426"/>
                  </a:cubicBezTo>
                  <a:cubicBezTo>
                    <a:pt x="3616" y="1426"/>
                    <a:pt x="3618" y="1427"/>
                    <a:pt x="3620" y="1427"/>
                  </a:cubicBezTo>
                  <a:cubicBezTo>
                    <a:pt x="3635" y="1427"/>
                    <a:pt x="3650" y="1418"/>
                    <a:pt x="3661" y="1405"/>
                  </a:cubicBezTo>
                  <a:cubicBezTo>
                    <a:pt x="3706" y="1347"/>
                    <a:pt x="3755" y="1290"/>
                    <a:pt x="3806" y="1237"/>
                  </a:cubicBezTo>
                  <a:cubicBezTo>
                    <a:pt x="3847" y="1195"/>
                    <a:pt x="3807" y="1137"/>
                    <a:pt x="3762" y="1137"/>
                  </a:cubicBezTo>
                  <a:close/>
                  <a:moveTo>
                    <a:pt x="6356" y="917"/>
                  </a:moveTo>
                  <a:cubicBezTo>
                    <a:pt x="6336" y="917"/>
                    <a:pt x="6316" y="928"/>
                    <a:pt x="6305" y="954"/>
                  </a:cubicBezTo>
                  <a:cubicBezTo>
                    <a:pt x="6273" y="1026"/>
                    <a:pt x="6245" y="1101"/>
                    <a:pt x="6224" y="1177"/>
                  </a:cubicBezTo>
                  <a:cubicBezTo>
                    <a:pt x="6213" y="1216"/>
                    <a:pt x="6243" y="1250"/>
                    <a:pt x="6279" y="1250"/>
                  </a:cubicBezTo>
                  <a:cubicBezTo>
                    <a:pt x="6287" y="1250"/>
                    <a:pt x="6295" y="1249"/>
                    <a:pt x="6302" y="1245"/>
                  </a:cubicBezTo>
                  <a:cubicBezTo>
                    <a:pt x="6345" y="1299"/>
                    <a:pt x="6385" y="1354"/>
                    <a:pt x="6424" y="1411"/>
                  </a:cubicBezTo>
                  <a:cubicBezTo>
                    <a:pt x="6434" y="1428"/>
                    <a:pt x="6451" y="1437"/>
                    <a:pt x="6471" y="1437"/>
                  </a:cubicBezTo>
                  <a:lnTo>
                    <a:pt x="6473" y="1437"/>
                  </a:lnTo>
                  <a:cubicBezTo>
                    <a:pt x="6517" y="1437"/>
                    <a:pt x="6545" y="1388"/>
                    <a:pt x="6522" y="1350"/>
                  </a:cubicBezTo>
                  <a:cubicBezTo>
                    <a:pt x="6479" y="1284"/>
                    <a:pt x="6432" y="1220"/>
                    <a:pt x="6381" y="1160"/>
                  </a:cubicBezTo>
                  <a:cubicBezTo>
                    <a:pt x="6373" y="1152"/>
                    <a:pt x="6364" y="1145"/>
                    <a:pt x="6354" y="1143"/>
                  </a:cubicBezTo>
                  <a:cubicBezTo>
                    <a:pt x="6371" y="1094"/>
                    <a:pt x="6388" y="1047"/>
                    <a:pt x="6409" y="1003"/>
                  </a:cubicBezTo>
                  <a:cubicBezTo>
                    <a:pt x="6433" y="955"/>
                    <a:pt x="6394" y="917"/>
                    <a:pt x="6356" y="917"/>
                  </a:cubicBezTo>
                  <a:close/>
                  <a:moveTo>
                    <a:pt x="3190" y="1270"/>
                  </a:moveTo>
                  <a:cubicBezTo>
                    <a:pt x="3143" y="1270"/>
                    <a:pt x="3108" y="1330"/>
                    <a:pt x="3151" y="1371"/>
                  </a:cubicBezTo>
                  <a:cubicBezTo>
                    <a:pt x="3208" y="1418"/>
                    <a:pt x="3263" y="1469"/>
                    <a:pt x="3314" y="1522"/>
                  </a:cubicBezTo>
                  <a:cubicBezTo>
                    <a:pt x="3325" y="1533"/>
                    <a:pt x="3340" y="1539"/>
                    <a:pt x="3355" y="1539"/>
                  </a:cubicBezTo>
                  <a:cubicBezTo>
                    <a:pt x="3370" y="1539"/>
                    <a:pt x="3385" y="1533"/>
                    <a:pt x="3395" y="1522"/>
                  </a:cubicBezTo>
                  <a:cubicBezTo>
                    <a:pt x="3417" y="1501"/>
                    <a:pt x="3417" y="1465"/>
                    <a:pt x="3395" y="1441"/>
                  </a:cubicBezTo>
                  <a:cubicBezTo>
                    <a:pt x="3342" y="1386"/>
                    <a:pt x="3285" y="1333"/>
                    <a:pt x="3225" y="1281"/>
                  </a:cubicBezTo>
                  <a:cubicBezTo>
                    <a:pt x="3213" y="1273"/>
                    <a:pt x="3201" y="1270"/>
                    <a:pt x="3190" y="1270"/>
                  </a:cubicBezTo>
                  <a:close/>
                  <a:moveTo>
                    <a:pt x="936" y="1329"/>
                  </a:moveTo>
                  <a:cubicBezTo>
                    <a:pt x="922" y="1329"/>
                    <a:pt x="907" y="1335"/>
                    <a:pt x="895" y="1350"/>
                  </a:cubicBezTo>
                  <a:cubicBezTo>
                    <a:pt x="842" y="1403"/>
                    <a:pt x="786" y="1460"/>
                    <a:pt x="735" y="1520"/>
                  </a:cubicBezTo>
                  <a:cubicBezTo>
                    <a:pt x="714" y="1543"/>
                    <a:pt x="716" y="1579"/>
                    <a:pt x="739" y="1601"/>
                  </a:cubicBezTo>
                  <a:cubicBezTo>
                    <a:pt x="750" y="1609"/>
                    <a:pt x="763" y="1613"/>
                    <a:pt x="778" y="1613"/>
                  </a:cubicBezTo>
                  <a:cubicBezTo>
                    <a:pt x="793" y="1613"/>
                    <a:pt x="810" y="1607"/>
                    <a:pt x="820" y="1594"/>
                  </a:cubicBezTo>
                  <a:cubicBezTo>
                    <a:pt x="871" y="1537"/>
                    <a:pt x="922" y="1482"/>
                    <a:pt x="974" y="1430"/>
                  </a:cubicBezTo>
                  <a:cubicBezTo>
                    <a:pt x="1022" y="1391"/>
                    <a:pt x="982" y="1329"/>
                    <a:pt x="936" y="1329"/>
                  </a:cubicBezTo>
                  <a:close/>
                  <a:moveTo>
                    <a:pt x="6237" y="1360"/>
                  </a:moveTo>
                  <a:cubicBezTo>
                    <a:pt x="6208" y="1360"/>
                    <a:pt x="6183" y="1381"/>
                    <a:pt x="6179" y="1411"/>
                  </a:cubicBezTo>
                  <a:cubicBezTo>
                    <a:pt x="6175" y="1452"/>
                    <a:pt x="6173" y="1492"/>
                    <a:pt x="6173" y="1530"/>
                  </a:cubicBezTo>
                  <a:cubicBezTo>
                    <a:pt x="6173" y="1571"/>
                    <a:pt x="6175" y="1611"/>
                    <a:pt x="6179" y="1652"/>
                  </a:cubicBezTo>
                  <a:cubicBezTo>
                    <a:pt x="6183" y="1682"/>
                    <a:pt x="6209" y="1703"/>
                    <a:pt x="6236" y="1703"/>
                  </a:cubicBezTo>
                  <a:lnTo>
                    <a:pt x="6243" y="1703"/>
                  </a:lnTo>
                  <a:cubicBezTo>
                    <a:pt x="6275" y="1699"/>
                    <a:pt x="6298" y="1669"/>
                    <a:pt x="6294" y="1639"/>
                  </a:cubicBezTo>
                  <a:cubicBezTo>
                    <a:pt x="6290" y="1603"/>
                    <a:pt x="6288" y="1567"/>
                    <a:pt x="6288" y="1530"/>
                  </a:cubicBezTo>
                  <a:cubicBezTo>
                    <a:pt x="6288" y="1494"/>
                    <a:pt x="6290" y="1458"/>
                    <a:pt x="6292" y="1424"/>
                  </a:cubicBezTo>
                  <a:cubicBezTo>
                    <a:pt x="6296" y="1392"/>
                    <a:pt x="6273" y="1364"/>
                    <a:pt x="6241" y="1360"/>
                  </a:cubicBezTo>
                  <a:cubicBezTo>
                    <a:pt x="6239" y="1360"/>
                    <a:pt x="6238" y="1360"/>
                    <a:pt x="6237" y="1360"/>
                  </a:cubicBezTo>
                  <a:close/>
                  <a:moveTo>
                    <a:pt x="10254" y="1473"/>
                  </a:moveTo>
                  <a:cubicBezTo>
                    <a:pt x="10214" y="1473"/>
                    <a:pt x="10174" y="1519"/>
                    <a:pt x="10206" y="1565"/>
                  </a:cubicBezTo>
                  <a:cubicBezTo>
                    <a:pt x="10250" y="1633"/>
                    <a:pt x="10291" y="1696"/>
                    <a:pt x="10325" y="1756"/>
                  </a:cubicBezTo>
                  <a:cubicBezTo>
                    <a:pt x="10334" y="1772"/>
                    <a:pt x="10351" y="1782"/>
                    <a:pt x="10369" y="1782"/>
                  </a:cubicBezTo>
                  <a:cubicBezTo>
                    <a:pt x="10370" y="1782"/>
                    <a:pt x="10372" y="1782"/>
                    <a:pt x="10374" y="1782"/>
                  </a:cubicBezTo>
                  <a:lnTo>
                    <a:pt x="10374" y="1784"/>
                  </a:lnTo>
                  <a:cubicBezTo>
                    <a:pt x="10384" y="1784"/>
                    <a:pt x="10395" y="1782"/>
                    <a:pt x="10403" y="1775"/>
                  </a:cubicBezTo>
                  <a:cubicBezTo>
                    <a:pt x="10431" y="1760"/>
                    <a:pt x="10440" y="1724"/>
                    <a:pt x="10423" y="1696"/>
                  </a:cubicBezTo>
                  <a:cubicBezTo>
                    <a:pt x="10389" y="1637"/>
                    <a:pt x="10346" y="1571"/>
                    <a:pt x="10299" y="1501"/>
                  </a:cubicBezTo>
                  <a:cubicBezTo>
                    <a:pt x="10287" y="1481"/>
                    <a:pt x="10270" y="1473"/>
                    <a:pt x="10254" y="1473"/>
                  </a:cubicBezTo>
                  <a:close/>
                  <a:moveTo>
                    <a:pt x="6578" y="1526"/>
                  </a:moveTo>
                  <a:cubicBezTo>
                    <a:pt x="6571" y="1526"/>
                    <a:pt x="6563" y="1527"/>
                    <a:pt x="6556" y="1530"/>
                  </a:cubicBezTo>
                  <a:cubicBezTo>
                    <a:pt x="6526" y="1541"/>
                    <a:pt x="6513" y="1575"/>
                    <a:pt x="6524" y="1605"/>
                  </a:cubicBezTo>
                  <a:cubicBezTo>
                    <a:pt x="6551" y="1667"/>
                    <a:pt x="6566" y="1735"/>
                    <a:pt x="6568" y="1803"/>
                  </a:cubicBezTo>
                  <a:cubicBezTo>
                    <a:pt x="6568" y="1835"/>
                    <a:pt x="6592" y="1860"/>
                    <a:pt x="6624" y="1862"/>
                  </a:cubicBezTo>
                  <a:lnTo>
                    <a:pt x="6626" y="1862"/>
                  </a:lnTo>
                  <a:cubicBezTo>
                    <a:pt x="6658" y="1862"/>
                    <a:pt x="6683" y="1839"/>
                    <a:pt x="6683" y="1807"/>
                  </a:cubicBezTo>
                  <a:lnTo>
                    <a:pt x="6683" y="1794"/>
                  </a:lnTo>
                  <a:cubicBezTo>
                    <a:pt x="6681" y="1714"/>
                    <a:pt x="6662" y="1635"/>
                    <a:pt x="6630" y="1562"/>
                  </a:cubicBezTo>
                  <a:cubicBezTo>
                    <a:pt x="6622" y="1540"/>
                    <a:pt x="6601" y="1526"/>
                    <a:pt x="6578" y="1526"/>
                  </a:cubicBezTo>
                  <a:close/>
                  <a:moveTo>
                    <a:pt x="3485" y="1502"/>
                  </a:moveTo>
                  <a:cubicBezTo>
                    <a:pt x="3467" y="1502"/>
                    <a:pt x="3450" y="1510"/>
                    <a:pt x="3438" y="1530"/>
                  </a:cubicBezTo>
                  <a:cubicBezTo>
                    <a:pt x="3397" y="1599"/>
                    <a:pt x="3363" y="1671"/>
                    <a:pt x="3334" y="1743"/>
                  </a:cubicBezTo>
                  <a:cubicBezTo>
                    <a:pt x="3311" y="1791"/>
                    <a:pt x="3350" y="1827"/>
                    <a:pt x="3388" y="1827"/>
                  </a:cubicBezTo>
                  <a:cubicBezTo>
                    <a:pt x="3410" y="1827"/>
                    <a:pt x="3431" y="1815"/>
                    <a:pt x="3440" y="1786"/>
                  </a:cubicBezTo>
                  <a:cubicBezTo>
                    <a:pt x="3451" y="1760"/>
                    <a:pt x="3461" y="1737"/>
                    <a:pt x="3472" y="1709"/>
                  </a:cubicBezTo>
                  <a:cubicBezTo>
                    <a:pt x="3512" y="1762"/>
                    <a:pt x="3549" y="1818"/>
                    <a:pt x="3583" y="1875"/>
                  </a:cubicBezTo>
                  <a:cubicBezTo>
                    <a:pt x="3593" y="1892"/>
                    <a:pt x="3610" y="1903"/>
                    <a:pt x="3632" y="1903"/>
                  </a:cubicBezTo>
                  <a:cubicBezTo>
                    <a:pt x="3640" y="1903"/>
                    <a:pt x="3651" y="1901"/>
                    <a:pt x="3661" y="1897"/>
                  </a:cubicBezTo>
                  <a:cubicBezTo>
                    <a:pt x="3689" y="1879"/>
                    <a:pt x="3698" y="1845"/>
                    <a:pt x="3681" y="1818"/>
                  </a:cubicBezTo>
                  <a:cubicBezTo>
                    <a:pt x="3642" y="1750"/>
                    <a:pt x="3598" y="1684"/>
                    <a:pt x="3549" y="1622"/>
                  </a:cubicBezTo>
                  <a:cubicBezTo>
                    <a:pt x="3544" y="1616"/>
                    <a:pt x="3536" y="1609"/>
                    <a:pt x="3527" y="1605"/>
                  </a:cubicBezTo>
                  <a:lnTo>
                    <a:pt x="3536" y="1590"/>
                  </a:lnTo>
                  <a:cubicBezTo>
                    <a:pt x="3564" y="1544"/>
                    <a:pt x="3524" y="1502"/>
                    <a:pt x="3485" y="1502"/>
                  </a:cubicBezTo>
                  <a:close/>
                  <a:moveTo>
                    <a:pt x="631" y="1678"/>
                  </a:moveTo>
                  <a:cubicBezTo>
                    <a:pt x="616" y="1678"/>
                    <a:pt x="601" y="1684"/>
                    <a:pt x="588" y="1699"/>
                  </a:cubicBezTo>
                  <a:cubicBezTo>
                    <a:pt x="539" y="1762"/>
                    <a:pt x="495" y="1826"/>
                    <a:pt x="452" y="1888"/>
                  </a:cubicBezTo>
                  <a:cubicBezTo>
                    <a:pt x="435" y="1916"/>
                    <a:pt x="441" y="1950"/>
                    <a:pt x="469" y="1969"/>
                  </a:cubicBezTo>
                  <a:cubicBezTo>
                    <a:pt x="477" y="1975"/>
                    <a:pt x="488" y="1977"/>
                    <a:pt x="500" y="1977"/>
                  </a:cubicBezTo>
                  <a:lnTo>
                    <a:pt x="500" y="1977"/>
                  </a:lnTo>
                  <a:cubicBezTo>
                    <a:pt x="519" y="1977"/>
                    <a:pt x="537" y="1969"/>
                    <a:pt x="548" y="1952"/>
                  </a:cubicBezTo>
                  <a:cubicBezTo>
                    <a:pt x="588" y="1892"/>
                    <a:pt x="633" y="1831"/>
                    <a:pt x="680" y="1769"/>
                  </a:cubicBezTo>
                  <a:cubicBezTo>
                    <a:pt x="710" y="1725"/>
                    <a:pt x="671" y="1678"/>
                    <a:pt x="631" y="1678"/>
                  </a:cubicBezTo>
                  <a:close/>
                  <a:moveTo>
                    <a:pt x="500" y="1977"/>
                  </a:moveTo>
                  <a:cubicBezTo>
                    <a:pt x="500" y="1977"/>
                    <a:pt x="499" y="1977"/>
                    <a:pt x="499" y="1977"/>
                  </a:cubicBezTo>
                  <a:lnTo>
                    <a:pt x="501" y="1977"/>
                  </a:lnTo>
                  <a:cubicBezTo>
                    <a:pt x="501" y="1977"/>
                    <a:pt x="500" y="1977"/>
                    <a:pt x="500" y="1977"/>
                  </a:cubicBezTo>
                  <a:close/>
                  <a:moveTo>
                    <a:pt x="6305" y="1801"/>
                  </a:moveTo>
                  <a:cubicBezTo>
                    <a:pt x="6265" y="1801"/>
                    <a:pt x="6225" y="1847"/>
                    <a:pt x="6256" y="1892"/>
                  </a:cubicBezTo>
                  <a:cubicBezTo>
                    <a:pt x="6309" y="1975"/>
                    <a:pt x="6383" y="2022"/>
                    <a:pt x="6466" y="2022"/>
                  </a:cubicBezTo>
                  <a:lnTo>
                    <a:pt x="6500" y="2022"/>
                  </a:lnTo>
                  <a:cubicBezTo>
                    <a:pt x="6532" y="2018"/>
                    <a:pt x="6556" y="1990"/>
                    <a:pt x="6551" y="1958"/>
                  </a:cubicBezTo>
                  <a:cubicBezTo>
                    <a:pt x="6547" y="1928"/>
                    <a:pt x="6522" y="1907"/>
                    <a:pt x="6492" y="1907"/>
                  </a:cubicBezTo>
                  <a:cubicBezTo>
                    <a:pt x="6491" y="1907"/>
                    <a:pt x="6489" y="1907"/>
                    <a:pt x="6488" y="1907"/>
                  </a:cubicBezTo>
                  <a:cubicBezTo>
                    <a:pt x="6484" y="1908"/>
                    <a:pt x="6481" y="1909"/>
                    <a:pt x="6478" y="1909"/>
                  </a:cubicBezTo>
                  <a:cubicBezTo>
                    <a:pt x="6475" y="1909"/>
                    <a:pt x="6472" y="1908"/>
                    <a:pt x="6468" y="1907"/>
                  </a:cubicBezTo>
                  <a:cubicBezTo>
                    <a:pt x="6420" y="1905"/>
                    <a:pt x="6377" y="1875"/>
                    <a:pt x="6354" y="1833"/>
                  </a:cubicBezTo>
                  <a:cubicBezTo>
                    <a:pt x="6342" y="1810"/>
                    <a:pt x="6324" y="1801"/>
                    <a:pt x="6305" y="1801"/>
                  </a:cubicBezTo>
                  <a:close/>
                  <a:moveTo>
                    <a:pt x="10489" y="1870"/>
                  </a:moveTo>
                  <a:cubicBezTo>
                    <a:pt x="10452" y="1870"/>
                    <a:pt x="10415" y="1907"/>
                    <a:pt x="10435" y="1952"/>
                  </a:cubicBezTo>
                  <a:cubicBezTo>
                    <a:pt x="10469" y="2016"/>
                    <a:pt x="10489" y="2056"/>
                    <a:pt x="10491" y="2063"/>
                  </a:cubicBezTo>
                  <a:cubicBezTo>
                    <a:pt x="10501" y="2084"/>
                    <a:pt x="10523" y="2099"/>
                    <a:pt x="10544" y="2099"/>
                  </a:cubicBezTo>
                  <a:cubicBezTo>
                    <a:pt x="10576" y="2099"/>
                    <a:pt x="10601" y="2073"/>
                    <a:pt x="10601" y="2041"/>
                  </a:cubicBezTo>
                  <a:cubicBezTo>
                    <a:pt x="10601" y="2031"/>
                    <a:pt x="10601" y="2022"/>
                    <a:pt x="10538" y="1899"/>
                  </a:cubicBezTo>
                  <a:cubicBezTo>
                    <a:pt x="10525" y="1879"/>
                    <a:pt x="10507" y="1870"/>
                    <a:pt x="10489" y="1870"/>
                  </a:cubicBezTo>
                  <a:close/>
                  <a:moveTo>
                    <a:pt x="3330" y="1928"/>
                  </a:moveTo>
                  <a:cubicBezTo>
                    <a:pt x="3304" y="1928"/>
                    <a:pt x="3278" y="1944"/>
                    <a:pt x="3274" y="1980"/>
                  </a:cubicBezTo>
                  <a:cubicBezTo>
                    <a:pt x="3272" y="2003"/>
                    <a:pt x="3272" y="2024"/>
                    <a:pt x="3272" y="2045"/>
                  </a:cubicBezTo>
                  <a:cubicBezTo>
                    <a:pt x="3270" y="2109"/>
                    <a:pt x="3280" y="2173"/>
                    <a:pt x="3304" y="2231"/>
                  </a:cubicBezTo>
                  <a:cubicBezTo>
                    <a:pt x="3312" y="2254"/>
                    <a:pt x="3334" y="2267"/>
                    <a:pt x="3357" y="2267"/>
                  </a:cubicBezTo>
                  <a:cubicBezTo>
                    <a:pt x="3363" y="2267"/>
                    <a:pt x="3372" y="2267"/>
                    <a:pt x="3378" y="2265"/>
                  </a:cubicBezTo>
                  <a:cubicBezTo>
                    <a:pt x="3408" y="2252"/>
                    <a:pt x="3421" y="2220"/>
                    <a:pt x="3410" y="2190"/>
                  </a:cubicBezTo>
                  <a:cubicBezTo>
                    <a:pt x="3393" y="2143"/>
                    <a:pt x="3385" y="2094"/>
                    <a:pt x="3385" y="2045"/>
                  </a:cubicBezTo>
                  <a:cubicBezTo>
                    <a:pt x="3385" y="2028"/>
                    <a:pt x="3387" y="2009"/>
                    <a:pt x="3389" y="1992"/>
                  </a:cubicBezTo>
                  <a:cubicBezTo>
                    <a:pt x="3392" y="1951"/>
                    <a:pt x="3361" y="1928"/>
                    <a:pt x="3330" y="1928"/>
                  </a:cubicBezTo>
                  <a:close/>
                  <a:moveTo>
                    <a:pt x="3735" y="1993"/>
                  </a:moveTo>
                  <a:cubicBezTo>
                    <a:pt x="3699" y="1993"/>
                    <a:pt x="3663" y="2026"/>
                    <a:pt x="3681" y="2071"/>
                  </a:cubicBezTo>
                  <a:cubicBezTo>
                    <a:pt x="3706" y="2137"/>
                    <a:pt x="3725" y="2207"/>
                    <a:pt x="3734" y="2277"/>
                  </a:cubicBezTo>
                  <a:cubicBezTo>
                    <a:pt x="3736" y="2305"/>
                    <a:pt x="3761" y="2329"/>
                    <a:pt x="3791" y="2329"/>
                  </a:cubicBezTo>
                  <a:lnTo>
                    <a:pt x="3798" y="2329"/>
                  </a:lnTo>
                  <a:cubicBezTo>
                    <a:pt x="3830" y="2324"/>
                    <a:pt x="3851" y="2297"/>
                    <a:pt x="3849" y="2265"/>
                  </a:cubicBezTo>
                  <a:cubicBezTo>
                    <a:pt x="3838" y="2184"/>
                    <a:pt x="3819" y="2105"/>
                    <a:pt x="3787" y="2031"/>
                  </a:cubicBezTo>
                  <a:cubicBezTo>
                    <a:pt x="3777" y="2004"/>
                    <a:pt x="3756" y="1993"/>
                    <a:pt x="3735" y="1993"/>
                  </a:cubicBezTo>
                  <a:close/>
                  <a:moveTo>
                    <a:pt x="376" y="2056"/>
                  </a:moveTo>
                  <a:cubicBezTo>
                    <a:pt x="358" y="2056"/>
                    <a:pt x="341" y="2064"/>
                    <a:pt x="329" y="2084"/>
                  </a:cubicBezTo>
                  <a:cubicBezTo>
                    <a:pt x="286" y="2154"/>
                    <a:pt x="248" y="2222"/>
                    <a:pt x="214" y="2286"/>
                  </a:cubicBezTo>
                  <a:cubicBezTo>
                    <a:pt x="199" y="2314"/>
                    <a:pt x="209" y="2348"/>
                    <a:pt x="237" y="2363"/>
                  </a:cubicBezTo>
                  <a:cubicBezTo>
                    <a:pt x="245" y="2367"/>
                    <a:pt x="254" y="2371"/>
                    <a:pt x="264" y="2371"/>
                  </a:cubicBezTo>
                  <a:lnTo>
                    <a:pt x="264" y="2371"/>
                  </a:lnTo>
                  <a:cubicBezTo>
                    <a:pt x="285" y="2371"/>
                    <a:pt x="305" y="2358"/>
                    <a:pt x="314" y="2341"/>
                  </a:cubicBezTo>
                  <a:cubicBezTo>
                    <a:pt x="348" y="2280"/>
                    <a:pt x="386" y="2211"/>
                    <a:pt x="427" y="2143"/>
                  </a:cubicBezTo>
                  <a:cubicBezTo>
                    <a:pt x="455" y="2099"/>
                    <a:pt x="416" y="2056"/>
                    <a:pt x="376" y="2056"/>
                  </a:cubicBezTo>
                  <a:close/>
                  <a:moveTo>
                    <a:pt x="264" y="2371"/>
                  </a:moveTo>
                  <a:cubicBezTo>
                    <a:pt x="263" y="2371"/>
                    <a:pt x="263" y="2371"/>
                    <a:pt x="263" y="2371"/>
                  </a:cubicBezTo>
                  <a:lnTo>
                    <a:pt x="265" y="2371"/>
                  </a:lnTo>
                  <a:cubicBezTo>
                    <a:pt x="264" y="2371"/>
                    <a:pt x="264" y="2371"/>
                    <a:pt x="264" y="2371"/>
                  </a:cubicBezTo>
                  <a:close/>
                  <a:moveTo>
                    <a:pt x="3498" y="2328"/>
                  </a:moveTo>
                  <a:cubicBezTo>
                    <a:pt x="3448" y="2328"/>
                    <a:pt x="3413" y="2398"/>
                    <a:pt x="3466" y="2433"/>
                  </a:cubicBezTo>
                  <a:cubicBezTo>
                    <a:pt x="3549" y="2492"/>
                    <a:pt x="3623" y="2522"/>
                    <a:pt x="3685" y="2522"/>
                  </a:cubicBezTo>
                  <a:cubicBezTo>
                    <a:pt x="3695" y="2522"/>
                    <a:pt x="3708" y="2520"/>
                    <a:pt x="3719" y="2518"/>
                  </a:cubicBezTo>
                  <a:cubicBezTo>
                    <a:pt x="3789" y="2504"/>
                    <a:pt x="3772" y="2404"/>
                    <a:pt x="3709" y="2404"/>
                  </a:cubicBezTo>
                  <a:cubicBezTo>
                    <a:pt x="3704" y="2404"/>
                    <a:pt x="3700" y="2404"/>
                    <a:pt x="3695" y="2405"/>
                  </a:cubicBezTo>
                  <a:cubicBezTo>
                    <a:pt x="3691" y="2407"/>
                    <a:pt x="3685" y="2408"/>
                    <a:pt x="3678" y="2408"/>
                  </a:cubicBezTo>
                  <a:cubicBezTo>
                    <a:pt x="3654" y="2408"/>
                    <a:pt x="3610" y="2395"/>
                    <a:pt x="3532" y="2339"/>
                  </a:cubicBezTo>
                  <a:cubicBezTo>
                    <a:pt x="3520" y="2332"/>
                    <a:pt x="3509" y="2328"/>
                    <a:pt x="3498" y="2328"/>
                  </a:cubicBezTo>
                  <a:close/>
                  <a:moveTo>
                    <a:pt x="159" y="2458"/>
                  </a:moveTo>
                  <a:cubicBezTo>
                    <a:pt x="139" y="2458"/>
                    <a:pt x="120" y="2469"/>
                    <a:pt x="109" y="2495"/>
                  </a:cubicBezTo>
                  <a:cubicBezTo>
                    <a:pt x="46" y="2622"/>
                    <a:pt x="14" y="2703"/>
                    <a:pt x="14" y="2707"/>
                  </a:cubicBezTo>
                  <a:cubicBezTo>
                    <a:pt x="1" y="2737"/>
                    <a:pt x="16" y="2769"/>
                    <a:pt x="46" y="2780"/>
                  </a:cubicBezTo>
                  <a:cubicBezTo>
                    <a:pt x="52" y="2784"/>
                    <a:pt x="58" y="2784"/>
                    <a:pt x="67" y="2784"/>
                  </a:cubicBezTo>
                  <a:cubicBezTo>
                    <a:pt x="88" y="2784"/>
                    <a:pt x="109" y="2771"/>
                    <a:pt x="120" y="2750"/>
                  </a:cubicBezTo>
                  <a:cubicBezTo>
                    <a:pt x="120" y="2750"/>
                    <a:pt x="152" y="2669"/>
                    <a:pt x="212" y="2543"/>
                  </a:cubicBezTo>
                  <a:cubicBezTo>
                    <a:pt x="237" y="2497"/>
                    <a:pt x="198" y="2458"/>
                    <a:pt x="159" y="24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</p:grpSp>
      <p:grpSp>
        <p:nvGrpSpPr>
          <p:cNvPr id="9" name="Google Shape;606;p31">
            <a:extLst>
              <a:ext uri="{FF2B5EF4-FFF2-40B4-BE49-F238E27FC236}">
                <a16:creationId xmlns:a16="http://schemas.microsoft.com/office/drawing/2014/main" id="{A62843F7-BD9C-4AC1-9FD2-8E9D1FCD6D30}"/>
              </a:ext>
            </a:extLst>
          </p:cNvPr>
          <p:cNvGrpSpPr/>
          <p:nvPr/>
        </p:nvGrpSpPr>
        <p:grpSpPr>
          <a:xfrm>
            <a:off x="782043" y="2820441"/>
            <a:ext cx="133676" cy="133676"/>
            <a:chOff x="5944424" y="1865453"/>
            <a:chExt cx="178234" cy="178234"/>
          </a:xfrm>
        </p:grpSpPr>
        <p:sp>
          <p:nvSpPr>
            <p:cNvPr id="13" name="Google Shape;607;p31">
              <a:extLst>
                <a:ext uri="{FF2B5EF4-FFF2-40B4-BE49-F238E27FC236}">
                  <a16:creationId xmlns:a16="http://schemas.microsoft.com/office/drawing/2014/main" id="{09CF4502-265F-4C57-B036-BA55AA26DF3E}"/>
                </a:ext>
              </a:extLst>
            </p:cNvPr>
            <p:cNvSpPr/>
            <p:nvPr/>
          </p:nvSpPr>
          <p:spPr>
            <a:xfrm>
              <a:off x="6029571" y="1865453"/>
              <a:ext cx="20171" cy="178234"/>
            </a:xfrm>
            <a:custGeom>
              <a:avLst/>
              <a:gdLst/>
              <a:ahLst/>
              <a:cxnLst/>
              <a:rect l="l" t="t" r="r" b="b"/>
              <a:pathLst>
                <a:path w="122" h="1078" extrusionOk="0">
                  <a:moveTo>
                    <a:pt x="65" y="1"/>
                  </a:moveTo>
                  <a:cubicBezTo>
                    <a:pt x="33" y="1"/>
                    <a:pt x="7" y="26"/>
                    <a:pt x="7" y="58"/>
                  </a:cubicBezTo>
                  <a:lnTo>
                    <a:pt x="1" y="1020"/>
                  </a:lnTo>
                  <a:cubicBezTo>
                    <a:pt x="1" y="1052"/>
                    <a:pt x="26" y="1078"/>
                    <a:pt x="58" y="1078"/>
                  </a:cubicBezTo>
                  <a:cubicBezTo>
                    <a:pt x="90" y="1078"/>
                    <a:pt x="116" y="1052"/>
                    <a:pt x="116" y="1020"/>
                  </a:cubicBezTo>
                  <a:lnTo>
                    <a:pt x="122" y="58"/>
                  </a:lnTo>
                  <a:cubicBezTo>
                    <a:pt x="122" y="26"/>
                    <a:pt x="96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14" name="Google Shape;608;p31">
              <a:extLst>
                <a:ext uri="{FF2B5EF4-FFF2-40B4-BE49-F238E27FC236}">
                  <a16:creationId xmlns:a16="http://schemas.microsoft.com/office/drawing/2014/main" id="{B206E060-4BBD-4557-BEC8-70A05D7B89AE}"/>
                </a:ext>
              </a:extLst>
            </p:cNvPr>
            <p:cNvSpPr/>
            <p:nvPr/>
          </p:nvSpPr>
          <p:spPr>
            <a:xfrm>
              <a:off x="5962115" y="1898189"/>
              <a:ext cx="158393" cy="110611"/>
            </a:xfrm>
            <a:custGeom>
              <a:avLst/>
              <a:gdLst/>
              <a:ahLst/>
              <a:cxnLst/>
              <a:rect l="l" t="t" r="r" b="b"/>
              <a:pathLst>
                <a:path w="958" h="669" extrusionOk="0">
                  <a:moveTo>
                    <a:pt x="873" y="0"/>
                  </a:moveTo>
                  <a:cubicBezTo>
                    <a:pt x="863" y="0"/>
                    <a:pt x="852" y="4"/>
                    <a:pt x="841" y="11"/>
                  </a:cubicBezTo>
                  <a:lnTo>
                    <a:pt x="47" y="565"/>
                  </a:lnTo>
                  <a:cubicBezTo>
                    <a:pt x="0" y="597"/>
                    <a:pt x="23" y="669"/>
                    <a:pt x="79" y="669"/>
                  </a:cubicBezTo>
                  <a:cubicBezTo>
                    <a:pt x="89" y="669"/>
                    <a:pt x="102" y="667"/>
                    <a:pt x="111" y="658"/>
                  </a:cubicBezTo>
                  <a:lnTo>
                    <a:pt x="907" y="105"/>
                  </a:lnTo>
                  <a:cubicBezTo>
                    <a:pt x="957" y="70"/>
                    <a:pt x="922" y="0"/>
                    <a:pt x="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15" name="Google Shape;609;p31">
              <a:extLst>
                <a:ext uri="{FF2B5EF4-FFF2-40B4-BE49-F238E27FC236}">
                  <a16:creationId xmlns:a16="http://schemas.microsoft.com/office/drawing/2014/main" id="{D460E0B5-D9B8-4471-8A39-0B9004DC37D9}"/>
                </a:ext>
              </a:extLst>
            </p:cNvPr>
            <p:cNvSpPr/>
            <p:nvPr/>
          </p:nvSpPr>
          <p:spPr>
            <a:xfrm>
              <a:off x="5976829" y="1891080"/>
              <a:ext cx="124003" cy="124499"/>
            </a:xfrm>
            <a:custGeom>
              <a:avLst/>
              <a:gdLst/>
              <a:ahLst/>
              <a:cxnLst/>
              <a:rect l="l" t="t" r="r" b="b"/>
              <a:pathLst>
                <a:path w="750" h="753" extrusionOk="0">
                  <a:moveTo>
                    <a:pt x="84" y="1"/>
                  </a:moveTo>
                  <a:cubicBezTo>
                    <a:pt x="40" y="1"/>
                    <a:pt x="0" y="58"/>
                    <a:pt x="45" y="101"/>
                  </a:cubicBezTo>
                  <a:lnTo>
                    <a:pt x="645" y="735"/>
                  </a:lnTo>
                  <a:cubicBezTo>
                    <a:pt x="656" y="746"/>
                    <a:pt x="671" y="752"/>
                    <a:pt x="688" y="752"/>
                  </a:cubicBezTo>
                  <a:cubicBezTo>
                    <a:pt x="703" y="752"/>
                    <a:pt x="715" y="746"/>
                    <a:pt x="726" y="735"/>
                  </a:cubicBezTo>
                  <a:cubicBezTo>
                    <a:pt x="747" y="714"/>
                    <a:pt x="750" y="680"/>
                    <a:pt x="728" y="657"/>
                  </a:cubicBezTo>
                  <a:lnTo>
                    <a:pt x="128" y="22"/>
                  </a:lnTo>
                  <a:cubicBezTo>
                    <a:pt x="115" y="7"/>
                    <a:pt x="99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16" name="Google Shape;610;p31">
              <a:extLst>
                <a:ext uri="{FF2B5EF4-FFF2-40B4-BE49-F238E27FC236}">
                  <a16:creationId xmlns:a16="http://schemas.microsoft.com/office/drawing/2014/main" id="{2BC311E4-C312-43D8-B421-5B23A21A2CA6}"/>
                </a:ext>
              </a:extLst>
            </p:cNvPr>
            <p:cNvSpPr/>
            <p:nvPr/>
          </p:nvSpPr>
          <p:spPr>
            <a:xfrm>
              <a:off x="5944424" y="1941838"/>
              <a:ext cx="178234" cy="20502"/>
            </a:xfrm>
            <a:custGeom>
              <a:avLst/>
              <a:gdLst/>
              <a:ahLst/>
              <a:cxnLst/>
              <a:rect l="l" t="t" r="r" b="b"/>
              <a:pathLst>
                <a:path w="1078" h="124" extrusionOk="0">
                  <a:moveTo>
                    <a:pt x="1003" y="1"/>
                  </a:moveTo>
                  <a:lnTo>
                    <a:pt x="77" y="9"/>
                  </a:lnTo>
                  <a:cubicBezTo>
                    <a:pt x="1" y="9"/>
                    <a:pt x="1" y="124"/>
                    <a:pt x="77" y="124"/>
                  </a:cubicBezTo>
                  <a:lnTo>
                    <a:pt x="1003" y="113"/>
                  </a:lnTo>
                  <a:cubicBezTo>
                    <a:pt x="1077" y="113"/>
                    <a:pt x="1077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</p:grpSp>
      <p:sp>
        <p:nvSpPr>
          <p:cNvPr id="10" name="Google Shape;611;p31">
            <a:extLst>
              <a:ext uri="{FF2B5EF4-FFF2-40B4-BE49-F238E27FC236}">
                <a16:creationId xmlns:a16="http://schemas.microsoft.com/office/drawing/2014/main" id="{CCBF18E3-053A-4750-ACEC-3C2A1EC03FFF}"/>
              </a:ext>
            </a:extLst>
          </p:cNvPr>
          <p:cNvSpPr/>
          <p:nvPr/>
        </p:nvSpPr>
        <p:spPr>
          <a:xfrm>
            <a:off x="524532" y="3318632"/>
            <a:ext cx="229406" cy="259282"/>
          </a:xfrm>
          <a:custGeom>
            <a:avLst/>
            <a:gdLst/>
            <a:ahLst/>
            <a:cxnLst/>
            <a:rect l="l" t="t" r="r" b="b"/>
            <a:pathLst>
              <a:path w="1944" h="2197" extrusionOk="0">
                <a:moveTo>
                  <a:pt x="941" y="602"/>
                </a:moveTo>
                <a:lnTo>
                  <a:pt x="941" y="602"/>
                </a:lnTo>
                <a:cubicBezTo>
                  <a:pt x="1045" y="717"/>
                  <a:pt x="1101" y="834"/>
                  <a:pt x="1094" y="894"/>
                </a:cubicBezTo>
                <a:cubicBezTo>
                  <a:pt x="1094" y="909"/>
                  <a:pt x="1086" y="919"/>
                  <a:pt x="1075" y="926"/>
                </a:cubicBezTo>
                <a:cubicBezTo>
                  <a:pt x="1054" y="938"/>
                  <a:pt x="1033" y="945"/>
                  <a:pt x="1009" y="945"/>
                </a:cubicBezTo>
                <a:cubicBezTo>
                  <a:pt x="1008" y="945"/>
                  <a:pt x="1006" y="945"/>
                  <a:pt x="1004" y="945"/>
                </a:cubicBezTo>
                <a:cubicBezTo>
                  <a:pt x="985" y="945"/>
                  <a:pt x="968" y="933"/>
                  <a:pt x="958" y="917"/>
                </a:cubicBezTo>
                <a:cubicBezTo>
                  <a:pt x="922" y="864"/>
                  <a:pt x="907" y="745"/>
                  <a:pt x="941" y="602"/>
                </a:cubicBezTo>
                <a:close/>
                <a:moveTo>
                  <a:pt x="1431" y="114"/>
                </a:moveTo>
                <a:cubicBezTo>
                  <a:pt x="1487" y="114"/>
                  <a:pt x="1529" y="135"/>
                  <a:pt x="1560" y="179"/>
                </a:cubicBezTo>
                <a:cubicBezTo>
                  <a:pt x="1765" y="470"/>
                  <a:pt x="1456" y="1556"/>
                  <a:pt x="1290" y="2041"/>
                </a:cubicBezTo>
                <a:cubicBezTo>
                  <a:pt x="911" y="1713"/>
                  <a:pt x="120" y="947"/>
                  <a:pt x="128" y="568"/>
                </a:cubicBezTo>
                <a:cubicBezTo>
                  <a:pt x="128" y="513"/>
                  <a:pt x="154" y="460"/>
                  <a:pt x="198" y="425"/>
                </a:cubicBezTo>
                <a:cubicBezTo>
                  <a:pt x="268" y="372"/>
                  <a:pt x="354" y="342"/>
                  <a:pt x="443" y="342"/>
                </a:cubicBezTo>
                <a:cubicBezTo>
                  <a:pt x="569" y="342"/>
                  <a:pt x="715" y="404"/>
                  <a:pt x="847" y="513"/>
                </a:cubicBezTo>
                <a:cubicBezTo>
                  <a:pt x="790" y="698"/>
                  <a:pt x="796" y="883"/>
                  <a:pt x="867" y="983"/>
                </a:cubicBezTo>
                <a:cubicBezTo>
                  <a:pt x="902" y="1034"/>
                  <a:pt x="952" y="1060"/>
                  <a:pt x="1010" y="1060"/>
                </a:cubicBezTo>
                <a:cubicBezTo>
                  <a:pt x="1047" y="1060"/>
                  <a:pt x="1087" y="1049"/>
                  <a:pt x="1128" y="1028"/>
                </a:cubicBezTo>
                <a:cubicBezTo>
                  <a:pt x="1173" y="1004"/>
                  <a:pt x="1203" y="960"/>
                  <a:pt x="1207" y="909"/>
                </a:cubicBezTo>
                <a:cubicBezTo>
                  <a:pt x="1224" y="777"/>
                  <a:pt x="1109" y="602"/>
                  <a:pt x="981" y="479"/>
                </a:cubicBezTo>
                <a:cubicBezTo>
                  <a:pt x="1030" y="359"/>
                  <a:pt x="1150" y="151"/>
                  <a:pt x="1392" y="117"/>
                </a:cubicBezTo>
                <a:cubicBezTo>
                  <a:pt x="1406" y="115"/>
                  <a:pt x="1418" y="114"/>
                  <a:pt x="1431" y="114"/>
                </a:cubicBezTo>
                <a:close/>
                <a:moveTo>
                  <a:pt x="1430" y="0"/>
                </a:moveTo>
                <a:cubicBezTo>
                  <a:pt x="1413" y="0"/>
                  <a:pt x="1394" y="1"/>
                  <a:pt x="1375" y="4"/>
                </a:cubicBezTo>
                <a:cubicBezTo>
                  <a:pt x="1169" y="34"/>
                  <a:pt x="990" y="181"/>
                  <a:pt x="890" y="400"/>
                </a:cubicBezTo>
                <a:cubicBezTo>
                  <a:pt x="788" y="321"/>
                  <a:pt x="626" y="230"/>
                  <a:pt x="441" y="230"/>
                </a:cubicBezTo>
                <a:cubicBezTo>
                  <a:pt x="438" y="230"/>
                  <a:pt x="435" y="230"/>
                  <a:pt x="432" y="230"/>
                </a:cubicBezTo>
                <a:cubicBezTo>
                  <a:pt x="322" y="230"/>
                  <a:pt x="215" y="268"/>
                  <a:pt x="128" y="336"/>
                </a:cubicBezTo>
                <a:cubicBezTo>
                  <a:pt x="56" y="389"/>
                  <a:pt x="13" y="474"/>
                  <a:pt x="13" y="564"/>
                </a:cubicBezTo>
                <a:cubicBezTo>
                  <a:pt x="0" y="1102"/>
                  <a:pt x="1226" y="2139"/>
                  <a:pt x="1279" y="2183"/>
                </a:cubicBezTo>
                <a:cubicBezTo>
                  <a:pt x="1288" y="2192"/>
                  <a:pt x="1301" y="2196"/>
                  <a:pt x="1316" y="2196"/>
                </a:cubicBezTo>
                <a:cubicBezTo>
                  <a:pt x="1339" y="2196"/>
                  <a:pt x="1360" y="2181"/>
                  <a:pt x="1369" y="2160"/>
                </a:cubicBezTo>
                <a:cubicBezTo>
                  <a:pt x="1428" y="1994"/>
                  <a:pt x="1943" y="525"/>
                  <a:pt x="1654" y="115"/>
                </a:cubicBezTo>
                <a:cubicBezTo>
                  <a:pt x="1600" y="39"/>
                  <a:pt x="1526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11" name="Google Shape;612;p31">
            <a:extLst>
              <a:ext uri="{FF2B5EF4-FFF2-40B4-BE49-F238E27FC236}">
                <a16:creationId xmlns:a16="http://schemas.microsoft.com/office/drawing/2014/main" id="{55CA99E2-812C-4C12-B55A-97AC3DE84F9F}"/>
              </a:ext>
            </a:extLst>
          </p:cNvPr>
          <p:cNvSpPr/>
          <p:nvPr/>
        </p:nvSpPr>
        <p:spPr>
          <a:xfrm>
            <a:off x="3498142" y="3498946"/>
            <a:ext cx="40950" cy="4095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12" name="Google Shape;613;p31">
            <a:extLst>
              <a:ext uri="{FF2B5EF4-FFF2-40B4-BE49-F238E27FC236}">
                <a16:creationId xmlns:a16="http://schemas.microsoft.com/office/drawing/2014/main" id="{F57CD002-B4A6-47AC-BCAE-3F6B9B44279A}"/>
              </a:ext>
            </a:extLst>
          </p:cNvPr>
          <p:cNvSpPr/>
          <p:nvPr/>
        </p:nvSpPr>
        <p:spPr>
          <a:xfrm>
            <a:off x="6071579" y="1585817"/>
            <a:ext cx="40950" cy="4095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94A83-D065-FBF0-E4A4-53415CBA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886" y="742577"/>
            <a:ext cx="4423080" cy="44230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67983ED-DBCF-D269-C48B-ED671818B317}"/>
              </a:ext>
            </a:extLst>
          </p:cNvPr>
          <p:cNvSpPr/>
          <p:nvPr/>
        </p:nvSpPr>
        <p:spPr>
          <a:xfrm>
            <a:off x="7941644" y="1681845"/>
            <a:ext cx="1170080" cy="1046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E889FA-6F7E-B186-2AA0-4B9AF84376CF}"/>
              </a:ext>
            </a:extLst>
          </p:cNvPr>
          <p:cNvSpPr txBox="1"/>
          <p:nvPr/>
        </p:nvSpPr>
        <p:spPr>
          <a:xfrm>
            <a:off x="3690748" y="554853"/>
            <a:ext cx="517029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Tx/>
              <a:buChar char="-"/>
            </a:pP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158750" algn="just"/>
            <a:endParaRPr lang="en-US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457200" indent="-298450" algn="just">
              <a:buFontTx/>
              <a:buChar char="-"/>
            </a:pP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diệu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Giọt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sung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sướng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vỡ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òa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lũ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093B742-C7F1-69BD-2974-D59E1F529B1D}"/>
              </a:ext>
            </a:extLst>
          </p:cNvPr>
          <p:cNvSpPr/>
          <p:nvPr/>
        </p:nvSpPr>
        <p:spPr>
          <a:xfrm flipH="1">
            <a:off x="133869" y="1602181"/>
            <a:ext cx="3556879" cy="2482453"/>
          </a:xfrm>
          <a:custGeom>
            <a:avLst/>
            <a:gdLst>
              <a:gd name="connsiteX0" fmla="*/ 3791747 w 6631297"/>
              <a:gd name="connsiteY0" fmla="*/ 0 h 4399247"/>
              <a:gd name="connsiteX1" fmla="*/ 6068319 w 6631297"/>
              <a:gd name="connsiteY1" fmla="*/ 3604425 h 4399247"/>
              <a:gd name="connsiteX2" fmla="*/ 4049819 w 6631297"/>
              <a:gd name="connsiteY2" fmla="*/ 4399247 h 4399247"/>
              <a:gd name="connsiteX3" fmla="*/ 234025 w 6631297"/>
              <a:gd name="connsiteY3" fmla="*/ 2809604 h 4399247"/>
              <a:gd name="connsiteX4" fmla="*/ 3791747 w 6631297"/>
              <a:gd name="connsiteY4" fmla="*/ 0 h 43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1297" h="4399247">
                <a:moveTo>
                  <a:pt x="3791747" y="0"/>
                </a:moveTo>
                <a:cubicBezTo>
                  <a:pt x="7119044" y="0"/>
                  <a:pt x="6990008" y="2153414"/>
                  <a:pt x="6068319" y="3604425"/>
                </a:cubicBezTo>
                <a:cubicBezTo>
                  <a:pt x="5718076" y="4158953"/>
                  <a:pt x="4934640" y="4399247"/>
                  <a:pt x="4049819" y="4399247"/>
                </a:cubicBezTo>
                <a:cubicBezTo>
                  <a:pt x="2611986" y="4399247"/>
                  <a:pt x="888425" y="3761541"/>
                  <a:pt x="234025" y="2809604"/>
                </a:cubicBezTo>
                <a:cubicBezTo>
                  <a:pt x="-816700" y="1275411"/>
                  <a:pt x="1902282" y="0"/>
                  <a:pt x="379174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占位符 3">
            <a:extLst>
              <a:ext uri="{FF2B5EF4-FFF2-40B4-BE49-F238E27FC236}">
                <a16:creationId xmlns:a16="http://schemas.microsoft.com/office/drawing/2014/main" id="{2797F985-65D8-005F-B3F7-E98ACCFDE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" t="1129" r="26286" b="-1129"/>
          <a:stretch/>
        </p:blipFill>
        <p:spPr>
          <a:xfrm flipH="1">
            <a:off x="109330" y="1730533"/>
            <a:ext cx="3448881" cy="2482468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9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9;p48">
            <a:extLst>
              <a:ext uri="{FF2B5EF4-FFF2-40B4-BE49-F238E27FC236}">
                <a16:creationId xmlns:a16="http://schemas.microsoft.com/office/drawing/2014/main" id="{F8EE7E52-69B8-CE27-9F93-CAD114F4C655}"/>
              </a:ext>
            </a:extLst>
          </p:cNvPr>
          <p:cNvSpPr/>
          <p:nvPr/>
        </p:nvSpPr>
        <p:spPr>
          <a:xfrm>
            <a:off x="252535" y="990824"/>
            <a:ext cx="8638930" cy="3958864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9A3B6-DC55-708A-450A-839AE837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7" y="1990028"/>
            <a:ext cx="2376005" cy="1960456"/>
          </a:xfrm>
          <a:prstGeom prst="rect">
            <a:avLst/>
          </a:prstGeom>
        </p:spPr>
      </p:pic>
      <p:sp>
        <p:nvSpPr>
          <p:cNvPr id="5" name="Google Shape;2168;p49">
            <a:extLst>
              <a:ext uri="{FF2B5EF4-FFF2-40B4-BE49-F238E27FC236}">
                <a16:creationId xmlns:a16="http://schemas.microsoft.com/office/drawing/2014/main" id="{C3C87949-5A17-2D7F-DBD0-874C88D4FF58}"/>
              </a:ext>
            </a:extLst>
          </p:cNvPr>
          <p:cNvSpPr txBox="1">
            <a:spLocks/>
          </p:cNvSpPr>
          <p:nvPr/>
        </p:nvSpPr>
        <p:spPr>
          <a:xfrm>
            <a:off x="252535" y="263387"/>
            <a:ext cx="8638930" cy="69761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2. </a:t>
            </a:r>
            <a:r>
              <a:rPr lang="en-US" sz="32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Nhân</a:t>
            </a:r>
            <a:r>
              <a:rPr lang="en-US" sz="32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vật</a:t>
            </a:r>
            <a:r>
              <a:rPr lang="en-US" sz="32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mon</a:t>
            </a:r>
            <a:r>
              <a:rPr lang="en-US" sz="32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và</a:t>
            </a:r>
            <a:r>
              <a:rPr lang="en-US" sz="32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mên</a:t>
            </a:r>
            <a:endParaRPr lang="en-US" sz="32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A02E8-5545-EC95-C54E-FC715CF1FA2C}"/>
              </a:ext>
            </a:extLst>
          </p:cNvPr>
          <p:cNvSpPr txBox="1"/>
          <p:nvPr/>
        </p:nvSpPr>
        <p:spPr>
          <a:xfrm>
            <a:off x="3093056" y="1306823"/>
            <a:ext cx="539098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US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endParaRPr lang="en-US" sz="1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riêng</a:t>
            </a:r>
            <a:r>
              <a:rPr lang="en-US" sz="2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lĩnh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</a:p>
          <a:p>
            <a:pPr marL="457200" indent="-457200" algn="just">
              <a:buFontTx/>
              <a:buChar char="-"/>
            </a:pP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Mon: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cậu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nớt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endParaRPr lang="en-US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9"/>
          <p:cNvSpPr txBox="1">
            <a:spLocks noGrp="1"/>
          </p:cNvSpPr>
          <p:nvPr>
            <p:ph type="title"/>
          </p:nvPr>
        </p:nvSpPr>
        <p:spPr>
          <a:xfrm>
            <a:off x="704067" y="1425698"/>
            <a:ext cx="4154610" cy="224227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TRI THỨC NGỮ VĂN</a:t>
            </a:r>
            <a:endParaRPr sz="6600" dirty="0">
              <a:solidFill>
                <a:schemeClr val="accent2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066" name="Google Shape;1066;p39"/>
          <p:cNvSpPr/>
          <p:nvPr/>
        </p:nvSpPr>
        <p:spPr>
          <a:xfrm>
            <a:off x="6458426" y="1210700"/>
            <a:ext cx="10738" cy="21475"/>
          </a:xfrm>
          <a:custGeom>
            <a:avLst/>
            <a:gdLst/>
            <a:ahLst/>
            <a:cxnLst/>
            <a:rect l="l" t="t" r="r" b="b"/>
            <a:pathLst>
              <a:path w="95" h="190" extrusionOk="0">
                <a:moveTo>
                  <a:pt x="36" y="0"/>
                </a:moveTo>
                <a:cubicBezTo>
                  <a:pt x="12" y="12"/>
                  <a:pt x="0" y="24"/>
                  <a:pt x="12" y="47"/>
                </a:cubicBezTo>
                <a:cubicBezTo>
                  <a:pt x="12" y="83"/>
                  <a:pt x="24" y="118"/>
                  <a:pt x="24" y="154"/>
                </a:cubicBezTo>
                <a:cubicBezTo>
                  <a:pt x="24" y="178"/>
                  <a:pt x="36" y="189"/>
                  <a:pt x="60" y="189"/>
                </a:cubicBezTo>
                <a:cubicBezTo>
                  <a:pt x="83" y="189"/>
                  <a:pt x="95" y="178"/>
                  <a:pt x="95" y="154"/>
                </a:cubicBezTo>
                <a:cubicBezTo>
                  <a:pt x="95" y="107"/>
                  <a:pt x="83" y="71"/>
                  <a:pt x="83" y="36"/>
                </a:cubicBezTo>
                <a:cubicBezTo>
                  <a:pt x="71" y="12"/>
                  <a:pt x="60" y="0"/>
                  <a:pt x="36" y="0"/>
                </a:cubicBezTo>
                <a:close/>
              </a:path>
            </a:pathLst>
          </a:custGeom>
          <a:solidFill>
            <a:srgbClr val="3270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39"/>
          <p:cNvGrpSpPr/>
          <p:nvPr/>
        </p:nvGrpSpPr>
        <p:grpSpPr>
          <a:xfrm>
            <a:off x="4985468" y="990959"/>
            <a:ext cx="3771911" cy="3866799"/>
            <a:chOff x="5436204" y="1436893"/>
            <a:chExt cx="2953072" cy="2987406"/>
          </a:xfrm>
        </p:grpSpPr>
        <p:sp>
          <p:nvSpPr>
            <p:cNvPr id="1068" name="Google Shape;1068;p39"/>
            <p:cNvSpPr/>
            <p:nvPr/>
          </p:nvSpPr>
          <p:spPr>
            <a:xfrm>
              <a:off x="7783901" y="3284416"/>
              <a:ext cx="164455" cy="4182"/>
            </a:xfrm>
            <a:custGeom>
              <a:avLst/>
              <a:gdLst/>
              <a:ahLst/>
              <a:cxnLst/>
              <a:rect l="l" t="t" r="r" b="b"/>
              <a:pathLst>
                <a:path w="1455" h="37" extrusionOk="0">
                  <a:moveTo>
                    <a:pt x="24" y="1"/>
                  </a:moveTo>
                  <a:cubicBezTo>
                    <a:pt x="13" y="1"/>
                    <a:pt x="0" y="13"/>
                    <a:pt x="0" y="13"/>
                  </a:cubicBezTo>
                  <a:cubicBezTo>
                    <a:pt x="0" y="24"/>
                    <a:pt x="13" y="36"/>
                    <a:pt x="24" y="36"/>
                  </a:cubicBezTo>
                  <a:lnTo>
                    <a:pt x="1443" y="36"/>
                  </a:lnTo>
                  <a:cubicBezTo>
                    <a:pt x="1443" y="36"/>
                    <a:pt x="1455" y="24"/>
                    <a:pt x="1455" y="13"/>
                  </a:cubicBezTo>
                  <a:lnTo>
                    <a:pt x="1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7856012" y="3201567"/>
              <a:ext cx="2826" cy="184461"/>
            </a:xfrm>
            <a:custGeom>
              <a:avLst/>
              <a:gdLst/>
              <a:ahLst/>
              <a:cxnLst/>
              <a:rect l="l" t="t" r="r" b="b"/>
              <a:pathLst>
                <a:path w="25" h="1632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lnTo>
                    <a:pt x="1" y="1621"/>
                  </a:lnTo>
                  <a:cubicBezTo>
                    <a:pt x="1" y="1632"/>
                    <a:pt x="1" y="1632"/>
                    <a:pt x="13" y="1632"/>
                  </a:cubicBezTo>
                  <a:cubicBezTo>
                    <a:pt x="24" y="1632"/>
                    <a:pt x="24" y="1632"/>
                    <a:pt x="24" y="1621"/>
                  </a:cubicBezTo>
                  <a:lnTo>
                    <a:pt x="24" y="13"/>
                  </a:lnTo>
                  <a:cubicBezTo>
                    <a:pt x="24" y="1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7798594" y="3225981"/>
              <a:ext cx="121731" cy="117323"/>
            </a:xfrm>
            <a:custGeom>
              <a:avLst/>
              <a:gdLst/>
              <a:ahLst/>
              <a:cxnLst/>
              <a:rect l="l" t="t" r="r" b="b"/>
              <a:pathLst>
                <a:path w="1077" h="1038" extrusionOk="0">
                  <a:moveTo>
                    <a:pt x="1069" y="0"/>
                  </a:moveTo>
                  <a:cubicBezTo>
                    <a:pt x="1064" y="0"/>
                    <a:pt x="1059" y="4"/>
                    <a:pt x="1052" y="10"/>
                  </a:cubicBezTo>
                  <a:lnTo>
                    <a:pt x="12" y="1014"/>
                  </a:lnTo>
                  <a:cubicBezTo>
                    <a:pt x="1" y="1014"/>
                    <a:pt x="1" y="1026"/>
                    <a:pt x="12" y="1026"/>
                  </a:cubicBezTo>
                  <a:lnTo>
                    <a:pt x="12" y="1038"/>
                  </a:lnTo>
                  <a:lnTo>
                    <a:pt x="24" y="1038"/>
                  </a:lnTo>
                  <a:lnTo>
                    <a:pt x="1076" y="33"/>
                  </a:lnTo>
                  <a:lnTo>
                    <a:pt x="1076" y="10"/>
                  </a:lnTo>
                  <a:cubicBezTo>
                    <a:pt x="1076" y="4"/>
                    <a:pt x="1073" y="0"/>
                    <a:pt x="1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7798594" y="3225981"/>
              <a:ext cx="121731" cy="117323"/>
            </a:xfrm>
            <a:custGeom>
              <a:avLst/>
              <a:gdLst/>
              <a:ahLst/>
              <a:cxnLst/>
              <a:rect l="l" t="t" r="r" b="b"/>
              <a:pathLst>
                <a:path w="1077" h="1038" extrusionOk="0">
                  <a:moveTo>
                    <a:pt x="18" y="0"/>
                  </a:moveTo>
                  <a:cubicBezTo>
                    <a:pt x="15" y="0"/>
                    <a:pt x="12" y="4"/>
                    <a:pt x="12" y="10"/>
                  </a:cubicBezTo>
                  <a:cubicBezTo>
                    <a:pt x="1" y="10"/>
                    <a:pt x="1" y="21"/>
                    <a:pt x="12" y="33"/>
                  </a:cubicBezTo>
                  <a:lnTo>
                    <a:pt x="1052" y="1038"/>
                  </a:lnTo>
                  <a:lnTo>
                    <a:pt x="1065" y="1038"/>
                  </a:lnTo>
                  <a:cubicBezTo>
                    <a:pt x="1065" y="1038"/>
                    <a:pt x="1076" y="1038"/>
                    <a:pt x="1076" y="1026"/>
                  </a:cubicBezTo>
                  <a:lnTo>
                    <a:pt x="1076" y="1014"/>
                  </a:lnTo>
                  <a:lnTo>
                    <a:pt x="24" y="10"/>
                  </a:lnTo>
                  <a:cubicBezTo>
                    <a:pt x="24" y="4"/>
                    <a:pt x="21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7936149" y="4285275"/>
              <a:ext cx="224586" cy="2826"/>
            </a:xfrm>
            <a:custGeom>
              <a:avLst/>
              <a:gdLst/>
              <a:ahLst/>
              <a:cxnLst/>
              <a:rect l="l" t="t" r="r" b="b"/>
              <a:pathLst>
                <a:path w="1987" h="25" extrusionOk="0">
                  <a:moveTo>
                    <a:pt x="25" y="1"/>
                  </a:moveTo>
                  <a:cubicBezTo>
                    <a:pt x="13" y="1"/>
                    <a:pt x="1" y="1"/>
                    <a:pt x="1" y="12"/>
                  </a:cubicBezTo>
                  <a:cubicBezTo>
                    <a:pt x="1" y="24"/>
                    <a:pt x="13" y="24"/>
                    <a:pt x="25" y="24"/>
                  </a:cubicBezTo>
                  <a:lnTo>
                    <a:pt x="1976" y="24"/>
                  </a:lnTo>
                  <a:cubicBezTo>
                    <a:pt x="1987" y="24"/>
                    <a:pt x="1987" y="24"/>
                    <a:pt x="1987" y="12"/>
                  </a:cubicBezTo>
                  <a:cubicBezTo>
                    <a:pt x="1987" y="1"/>
                    <a:pt x="1987" y="1"/>
                    <a:pt x="1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8035048" y="4170326"/>
              <a:ext cx="2826" cy="253973"/>
            </a:xfrm>
            <a:custGeom>
              <a:avLst/>
              <a:gdLst/>
              <a:ahLst/>
              <a:cxnLst/>
              <a:rect l="l" t="t" r="r" b="b"/>
              <a:pathLst>
                <a:path w="25" h="2247" extrusionOk="0">
                  <a:moveTo>
                    <a:pt x="13" y="1"/>
                  </a:moveTo>
                  <a:cubicBezTo>
                    <a:pt x="13" y="1"/>
                    <a:pt x="1" y="1"/>
                    <a:pt x="1" y="12"/>
                  </a:cubicBezTo>
                  <a:lnTo>
                    <a:pt x="1" y="2235"/>
                  </a:lnTo>
                  <a:lnTo>
                    <a:pt x="13" y="2247"/>
                  </a:lnTo>
                  <a:cubicBezTo>
                    <a:pt x="24" y="2247"/>
                    <a:pt x="24" y="2235"/>
                    <a:pt x="24" y="2235"/>
                  </a:cubicBezTo>
                  <a:lnTo>
                    <a:pt x="24" y="12"/>
                  </a:lnTo>
                  <a:cubicBezTo>
                    <a:pt x="24" y="1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7956268" y="4205138"/>
              <a:ext cx="167055" cy="159030"/>
            </a:xfrm>
            <a:custGeom>
              <a:avLst/>
              <a:gdLst/>
              <a:ahLst/>
              <a:cxnLst/>
              <a:rect l="l" t="t" r="r" b="b"/>
              <a:pathLst>
                <a:path w="1478" h="1407" extrusionOk="0">
                  <a:moveTo>
                    <a:pt x="1454" y="0"/>
                  </a:moveTo>
                  <a:lnTo>
                    <a:pt x="12" y="1383"/>
                  </a:lnTo>
                  <a:cubicBezTo>
                    <a:pt x="1" y="1383"/>
                    <a:pt x="1" y="1395"/>
                    <a:pt x="12" y="1407"/>
                  </a:cubicBezTo>
                  <a:lnTo>
                    <a:pt x="36" y="1407"/>
                  </a:lnTo>
                  <a:lnTo>
                    <a:pt x="1478" y="24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7956268" y="4205138"/>
              <a:ext cx="167055" cy="159030"/>
            </a:xfrm>
            <a:custGeom>
              <a:avLst/>
              <a:gdLst/>
              <a:ahLst/>
              <a:cxnLst/>
              <a:rect l="l" t="t" r="r" b="b"/>
              <a:pathLst>
                <a:path w="1478" h="1407" extrusionOk="0">
                  <a:moveTo>
                    <a:pt x="12" y="0"/>
                  </a:moveTo>
                  <a:cubicBezTo>
                    <a:pt x="1" y="12"/>
                    <a:pt x="1" y="12"/>
                    <a:pt x="12" y="24"/>
                  </a:cubicBezTo>
                  <a:lnTo>
                    <a:pt x="1454" y="1407"/>
                  </a:lnTo>
                  <a:lnTo>
                    <a:pt x="1478" y="1407"/>
                  </a:lnTo>
                  <a:lnTo>
                    <a:pt x="1478" y="138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5436204" y="2931657"/>
              <a:ext cx="224586" cy="4182"/>
            </a:xfrm>
            <a:custGeom>
              <a:avLst/>
              <a:gdLst/>
              <a:ahLst/>
              <a:cxnLst/>
              <a:rect l="l" t="t" r="r" b="b"/>
              <a:pathLst>
                <a:path w="1987" h="37" extrusionOk="0">
                  <a:moveTo>
                    <a:pt x="25" y="1"/>
                  </a:moveTo>
                  <a:cubicBezTo>
                    <a:pt x="12" y="1"/>
                    <a:pt x="1" y="13"/>
                    <a:pt x="1" y="24"/>
                  </a:cubicBezTo>
                  <a:cubicBezTo>
                    <a:pt x="1" y="24"/>
                    <a:pt x="12" y="37"/>
                    <a:pt x="25" y="37"/>
                  </a:cubicBezTo>
                  <a:lnTo>
                    <a:pt x="1975" y="37"/>
                  </a:lnTo>
                  <a:cubicBezTo>
                    <a:pt x="1987" y="37"/>
                    <a:pt x="1987" y="24"/>
                    <a:pt x="1987" y="24"/>
                  </a:cubicBezTo>
                  <a:cubicBezTo>
                    <a:pt x="1987" y="13"/>
                    <a:pt x="1987" y="1"/>
                    <a:pt x="19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5535103" y="2816708"/>
              <a:ext cx="4069" cy="254086"/>
            </a:xfrm>
            <a:custGeom>
              <a:avLst/>
              <a:gdLst/>
              <a:ahLst/>
              <a:cxnLst/>
              <a:rect l="l" t="t" r="r" b="b"/>
              <a:pathLst>
                <a:path w="36" h="2248" extrusionOk="0">
                  <a:moveTo>
                    <a:pt x="12" y="1"/>
                  </a:moveTo>
                  <a:lnTo>
                    <a:pt x="1" y="13"/>
                  </a:lnTo>
                  <a:lnTo>
                    <a:pt x="1" y="2236"/>
                  </a:lnTo>
                  <a:cubicBezTo>
                    <a:pt x="1" y="2247"/>
                    <a:pt x="12" y="2247"/>
                    <a:pt x="12" y="2247"/>
                  </a:cubicBezTo>
                  <a:cubicBezTo>
                    <a:pt x="24" y="2247"/>
                    <a:pt x="36" y="2247"/>
                    <a:pt x="36" y="2236"/>
                  </a:cubicBezTo>
                  <a:lnTo>
                    <a:pt x="36" y="13"/>
                  </a:lnTo>
                  <a:cubicBezTo>
                    <a:pt x="36" y="13"/>
                    <a:pt x="24" y="1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5456210" y="2851521"/>
              <a:ext cx="167168" cy="160386"/>
            </a:xfrm>
            <a:custGeom>
              <a:avLst/>
              <a:gdLst/>
              <a:ahLst/>
              <a:cxnLst/>
              <a:rect l="l" t="t" r="r" b="b"/>
              <a:pathLst>
                <a:path w="1479" h="1419" extrusionOk="0">
                  <a:moveTo>
                    <a:pt x="1455" y="0"/>
                  </a:moveTo>
                  <a:lnTo>
                    <a:pt x="13" y="1384"/>
                  </a:lnTo>
                  <a:cubicBezTo>
                    <a:pt x="1" y="1395"/>
                    <a:pt x="1" y="1408"/>
                    <a:pt x="13" y="1408"/>
                  </a:cubicBezTo>
                  <a:cubicBezTo>
                    <a:pt x="13" y="1408"/>
                    <a:pt x="13" y="1419"/>
                    <a:pt x="24" y="1419"/>
                  </a:cubicBezTo>
                  <a:cubicBezTo>
                    <a:pt x="24" y="1419"/>
                    <a:pt x="24" y="1408"/>
                    <a:pt x="37" y="1408"/>
                  </a:cubicBezTo>
                  <a:lnTo>
                    <a:pt x="1479" y="2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5456210" y="2851521"/>
              <a:ext cx="167168" cy="160386"/>
            </a:xfrm>
            <a:custGeom>
              <a:avLst/>
              <a:gdLst/>
              <a:ahLst/>
              <a:cxnLst/>
              <a:rect l="l" t="t" r="r" b="b"/>
              <a:pathLst>
                <a:path w="1479" h="1419" extrusionOk="0">
                  <a:moveTo>
                    <a:pt x="13" y="0"/>
                  </a:moveTo>
                  <a:cubicBezTo>
                    <a:pt x="1" y="13"/>
                    <a:pt x="1" y="24"/>
                    <a:pt x="13" y="24"/>
                  </a:cubicBezTo>
                  <a:lnTo>
                    <a:pt x="1455" y="1408"/>
                  </a:lnTo>
                  <a:cubicBezTo>
                    <a:pt x="1455" y="1408"/>
                    <a:pt x="1455" y="1419"/>
                    <a:pt x="1467" y="1419"/>
                  </a:cubicBezTo>
                  <a:cubicBezTo>
                    <a:pt x="1467" y="1419"/>
                    <a:pt x="1467" y="1408"/>
                    <a:pt x="1479" y="1408"/>
                  </a:cubicBezTo>
                  <a:lnTo>
                    <a:pt x="1479" y="138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5849094" y="2077847"/>
              <a:ext cx="296697" cy="4069"/>
            </a:xfrm>
            <a:custGeom>
              <a:avLst/>
              <a:gdLst/>
              <a:ahLst/>
              <a:cxnLst/>
              <a:rect l="l" t="t" r="r" b="b"/>
              <a:pathLst>
                <a:path w="2625" h="36" extrusionOk="0">
                  <a:moveTo>
                    <a:pt x="13" y="1"/>
                  </a:moveTo>
                  <a:cubicBezTo>
                    <a:pt x="0" y="1"/>
                    <a:pt x="0" y="12"/>
                    <a:pt x="0" y="12"/>
                  </a:cubicBezTo>
                  <a:cubicBezTo>
                    <a:pt x="0" y="25"/>
                    <a:pt x="0" y="36"/>
                    <a:pt x="13" y="36"/>
                  </a:cubicBezTo>
                  <a:lnTo>
                    <a:pt x="2613" y="36"/>
                  </a:lnTo>
                  <a:cubicBezTo>
                    <a:pt x="2625" y="36"/>
                    <a:pt x="2625" y="25"/>
                    <a:pt x="2625" y="12"/>
                  </a:cubicBezTo>
                  <a:cubicBezTo>
                    <a:pt x="2625" y="12"/>
                    <a:pt x="2625" y="1"/>
                    <a:pt x="2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5978737" y="1925599"/>
              <a:ext cx="4069" cy="336822"/>
            </a:xfrm>
            <a:custGeom>
              <a:avLst/>
              <a:gdLst/>
              <a:ahLst/>
              <a:cxnLst/>
              <a:rect l="l" t="t" r="r" b="b"/>
              <a:pathLst>
                <a:path w="36" h="2980" extrusionOk="0">
                  <a:moveTo>
                    <a:pt x="24" y="0"/>
                  </a:moveTo>
                  <a:cubicBezTo>
                    <a:pt x="12" y="0"/>
                    <a:pt x="1" y="0"/>
                    <a:pt x="1" y="12"/>
                  </a:cubicBezTo>
                  <a:lnTo>
                    <a:pt x="1" y="2967"/>
                  </a:lnTo>
                  <a:cubicBezTo>
                    <a:pt x="1" y="2967"/>
                    <a:pt x="12" y="2979"/>
                    <a:pt x="24" y="2979"/>
                  </a:cubicBezTo>
                  <a:lnTo>
                    <a:pt x="36" y="2967"/>
                  </a:lnTo>
                  <a:lnTo>
                    <a:pt x="36" y="12"/>
                  </a:lnTo>
                  <a:cubicBezTo>
                    <a:pt x="36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5874525" y="1971036"/>
              <a:ext cx="221873" cy="211248"/>
            </a:xfrm>
            <a:custGeom>
              <a:avLst/>
              <a:gdLst/>
              <a:ahLst/>
              <a:cxnLst/>
              <a:rect l="l" t="t" r="r" b="b"/>
              <a:pathLst>
                <a:path w="1963" h="1869" extrusionOk="0">
                  <a:moveTo>
                    <a:pt x="1927" y="0"/>
                  </a:moveTo>
                  <a:lnTo>
                    <a:pt x="12" y="1844"/>
                  </a:lnTo>
                  <a:cubicBezTo>
                    <a:pt x="0" y="1844"/>
                    <a:pt x="0" y="1856"/>
                    <a:pt x="12" y="1868"/>
                  </a:cubicBezTo>
                  <a:lnTo>
                    <a:pt x="35" y="1868"/>
                  </a:lnTo>
                  <a:lnTo>
                    <a:pt x="1951" y="24"/>
                  </a:lnTo>
                  <a:cubicBezTo>
                    <a:pt x="1963" y="24"/>
                    <a:pt x="1963" y="12"/>
                    <a:pt x="1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5874525" y="1971036"/>
              <a:ext cx="221873" cy="211248"/>
            </a:xfrm>
            <a:custGeom>
              <a:avLst/>
              <a:gdLst/>
              <a:ahLst/>
              <a:cxnLst/>
              <a:rect l="l" t="t" r="r" b="b"/>
              <a:pathLst>
                <a:path w="1963" h="1869" extrusionOk="0">
                  <a:moveTo>
                    <a:pt x="12" y="0"/>
                  </a:moveTo>
                  <a:cubicBezTo>
                    <a:pt x="0" y="12"/>
                    <a:pt x="0" y="24"/>
                    <a:pt x="12" y="24"/>
                  </a:cubicBezTo>
                  <a:lnTo>
                    <a:pt x="1927" y="1868"/>
                  </a:lnTo>
                  <a:lnTo>
                    <a:pt x="1951" y="1868"/>
                  </a:lnTo>
                  <a:cubicBezTo>
                    <a:pt x="1963" y="1856"/>
                    <a:pt x="1963" y="1844"/>
                    <a:pt x="1951" y="184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8211484" y="2274289"/>
              <a:ext cx="177792" cy="2713"/>
            </a:xfrm>
            <a:custGeom>
              <a:avLst/>
              <a:gdLst/>
              <a:ahLst/>
              <a:cxnLst/>
              <a:rect l="l" t="t" r="r" b="b"/>
              <a:pathLst>
                <a:path w="1573" h="24" extrusionOk="0">
                  <a:moveTo>
                    <a:pt x="24" y="0"/>
                  </a:moveTo>
                  <a:cubicBezTo>
                    <a:pt x="13" y="0"/>
                    <a:pt x="0" y="0"/>
                    <a:pt x="0" y="13"/>
                  </a:cubicBezTo>
                  <a:cubicBezTo>
                    <a:pt x="0" y="24"/>
                    <a:pt x="13" y="24"/>
                    <a:pt x="24" y="24"/>
                  </a:cubicBezTo>
                  <a:lnTo>
                    <a:pt x="1561" y="24"/>
                  </a:lnTo>
                  <a:cubicBezTo>
                    <a:pt x="1561" y="24"/>
                    <a:pt x="1573" y="24"/>
                    <a:pt x="1573" y="13"/>
                  </a:cubicBezTo>
                  <a:cubicBezTo>
                    <a:pt x="1573" y="0"/>
                    <a:pt x="1561" y="0"/>
                    <a:pt x="15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8288908" y="2183415"/>
              <a:ext cx="4182" cy="200511"/>
            </a:xfrm>
            <a:custGeom>
              <a:avLst/>
              <a:gdLst/>
              <a:ahLst/>
              <a:cxnLst/>
              <a:rect l="l" t="t" r="r" b="b"/>
              <a:pathLst>
                <a:path w="37" h="1774" extrusionOk="0">
                  <a:moveTo>
                    <a:pt x="25" y="0"/>
                  </a:moveTo>
                  <a:cubicBezTo>
                    <a:pt x="13" y="0"/>
                    <a:pt x="1" y="13"/>
                    <a:pt x="1" y="13"/>
                  </a:cubicBezTo>
                  <a:lnTo>
                    <a:pt x="1" y="1762"/>
                  </a:lnTo>
                  <a:cubicBezTo>
                    <a:pt x="1" y="1774"/>
                    <a:pt x="13" y="1774"/>
                    <a:pt x="25" y="1774"/>
                  </a:cubicBezTo>
                  <a:cubicBezTo>
                    <a:pt x="25" y="1774"/>
                    <a:pt x="37" y="1774"/>
                    <a:pt x="37" y="1762"/>
                  </a:cubicBezTo>
                  <a:lnTo>
                    <a:pt x="37" y="1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8227534" y="2210429"/>
              <a:ext cx="132355" cy="126817"/>
            </a:xfrm>
            <a:custGeom>
              <a:avLst/>
              <a:gdLst/>
              <a:ahLst/>
              <a:cxnLst/>
              <a:rect l="l" t="t" r="r" b="b"/>
              <a:pathLst>
                <a:path w="1171" h="1122" extrusionOk="0">
                  <a:moveTo>
                    <a:pt x="1153" y="1"/>
                  </a:moveTo>
                  <a:cubicBezTo>
                    <a:pt x="1150" y="1"/>
                    <a:pt x="1147" y="4"/>
                    <a:pt x="1147" y="10"/>
                  </a:cubicBezTo>
                  <a:lnTo>
                    <a:pt x="12" y="1098"/>
                  </a:lnTo>
                  <a:cubicBezTo>
                    <a:pt x="0" y="1098"/>
                    <a:pt x="0" y="1109"/>
                    <a:pt x="12" y="1121"/>
                  </a:cubicBezTo>
                  <a:lnTo>
                    <a:pt x="24" y="1121"/>
                  </a:lnTo>
                  <a:lnTo>
                    <a:pt x="1159" y="34"/>
                  </a:lnTo>
                  <a:cubicBezTo>
                    <a:pt x="1171" y="21"/>
                    <a:pt x="1171" y="10"/>
                    <a:pt x="1159" y="10"/>
                  </a:cubicBezTo>
                  <a:cubicBezTo>
                    <a:pt x="1159" y="4"/>
                    <a:pt x="1156" y="1"/>
                    <a:pt x="1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8227534" y="2210429"/>
              <a:ext cx="132355" cy="126817"/>
            </a:xfrm>
            <a:custGeom>
              <a:avLst/>
              <a:gdLst/>
              <a:ahLst/>
              <a:cxnLst/>
              <a:rect l="l" t="t" r="r" b="b"/>
              <a:pathLst>
                <a:path w="1171" h="1122" extrusionOk="0">
                  <a:moveTo>
                    <a:pt x="18" y="1"/>
                  </a:moveTo>
                  <a:cubicBezTo>
                    <a:pt x="15" y="1"/>
                    <a:pt x="12" y="4"/>
                    <a:pt x="12" y="10"/>
                  </a:cubicBezTo>
                  <a:cubicBezTo>
                    <a:pt x="0" y="10"/>
                    <a:pt x="0" y="21"/>
                    <a:pt x="12" y="34"/>
                  </a:cubicBezTo>
                  <a:lnTo>
                    <a:pt x="1147" y="1121"/>
                  </a:lnTo>
                  <a:lnTo>
                    <a:pt x="1159" y="1121"/>
                  </a:lnTo>
                  <a:cubicBezTo>
                    <a:pt x="1171" y="1109"/>
                    <a:pt x="1171" y="1098"/>
                    <a:pt x="1159" y="1098"/>
                  </a:cubicBezTo>
                  <a:lnTo>
                    <a:pt x="24" y="10"/>
                  </a:ln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8248896" y="3458139"/>
              <a:ext cx="34812" cy="34812"/>
            </a:xfrm>
            <a:custGeom>
              <a:avLst/>
              <a:gdLst/>
              <a:ahLst/>
              <a:cxnLst/>
              <a:rect l="l" t="t" r="r" b="b"/>
              <a:pathLst>
                <a:path w="308" h="308" extrusionOk="0">
                  <a:moveTo>
                    <a:pt x="154" y="0"/>
                  </a:moveTo>
                  <a:cubicBezTo>
                    <a:pt x="71" y="0"/>
                    <a:pt x="0" y="71"/>
                    <a:pt x="0" y="155"/>
                  </a:cubicBezTo>
                  <a:cubicBezTo>
                    <a:pt x="0" y="237"/>
                    <a:pt x="71" y="308"/>
                    <a:pt x="154" y="308"/>
                  </a:cubicBezTo>
                  <a:cubicBezTo>
                    <a:pt x="237" y="308"/>
                    <a:pt x="308" y="237"/>
                    <a:pt x="308" y="155"/>
                  </a:cubicBezTo>
                  <a:cubicBezTo>
                    <a:pt x="308" y="71"/>
                    <a:pt x="237" y="0"/>
                    <a:pt x="154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5663390" y="4368124"/>
              <a:ext cx="48263" cy="48263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13" y="0"/>
                  </a:moveTo>
                  <a:cubicBezTo>
                    <a:pt x="95" y="0"/>
                    <a:pt x="1" y="95"/>
                    <a:pt x="1" y="213"/>
                  </a:cubicBezTo>
                  <a:cubicBezTo>
                    <a:pt x="1" y="331"/>
                    <a:pt x="95" y="426"/>
                    <a:pt x="213" y="426"/>
                  </a:cubicBezTo>
                  <a:cubicBezTo>
                    <a:pt x="332" y="426"/>
                    <a:pt x="426" y="331"/>
                    <a:pt x="426" y="213"/>
                  </a:cubicBezTo>
                  <a:cubicBezTo>
                    <a:pt x="426" y="95"/>
                    <a:pt x="332" y="0"/>
                    <a:pt x="213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5958618" y="2696447"/>
              <a:ext cx="36282" cy="36282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16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0"/>
                    <a:pt x="72" y="321"/>
                    <a:pt x="166" y="321"/>
                  </a:cubicBezTo>
                  <a:cubicBezTo>
                    <a:pt x="249" y="321"/>
                    <a:pt x="320" y="250"/>
                    <a:pt x="320" y="155"/>
                  </a:cubicBezTo>
                  <a:cubicBezTo>
                    <a:pt x="320" y="72"/>
                    <a:pt x="249" y="1"/>
                    <a:pt x="16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5856183" y="1436893"/>
              <a:ext cx="97769" cy="97769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8" y="1"/>
                  </a:moveTo>
                  <a:cubicBezTo>
                    <a:pt x="190" y="1"/>
                    <a:pt x="1" y="202"/>
                    <a:pt x="1" y="439"/>
                  </a:cubicBezTo>
                  <a:cubicBezTo>
                    <a:pt x="1" y="675"/>
                    <a:pt x="190" y="864"/>
                    <a:pt x="438" y="864"/>
                  </a:cubicBezTo>
                  <a:cubicBezTo>
                    <a:pt x="675" y="864"/>
                    <a:pt x="864" y="675"/>
                    <a:pt x="864" y="439"/>
                  </a:cubicBezTo>
                  <a:cubicBezTo>
                    <a:pt x="864" y="202"/>
                    <a:pt x="675" y="1"/>
                    <a:pt x="438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8023067" y="1797313"/>
              <a:ext cx="52219" cy="52106"/>
            </a:xfrm>
            <a:custGeom>
              <a:avLst/>
              <a:gdLst/>
              <a:ahLst/>
              <a:cxnLst/>
              <a:rect l="l" t="t" r="r" b="b"/>
              <a:pathLst>
                <a:path w="462" h="461" extrusionOk="0">
                  <a:moveTo>
                    <a:pt x="225" y="0"/>
                  </a:moveTo>
                  <a:cubicBezTo>
                    <a:pt x="107" y="0"/>
                    <a:pt x="1" y="106"/>
                    <a:pt x="1" y="237"/>
                  </a:cubicBezTo>
                  <a:cubicBezTo>
                    <a:pt x="1" y="366"/>
                    <a:pt x="107" y="461"/>
                    <a:pt x="225" y="461"/>
                  </a:cubicBezTo>
                  <a:cubicBezTo>
                    <a:pt x="355" y="461"/>
                    <a:pt x="461" y="366"/>
                    <a:pt x="461" y="237"/>
                  </a:cubicBezTo>
                  <a:cubicBezTo>
                    <a:pt x="461" y="106"/>
                    <a:pt x="355" y="0"/>
                    <a:pt x="225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6029486" y="2942282"/>
              <a:ext cx="442390" cy="296810"/>
            </a:xfrm>
            <a:custGeom>
              <a:avLst/>
              <a:gdLst/>
              <a:ahLst/>
              <a:cxnLst/>
              <a:rect l="l" t="t" r="r" b="b"/>
              <a:pathLst>
                <a:path w="3914" h="2626" extrusionOk="0">
                  <a:moveTo>
                    <a:pt x="3876" y="1"/>
                  </a:moveTo>
                  <a:cubicBezTo>
                    <a:pt x="3614" y="1"/>
                    <a:pt x="2044" y="50"/>
                    <a:pt x="781" y="1183"/>
                  </a:cubicBezTo>
                  <a:cubicBezTo>
                    <a:pt x="781" y="1183"/>
                    <a:pt x="178" y="1703"/>
                    <a:pt x="1" y="2567"/>
                  </a:cubicBezTo>
                  <a:lnTo>
                    <a:pt x="1880" y="2626"/>
                  </a:lnTo>
                  <a:cubicBezTo>
                    <a:pt x="1963" y="2247"/>
                    <a:pt x="2129" y="1881"/>
                    <a:pt x="2400" y="1656"/>
                  </a:cubicBezTo>
                  <a:cubicBezTo>
                    <a:pt x="3003" y="1183"/>
                    <a:pt x="3264" y="1254"/>
                    <a:pt x="3322" y="1112"/>
                  </a:cubicBezTo>
                  <a:cubicBezTo>
                    <a:pt x="3382" y="971"/>
                    <a:pt x="3913" y="1"/>
                    <a:pt x="3913" y="1"/>
                  </a:cubicBezTo>
                  <a:cubicBezTo>
                    <a:pt x="3913" y="1"/>
                    <a:pt x="3900" y="1"/>
                    <a:pt x="3876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6523869" y="2939682"/>
              <a:ext cx="499016" cy="493252"/>
            </a:xfrm>
            <a:custGeom>
              <a:avLst/>
              <a:gdLst/>
              <a:ahLst/>
              <a:cxnLst/>
              <a:rect l="l" t="t" r="r" b="b"/>
              <a:pathLst>
                <a:path w="4415" h="4364" extrusionOk="0">
                  <a:moveTo>
                    <a:pt x="416" y="0"/>
                  </a:moveTo>
                  <a:cubicBezTo>
                    <a:pt x="415" y="0"/>
                    <a:pt x="414" y="1"/>
                    <a:pt x="414" y="1"/>
                  </a:cubicBezTo>
                  <a:lnTo>
                    <a:pt x="1" y="710"/>
                  </a:lnTo>
                  <a:cubicBezTo>
                    <a:pt x="1" y="710"/>
                    <a:pt x="1242" y="4351"/>
                    <a:pt x="2176" y="4363"/>
                  </a:cubicBezTo>
                  <a:cubicBezTo>
                    <a:pt x="2180" y="4363"/>
                    <a:pt x="2184" y="4363"/>
                    <a:pt x="2189" y="4363"/>
                  </a:cubicBezTo>
                  <a:cubicBezTo>
                    <a:pt x="3121" y="4363"/>
                    <a:pt x="4415" y="3114"/>
                    <a:pt x="2826" y="1550"/>
                  </a:cubicBezTo>
                  <a:cubicBezTo>
                    <a:pt x="1277" y="23"/>
                    <a:pt x="462" y="0"/>
                    <a:pt x="416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6267409" y="2935726"/>
              <a:ext cx="513145" cy="517214"/>
            </a:xfrm>
            <a:custGeom>
              <a:avLst/>
              <a:gdLst/>
              <a:ahLst/>
              <a:cxnLst/>
              <a:rect l="l" t="t" r="r" b="b"/>
              <a:pathLst>
                <a:path w="4540" h="4576" extrusionOk="0">
                  <a:moveTo>
                    <a:pt x="2270" y="1"/>
                  </a:moveTo>
                  <a:cubicBezTo>
                    <a:pt x="1017" y="1"/>
                    <a:pt x="0" y="1987"/>
                    <a:pt x="0" y="4422"/>
                  </a:cubicBezTo>
                  <a:lnTo>
                    <a:pt x="0" y="4575"/>
                  </a:lnTo>
                  <a:lnTo>
                    <a:pt x="4527" y="4575"/>
                  </a:lnTo>
                  <a:cubicBezTo>
                    <a:pt x="4540" y="4528"/>
                    <a:pt x="4540" y="4469"/>
                    <a:pt x="4540" y="4422"/>
                  </a:cubicBezTo>
                  <a:cubicBezTo>
                    <a:pt x="4540" y="1987"/>
                    <a:pt x="3523" y="1"/>
                    <a:pt x="2270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6541275" y="3031800"/>
              <a:ext cx="156430" cy="81719"/>
            </a:xfrm>
            <a:custGeom>
              <a:avLst/>
              <a:gdLst/>
              <a:ahLst/>
              <a:cxnLst/>
              <a:rect l="l" t="t" r="r" b="b"/>
              <a:pathLst>
                <a:path w="1384" h="723" extrusionOk="0">
                  <a:moveTo>
                    <a:pt x="951" y="0"/>
                  </a:moveTo>
                  <a:cubicBezTo>
                    <a:pt x="797" y="0"/>
                    <a:pt x="627" y="273"/>
                    <a:pt x="627" y="273"/>
                  </a:cubicBezTo>
                  <a:cubicBezTo>
                    <a:pt x="627" y="273"/>
                    <a:pt x="468" y="18"/>
                    <a:pt x="306" y="18"/>
                  </a:cubicBezTo>
                  <a:cubicBezTo>
                    <a:pt x="271" y="18"/>
                    <a:pt x="235" y="31"/>
                    <a:pt x="201" y="60"/>
                  </a:cubicBezTo>
                  <a:cubicBezTo>
                    <a:pt x="0" y="226"/>
                    <a:pt x="615" y="722"/>
                    <a:pt x="615" y="722"/>
                  </a:cubicBezTo>
                  <a:cubicBezTo>
                    <a:pt x="615" y="722"/>
                    <a:pt x="1384" y="202"/>
                    <a:pt x="1005" y="13"/>
                  </a:cubicBezTo>
                  <a:cubicBezTo>
                    <a:pt x="988" y="4"/>
                    <a:pt x="969" y="0"/>
                    <a:pt x="951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6461026" y="2864858"/>
              <a:ext cx="127156" cy="124443"/>
            </a:xfrm>
            <a:custGeom>
              <a:avLst/>
              <a:gdLst/>
              <a:ahLst/>
              <a:cxnLst/>
              <a:rect l="l" t="t" r="r" b="b"/>
              <a:pathLst>
                <a:path w="1125" h="1101" extrusionOk="0">
                  <a:moveTo>
                    <a:pt x="48" y="0"/>
                  </a:moveTo>
                  <a:lnTo>
                    <a:pt x="24" y="533"/>
                  </a:lnTo>
                  <a:cubicBezTo>
                    <a:pt x="1" y="828"/>
                    <a:pt x="226" y="1088"/>
                    <a:pt x="533" y="1100"/>
                  </a:cubicBezTo>
                  <a:cubicBezTo>
                    <a:pt x="540" y="1101"/>
                    <a:pt x="547" y="1101"/>
                    <a:pt x="555" y="1101"/>
                  </a:cubicBezTo>
                  <a:cubicBezTo>
                    <a:pt x="840" y="1101"/>
                    <a:pt x="1077" y="880"/>
                    <a:pt x="1088" y="592"/>
                  </a:cubicBezTo>
                  <a:lnTo>
                    <a:pt x="1124" y="6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6217903" y="2334081"/>
              <a:ext cx="678843" cy="585256"/>
            </a:xfrm>
            <a:custGeom>
              <a:avLst/>
              <a:gdLst/>
              <a:ahLst/>
              <a:cxnLst/>
              <a:rect l="l" t="t" r="r" b="b"/>
              <a:pathLst>
                <a:path w="6006" h="5178" extrusionOk="0">
                  <a:moveTo>
                    <a:pt x="3800" y="0"/>
                  </a:moveTo>
                  <a:cubicBezTo>
                    <a:pt x="3732" y="0"/>
                    <a:pt x="3659" y="89"/>
                    <a:pt x="3665" y="264"/>
                  </a:cubicBezTo>
                  <a:cubicBezTo>
                    <a:pt x="3665" y="264"/>
                    <a:pt x="3588" y="92"/>
                    <a:pt x="3507" y="92"/>
                  </a:cubicBezTo>
                  <a:cubicBezTo>
                    <a:pt x="3493" y="92"/>
                    <a:pt x="3478" y="97"/>
                    <a:pt x="3464" y="110"/>
                  </a:cubicBezTo>
                  <a:cubicBezTo>
                    <a:pt x="3358" y="193"/>
                    <a:pt x="3606" y="524"/>
                    <a:pt x="3547" y="748"/>
                  </a:cubicBezTo>
                  <a:lnTo>
                    <a:pt x="3547" y="772"/>
                  </a:lnTo>
                  <a:cubicBezTo>
                    <a:pt x="3499" y="819"/>
                    <a:pt x="1371" y="784"/>
                    <a:pt x="935" y="1848"/>
                  </a:cubicBezTo>
                  <a:cubicBezTo>
                    <a:pt x="935" y="1848"/>
                    <a:pt x="95" y="2699"/>
                    <a:pt x="24" y="4094"/>
                  </a:cubicBezTo>
                  <a:cubicBezTo>
                    <a:pt x="0" y="4578"/>
                    <a:pt x="1253" y="4851"/>
                    <a:pt x="2033" y="4922"/>
                  </a:cubicBezTo>
                  <a:cubicBezTo>
                    <a:pt x="2141" y="4929"/>
                    <a:pt x="3691" y="5177"/>
                    <a:pt x="4723" y="5177"/>
                  </a:cubicBezTo>
                  <a:cubicBezTo>
                    <a:pt x="5176" y="5177"/>
                    <a:pt x="5529" y="5130"/>
                    <a:pt x="5616" y="4993"/>
                  </a:cubicBezTo>
                  <a:cubicBezTo>
                    <a:pt x="5829" y="4649"/>
                    <a:pt x="6006" y="3621"/>
                    <a:pt x="5840" y="2699"/>
                  </a:cubicBezTo>
                  <a:cubicBezTo>
                    <a:pt x="5816" y="2403"/>
                    <a:pt x="5722" y="2119"/>
                    <a:pt x="5580" y="1848"/>
                  </a:cubicBezTo>
                  <a:cubicBezTo>
                    <a:pt x="5580" y="1848"/>
                    <a:pt x="5569" y="1848"/>
                    <a:pt x="5569" y="1836"/>
                  </a:cubicBezTo>
                  <a:cubicBezTo>
                    <a:pt x="5569" y="1836"/>
                    <a:pt x="5569" y="1824"/>
                    <a:pt x="5556" y="1824"/>
                  </a:cubicBezTo>
                  <a:cubicBezTo>
                    <a:pt x="5204" y="1193"/>
                    <a:pt x="4552" y="708"/>
                    <a:pt x="3914" y="708"/>
                  </a:cubicBezTo>
                  <a:cubicBezTo>
                    <a:pt x="3847" y="708"/>
                    <a:pt x="3779" y="713"/>
                    <a:pt x="3712" y="724"/>
                  </a:cubicBezTo>
                  <a:cubicBezTo>
                    <a:pt x="3772" y="653"/>
                    <a:pt x="3914" y="453"/>
                    <a:pt x="3914" y="217"/>
                  </a:cubicBezTo>
                  <a:cubicBezTo>
                    <a:pt x="3919" y="71"/>
                    <a:pt x="3861" y="0"/>
                    <a:pt x="3800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6286059" y="2428685"/>
              <a:ext cx="458327" cy="503538"/>
            </a:xfrm>
            <a:custGeom>
              <a:avLst/>
              <a:gdLst/>
              <a:ahLst/>
              <a:cxnLst/>
              <a:rect l="l" t="t" r="r" b="b"/>
              <a:pathLst>
                <a:path w="4055" h="4455" extrusionOk="0">
                  <a:moveTo>
                    <a:pt x="1829" y="0"/>
                  </a:moveTo>
                  <a:cubicBezTo>
                    <a:pt x="1236" y="0"/>
                    <a:pt x="504" y="139"/>
                    <a:pt x="319" y="762"/>
                  </a:cubicBezTo>
                  <a:cubicBezTo>
                    <a:pt x="1" y="1826"/>
                    <a:pt x="71" y="2902"/>
                    <a:pt x="95" y="3410"/>
                  </a:cubicBezTo>
                  <a:cubicBezTo>
                    <a:pt x="106" y="3919"/>
                    <a:pt x="508" y="4238"/>
                    <a:pt x="863" y="4356"/>
                  </a:cubicBezTo>
                  <a:cubicBezTo>
                    <a:pt x="1013" y="4406"/>
                    <a:pt x="1385" y="4454"/>
                    <a:pt x="1807" y="4454"/>
                  </a:cubicBezTo>
                  <a:cubicBezTo>
                    <a:pt x="2380" y="4454"/>
                    <a:pt x="3048" y="4365"/>
                    <a:pt x="3382" y="4072"/>
                  </a:cubicBezTo>
                  <a:cubicBezTo>
                    <a:pt x="3949" y="3564"/>
                    <a:pt x="4020" y="1697"/>
                    <a:pt x="4020" y="1697"/>
                  </a:cubicBezTo>
                  <a:cubicBezTo>
                    <a:pt x="4055" y="1200"/>
                    <a:pt x="2684" y="136"/>
                    <a:pt x="2636" y="89"/>
                  </a:cubicBezTo>
                  <a:cubicBezTo>
                    <a:pt x="2616" y="74"/>
                    <a:pt x="2259" y="0"/>
                    <a:pt x="1829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6211235" y="2337358"/>
              <a:ext cx="566607" cy="383276"/>
            </a:xfrm>
            <a:custGeom>
              <a:avLst/>
              <a:gdLst/>
              <a:ahLst/>
              <a:cxnLst/>
              <a:rect l="l" t="t" r="r" b="b"/>
              <a:pathLst>
                <a:path w="5013" h="3391" extrusionOk="0">
                  <a:moveTo>
                    <a:pt x="2076" y="1"/>
                  </a:moveTo>
                  <a:cubicBezTo>
                    <a:pt x="1973" y="1"/>
                    <a:pt x="1868" y="11"/>
                    <a:pt x="1761" y="33"/>
                  </a:cubicBezTo>
                  <a:cubicBezTo>
                    <a:pt x="757" y="235"/>
                    <a:pt x="1" y="1086"/>
                    <a:pt x="390" y="1830"/>
                  </a:cubicBezTo>
                  <a:cubicBezTo>
                    <a:pt x="568" y="2163"/>
                    <a:pt x="793" y="2274"/>
                    <a:pt x="1012" y="2274"/>
                  </a:cubicBezTo>
                  <a:cubicBezTo>
                    <a:pt x="1274" y="2274"/>
                    <a:pt x="1525" y="2114"/>
                    <a:pt x="1667" y="1984"/>
                  </a:cubicBezTo>
                  <a:lnTo>
                    <a:pt x="1667" y="1984"/>
                  </a:lnTo>
                  <a:cubicBezTo>
                    <a:pt x="1667" y="1985"/>
                    <a:pt x="1514" y="2327"/>
                    <a:pt x="1916" y="2469"/>
                  </a:cubicBezTo>
                  <a:cubicBezTo>
                    <a:pt x="1943" y="2479"/>
                    <a:pt x="1974" y="2484"/>
                    <a:pt x="2007" y="2484"/>
                  </a:cubicBezTo>
                  <a:cubicBezTo>
                    <a:pt x="2450" y="2484"/>
                    <a:pt x="3311" y="1582"/>
                    <a:pt x="3311" y="1582"/>
                  </a:cubicBezTo>
                  <a:cubicBezTo>
                    <a:pt x="3311" y="1582"/>
                    <a:pt x="3558" y="2965"/>
                    <a:pt x="4362" y="3391"/>
                  </a:cubicBezTo>
                  <a:cubicBezTo>
                    <a:pt x="4362" y="3391"/>
                    <a:pt x="4906" y="3190"/>
                    <a:pt x="4966" y="2765"/>
                  </a:cubicBezTo>
                  <a:cubicBezTo>
                    <a:pt x="5013" y="2481"/>
                    <a:pt x="4918" y="1843"/>
                    <a:pt x="4753" y="1559"/>
                  </a:cubicBezTo>
                  <a:cubicBezTo>
                    <a:pt x="4375" y="955"/>
                    <a:pt x="3642" y="719"/>
                    <a:pt x="3642" y="719"/>
                  </a:cubicBezTo>
                  <a:cubicBezTo>
                    <a:pt x="3642" y="719"/>
                    <a:pt x="2942" y="1"/>
                    <a:pt x="2076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6690924" y="2656435"/>
              <a:ext cx="129756" cy="112801"/>
            </a:xfrm>
            <a:custGeom>
              <a:avLst/>
              <a:gdLst/>
              <a:ahLst/>
              <a:cxnLst/>
              <a:rect l="l" t="t" r="r" b="b"/>
              <a:pathLst>
                <a:path w="1148" h="998" extrusionOk="0">
                  <a:moveTo>
                    <a:pt x="578" y="0"/>
                  </a:moveTo>
                  <a:cubicBezTo>
                    <a:pt x="539" y="0"/>
                    <a:pt x="501" y="4"/>
                    <a:pt x="462" y="13"/>
                  </a:cubicBezTo>
                  <a:cubicBezTo>
                    <a:pt x="178" y="71"/>
                    <a:pt x="0" y="344"/>
                    <a:pt x="60" y="615"/>
                  </a:cubicBezTo>
                  <a:cubicBezTo>
                    <a:pt x="109" y="836"/>
                    <a:pt x="314" y="998"/>
                    <a:pt x="548" y="998"/>
                  </a:cubicBezTo>
                  <a:cubicBezTo>
                    <a:pt x="589" y="998"/>
                    <a:pt x="632" y="993"/>
                    <a:pt x="674" y="982"/>
                  </a:cubicBezTo>
                  <a:cubicBezTo>
                    <a:pt x="958" y="922"/>
                    <a:pt x="1147" y="662"/>
                    <a:pt x="1088" y="391"/>
                  </a:cubicBezTo>
                  <a:cubicBezTo>
                    <a:pt x="1037" y="156"/>
                    <a:pt x="819" y="0"/>
                    <a:pt x="578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6414345" y="2695204"/>
              <a:ext cx="36169" cy="65556"/>
            </a:xfrm>
            <a:custGeom>
              <a:avLst/>
              <a:gdLst/>
              <a:ahLst/>
              <a:cxnLst/>
              <a:rect l="l" t="t" r="r" b="b"/>
              <a:pathLst>
                <a:path w="320" h="580" extrusionOk="0">
                  <a:moveTo>
                    <a:pt x="261" y="1"/>
                  </a:moveTo>
                  <a:lnTo>
                    <a:pt x="237" y="166"/>
                  </a:lnTo>
                  <a:cubicBezTo>
                    <a:pt x="177" y="166"/>
                    <a:pt x="119" y="190"/>
                    <a:pt x="83" y="225"/>
                  </a:cubicBezTo>
                  <a:cubicBezTo>
                    <a:pt x="24" y="272"/>
                    <a:pt x="0" y="319"/>
                    <a:pt x="0" y="379"/>
                  </a:cubicBezTo>
                  <a:cubicBezTo>
                    <a:pt x="0" y="485"/>
                    <a:pt x="119" y="579"/>
                    <a:pt x="261" y="579"/>
                  </a:cubicBezTo>
                  <a:lnTo>
                    <a:pt x="272" y="579"/>
                  </a:lnTo>
                  <a:lnTo>
                    <a:pt x="272" y="521"/>
                  </a:lnTo>
                  <a:cubicBezTo>
                    <a:pt x="154" y="521"/>
                    <a:pt x="59" y="461"/>
                    <a:pt x="59" y="379"/>
                  </a:cubicBezTo>
                  <a:cubicBezTo>
                    <a:pt x="59" y="343"/>
                    <a:pt x="83" y="308"/>
                    <a:pt x="119" y="272"/>
                  </a:cubicBezTo>
                  <a:cubicBezTo>
                    <a:pt x="154" y="237"/>
                    <a:pt x="213" y="225"/>
                    <a:pt x="261" y="225"/>
                  </a:cubicBezTo>
                  <a:lnTo>
                    <a:pt x="284" y="225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6404964" y="2784721"/>
              <a:ext cx="84319" cy="37525"/>
            </a:xfrm>
            <a:custGeom>
              <a:avLst/>
              <a:gdLst/>
              <a:ahLst/>
              <a:cxnLst/>
              <a:rect l="l" t="t" r="r" b="b"/>
              <a:pathLst>
                <a:path w="746" h="332" extrusionOk="0">
                  <a:moveTo>
                    <a:pt x="662" y="60"/>
                  </a:moveTo>
                  <a:lnTo>
                    <a:pt x="662" y="60"/>
                  </a:lnTo>
                  <a:cubicBezTo>
                    <a:pt x="639" y="131"/>
                    <a:pt x="591" y="189"/>
                    <a:pt x="533" y="225"/>
                  </a:cubicBezTo>
                  <a:cubicBezTo>
                    <a:pt x="486" y="257"/>
                    <a:pt x="433" y="272"/>
                    <a:pt x="379" y="272"/>
                  </a:cubicBezTo>
                  <a:cubicBezTo>
                    <a:pt x="352" y="272"/>
                    <a:pt x="324" y="268"/>
                    <a:pt x="296" y="260"/>
                  </a:cubicBezTo>
                  <a:cubicBezTo>
                    <a:pt x="202" y="237"/>
                    <a:pt x="118" y="178"/>
                    <a:pt x="83" y="83"/>
                  </a:cubicBezTo>
                  <a:lnTo>
                    <a:pt x="662" y="60"/>
                  </a:lnTo>
                  <a:close/>
                  <a:moveTo>
                    <a:pt x="745" y="0"/>
                  </a:moveTo>
                  <a:lnTo>
                    <a:pt x="0" y="24"/>
                  </a:lnTo>
                  <a:lnTo>
                    <a:pt x="12" y="60"/>
                  </a:lnTo>
                  <a:cubicBezTo>
                    <a:pt x="47" y="189"/>
                    <a:pt x="154" y="296"/>
                    <a:pt x="284" y="320"/>
                  </a:cubicBezTo>
                  <a:cubicBezTo>
                    <a:pt x="308" y="331"/>
                    <a:pt x="344" y="331"/>
                    <a:pt x="367" y="331"/>
                  </a:cubicBezTo>
                  <a:cubicBezTo>
                    <a:pt x="438" y="331"/>
                    <a:pt x="509" y="320"/>
                    <a:pt x="568" y="273"/>
                  </a:cubicBezTo>
                  <a:cubicBezTo>
                    <a:pt x="651" y="225"/>
                    <a:pt x="710" y="142"/>
                    <a:pt x="733" y="3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6551900" y="2756238"/>
              <a:ext cx="133712" cy="122522"/>
            </a:xfrm>
            <a:custGeom>
              <a:avLst/>
              <a:gdLst/>
              <a:ahLst/>
              <a:cxnLst/>
              <a:rect l="l" t="t" r="r" b="b"/>
              <a:pathLst>
                <a:path w="1183" h="1084" extrusionOk="0">
                  <a:moveTo>
                    <a:pt x="599" y="1"/>
                  </a:moveTo>
                  <a:cubicBezTo>
                    <a:pt x="557" y="1"/>
                    <a:pt x="516" y="6"/>
                    <a:pt x="473" y="16"/>
                  </a:cubicBezTo>
                  <a:cubicBezTo>
                    <a:pt x="178" y="75"/>
                    <a:pt x="1" y="370"/>
                    <a:pt x="60" y="654"/>
                  </a:cubicBezTo>
                  <a:cubicBezTo>
                    <a:pt x="110" y="908"/>
                    <a:pt x="335" y="1083"/>
                    <a:pt x="585" y="1083"/>
                  </a:cubicBezTo>
                  <a:cubicBezTo>
                    <a:pt x="626" y="1083"/>
                    <a:pt x="668" y="1078"/>
                    <a:pt x="710" y="1068"/>
                  </a:cubicBezTo>
                  <a:cubicBezTo>
                    <a:pt x="994" y="1009"/>
                    <a:pt x="1183" y="725"/>
                    <a:pt x="1124" y="430"/>
                  </a:cubicBezTo>
                  <a:cubicBezTo>
                    <a:pt x="1063" y="176"/>
                    <a:pt x="846" y="1"/>
                    <a:pt x="599" y="1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6294084" y="2748666"/>
              <a:ext cx="52219" cy="109637"/>
            </a:xfrm>
            <a:custGeom>
              <a:avLst/>
              <a:gdLst/>
              <a:ahLst/>
              <a:cxnLst/>
              <a:rect l="l" t="t" r="r" b="b"/>
              <a:pathLst>
                <a:path w="462" h="970" extrusionOk="0">
                  <a:moveTo>
                    <a:pt x="0" y="0"/>
                  </a:moveTo>
                  <a:cubicBezTo>
                    <a:pt x="12" y="237"/>
                    <a:pt x="12" y="437"/>
                    <a:pt x="24" y="579"/>
                  </a:cubicBezTo>
                  <a:cubicBezTo>
                    <a:pt x="24" y="733"/>
                    <a:pt x="59" y="863"/>
                    <a:pt x="119" y="970"/>
                  </a:cubicBezTo>
                  <a:cubicBezTo>
                    <a:pt x="331" y="875"/>
                    <a:pt x="461" y="639"/>
                    <a:pt x="414" y="402"/>
                  </a:cubicBezTo>
                  <a:cubicBezTo>
                    <a:pt x="366" y="190"/>
                    <a:pt x="201" y="35"/>
                    <a:pt x="0" y="0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6302109" y="2637786"/>
              <a:ext cx="122974" cy="112349"/>
            </a:xfrm>
            <a:custGeom>
              <a:avLst/>
              <a:gdLst/>
              <a:ahLst/>
              <a:cxnLst/>
              <a:rect l="l" t="t" r="r" b="b"/>
              <a:pathLst>
                <a:path w="1088" h="994" extrusionOk="0">
                  <a:moveTo>
                    <a:pt x="540" y="1"/>
                  </a:moveTo>
                  <a:cubicBezTo>
                    <a:pt x="506" y="1"/>
                    <a:pt x="471" y="4"/>
                    <a:pt x="437" y="12"/>
                  </a:cubicBezTo>
                  <a:cubicBezTo>
                    <a:pt x="166" y="71"/>
                    <a:pt x="0" y="331"/>
                    <a:pt x="59" y="603"/>
                  </a:cubicBezTo>
                  <a:cubicBezTo>
                    <a:pt x="111" y="838"/>
                    <a:pt x="312" y="993"/>
                    <a:pt x="541" y="993"/>
                  </a:cubicBezTo>
                  <a:cubicBezTo>
                    <a:pt x="577" y="993"/>
                    <a:pt x="613" y="989"/>
                    <a:pt x="650" y="981"/>
                  </a:cubicBezTo>
                  <a:cubicBezTo>
                    <a:pt x="910" y="922"/>
                    <a:pt x="1088" y="662"/>
                    <a:pt x="1028" y="390"/>
                  </a:cubicBezTo>
                  <a:cubicBezTo>
                    <a:pt x="977" y="164"/>
                    <a:pt x="765" y="1"/>
                    <a:pt x="5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6303352" y="2647167"/>
              <a:ext cx="93700" cy="102968"/>
            </a:xfrm>
            <a:custGeom>
              <a:avLst/>
              <a:gdLst/>
              <a:ahLst/>
              <a:cxnLst/>
              <a:rect l="l" t="t" r="r" b="b"/>
              <a:pathLst>
                <a:path w="829" h="911" extrusionOk="0">
                  <a:moveTo>
                    <a:pt x="249" y="0"/>
                  </a:moveTo>
                  <a:cubicBezTo>
                    <a:pt x="95" y="118"/>
                    <a:pt x="1" y="319"/>
                    <a:pt x="48" y="520"/>
                  </a:cubicBezTo>
                  <a:cubicBezTo>
                    <a:pt x="100" y="755"/>
                    <a:pt x="301" y="910"/>
                    <a:pt x="530" y="910"/>
                  </a:cubicBezTo>
                  <a:cubicBezTo>
                    <a:pt x="566" y="910"/>
                    <a:pt x="602" y="906"/>
                    <a:pt x="639" y="898"/>
                  </a:cubicBezTo>
                  <a:cubicBezTo>
                    <a:pt x="710" y="886"/>
                    <a:pt x="770" y="851"/>
                    <a:pt x="828" y="815"/>
                  </a:cubicBezTo>
                  <a:lnTo>
                    <a:pt x="284" y="47"/>
                  </a:lnTo>
                  <a:cubicBezTo>
                    <a:pt x="273" y="24"/>
                    <a:pt x="261" y="11"/>
                    <a:pt x="2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6475832" y="2633717"/>
              <a:ext cx="126930" cy="116305"/>
            </a:xfrm>
            <a:custGeom>
              <a:avLst/>
              <a:gdLst/>
              <a:ahLst/>
              <a:cxnLst/>
              <a:rect l="l" t="t" r="r" b="b"/>
              <a:pathLst>
                <a:path w="1123" h="1029" extrusionOk="0">
                  <a:moveTo>
                    <a:pt x="563" y="0"/>
                  </a:moveTo>
                  <a:cubicBezTo>
                    <a:pt x="526" y="0"/>
                    <a:pt x="488" y="4"/>
                    <a:pt x="449" y="12"/>
                  </a:cubicBezTo>
                  <a:cubicBezTo>
                    <a:pt x="177" y="72"/>
                    <a:pt x="0" y="343"/>
                    <a:pt x="59" y="627"/>
                  </a:cubicBezTo>
                  <a:cubicBezTo>
                    <a:pt x="111" y="864"/>
                    <a:pt x="323" y="1029"/>
                    <a:pt x="564" y="1029"/>
                  </a:cubicBezTo>
                  <a:cubicBezTo>
                    <a:pt x="600" y="1029"/>
                    <a:pt x="637" y="1025"/>
                    <a:pt x="674" y="1017"/>
                  </a:cubicBezTo>
                  <a:cubicBezTo>
                    <a:pt x="946" y="958"/>
                    <a:pt x="1123" y="686"/>
                    <a:pt x="1064" y="403"/>
                  </a:cubicBezTo>
                  <a:cubicBezTo>
                    <a:pt x="1013" y="157"/>
                    <a:pt x="803" y="0"/>
                    <a:pt x="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6477076" y="2641742"/>
              <a:ext cx="95056" cy="108280"/>
            </a:xfrm>
            <a:custGeom>
              <a:avLst/>
              <a:gdLst/>
              <a:ahLst/>
              <a:cxnLst/>
              <a:rect l="l" t="t" r="r" b="b"/>
              <a:pathLst>
                <a:path w="841" h="958" extrusionOk="0">
                  <a:moveTo>
                    <a:pt x="284" y="1"/>
                  </a:moveTo>
                  <a:cubicBezTo>
                    <a:pt x="107" y="107"/>
                    <a:pt x="1" y="343"/>
                    <a:pt x="48" y="556"/>
                  </a:cubicBezTo>
                  <a:cubicBezTo>
                    <a:pt x="100" y="793"/>
                    <a:pt x="312" y="958"/>
                    <a:pt x="553" y="958"/>
                  </a:cubicBezTo>
                  <a:cubicBezTo>
                    <a:pt x="589" y="958"/>
                    <a:pt x="626" y="954"/>
                    <a:pt x="663" y="946"/>
                  </a:cubicBezTo>
                  <a:cubicBezTo>
                    <a:pt x="710" y="934"/>
                    <a:pt x="793" y="899"/>
                    <a:pt x="840" y="876"/>
                  </a:cubicBezTo>
                  <a:cubicBezTo>
                    <a:pt x="675" y="615"/>
                    <a:pt x="391" y="190"/>
                    <a:pt x="2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6797735" y="1672644"/>
              <a:ext cx="332866" cy="1892759"/>
            </a:xfrm>
            <a:custGeom>
              <a:avLst/>
              <a:gdLst/>
              <a:ahLst/>
              <a:cxnLst/>
              <a:rect l="l" t="t" r="r" b="b"/>
              <a:pathLst>
                <a:path w="2945" h="16746" extrusionOk="0">
                  <a:moveTo>
                    <a:pt x="342" y="0"/>
                  </a:moveTo>
                  <a:cubicBezTo>
                    <a:pt x="327" y="0"/>
                    <a:pt x="312" y="1"/>
                    <a:pt x="297" y="3"/>
                  </a:cubicBezTo>
                  <a:cubicBezTo>
                    <a:pt x="131" y="27"/>
                    <a:pt x="1" y="193"/>
                    <a:pt x="24" y="370"/>
                  </a:cubicBezTo>
                  <a:lnTo>
                    <a:pt x="2283" y="16472"/>
                  </a:lnTo>
                  <a:cubicBezTo>
                    <a:pt x="2305" y="16624"/>
                    <a:pt x="2447" y="16746"/>
                    <a:pt x="2607" y="16746"/>
                  </a:cubicBezTo>
                  <a:cubicBezTo>
                    <a:pt x="2621" y="16746"/>
                    <a:pt x="2635" y="16745"/>
                    <a:pt x="2649" y="16743"/>
                  </a:cubicBezTo>
                  <a:cubicBezTo>
                    <a:pt x="2814" y="16719"/>
                    <a:pt x="2945" y="16554"/>
                    <a:pt x="2921" y="16377"/>
                  </a:cubicBezTo>
                  <a:lnTo>
                    <a:pt x="663" y="276"/>
                  </a:lnTo>
                  <a:cubicBezTo>
                    <a:pt x="641" y="113"/>
                    <a:pt x="501" y="0"/>
                    <a:pt x="342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6867812" y="2280619"/>
              <a:ext cx="91552" cy="18197"/>
            </a:xfrm>
            <a:custGeom>
              <a:avLst/>
              <a:gdLst/>
              <a:ahLst/>
              <a:cxnLst/>
              <a:rect l="l" t="t" r="r" b="b"/>
              <a:pathLst>
                <a:path w="810" h="161" extrusionOk="0">
                  <a:moveTo>
                    <a:pt x="23" y="0"/>
                  </a:moveTo>
                  <a:cubicBezTo>
                    <a:pt x="12" y="0"/>
                    <a:pt x="0" y="18"/>
                    <a:pt x="19" y="27"/>
                  </a:cubicBezTo>
                  <a:cubicBezTo>
                    <a:pt x="137" y="98"/>
                    <a:pt x="279" y="122"/>
                    <a:pt x="421" y="146"/>
                  </a:cubicBezTo>
                  <a:cubicBezTo>
                    <a:pt x="467" y="155"/>
                    <a:pt x="516" y="160"/>
                    <a:pt x="566" y="160"/>
                  </a:cubicBezTo>
                  <a:cubicBezTo>
                    <a:pt x="645" y="160"/>
                    <a:pt x="727" y="146"/>
                    <a:pt x="799" y="110"/>
                  </a:cubicBezTo>
                  <a:cubicBezTo>
                    <a:pt x="809" y="101"/>
                    <a:pt x="803" y="83"/>
                    <a:pt x="788" y="83"/>
                  </a:cubicBezTo>
                  <a:cubicBezTo>
                    <a:pt x="784" y="83"/>
                    <a:pt x="780" y="84"/>
                    <a:pt x="776" y="86"/>
                  </a:cubicBezTo>
                  <a:cubicBezTo>
                    <a:pt x="713" y="118"/>
                    <a:pt x="646" y="129"/>
                    <a:pt x="578" y="129"/>
                  </a:cubicBezTo>
                  <a:cubicBezTo>
                    <a:pt x="519" y="129"/>
                    <a:pt x="458" y="121"/>
                    <a:pt x="397" y="110"/>
                  </a:cubicBezTo>
                  <a:cubicBezTo>
                    <a:pt x="268" y="86"/>
                    <a:pt x="137" y="62"/>
                    <a:pt x="31" y="4"/>
                  </a:cubicBezTo>
                  <a:cubicBezTo>
                    <a:pt x="29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6876628" y="2288644"/>
              <a:ext cx="90422" cy="38203"/>
            </a:xfrm>
            <a:custGeom>
              <a:avLst/>
              <a:gdLst/>
              <a:ahLst/>
              <a:cxnLst/>
              <a:rect l="l" t="t" r="r" b="b"/>
              <a:pathLst>
                <a:path w="800" h="338" extrusionOk="0">
                  <a:moveTo>
                    <a:pt x="777" y="0"/>
                  </a:moveTo>
                  <a:cubicBezTo>
                    <a:pt x="774" y="0"/>
                    <a:pt x="771" y="1"/>
                    <a:pt x="769" y="4"/>
                  </a:cubicBezTo>
                  <a:cubicBezTo>
                    <a:pt x="568" y="204"/>
                    <a:pt x="284" y="264"/>
                    <a:pt x="12" y="311"/>
                  </a:cubicBezTo>
                  <a:cubicBezTo>
                    <a:pt x="2" y="311"/>
                    <a:pt x="1" y="337"/>
                    <a:pt x="16" y="337"/>
                  </a:cubicBezTo>
                  <a:cubicBezTo>
                    <a:pt x="18" y="337"/>
                    <a:pt x="21" y="336"/>
                    <a:pt x="24" y="335"/>
                  </a:cubicBezTo>
                  <a:cubicBezTo>
                    <a:pt x="296" y="288"/>
                    <a:pt x="580" y="228"/>
                    <a:pt x="781" y="27"/>
                  </a:cubicBezTo>
                  <a:cubicBezTo>
                    <a:pt x="800" y="18"/>
                    <a:pt x="788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6880810" y="2295538"/>
              <a:ext cx="79571" cy="60583"/>
            </a:xfrm>
            <a:custGeom>
              <a:avLst/>
              <a:gdLst/>
              <a:ahLst/>
              <a:cxnLst/>
              <a:rect l="l" t="t" r="r" b="b"/>
              <a:pathLst>
                <a:path w="704" h="536" extrusionOk="0">
                  <a:moveTo>
                    <a:pt x="689" y="1"/>
                  </a:moveTo>
                  <a:cubicBezTo>
                    <a:pt x="684" y="1"/>
                    <a:pt x="677" y="5"/>
                    <a:pt x="673" y="14"/>
                  </a:cubicBezTo>
                  <a:cubicBezTo>
                    <a:pt x="602" y="132"/>
                    <a:pt x="519" y="238"/>
                    <a:pt x="413" y="321"/>
                  </a:cubicBezTo>
                  <a:cubicBezTo>
                    <a:pt x="353" y="368"/>
                    <a:pt x="306" y="403"/>
                    <a:pt x="235" y="439"/>
                  </a:cubicBezTo>
                  <a:cubicBezTo>
                    <a:pt x="212" y="451"/>
                    <a:pt x="177" y="463"/>
                    <a:pt x="141" y="474"/>
                  </a:cubicBezTo>
                  <a:cubicBezTo>
                    <a:pt x="123" y="484"/>
                    <a:pt x="85" y="506"/>
                    <a:pt x="52" y="506"/>
                  </a:cubicBezTo>
                  <a:cubicBezTo>
                    <a:pt x="41" y="506"/>
                    <a:pt x="31" y="504"/>
                    <a:pt x="22" y="498"/>
                  </a:cubicBezTo>
                  <a:cubicBezTo>
                    <a:pt x="21" y="496"/>
                    <a:pt x="19" y="496"/>
                    <a:pt x="18" y="496"/>
                  </a:cubicBezTo>
                  <a:cubicBezTo>
                    <a:pt x="8" y="496"/>
                    <a:pt x="0" y="522"/>
                    <a:pt x="11" y="522"/>
                  </a:cubicBezTo>
                  <a:cubicBezTo>
                    <a:pt x="26" y="532"/>
                    <a:pt x="39" y="535"/>
                    <a:pt x="51" y="535"/>
                  </a:cubicBezTo>
                  <a:cubicBezTo>
                    <a:pt x="68" y="535"/>
                    <a:pt x="85" y="529"/>
                    <a:pt x="106" y="522"/>
                  </a:cubicBezTo>
                  <a:cubicBezTo>
                    <a:pt x="141" y="510"/>
                    <a:pt x="177" y="498"/>
                    <a:pt x="200" y="487"/>
                  </a:cubicBezTo>
                  <a:cubicBezTo>
                    <a:pt x="271" y="451"/>
                    <a:pt x="342" y="416"/>
                    <a:pt x="401" y="368"/>
                  </a:cubicBezTo>
                  <a:cubicBezTo>
                    <a:pt x="531" y="274"/>
                    <a:pt x="626" y="156"/>
                    <a:pt x="697" y="25"/>
                  </a:cubicBezTo>
                  <a:cubicBezTo>
                    <a:pt x="704" y="11"/>
                    <a:pt x="697" y="1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6843172" y="2353973"/>
              <a:ext cx="112010" cy="100029"/>
            </a:xfrm>
            <a:custGeom>
              <a:avLst/>
              <a:gdLst/>
              <a:ahLst/>
              <a:cxnLst/>
              <a:rect l="l" t="t" r="r" b="b"/>
              <a:pathLst>
                <a:path w="991" h="885" extrusionOk="0">
                  <a:moveTo>
                    <a:pt x="535" y="65"/>
                  </a:moveTo>
                  <a:cubicBezTo>
                    <a:pt x="641" y="123"/>
                    <a:pt x="728" y="201"/>
                    <a:pt x="805" y="301"/>
                  </a:cubicBezTo>
                  <a:cubicBezTo>
                    <a:pt x="841" y="348"/>
                    <a:pt x="864" y="407"/>
                    <a:pt x="888" y="454"/>
                  </a:cubicBezTo>
                  <a:cubicBezTo>
                    <a:pt x="923" y="513"/>
                    <a:pt x="959" y="596"/>
                    <a:pt x="946" y="667"/>
                  </a:cubicBezTo>
                  <a:cubicBezTo>
                    <a:pt x="936" y="710"/>
                    <a:pt x="907" y="726"/>
                    <a:pt x="874" y="726"/>
                  </a:cubicBezTo>
                  <a:cubicBezTo>
                    <a:pt x="835" y="726"/>
                    <a:pt x="789" y="704"/>
                    <a:pt x="757" y="679"/>
                  </a:cubicBezTo>
                  <a:cubicBezTo>
                    <a:pt x="710" y="643"/>
                    <a:pt x="675" y="572"/>
                    <a:pt x="639" y="513"/>
                  </a:cubicBezTo>
                  <a:cubicBezTo>
                    <a:pt x="578" y="401"/>
                    <a:pt x="543" y="280"/>
                    <a:pt x="535" y="157"/>
                  </a:cubicBezTo>
                  <a:lnTo>
                    <a:pt x="535" y="157"/>
                  </a:lnTo>
                  <a:cubicBezTo>
                    <a:pt x="536" y="126"/>
                    <a:pt x="536" y="95"/>
                    <a:pt x="535" y="65"/>
                  </a:cubicBezTo>
                  <a:close/>
                  <a:moveTo>
                    <a:pt x="485" y="0"/>
                  </a:moveTo>
                  <a:cubicBezTo>
                    <a:pt x="481" y="0"/>
                    <a:pt x="477" y="2"/>
                    <a:pt x="474" y="5"/>
                  </a:cubicBezTo>
                  <a:cubicBezTo>
                    <a:pt x="379" y="99"/>
                    <a:pt x="284" y="217"/>
                    <a:pt x="214" y="336"/>
                  </a:cubicBezTo>
                  <a:cubicBezTo>
                    <a:pt x="179" y="395"/>
                    <a:pt x="143" y="466"/>
                    <a:pt x="108" y="525"/>
                  </a:cubicBezTo>
                  <a:cubicBezTo>
                    <a:pt x="84" y="584"/>
                    <a:pt x="60" y="655"/>
                    <a:pt x="60" y="726"/>
                  </a:cubicBezTo>
                  <a:cubicBezTo>
                    <a:pt x="69" y="802"/>
                    <a:pt x="140" y="885"/>
                    <a:pt x="216" y="885"/>
                  </a:cubicBezTo>
                  <a:cubicBezTo>
                    <a:pt x="235" y="885"/>
                    <a:pt x="254" y="880"/>
                    <a:pt x="273" y="868"/>
                  </a:cubicBezTo>
                  <a:cubicBezTo>
                    <a:pt x="332" y="832"/>
                    <a:pt x="355" y="773"/>
                    <a:pt x="379" y="714"/>
                  </a:cubicBezTo>
                  <a:cubicBezTo>
                    <a:pt x="415" y="655"/>
                    <a:pt x="439" y="584"/>
                    <a:pt x="462" y="525"/>
                  </a:cubicBezTo>
                  <a:cubicBezTo>
                    <a:pt x="492" y="440"/>
                    <a:pt x="513" y="356"/>
                    <a:pt x="525" y="273"/>
                  </a:cubicBezTo>
                  <a:lnTo>
                    <a:pt x="525" y="273"/>
                  </a:lnTo>
                  <a:cubicBezTo>
                    <a:pt x="536" y="339"/>
                    <a:pt x="555" y="402"/>
                    <a:pt x="580" y="466"/>
                  </a:cubicBezTo>
                  <a:cubicBezTo>
                    <a:pt x="628" y="572"/>
                    <a:pt x="699" y="714"/>
                    <a:pt x="817" y="750"/>
                  </a:cubicBezTo>
                  <a:cubicBezTo>
                    <a:pt x="829" y="753"/>
                    <a:pt x="842" y="754"/>
                    <a:pt x="853" y="754"/>
                  </a:cubicBezTo>
                  <a:cubicBezTo>
                    <a:pt x="931" y="754"/>
                    <a:pt x="991" y="690"/>
                    <a:pt x="970" y="608"/>
                  </a:cubicBezTo>
                  <a:cubicBezTo>
                    <a:pt x="959" y="490"/>
                    <a:pt x="888" y="383"/>
                    <a:pt x="828" y="288"/>
                  </a:cubicBezTo>
                  <a:cubicBezTo>
                    <a:pt x="746" y="182"/>
                    <a:pt x="639" y="88"/>
                    <a:pt x="533" y="17"/>
                  </a:cubicBezTo>
                  <a:cubicBezTo>
                    <a:pt x="521" y="17"/>
                    <a:pt x="510" y="28"/>
                    <a:pt x="510" y="41"/>
                  </a:cubicBezTo>
                  <a:cubicBezTo>
                    <a:pt x="510" y="194"/>
                    <a:pt x="486" y="348"/>
                    <a:pt x="439" y="501"/>
                  </a:cubicBezTo>
                  <a:cubicBezTo>
                    <a:pt x="415" y="584"/>
                    <a:pt x="379" y="655"/>
                    <a:pt x="344" y="726"/>
                  </a:cubicBezTo>
                  <a:cubicBezTo>
                    <a:pt x="316" y="773"/>
                    <a:pt x="273" y="850"/>
                    <a:pt x="215" y="850"/>
                  </a:cubicBezTo>
                  <a:cubicBezTo>
                    <a:pt x="200" y="850"/>
                    <a:pt x="183" y="844"/>
                    <a:pt x="166" y="832"/>
                  </a:cubicBezTo>
                  <a:cubicBezTo>
                    <a:pt x="1" y="738"/>
                    <a:pt x="155" y="501"/>
                    <a:pt x="214" y="395"/>
                  </a:cubicBezTo>
                  <a:cubicBezTo>
                    <a:pt x="284" y="253"/>
                    <a:pt x="379" y="135"/>
                    <a:pt x="497" y="28"/>
                  </a:cubicBezTo>
                  <a:cubicBezTo>
                    <a:pt x="506" y="11"/>
                    <a:pt x="496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6789710" y="1747807"/>
              <a:ext cx="97769" cy="20232"/>
            </a:xfrm>
            <a:custGeom>
              <a:avLst/>
              <a:gdLst/>
              <a:ahLst/>
              <a:cxnLst/>
              <a:rect l="l" t="t" r="r" b="b"/>
              <a:pathLst>
                <a:path w="865" h="179" extrusionOk="0">
                  <a:moveTo>
                    <a:pt x="37" y="0"/>
                  </a:moveTo>
                  <a:cubicBezTo>
                    <a:pt x="13" y="0"/>
                    <a:pt x="1" y="24"/>
                    <a:pt x="25" y="36"/>
                  </a:cubicBezTo>
                  <a:cubicBezTo>
                    <a:pt x="285" y="142"/>
                    <a:pt x="568" y="155"/>
                    <a:pt x="852" y="178"/>
                  </a:cubicBezTo>
                  <a:cubicBezTo>
                    <a:pt x="864" y="178"/>
                    <a:pt x="864" y="142"/>
                    <a:pt x="852" y="142"/>
                  </a:cubicBezTo>
                  <a:cubicBezTo>
                    <a:pt x="568" y="131"/>
                    <a:pt x="297" y="107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6780442" y="1795391"/>
              <a:ext cx="94943" cy="112801"/>
            </a:xfrm>
            <a:custGeom>
              <a:avLst/>
              <a:gdLst/>
              <a:ahLst/>
              <a:cxnLst/>
              <a:rect l="l" t="t" r="r" b="b"/>
              <a:pathLst>
                <a:path w="840" h="998" extrusionOk="0">
                  <a:moveTo>
                    <a:pt x="448" y="123"/>
                  </a:moveTo>
                  <a:cubicBezTo>
                    <a:pt x="516" y="187"/>
                    <a:pt x="593" y="246"/>
                    <a:pt x="663" y="325"/>
                  </a:cubicBezTo>
                  <a:cubicBezTo>
                    <a:pt x="734" y="419"/>
                    <a:pt x="804" y="561"/>
                    <a:pt x="757" y="679"/>
                  </a:cubicBezTo>
                  <a:cubicBezTo>
                    <a:pt x="747" y="708"/>
                    <a:pt x="737" y="730"/>
                    <a:pt x="708" y="730"/>
                  </a:cubicBezTo>
                  <a:cubicBezTo>
                    <a:pt x="701" y="730"/>
                    <a:pt x="694" y="729"/>
                    <a:pt x="686" y="727"/>
                  </a:cubicBezTo>
                  <a:cubicBezTo>
                    <a:pt x="674" y="727"/>
                    <a:pt x="663" y="703"/>
                    <a:pt x="650" y="691"/>
                  </a:cubicBezTo>
                  <a:cubicBezTo>
                    <a:pt x="627" y="667"/>
                    <a:pt x="615" y="643"/>
                    <a:pt x="592" y="620"/>
                  </a:cubicBezTo>
                  <a:cubicBezTo>
                    <a:pt x="568" y="561"/>
                    <a:pt x="544" y="502"/>
                    <a:pt x="532" y="443"/>
                  </a:cubicBezTo>
                  <a:cubicBezTo>
                    <a:pt x="504" y="339"/>
                    <a:pt x="476" y="229"/>
                    <a:pt x="448" y="123"/>
                  </a:cubicBezTo>
                  <a:close/>
                  <a:moveTo>
                    <a:pt x="377" y="31"/>
                  </a:moveTo>
                  <a:cubicBezTo>
                    <a:pt x="375" y="37"/>
                    <a:pt x="375" y="45"/>
                    <a:pt x="379" y="52"/>
                  </a:cubicBezTo>
                  <a:cubicBezTo>
                    <a:pt x="383" y="57"/>
                    <a:pt x="386" y="61"/>
                    <a:pt x="390" y="65"/>
                  </a:cubicBezTo>
                  <a:lnTo>
                    <a:pt x="390" y="65"/>
                  </a:lnTo>
                  <a:cubicBezTo>
                    <a:pt x="390" y="235"/>
                    <a:pt x="389" y="415"/>
                    <a:pt x="355" y="585"/>
                  </a:cubicBezTo>
                  <a:cubicBezTo>
                    <a:pt x="332" y="656"/>
                    <a:pt x="319" y="738"/>
                    <a:pt x="272" y="809"/>
                  </a:cubicBezTo>
                  <a:cubicBezTo>
                    <a:pt x="252" y="859"/>
                    <a:pt x="192" y="965"/>
                    <a:pt x="124" y="965"/>
                  </a:cubicBezTo>
                  <a:cubicBezTo>
                    <a:pt x="111" y="965"/>
                    <a:pt x="97" y="961"/>
                    <a:pt x="83" y="951"/>
                  </a:cubicBezTo>
                  <a:cubicBezTo>
                    <a:pt x="1" y="892"/>
                    <a:pt x="36" y="762"/>
                    <a:pt x="59" y="679"/>
                  </a:cubicBezTo>
                  <a:cubicBezTo>
                    <a:pt x="83" y="608"/>
                    <a:pt x="107" y="525"/>
                    <a:pt x="130" y="454"/>
                  </a:cubicBezTo>
                  <a:cubicBezTo>
                    <a:pt x="189" y="302"/>
                    <a:pt x="271" y="149"/>
                    <a:pt x="377" y="31"/>
                  </a:cubicBezTo>
                  <a:close/>
                  <a:moveTo>
                    <a:pt x="371" y="1"/>
                  </a:moveTo>
                  <a:cubicBezTo>
                    <a:pt x="367" y="1"/>
                    <a:pt x="362" y="2"/>
                    <a:pt x="355" y="5"/>
                  </a:cubicBezTo>
                  <a:cubicBezTo>
                    <a:pt x="261" y="112"/>
                    <a:pt x="190" y="242"/>
                    <a:pt x="130" y="372"/>
                  </a:cubicBezTo>
                  <a:cubicBezTo>
                    <a:pt x="107" y="443"/>
                    <a:pt x="83" y="525"/>
                    <a:pt x="59" y="596"/>
                  </a:cubicBezTo>
                  <a:cubicBezTo>
                    <a:pt x="36" y="667"/>
                    <a:pt x="12" y="738"/>
                    <a:pt x="1" y="809"/>
                  </a:cubicBezTo>
                  <a:cubicBezTo>
                    <a:pt x="1" y="869"/>
                    <a:pt x="12" y="939"/>
                    <a:pt x="59" y="974"/>
                  </a:cubicBezTo>
                  <a:cubicBezTo>
                    <a:pt x="81" y="991"/>
                    <a:pt x="102" y="997"/>
                    <a:pt x="122" y="997"/>
                  </a:cubicBezTo>
                  <a:cubicBezTo>
                    <a:pt x="147" y="997"/>
                    <a:pt x="170" y="987"/>
                    <a:pt x="190" y="974"/>
                  </a:cubicBezTo>
                  <a:cubicBezTo>
                    <a:pt x="296" y="880"/>
                    <a:pt x="355" y="738"/>
                    <a:pt x="379" y="608"/>
                  </a:cubicBezTo>
                  <a:cubicBezTo>
                    <a:pt x="407" y="466"/>
                    <a:pt x="412" y="309"/>
                    <a:pt x="420" y="155"/>
                  </a:cubicBezTo>
                  <a:lnTo>
                    <a:pt x="420" y="155"/>
                  </a:lnTo>
                  <a:cubicBezTo>
                    <a:pt x="454" y="290"/>
                    <a:pt x="486" y="419"/>
                    <a:pt x="532" y="549"/>
                  </a:cubicBezTo>
                  <a:cubicBezTo>
                    <a:pt x="551" y="607"/>
                    <a:pt x="626" y="766"/>
                    <a:pt x="704" y="766"/>
                  </a:cubicBezTo>
                  <a:cubicBezTo>
                    <a:pt x="721" y="766"/>
                    <a:pt x="740" y="758"/>
                    <a:pt x="757" y="738"/>
                  </a:cubicBezTo>
                  <a:cubicBezTo>
                    <a:pt x="839" y="643"/>
                    <a:pt x="792" y="478"/>
                    <a:pt x="734" y="383"/>
                  </a:cubicBezTo>
                  <a:cubicBezTo>
                    <a:pt x="658" y="254"/>
                    <a:pt x="533" y="164"/>
                    <a:pt x="431" y="59"/>
                  </a:cubicBezTo>
                  <a:lnTo>
                    <a:pt x="431" y="59"/>
                  </a:lnTo>
                  <a:cubicBezTo>
                    <a:pt x="429" y="53"/>
                    <a:pt x="428" y="47"/>
                    <a:pt x="426" y="41"/>
                  </a:cubicBezTo>
                  <a:cubicBezTo>
                    <a:pt x="421" y="31"/>
                    <a:pt x="414" y="27"/>
                    <a:pt x="407" y="27"/>
                  </a:cubicBezTo>
                  <a:cubicBezTo>
                    <a:pt x="405" y="27"/>
                    <a:pt x="404" y="27"/>
                    <a:pt x="402" y="28"/>
                  </a:cubicBezTo>
                  <a:lnTo>
                    <a:pt x="402" y="28"/>
                  </a:lnTo>
                  <a:cubicBezTo>
                    <a:pt x="399" y="22"/>
                    <a:pt x="394" y="19"/>
                    <a:pt x="390" y="19"/>
                  </a:cubicBezTo>
                  <a:cubicBezTo>
                    <a:pt x="387" y="19"/>
                    <a:pt x="384" y="20"/>
                    <a:pt x="381" y="23"/>
                  </a:cubicBezTo>
                  <a:lnTo>
                    <a:pt x="381" y="23"/>
                  </a:lnTo>
                  <a:cubicBezTo>
                    <a:pt x="386" y="9"/>
                    <a:pt x="382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6709573" y="1795617"/>
              <a:ext cx="112123" cy="68608"/>
            </a:xfrm>
            <a:custGeom>
              <a:avLst/>
              <a:gdLst/>
              <a:ahLst/>
              <a:cxnLst/>
              <a:rect l="l" t="t" r="r" b="b"/>
              <a:pathLst>
                <a:path w="992" h="607" extrusionOk="0">
                  <a:moveTo>
                    <a:pt x="966" y="0"/>
                  </a:moveTo>
                  <a:cubicBezTo>
                    <a:pt x="963" y="0"/>
                    <a:pt x="961" y="1"/>
                    <a:pt x="959" y="3"/>
                  </a:cubicBezTo>
                  <a:cubicBezTo>
                    <a:pt x="675" y="240"/>
                    <a:pt x="355" y="441"/>
                    <a:pt x="13" y="571"/>
                  </a:cubicBezTo>
                  <a:cubicBezTo>
                    <a:pt x="1" y="583"/>
                    <a:pt x="1" y="606"/>
                    <a:pt x="24" y="606"/>
                  </a:cubicBezTo>
                  <a:cubicBezTo>
                    <a:pt x="368" y="465"/>
                    <a:pt x="699" y="275"/>
                    <a:pt x="982" y="27"/>
                  </a:cubicBezTo>
                  <a:cubicBezTo>
                    <a:pt x="991" y="17"/>
                    <a:pt x="978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6805760" y="1760805"/>
              <a:ext cx="89405" cy="35265"/>
            </a:xfrm>
            <a:custGeom>
              <a:avLst/>
              <a:gdLst/>
              <a:ahLst/>
              <a:cxnLst/>
              <a:rect l="l" t="t" r="r" b="b"/>
              <a:pathLst>
                <a:path w="791" h="312" extrusionOk="0">
                  <a:moveTo>
                    <a:pt x="769" y="1"/>
                  </a:moveTo>
                  <a:cubicBezTo>
                    <a:pt x="766" y="1"/>
                    <a:pt x="762" y="2"/>
                    <a:pt x="757" y="4"/>
                  </a:cubicBezTo>
                  <a:cubicBezTo>
                    <a:pt x="545" y="169"/>
                    <a:pt x="284" y="264"/>
                    <a:pt x="13" y="276"/>
                  </a:cubicBezTo>
                  <a:cubicBezTo>
                    <a:pt x="1" y="276"/>
                    <a:pt x="1" y="311"/>
                    <a:pt x="13" y="311"/>
                  </a:cubicBezTo>
                  <a:cubicBezTo>
                    <a:pt x="284" y="287"/>
                    <a:pt x="557" y="193"/>
                    <a:pt x="781" y="27"/>
                  </a:cubicBezTo>
                  <a:cubicBezTo>
                    <a:pt x="791" y="18"/>
                    <a:pt x="785" y="1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6883297" y="1651620"/>
              <a:ext cx="934172" cy="645274"/>
            </a:xfrm>
            <a:custGeom>
              <a:avLst/>
              <a:gdLst/>
              <a:ahLst/>
              <a:cxnLst/>
              <a:rect l="l" t="t" r="r" b="b"/>
              <a:pathLst>
                <a:path w="8265" h="5709" extrusionOk="0">
                  <a:moveTo>
                    <a:pt x="7267" y="0"/>
                  </a:moveTo>
                  <a:cubicBezTo>
                    <a:pt x="6643" y="0"/>
                    <a:pt x="5498" y="311"/>
                    <a:pt x="4569" y="311"/>
                  </a:cubicBezTo>
                  <a:cubicBezTo>
                    <a:pt x="4392" y="311"/>
                    <a:pt x="4223" y="299"/>
                    <a:pt x="4067" y="273"/>
                  </a:cubicBezTo>
                  <a:cubicBezTo>
                    <a:pt x="3808" y="226"/>
                    <a:pt x="3583" y="207"/>
                    <a:pt x="3382" y="207"/>
                  </a:cubicBezTo>
                  <a:cubicBezTo>
                    <a:pt x="2621" y="207"/>
                    <a:pt x="2218" y="482"/>
                    <a:pt x="1703" y="556"/>
                  </a:cubicBezTo>
                  <a:cubicBezTo>
                    <a:pt x="1170" y="626"/>
                    <a:pt x="614" y="923"/>
                    <a:pt x="191" y="923"/>
                  </a:cubicBezTo>
                  <a:cubicBezTo>
                    <a:pt x="183" y="923"/>
                    <a:pt x="174" y="923"/>
                    <a:pt x="166" y="922"/>
                  </a:cubicBezTo>
                  <a:cubicBezTo>
                    <a:pt x="48" y="922"/>
                    <a:pt x="0" y="970"/>
                    <a:pt x="48" y="1077"/>
                  </a:cubicBezTo>
                  <a:cubicBezTo>
                    <a:pt x="355" y="1750"/>
                    <a:pt x="970" y="3760"/>
                    <a:pt x="662" y="5675"/>
                  </a:cubicBezTo>
                  <a:cubicBezTo>
                    <a:pt x="658" y="5700"/>
                    <a:pt x="695" y="5708"/>
                    <a:pt x="745" y="5708"/>
                  </a:cubicBezTo>
                  <a:cubicBezTo>
                    <a:pt x="812" y="5708"/>
                    <a:pt x="901" y="5694"/>
                    <a:pt x="935" y="5687"/>
                  </a:cubicBezTo>
                  <a:cubicBezTo>
                    <a:pt x="1248" y="5608"/>
                    <a:pt x="2050" y="5427"/>
                    <a:pt x="2706" y="5427"/>
                  </a:cubicBezTo>
                  <a:cubicBezTo>
                    <a:pt x="2940" y="5427"/>
                    <a:pt x="3155" y="5450"/>
                    <a:pt x="3323" y="5509"/>
                  </a:cubicBezTo>
                  <a:cubicBezTo>
                    <a:pt x="3422" y="5543"/>
                    <a:pt x="3527" y="5558"/>
                    <a:pt x="3636" y="5558"/>
                  </a:cubicBezTo>
                  <a:cubicBezTo>
                    <a:pt x="4296" y="5558"/>
                    <a:pt x="5137" y="5030"/>
                    <a:pt x="6014" y="5030"/>
                  </a:cubicBezTo>
                  <a:cubicBezTo>
                    <a:pt x="6106" y="5030"/>
                    <a:pt x="6198" y="5036"/>
                    <a:pt x="6290" y="5049"/>
                  </a:cubicBezTo>
                  <a:cubicBezTo>
                    <a:pt x="6692" y="5104"/>
                    <a:pt x="7106" y="5203"/>
                    <a:pt x="7520" y="5203"/>
                  </a:cubicBezTo>
                  <a:cubicBezTo>
                    <a:pt x="7543" y="5203"/>
                    <a:pt x="7567" y="5203"/>
                    <a:pt x="7590" y="5202"/>
                  </a:cubicBezTo>
                  <a:cubicBezTo>
                    <a:pt x="7957" y="5191"/>
                    <a:pt x="8264" y="4765"/>
                    <a:pt x="8252" y="4445"/>
                  </a:cubicBezTo>
                  <a:cubicBezTo>
                    <a:pt x="8241" y="3701"/>
                    <a:pt x="8157" y="2613"/>
                    <a:pt x="8039" y="2034"/>
                  </a:cubicBezTo>
                  <a:cubicBezTo>
                    <a:pt x="7850" y="1182"/>
                    <a:pt x="7992" y="520"/>
                    <a:pt x="7685" y="119"/>
                  </a:cubicBezTo>
                  <a:cubicBezTo>
                    <a:pt x="7616" y="33"/>
                    <a:pt x="7469" y="0"/>
                    <a:pt x="7267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7165301" y="1978157"/>
              <a:ext cx="362140" cy="244365"/>
            </a:xfrm>
            <a:custGeom>
              <a:avLst/>
              <a:gdLst/>
              <a:ahLst/>
              <a:cxnLst/>
              <a:rect l="l" t="t" r="r" b="b"/>
              <a:pathLst>
                <a:path w="3204" h="2162" extrusionOk="0">
                  <a:moveTo>
                    <a:pt x="1878" y="0"/>
                  </a:moveTo>
                  <a:cubicBezTo>
                    <a:pt x="1839" y="0"/>
                    <a:pt x="1804" y="3"/>
                    <a:pt x="1774" y="8"/>
                  </a:cubicBezTo>
                  <a:cubicBezTo>
                    <a:pt x="1477" y="55"/>
                    <a:pt x="1359" y="103"/>
                    <a:pt x="1076" y="398"/>
                  </a:cubicBezTo>
                  <a:cubicBezTo>
                    <a:pt x="955" y="519"/>
                    <a:pt x="849" y="555"/>
                    <a:pt x="767" y="555"/>
                  </a:cubicBezTo>
                  <a:cubicBezTo>
                    <a:pt x="649" y="555"/>
                    <a:pt x="579" y="481"/>
                    <a:pt x="579" y="481"/>
                  </a:cubicBezTo>
                  <a:cubicBezTo>
                    <a:pt x="579" y="481"/>
                    <a:pt x="495" y="301"/>
                    <a:pt x="376" y="301"/>
                  </a:cubicBezTo>
                  <a:cubicBezTo>
                    <a:pt x="369" y="301"/>
                    <a:pt x="362" y="302"/>
                    <a:pt x="355" y="303"/>
                  </a:cubicBezTo>
                  <a:cubicBezTo>
                    <a:pt x="259" y="330"/>
                    <a:pt x="323" y="477"/>
                    <a:pt x="363" y="553"/>
                  </a:cubicBezTo>
                  <a:lnTo>
                    <a:pt x="363" y="553"/>
                  </a:lnTo>
                  <a:cubicBezTo>
                    <a:pt x="330" y="499"/>
                    <a:pt x="267" y="418"/>
                    <a:pt x="201" y="418"/>
                  </a:cubicBezTo>
                  <a:cubicBezTo>
                    <a:pt x="193" y="418"/>
                    <a:pt x="185" y="419"/>
                    <a:pt x="177" y="421"/>
                  </a:cubicBezTo>
                  <a:cubicBezTo>
                    <a:pt x="83" y="469"/>
                    <a:pt x="0" y="894"/>
                    <a:pt x="366" y="1509"/>
                  </a:cubicBezTo>
                  <a:cubicBezTo>
                    <a:pt x="745" y="2136"/>
                    <a:pt x="1206" y="2147"/>
                    <a:pt x="1206" y="2147"/>
                  </a:cubicBezTo>
                  <a:cubicBezTo>
                    <a:pt x="1248" y="2156"/>
                    <a:pt x="1317" y="2161"/>
                    <a:pt x="1403" y="2161"/>
                  </a:cubicBezTo>
                  <a:cubicBezTo>
                    <a:pt x="1684" y="2161"/>
                    <a:pt x="2146" y="2107"/>
                    <a:pt x="2436" y="1935"/>
                  </a:cubicBezTo>
                  <a:cubicBezTo>
                    <a:pt x="2814" y="1710"/>
                    <a:pt x="3203" y="1214"/>
                    <a:pt x="2991" y="670"/>
                  </a:cubicBezTo>
                  <a:cubicBezTo>
                    <a:pt x="2790" y="184"/>
                    <a:pt x="2203" y="0"/>
                    <a:pt x="1878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7157276" y="1750633"/>
              <a:ext cx="354115" cy="293872"/>
            </a:xfrm>
            <a:custGeom>
              <a:avLst/>
              <a:gdLst/>
              <a:ahLst/>
              <a:cxnLst/>
              <a:rect l="l" t="t" r="r" b="b"/>
              <a:pathLst>
                <a:path w="3133" h="2600" extrusionOk="0">
                  <a:moveTo>
                    <a:pt x="1682" y="1"/>
                  </a:moveTo>
                  <a:cubicBezTo>
                    <a:pt x="1580" y="1"/>
                    <a:pt x="1476" y="12"/>
                    <a:pt x="1372" y="35"/>
                  </a:cubicBezTo>
                  <a:cubicBezTo>
                    <a:pt x="1112" y="94"/>
                    <a:pt x="886" y="212"/>
                    <a:pt x="697" y="390"/>
                  </a:cubicBezTo>
                  <a:cubicBezTo>
                    <a:pt x="697" y="390"/>
                    <a:pt x="607" y="27"/>
                    <a:pt x="491" y="27"/>
                  </a:cubicBezTo>
                  <a:cubicBezTo>
                    <a:pt x="481" y="27"/>
                    <a:pt x="471" y="30"/>
                    <a:pt x="461" y="35"/>
                  </a:cubicBezTo>
                  <a:cubicBezTo>
                    <a:pt x="319" y="106"/>
                    <a:pt x="544" y="437"/>
                    <a:pt x="544" y="437"/>
                  </a:cubicBezTo>
                  <a:cubicBezTo>
                    <a:pt x="544" y="437"/>
                    <a:pt x="301" y="330"/>
                    <a:pt x="147" y="330"/>
                  </a:cubicBezTo>
                  <a:cubicBezTo>
                    <a:pt x="79" y="330"/>
                    <a:pt x="27" y="351"/>
                    <a:pt x="24" y="413"/>
                  </a:cubicBezTo>
                  <a:cubicBezTo>
                    <a:pt x="0" y="614"/>
                    <a:pt x="485" y="661"/>
                    <a:pt x="485" y="661"/>
                  </a:cubicBezTo>
                  <a:cubicBezTo>
                    <a:pt x="319" y="934"/>
                    <a:pt x="248" y="1265"/>
                    <a:pt x="319" y="1583"/>
                  </a:cubicBezTo>
                  <a:cubicBezTo>
                    <a:pt x="451" y="2191"/>
                    <a:pt x="1000" y="2600"/>
                    <a:pt x="1615" y="2600"/>
                  </a:cubicBezTo>
                  <a:cubicBezTo>
                    <a:pt x="1718" y="2600"/>
                    <a:pt x="1822" y="2589"/>
                    <a:pt x="1927" y="2565"/>
                  </a:cubicBezTo>
                  <a:cubicBezTo>
                    <a:pt x="2660" y="2411"/>
                    <a:pt x="3133" y="1714"/>
                    <a:pt x="2979" y="1016"/>
                  </a:cubicBezTo>
                  <a:cubicBezTo>
                    <a:pt x="2847" y="417"/>
                    <a:pt x="2304" y="1"/>
                    <a:pt x="1682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7317549" y="1841620"/>
              <a:ext cx="99012" cy="90535"/>
            </a:xfrm>
            <a:custGeom>
              <a:avLst/>
              <a:gdLst/>
              <a:ahLst/>
              <a:cxnLst/>
              <a:rect l="l" t="t" r="r" b="b"/>
              <a:pathLst>
                <a:path w="876" h="801" extrusionOk="0">
                  <a:moveTo>
                    <a:pt x="443" y="1"/>
                  </a:moveTo>
                  <a:cubicBezTo>
                    <a:pt x="414" y="1"/>
                    <a:pt x="385" y="4"/>
                    <a:pt x="356" y="10"/>
                  </a:cubicBezTo>
                  <a:cubicBezTo>
                    <a:pt x="130" y="58"/>
                    <a:pt x="1" y="270"/>
                    <a:pt x="36" y="483"/>
                  </a:cubicBezTo>
                  <a:cubicBezTo>
                    <a:pt x="77" y="677"/>
                    <a:pt x="250" y="800"/>
                    <a:pt x="433" y="800"/>
                  </a:cubicBezTo>
                  <a:cubicBezTo>
                    <a:pt x="462" y="800"/>
                    <a:pt x="492" y="797"/>
                    <a:pt x="521" y="791"/>
                  </a:cubicBezTo>
                  <a:cubicBezTo>
                    <a:pt x="734" y="743"/>
                    <a:pt x="876" y="530"/>
                    <a:pt x="828" y="318"/>
                  </a:cubicBezTo>
                  <a:cubicBezTo>
                    <a:pt x="788" y="124"/>
                    <a:pt x="624" y="1"/>
                    <a:pt x="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7354961" y="1841620"/>
              <a:ext cx="61600" cy="90648"/>
            </a:xfrm>
            <a:custGeom>
              <a:avLst/>
              <a:gdLst/>
              <a:ahLst/>
              <a:cxnLst/>
              <a:rect l="l" t="t" r="r" b="b"/>
              <a:pathLst>
                <a:path w="545" h="802" extrusionOk="0">
                  <a:moveTo>
                    <a:pt x="112" y="1"/>
                  </a:moveTo>
                  <a:cubicBezTo>
                    <a:pt x="83" y="1"/>
                    <a:pt x="54" y="4"/>
                    <a:pt x="25" y="10"/>
                  </a:cubicBezTo>
                  <a:lnTo>
                    <a:pt x="1" y="10"/>
                  </a:lnTo>
                  <a:lnTo>
                    <a:pt x="166" y="802"/>
                  </a:lnTo>
                  <a:cubicBezTo>
                    <a:pt x="178" y="802"/>
                    <a:pt x="178" y="791"/>
                    <a:pt x="190" y="791"/>
                  </a:cubicBezTo>
                  <a:cubicBezTo>
                    <a:pt x="403" y="743"/>
                    <a:pt x="545" y="530"/>
                    <a:pt x="497" y="318"/>
                  </a:cubicBezTo>
                  <a:cubicBezTo>
                    <a:pt x="457" y="124"/>
                    <a:pt x="293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7269512" y="1917122"/>
              <a:ext cx="66912" cy="60131"/>
            </a:xfrm>
            <a:custGeom>
              <a:avLst/>
              <a:gdLst/>
              <a:ahLst/>
              <a:cxnLst/>
              <a:rect l="l" t="t" r="r" b="b"/>
              <a:pathLst>
                <a:path w="592" h="532" extrusionOk="0">
                  <a:moveTo>
                    <a:pt x="288" y="0"/>
                  </a:moveTo>
                  <a:cubicBezTo>
                    <a:pt x="272" y="0"/>
                    <a:pt x="254" y="2"/>
                    <a:pt x="237" y="4"/>
                  </a:cubicBezTo>
                  <a:cubicBezTo>
                    <a:pt x="95" y="39"/>
                    <a:pt x="0" y="181"/>
                    <a:pt x="35" y="323"/>
                  </a:cubicBezTo>
                  <a:cubicBezTo>
                    <a:pt x="66" y="445"/>
                    <a:pt x="175" y="532"/>
                    <a:pt x="295" y="532"/>
                  </a:cubicBezTo>
                  <a:cubicBezTo>
                    <a:pt x="315" y="532"/>
                    <a:pt x="335" y="529"/>
                    <a:pt x="355" y="524"/>
                  </a:cubicBezTo>
                  <a:cubicBezTo>
                    <a:pt x="497" y="501"/>
                    <a:pt x="591" y="359"/>
                    <a:pt x="555" y="205"/>
                  </a:cubicBezTo>
                  <a:cubicBezTo>
                    <a:pt x="525" y="79"/>
                    <a:pt x="419" y="0"/>
                    <a:pt x="288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7424473" y="1887961"/>
              <a:ext cx="132129" cy="104437"/>
            </a:xfrm>
            <a:custGeom>
              <a:avLst/>
              <a:gdLst/>
              <a:ahLst/>
              <a:cxnLst/>
              <a:rect l="l" t="t" r="r" b="b"/>
              <a:pathLst>
                <a:path w="1169" h="924" extrusionOk="0">
                  <a:moveTo>
                    <a:pt x="525" y="1"/>
                  </a:moveTo>
                  <a:cubicBezTo>
                    <a:pt x="436" y="1"/>
                    <a:pt x="374" y="151"/>
                    <a:pt x="355" y="310"/>
                  </a:cubicBezTo>
                  <a:cubicBezTo>
                    <a:pt x="319" y="522"/>
                    <a:pt x="1" y="439"/>
                    <a:pt x="72" y="723"/>
                  </a:cubicBezTo>
                  <a:cubicBezTo>
                    <a:pt x="117" y="878"/>
                    <a:pt x="250" y="924"/>
                    <a:pt x="384" y="924"/>
                  </a:cubicBezTo>
                  <a:cubicBezTo>
                    <a:pt x="496" y="924"/>
                    <a:pt x="610" y="892"/>
                    <a:pt x="674" y="865"/>
                  </a:cubicBezTo>
                  <a:cubicBezTo>
                    <a:pt x="958" y="759"/>
                    <a:pt x="1052" y="641"/>
                    <a:pt x="1112" y="499"/>
                  </a:cubicBezTo>
                  <a:cubicBezTo>
                    <a:pt x="1169" y="361"/>
                    <a:pt x="1093" y="167"/>
                    <a:pt x="915" y="167"/>
                  </a:cubicBezTo>
                  <a:cubicBezTo>
                    <a:pt x="910" y="167"/>
                    <a:pt x="905" y="167"/>
                    <a:pt x="899" y="168"/>
                  </a:cubicBezTo>
                  <a:cubicBezTo>
                    <a:pt x="792" y="168"/>
                    <a:pt x="721" y="144"/>
                    <a:pt x="603" y="37"/>
                  </a:cubicBezTo>
                  <a:cubicBezTo>
                    <a:pt x="575" y="12"/>
                    <a:pt x="549" y="1"/>
                    <a:pt x="525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6857979" y="2806988"/>
              <a:ext cx="310034" cy="177001"/>
            </a:xfrm>
            <a:custGeom>
              <a:avLst/>
              <a:gdLst/>
              <a:ahLst/>
              <a:cxnLst/>
              <a:rect l="l" t="t" r="r" b="b"/>
              <a:pathLst>
                <a:path w="2743" h="1566" extrusionOk="0">
                  <a:moveTo>
                    <a:pt x="1498" y="1"/>
                  </a:moveTo>
                  <a:cubicBezTo>
                    <a:pt x="1484" y="1"/>
                    <a:pt x="1469" y="2"/>
                    <a:pt x="1454" y="5"/>
                  </a:cubicBezTo>
                  <a:cubicBezTo>
                    <a:pt x="1041" y="76"/>
                    <a:pt x="1336" y="678"/>
                    <a:pt x="1336" y="678"/>
                  </a:cubicBezTo>
                  <a:cubicBezTo>
                    <a:pt x="1336" y="678"/>
                    <a:pt x="969" y="109"/>
                    <a:pt x="641" y="109"/>
                  </a:cubicBezTo>
                  <a:cubicBezTo>
                    <a:pt x="556" y="109"/>
                    <a:pt x="475" y="147"/>
                    <a:pt x="402" y="241"/>
                  </a:cubicBezTo>
                  <a:cubicBezTo>
                    <a:pt x="0" y="761"/>
                    <a:pt x="1135" y="1305"/>
                    <a:pt x="1135" y="1305"/>
                  </a:cubicBezTo>
                  <a:lnTo>
                    <a:pt x="2010" y="1565"/>
                  </a:lnTo>
                  <a:cubicBezTo>
                    <a:pt x="2010" y="1565"/>
                    <a:pt x="2743" y="572"/>
                    <a:pt x="2270" y="442"/>
                  </a:cubicBezTo>
                  <a:cubicBezTo>
                    <a:pt x="2235" y="432"/>
                    <a:pt x="2203" y="428"/>
                    <a:pt x="2173" y="428"/>
                  </a:cubicBezTo>
                  <a:cubicBezTo>
                    <a:pt x="1867" y="428"/>
                    <a:pt x="1809" y="879"/>
                    <a:pt x="1809" y="879"/>
                  </a:cubicBezTo>
                  <a:cubicBezTo>
                    <a:pt x="1809" y="879"/>
                    <a:pt x="1874" y="1"/>
                    <a:pt x="1498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6832547" y="2970991"/>
              <a:ext cx="139024" cy="90422"/>
            </a:xfrm>
            <a:custGeom>
              <a:avLst/>
              <a:gdLst/>
              <a:ahLst/>
              <a:cxnLst/>
              <a:rect l="l" t="t" r="r" b="b"/>
              <a:pathLst>
                <a:path w="1230" h="800" extrusionOk="0">
                  <a:moveTo>
                    <a:pt x="544" y="0"/>
                  </a:moveTo>
                  <a:cubicBezTo>
                    <a:pt x="364" y="0"/>
                    <a:pt x="206" y="30"/>
                    <a:pt x="154" y="125"/>
                  </a:cubicBezTo>
                  <a:cubicBezTo>
                    <a:pt x="0" y="374"/>
                    <a:pt x="580" y="800"/>
                    <a:pt x="580" y="800"/>
                  </a:cubicBezTo>
                  <a:lnTo>
                    <a:pt x="1230" y="90"/>
                  </a:lnTo>
                  <a:cubicBezTo>
                    <a:pt x="1230" y="90"/>
                    <a:pt x="855" y="0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6828591" y="2927023"/>
              <a:ext cx="315460" cy="353550"/>
            </a:xfrm>
            <a:custGeom>
              <a:avLst/>
              <a:gdLst/>
              <a:ahLst/>
              <a:cxnLst/>
              <a:rect l="l" t="t" r="r" b="b"/>
              <a:pathLst>
                <a:path w="2791" h="3128" extrusionOk="0">
                  <a:moveTo>
                    <a:pt x="1586" y="1"/>
                  </a:moveTo>
                  <a:cubicBezTo>
                    <a:pt x="1449" y="1"/>
                    <a:pt x="1298" y="33"/>
                    <a:pt x="1135" y="101"/>
                  </a:cubicBezTo>
                  <a:cubicBezTo>
                    <a:pt x="284" y="456"/>
                    <a:pt x="0" y="3128"/>
                    <a:pt x="0" y="3128"/>
                  </a:cubicBezTo>
                  <a:lnTo>
                    <a:pt x="2790" y="3128"/>
                  </a:lnTo>
                  <a:cubicBezTo>
                    <a:pt x="2790" y="3128"/>
                    <a:pt x="2778" y="2595"/>
                    <a:pt x="2636" y="1484"/>
                  </a:cubicBezTo>
                  <a:cubicBezTo>
                    <a:pt x="2521" y="576"/>
                    <a:pt x="2167" y="1"/>
                    <a:pt x="1586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6916753" y="2955845"/>
              <a:ext cx="176436" cy="164003"/>
            </a:xfrm>
            <a:custGeom>
              <a:avLst/>
              <a:gdLst/>
              <a:ahLst/>
              <a:cxnLst/>
              <a:rect l="l" t="t" r="r" b="b"/>
              <a:pathLst>
                <a:path w="1561" h="1451" extrusionOk="0">
                  <a:moveTo>
                    <a:pt x="787" y="0"/>
                  </a:moveTo>
                  <a:cubicBezTo>
                    <a:pt x="746" y="0"/>
                    <a:pt x="704" y="4"/>
                    <a:pt x="662" y="12"/>
                  </a:cubicBezTo>
                  <a:cubicBezTo>
                    <a:pt x="260" y="83"/>
                    <a:pt x="0" y="449"/>
                    <a:pt x="59" y="851"/>
                  </a:cubicBezTo>
                  <a:cubicBezTo>
                    <a:pt x="123" y="1204"/>
                    <a:pt x="429" y="1450"/>
                    <a:pt x="784" y="1450"/>
                  </a:cubicBezTo>
                  <a:cubicBezTo>
                    <a:pt x="822" y="1450"/>
                    <a:pt x="860" y="1447"/>
                    <a:pt x="899" y="1442"/>
                  </a:cubicBezTo>
                  <a:cubicBezTo>
                    <a:pt x="1289" y="1371"/>
                    <a:pt x="1561" y="1005"/>
                    <a:pt x="1490" y="603"/>
                  </a:cubicBezTo>
                  <a:cubicBezTo>
                    <a:pt x="1427" y="254"/>
                    <a:pt x="1127" y="0"/>
                    <a:pt x="787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6946140" y="2981954"/>
              <a:ext cx="112349" cy="104437"/>
            </a:xfrm>
            <a:custGeom>
              <a:avLst/>
              <a:gdLst/>
              <a:ahLst/>
              <a:cxnLst/>
              <a:rect l="l" t="t" r="r" b="b"/>
              <a:pathLst>
                <a:path w="994" h="924" extrusionOk="0">
                  <a:moveTo>
                    <a:pt x="492" y="0"/>
                  </a:moveTo>
                  <a:cubicBezTo>
                    <a:pt x="470" y="0"/>
                    <a:pt x="448" y="2"/>
                    <a:pt x="426" y="5"/>
                  </a:cubicBezTo>
                  <a:cubicBezTo>
                    <a:pt x="166" y="52"/>
                    <a:pt x="0" y="289"/>
                    <a:pt x="48" y="537"/>
                  </a:cubicBezTo>
                  <a:cubicBezTo>
                    <a:pt x="79" y="758"/>
                    <a:pt x="270" y="923"/>
                    <a:pt x="487" y="923"/>
                  </a:cubicBezTo>
                  <a:cubicBezTo>
                    <a:pt x="514" y="923"/>
                    <a:pt x="541" y="921"/>
                    <a:pt x="568" y="916"/>
                  </a:cubicBezTo>
                  <a:cubicBezTo>
                    <a:pt x="828" y="880"/>
                    <a:pt x="994" y="643"/>
                    <a:pt x="946" y="383"/>
                  </a:cubicBezTo>
                  <a:cubicBezTo>
                    <a:pt x="914" y="158"/>
                    <a:pt x="715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6960834" y="2996535"/>
              <a:ext cx="82849" cy="75954"/>
            </a:xfrm>
            <a:custGeom>
              <a:avLst/>
              <a:gdLst/>
              <a:ahLst/>
              <a:cxnLst/>
              <a:rect l="l" t="t" r="r" b="b"/>
              <a:pathLst>
                <a:path w="733" h="672" extrusionOk="0">
                  <a:moveTo>
                    <a:pt x="370" y="0"/>
                  </a:moveTo>
                  <a:cubicBezTo>
                    <a:pt x="350" y="0"/>
                    <a:pt x="329" y="2"/>
                    <a:pt x="307" y="6"/>
                  </a:cubicBezTo>
                  <a:cubicBezTo>
                    <a:pt x="131" y="30"/>
                    <a:pt x="0" y="207"/>
                    <a:pt x="36" y="385"/>
                  </a:cubicBezTo>
                  <a:cubicBezTo>
                    <a:pt x="58" y="558"/>
                    <a:pt x="207" y="671"/>
                    <a:pt x="378" y="671"/>
                  </a:cubicBezTo>
                  <a:cubicBezTo>
                    <a:pt x="394" y="671"/>
                    <a:pt x="410" y="670"/>
                    <a:pt x="426" y="668"/>
                  </a:cubicBezTo>
                  <a:cubicBezTo>
                    <a:pt x="603" y="632"/>
                    <a:pt x="733" y="467"/>
                    <a:pt x="698" y="278"/>
                  </a:cubicBezTo>
                  <a:cubicBezTo>
                    <a:pt x="666" y="121"/>
                    <a:pt x="532" y="0"/>
                    <a:pt x="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7702408" y="2679154"/>
              <a:ext cx="77650" cy="151118"/>
            </a:xfrm>
            <a:custGeom>
              <a:avLst/>
              <a:gdLst/>
              <a:ahLst/>
              <a:cxnLst/>
              <a:rect l="l" t="t" r="r" b="b"/>
              <a:pathLst>
                <a:path w="687" h="1337" extrusionOk="0">
                  <a:moveTo>
                    <a:pt x="592" y="1"/>
                  </a:moveTo>
                  <a:lnTo>
                    <a:pt x="1" y="36"/>
                  </a:lnTo>
                  <a:lnTo>
                    <a:pt x="83" y="1336"/>
                  </a:lnTo>
                  <a:lnTo>
                    <a:pt x="686" y="1301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7730439" y="2640385"/>
              <a:ext cx="423740" cy="176436"/>
            </a:xfrm>
            <a:custGeom>
              <a:avLst/>
              <a:gdLst/>
              <a:ahLst/>
              <a:cxnLst/>
              <a:rect l="l" t="t" r="r" b="b"/>
              <a:pathLst>
                <a:path w="3749" h="1561" extrusionOk="0">
                  <a:moveTo>
                    <a:pt x="3641" y="0"/>
                  </a:moveTo>
                  <a:lnTo>
                    <a:pt x="0" y="533"/>
                  </a:lnTo>
                  <a:lnTo>
                    <a:pt x="13" y="651"/>
                  </a:lnTo>
                  <a:lnTo>
                    <a:pt x="60" y="1384"/>
                  </a:lnTo>
                  <a:lnTo>
                    <a:pt x="71" y="1502"/>
                  </a:lnTo>
                  <a:lnTo>
                    <a:pt x="3748" y="1561"/>
                  </a:lnTo>
                  <a:lnTo>
                    <a:pt x="3748" y="1561"/>
                  </a:lnTo>
                  <a:lnTo>
                    <a:pt x="3712" y="1148"/>
                  </a:lnTo>
                  <a:lnTo>
                    <a:pt x="3665" y="41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8116654" y="2608285"/>
              <a:ext cx="77537" cy="239392"/>
            </a:xfrm>
            <a:custGeom>
              <a:avLst/>
              <a:gdLst/>
              <a:ahLst/>
              <a:cxnLst/>
              <a:rect l="l" t="t" r="r" b="b"/>
              <a:pathLst>
                <a:path w="686" h="2118" extrusionOk="0">
                  <a:moveTo>
                    <a:pt x="544" y="1"/>
                  </a:moveTo>
                  <a:lnTo>
                    <a:pt x="0" y="37"/>
                  </a:lnTo>
                  <a:lnTo>
                    <a:pt x="130" y="2117"/>
                  </a:lnTo>
                  <a:lnTo>
                    <a:pt x="686" y="2081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7209268" y="2386525"/>
              <a:ext cx="475846" cy="522639"/>
            </a:xfrm>
            <a:custGeom>
              <a:avLst/>
              <a:gdLst/>
              <a:ahLst/>
              <a:cxnLst/>
              <a:rect l="l" t="t" r="r" b="b"/>
              <a:pathLst>
                <a:path w="4210" h="4624" extrusionOk="0">
                  <a:moveTo>
                    <a:pt x="3240" y="0"/>
                  </a:moveTo>
                  <a:cubicBezTo>
                    <a:pt x="3240" y="0"/>
                    <a:pt x="852" y="344"/>
                    <a:pt x="486" y="651"/>
                  </a:cubicBezTo>
                  <a:cubicBezTo>
                    <a:pt x="108" y="958"/>
                    <a:pt x="1" y="2365"/>
                    <a:pt x="486" y="3523"/>
                  </a:cubicBezTo>
                  <a:cubicBezTo>
                    <a:pt x="797" y="4286"/>
                    <a:pt x="1421" y="4624"/>
                    <a:pt x="2071" y="4624"/>
                  </a:cubicBezTo>
                  <a:cubicBezTo>
                    <a:pt x="2408" y="4624"/>
                    <a:pt x="2752" y="4533"/>
                    <a:pt x="3063" y="4363"/>
                  </a:cubicBezTo>
                  <a:cubicBezTo>
                    <a:pt x="3973" y="3854"/>
                    <a:pt x="3962" y="2719"/>
                    <a:pt x="3962" y="2719"/>
                  </a:cubicBezTo>
                  <a:cubicBezTo>
                    <a:pt x="3962" y="2719"/>
                    <a:pt x="4209" y="2637"/>
                    <a:pt x="4162" y="2459"/>
                  </a:cubicBezTo>
                  <a:cubicBezTo>
                    <a:pt x="4127" y="2341"/>
                    <a:pt x="3902" y="2330"/>
                    <a:pt x="3902" y="2330"/>
                  </a:cubicBezTo>
                  <a:cubicBezTo>
                    <a:pt x="3962" y="485"/>
                    <a:pt x="3240" y="0"/>
                    <a:pt x="3240" y="0"/>
                  </a:cubicBezTo>
                  <a:close/>
                </a:path>
              </a:pathLst>
            </a:custGeom>
            <a:solidFill>
              <a:srgbClr val="FF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45039" y="2354765"/>
              <a:ext cx="635667" cy="594412"/>
            </a:xfrm>
            <a:custGeom>
              <a:avLst/>
              <a:gdLst/>
              <a:ahLst/>
              <a:cxnLst/>
              <a:rect l="l" t="t" r="r" b="b"/>
              <a:pathLst>
                <a:path w="5624" h="5259" extrusionOk="0">
                  <a:moveTo>
                    <a:pt x="4525" y="0"/>
                  </a:moveTo>
                  <a:cubicBezTo>
                    <a:pt x="3732" y="0"/>
                    <a:pt x="1558" y="669"/>
                    <a:pt x="970" y="1310"/>
                  </a:cubicBezTo>
                  <a:cubicBezTo>
                    <a:pt x="308" y="2031"/>
                    <a:pt x="0" y="3178"/>
                    <a:pt x="993" y="4206"/>
                  </a:cubicBezTo>
                  <a:cubicBezTo>
                    <a:pt x="1135" y="4348"/>
                    <a:pt x="1312" y="4466"/>
                    <a:pt x="1501" y="4561"/>
                  </a:cubicBezTo>
                  <a:cubicBezTo>
                    <a:pt x="1714" y="4679"/>
                    <a:pt x="1986" y="4774"/>
                    <a:pt x="2305" y="4833"/>
                  </a:cubicBezTo>
                  <a:cubicBezTo>
                    <a:pt x="2305" y="4833"/>
                    <a:pt x="2317" y="4915"/>
                    <a:pt x="2175" y="5046"/>
                  </a:cubicBezTo>
                  <a:cubicBezTo>
                    <a:pt x="2078" y="5144"/>
                    <a:pt x="2171" y="5253"/>
                    <a:pt x="2312" y="5253"/>
                  </a:cubicBezTo>
                  <a:cubicBezTo>
                    <a:pt x="2375" y="5253"/>
                    <a:pt x="2448" y="5231"/>
                    <a:pt x="2518" y="5176"/>
                  </a:cubicBezTo>
                  <a:cubicBezTo>
                    <a:pt x="2575" y="5131"/>
                    <a:pt x="2603" y="5114"/>
                    <a:pt x="2617" y="5114"/>
                  </a:cubicBezTo>
                  <a:cubicBezTo>
                    <a:pt x="2657" y="5114"/>
                    <a:pt x="2572" y="5259"/>
                    <a:pt x="2731" y="5259"/>
                  </a:cubicBezTo>
                  <a:cubicBezTo>
                    <a:pt x="3085" y="5259"/>
                    <a:pt x="3227" y="3769"/>
                    <a:pt x="3227" y="3769"/>
                  </a:cubicBezTo>
                  <a:cubicBezTo>
                    <a:pt x="3298" y="3533"/>
                    <a:pt x="3345" y="3344"/>
                    <a:pt x="3345" y="3344"/>
                  </a:cubicBezTo>
                  <a:cubicBezTo>
                    <a:pt x="3345" y="3344"/>
                    <a:pt x="3996" y="2693"/>
                    <a:pt x="3972" y="1416"/>
                  </a:cubicBezTo>
                  <a:lnTo>
                    <a:pt x="3972" y="1074"/>
                  </a:lnTo>
                  <a:cubicBezTo>
                    <a:pt x="3972" y="1074"/>
                    <a:pt x="4149" y="1369"/>
                    <a:pt x="4693" y="1523"/>
                  </a:cubicBezTo>
                  <a:cubicBezTo>
                    <a:pt x="4816" y="1561"/>
                    <a:pt x="4927" y="1578"/>
                    <a:pt x="5022" y="1578"/>
                  </a:cubicBezTo>
                  <a:cubicBezTo>
                    <a:pt x="5347" y="1578"/>
                    <a:pt x="5493" y="1375"/>
                    <a:pt x="5355" y="1074"/>
                  </a:cubicBezTo>
                  <a:lnTo>
                    <a:pt x="5355" y="1074"/>
                  </a:lnTo>
                  <a:cubicBezTo>
                    <a:pt x="5355" y="1074"/>
                    <a:pt x="5481" y="1200"/>
                    <a:pt x="5558" y="1200"/>
                  </a:cubicBezTo>
                  <a:cubicBezTo>
                    <a:pt x="5597" y="1200"/>
                    <a:pt x="5623" y="1168"/>
                    <a:pt x="5615" y="1074"/>
                  </a:cubicBezTo>
                  <a:cubicBezTo>
                    <a:pt x="5604" y="778"/>
                    <a:pt x="5213" y="234"/>
                    <a:pt x="4753" y="34"/>
                  </a:cubicBezTo>
                  <a:cubicBezTo>
                    <a:pt x="4703" y="11"/>
                    <a:pt x="4625" y="0"/>
                    <a:pt x="45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317549" y="2670451"/>
              <a:ext cx="133825" cy="115514"/>
            </a:xfrm>
            <a:custGeom>
              <a:avLst/>
              <a:gdLst/>
              <a:ahLst/>
              <a:cxnLst/>
              <a:rect l="l" t="t" r="r" b="b"/>
              <a:pathLst>
                <a:path w="1184" h="1022" extrusionOk="0">
                  <a:moveTo>
                    <a:pt x="583" y="1"/>
                  </a:moveTo>
                  <a:cubicBezTo>
                    <a:pt x="351" y="1"/>
                    <a:pt x="143" y="146"/>
                    <a:pt x="83" y="373"/>
                  </a:cubicBezTo>
                  <a:cubicBezTo>
                    <a:pt x="1" y="645"/>
                    <a:pt x="178" y="917"/>
                    <a:pt x="462" y="1000"/>
                  </a:cubicBezTo>
                  <a:cubicBezTo>
                    <a:pt x="511" y="1014"/>
                    <a:pt x="561" y="1021"/>
                    <a:pt x="609" y="1021"/>
                  </a:cubicBezTo>
                  <a:cubicBezTo>
                    <a:pt x="838" y="1021"/>
                    <a:pt x="1041" y="869"/>
                    <a:pt x="1100" y="645"/>
                  </a:cubicBezTo>
                  <a:cubicBezTo>
                    <a:pt x="1183" y="385"/>
                    <a:pt x="1005" y="101"/>
                    <a:pt x="722" y="18"/>
                  </a:cubicBezTo>
                  <a:cubicBezTo>
                    <a:pt x="675" y="7"/>
                    <a:pt x="629" y="1"/>
                    <a:pt x="583" y="1"/>
                  </a:cubicBezTo>
                  <a:close/>
                </a:path>
              </a:pathLst>
            </a:custGeom>
            <a:solidFill>
              <a:srgbClr val="FF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7552759" y="2601730"/>
              <a:ext cx="65556" cy="60131"/>
            </a:xfrm>
            <a:custGeom>
              <a:avLst/>
              <a:gdLst/>
              <a:ahLst/>
              <a:cxnLst/>
              <a:rect l="l" t="t" r="r" b="b"/>
              <a:pathLst>
                <a:path w="580" h="532" extrusionOk="0">
                  <a:moveTo>
                    <a:pt x="284" y="0"/>
                  </a:moveTo>
                  <a:cubicBezTo>
                    <a:pt x="130" y="0"/>
                    <a:pt x="1" y="237"/>
                    <a:pt x="1" y="532"/>
                  </a:cubicBezTo>
                  <a:lnTo>
                    <a:pt x="59" y="532"/>
                  </a:lnTo>
                  <a:cubicBezTo>
                    <a:pt x="59" y="272"/>
                    <a:pt x="166" y="59"/>
                    <a:pt x="284" y="59"/>
                  </a:cubicBezTo>
                  <a:cubicBezTo>
                    <a:pt x="414" y="59"/>
                    <a:pt x="521" y="272"/>
                    <a:pt x="521" y="532"/>
                  </a:cubicBezTo>
                  <a:lnTo>
                    <a:pt x="579" y="532"/>
                  </a:lnTo>
                  <a:cubicBezTo>
                    <a:pt x="579" y="237"/>
                    <a:pt x="450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7487203" y="2668529"/>
              <a:ext cx="88388" cy="89518"/>
            </a:xfrm>
            <a:custGeom>
              <a:avLst/>
              <a:gdLst/>
              <a:ahLst/>
              <a:cxnLst/>
              <a:rect l="l" t="t" r="r" b="b"/>
              <a:pathLst>
                <a:path w="782" h="792" extrusionOk="0">
                  <a:moveTo>
                    <a:pt x="391" y="0"/>
                  </a:moveTo>
                  <a:cubicBezTo>
                    <a:pt x="179" y="0"/>
                    <a:pt x="1" y="177"/>
                    <a:pt x="1" y="402"/>
                  </a:cubicBezTo>
                  <a:cubicBezTo>
                    <a:pt x="1" y="615"/>
                    <a:pt x="179" y="792"/>
                    <a:pt x="391" y="792"/>
                  </a:cubicBezTo>
                  <a:cubicBezTo>
                    <a:pt x="604" y="792"/>
                    <a:pt x="781" y="615"/>
                    <a:pt x="781" y="402"/>
                  </a:cubicBezTo>
                  <a:cubicBezTo>
                    <a:pt x="781" y="177"/>
                    <a:pt x="604" y="0"/>
                    <a:pt x="391" y="0"/>
                  </a:cubicBezTo>
                  <a:close/>
                </a:path>
              </a:pathLst>
            </a:custGeom>
            <a:solidFill>
              <a:srgbClr val="FFB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7584859" y="2737928"/>
              <a:ext cx="58887" cy="32213"/>
            </a:xfrm>
            <a:custGeom>
              <a:avLst/>
              <a:gdLst/>
              <a:ahLst/>
              <a:cxnLst/>
              <a:rect l="l" t="t" r="r" b="b"/>
              <a:pathLst>
                <a:path w="521" h="285" extrusionOk="0">
                  <a:moveTo>
                    <a:pt x="59" y="1"/>
                  </a:moveTo>
                  <a:lnTo>
                    <a:pt x="0" y="25"/>
                  </a:lnTo>
                  <a:cubicBezTo>
                    <a:pt x="0" y="25"/>
                    <a:pt x="119" y="285"/>
                    <a:pt x="426" y="285"/>
                  </a:cubicBezTo>
                  <a:lnTo>
                    <a:pt x="520" y="285"/>
                  </a:lnTo>
                  <a:lnTo>
                    <a:pt x="508" y="225"/>
                  </a:lnTo>
                  <a:cubicBezTo>
                    <a:pt x="481" y="229"/>
                    <a:pt x="455" y="231"/>
                    <a:pt x="430" y="231"/>
                  </a:cubicBezTo>
                  <a:cubicBezTo>
                    <a:pt x="158" y="231"/>
                    <a:pt x="59" y="11"/>
                    <a:pt x="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54307" y="2124641"/>
              <a:ext cx="590682" cy="582657"/>
            </a:xfrm>
            <a:custGeom>
              <a:avLst/>
              <a:gdLst/>
              <a:ahLst/>
              <a:cxnLst/>
              <a:rect l="l" t="t" r="r" b="b"/>
              <a:pathLst>
                <a:path w="5226" h="5155" extrusionOk="0">
                  <a:moveTo>
                    <a:pt x="663" y="0"/>
                  </a:moveTo>
                  <a:lnTo>
                    <a:pt x="1" y="5155"/>
                  </a:lnTo>
                  <a:lnTo>
                    <a:pt x="5226" y="2057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6970215" y="2272933"/>
              <a:ext cx="718968" cy="521283"/>
            </a:xfrm>
            <a:custGeom>
              <a:avLst/>
              <a:gdLst/>
              <a:ahLst/>
              <a:cxnLst/>
              <a:rect l="l" t="t" r="r" b="b"/>
              <a:pathLst>
                <a:path w="6361" h="4612" extrusionOk="0">
                  <a:moveTo>
                    <a:pt x="6053" y="1"/>
                  </a:moveTo>
                  <a:lnTo>
                    <a:pt x="0" y="3582"/>
                  </a:lnTo>
                  <a:lnTo>
                    <a:pt x="981" y="4611"/>
                  </a:lnTo>
                  <a:lnTo>
                    <a:pt x="6360" y="1467"/>
                  </a:lnTo>
                  <a:lnTo>
                    <a:pt x="60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7679689" y="2707976"/>
              <a:ext cx="232611" cy="218595"/>
            </a:xfrm>
            <a:custGeom>
              <a:avLst/>
              <a:gdLst/>
              <a:ahLst/>
              <a:cxnLst/>
              <a:rect l="l" t="t" r="r" b="b"/>
              <a:pathLst>
                <a:path w="2058" h="1934" extrusionOk="0">
                  <a:moveTo>
                    <a:pt x="1130" y="0"/>
                  </a:moveTo>
                  <a:cubicBezTo>
                    <a:pt x="935" y="0"/>
                    <a:pt x="154" y="537"/>
                    <a:pt x="154" y="537"/>
                  </a:cubicBezTo>
                  <a:cubicBezTo>
                    <a:pt x="154" y="537"/>
                    <a:pt x="0" y="621"/>
                    <a:pt x="12" y="644"/>
                  </a:cubicBezTo>
                  <a:cubicBezTo>
                    <a:pt x="12" y="644"/>
                    <a:pt x="408" y="1934"/>
                    <a:pt x="852" y="1934"/>
                  </a:cubicBezTo>
                  <a:cubicBezTo>
                    <a:pt x="887" y="1934"/>
                    <a:pt x="923" y="1926"/>
                    <a:pt x="958" y="1909"/>
                  </a:cubicBezTo>
                  <a:cubicBezTo>
                    <a:pt x="1442" y="1661"/>
                    <a:pt x="1844" y="1212"/>
                    <a:pt x="1951" y="952"/>
                  </a:cubicBezTo>
                  <a:cubicBezTo>
                    <a:pt x="2057" y="703"/>
                    <a:pt x="1939" y="573"/>
                    <a:pt x="1939" y="573"/>
                  </a:cubicBezTo>
                  <a:cubicBezTo>
                    <a:pt x="1972" y="409"/>
                    <a:pt x="1874" y="356"/>
                    <a:pt x="1859" y="349"/>
                  </a:cubicBezTo>
                  <a:lnTo>
                    <a:pt x="1859" y="349"/>
                  </a:lnTo>
                  <a:cubicBezTo>
                    <a:pt x="1866" y="293"/>
                    <a:pt x="1852" y="240"/>
                    <a:pt x="1786" y="206"/>
                  </a:cubicBezTo>
                  <a:cubicBezTo>
                    <a:pt x="1756" y="188"/>
                    <a:pt x="1719" y="180"/>
                    <a:pt x="1676" y="180"/>
                  </a:cubicBezTo>
                  <a:cubicBezTo>
                    <a:pt x="1447" y="180"/>
                    <a:pt x="1076" y="408"/>
                    <a:pt x="1076" y="408"/>
                  </a:cubicBezTo>
                  <a:cubicBezTo>
                    <a:pt x="1076" y="408"/>
                    <a:pt x="1289" y="88"/>
                    <a:pt x="1159" y="6"/>
                  </a:cubicBezTo>
                  <a:cubicBezTo>
                    <a:pt x="1151" y="2"/>
                    <a:pt x="1142" y="0"/>
                    <a:pt x="1130" y="0"/>
                  </a:cubicBezTo>
                  <a:close/>
                </a:path>
              </a:pathLst>
            </a:custGeom>
            <a:solidFill>
              <a:srgbClr val="FF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7125176" y="2763359"/>
              <a:ext cx="689581" cy="514501"/>
            </a:xfrm>
            <a:custGeom>
              <a:avLst/>
              <a:gdLst/>
              <a:ahLst/>
              <a:cxnLst/>
              <a:rect l="l" t="t" r="r" b="b"/>
              <a:pathLst>
                <a:path w="6101" h="4552" extrusionOk="0">
                  <a:moveTo>
                    <a:pt x="5108" y="0"/>
                  </a:moveTo>
                  <a:cubicBezTo>
                    <a:pt x="5108" y="0"/>
                    <a:pt x="4693" y="142"/>
                    <a:pt x="3984" y="378"/>
                  </a:cubicBezTo>
                  <a:cubicBezTo>
                    <a:pt x="3571" y="532"/>
                    <a:pt x="3003" y="709"/>
                    <a:pt x="2400" y="946"/>
                  </a:cubicBezTo>
                  <a:cubicBezTo>
                    <a:pt x="792" y="1584"/>
                    <a:pt x="1" y="3819"/>
                    <a:pt x="1" y="3819"/>
                  </a:cubicBezTo>
                  <a:cubicBezTo>
                    <a:pt x="1" y="3819"/>
                    <a:pt x="2069" y="4374"/>
                    <a:pt x="3523" y="4552"/>
                  </a:cubicBezTo>
                  <a:lnTo>
                    <a:pt x="3653" y="3074"/>
                  </a:lnTo>
                  <a:cubicBezTo>
                    <a:pt x="4528" y="2519"/>
                    <a:pt x="6101" y="1289"/>
                    <a:pt x="6101" y="1289"/>
                  </a:cubicBezTo>
                  <a:lnTo>
                    <a:pt x="5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7296752" y="2966018"/>
              <a:ext cx="101160" cy="82849"/>
            </a:xfrm>
            <a:custGeom>
              <a:avLst/>
              <a:gdLst/>
              <a:ahLst/>
              <a:cxnLst/>
              <a:rect l="l" t="t" r="r" b="b"/>
              <a:pathLst>
                <a:path w="895" h="733" extrusionOk="0">
                  <a:moveTo>
                    <a:pt x="203" y="1"/>
                  </a:moveTo>
                  <a:cubicBezTo>
                    <a:pt x="197" y="1"/>
                    <a:pt x="191" y="2"/>
                    <a:pt x="185" y="4"/>
                  </a:cubicBezTo>
                  <a:cubicBezTo>
                    <a:pt x="78" y="40"/>
                    <a:pt x="267" y="300"/>
                    <a:pt x="267" y="300"/>
                  </a:cubicBezTo>
                  <a:cubicBezTo>
                    <a:pt x="267" y="300"/>
                    <a:pt x="193" y="274"/>
                    <a:pt x="123" y="274"/>
                  </a:cubicBezTo>
                  <a:cubicBezTo>
                    <a:pt x="69" y="274"/>
                    <a:pt x="18" y="290"/>
                    <a:pt x="7" y="347"/>
                  </a:cubicBezTo>
                  <a:cubicBezTo>
                    <a:pt x="1" y="413"/>
                    <a:pt x="89" y="428"/>
                    <a:pt x="169" y="428"/>
                  </a:cubicBezTo>
                  <a:cubicBezTo>
                    <a:pt x="233" y="428"/>
                    <a:pt x="291" y="418"/>
                    <a:pt x="291" y="418"/>
                  </a:cubicBezTo>
                  <a:cubicBezTo>
                    <a:pt x="385" y="673"/>
                    <a:pt x="551" y="733"/>
                    <a:pt x="686" y="733"/>
                  </a:cubicBezTo>
                  <a:cubicBezTo>
                    <a:pt x="739" y="733"/>
                    <a:pt x="787" y="723"/>
                    <a:pt x="823" y="713"/>
                  </a:cubicBezTo>
                  <a:cubicBezTo>
                    <a:pt x="871" y="702"/>
                    <a:pt x="894" y="642"/>
                    <a:pt x="882" y="607"/>
                  </a:cubicBezTo>
                  <a:cubicBezTo>
                    <a:pt x="767" y="282"/>
                    <a:pt x="528" y="251"/>
                    <a:pt x="442" y="251"/>
                  </a:cubicBezTo>
                  <a:cubicBezTo>
                    <a:pt x="421" y="251"/>
                    <a:pt x="409" y="253"/>
                    <a:pt x="409" y="253"/>
                  </a:cubicBezTo>
                  <a:cubicBezTo>
                    <a:pt x="409" y="253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7379036" y="3026035"/>
              <a:ext cx="12094" cy="11868"/>
            </a:xfrm>
            <a:custGeom>
              <a:avLst/>
              <a:gdLst/>
              <a:ahLst/>
              <a:cxnLst/>
              <a:rect l="l" t="t" r="r" b="b"/>
              <a:pathLst>
                <a:path w="107" h="105" extrusionOk="0">
                  <a:moveTo>
                    <a:pt x="57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1" y="40"/>
                    <a:pt x="12" y="76"/>
                  </a:cubicBezTo>
                  <a:cubicBezTo>
                    <a:pt x="21" y="94"/>
                    <a:pt x="36" y="104"/>
                    <a:pt x="53" y="104"/>
                  </a:cubicBezTo>
                  <a:cubicBezTo>
                    <a:pt x="59" y="104"/>
                    <a:pt x="65" y="103"/>
                    <a:pt x="72" y="100"/>
                  </a:cubicBezTo>
                  <a:cubicBezTo>
                    <a:pt x="95" y="88"/>
                    <a:pt x="107" y="53"/>
                    <a:pt x="107" y="29"/>
                  </a:cubicBezTo>
                  <a:cubicBezTo>
                    <a:pt x="98" y="12"/>
                    <a:pt x="77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7336311" y="3099729"/>
              <a:ext cx="84205" cy="109185"/>
            </a:xfrm>
            <a:custGeom>
              <a:avLst/>
              <a:gdLst/>
              <a:ahLst/>
              <a:cxnLst/>
              <a:rect l="l" t="t" r="r" b="b"/>
              <a:pathLst>
                <a:path w="745" h="966" extrusionOk="0">
                  <a:moveTo>
                    <a:pt x="224" y="0"/>
                  </a:moveTo>
                  <a:cubicBezTo>
                    <a:pt x="185" y="0"/>
                    <a:pt x="150" y="21"/>
                    <a:pt x="130" y="50"/>
                  </a:cubicBezTo>
                  <a:cubicBezTo>
                    <a:pt x="0" y="452"/>
                    <a:pt x="284" y="630"/>
                    <a:pt x="284" y="630"/>
                  </a:cubicBezTo>
                  <a:cubicBezTo>
                    <a:pt x="284" y="630"/>
                    <a:pt x="190" y="914"/>
                    <a:pt x="308" y="961"/>
                  </a:cubicBezTo>
                  <a:cubicBezTo>
                    <a:pt x="315" y="964"/>
                    <a:pt x="322" y="966"/>
                    <a:pt x="328" y="966"/>
                  </a:cubicBezTo>
                  <a:cubicBezTo>
                    <a:pt x="415" y="966"/>
                    <a:pt x="426" y="689"/>
                    <a:pt x="426" y="689"/>
                  </a:cubicBezTo>
                  <a:cubicBezTo>
                    <a:pt x="426" y="689"/>
                    <a:pt x="515" y="827"/>
                    <a:pt x="599" y="827"/>
                  </a:cubicBezTo>
                  <a:cubicBezTo>
                    <a:pt x="617" y="827"/>
                    <a:pt x="634" y="821"/>
                    <a:pt x="650" y="807"/>
                  </a:cubicBezTo>
                  <a:cubicBezTo>
                    <a:pt x="745" y="712"/>
                    <a:pt x="473" y="571"/>
                    <a:pt x="473" y="571"/>
                  </a:cubicBezTo>
                  <a:cubicBezTo>
                    <a:pt x="592" y="216"/>
                    <a:pt x="366" y="63"/>
                    <a:pt x="248" y="3"/>
                  </a:cubicBezTo>
                  <a:cubicBezTo>
                    <a:pt x="240" y="1"/>
                    <a:pt x="232" y="0"/>
                    <a:pt x="22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7352361" y="3108997"/>
              <a:ext cx="12094" cy="11529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7" y="1"/>
                  </a:moveTo>
                  <a:cubicBezTo>
                    <a:pt x="35" y="1"/>
                    <a:pt x="12" y="20"/>
                    <a:pt x="12" y="39"/>
                  </a:cubicBezTo>
                  <a:cubicBezTo>
                    <a:pt x="0" y="63"/>
                    <a:pt x="12" y="99"/>
                    <a:pt x="48" y="99"/>
                  </a:cubicBezTo>
                  <a:cubicBezTo>
                    <a:pt x="52" y="101"/>
                    <a:pt x="56" y="102"/>
                    <a:pt x="60" y="102"/>
                  </a:cubicBezTo>
                  <a:cubicBezTo>
                    <a:pt x="79" y="102"/>
                    <a:pt x="97" y="82"/>
                    <a:pt x="106" y="63"/>
                  </a:cubicBezTo>
                  <a:cubicBezTo>
                    <a:pt x="106" y="39"/>
                    <a:pt x="95" y="16"/>
                    <a:pt x="71" y="4"/>
                  </a:cubicBezTo>
                  <a:cubicBezTo>
                    <a:pt x="67" y="2"/>
                    <a:pt x="62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7170613" y="3154321"/>
              <a:ext cx="88274" cy="103533"/>
            </a:xfrm>
            <a:custGeom>
              <a:avLst/>
              <a:gdLst/>
              <a:ahLst/>
              <a:cxnLst/>
              <a:rect l="l" t="t" r="r" b="b"/>
              <a:pathLst>
                <a:path w="781" h="916" extrusionOk="0">
                  <a:moveTo>
                    <a:pt x="578" y="1"/>
                  </a:moveTo>
                  <a:cubicBezTo>
                    <a:pt x="567" y="1"/>
                    <a:pt x="556" y="2"/>
                    <a:pt x="544" y="5"/>
                  </a:cubicBezTo>
                  <a:cubicBezTo>
                    <a:pt x="177" y="206"/>
                    <a:pt x="272" y="525"/>
                    <a:pt x="272" y="525"/>
                  </a:cubicBezTo>
                  <a:cubicBezTo>
                    <a:pt x="272" y="525"/>
                    <a:pt x="1" y="679"/>
                    <a:pt x="48" y="786"/>
                  </a:cubicBezTo>
                  <a:cubicBezTo>
                    <a:pt x="57" y="806"/>
                    <a:pt x="73" y="814"/>
                    <a:pt x="93" y="814"/>
                  </a:cubicBezTo>
                  <a:cubicBezTo>
                    <a:pt x="177" y="814"/>
                    <a:pt x="331" y="667"/>
                    <a:pt x="332" y="667"/>
                  </a:cubicBezTo>
                  <a:lnTo>
                    <a:pt x="332" y="667"/>
                  </a:lnTo>
                  <a:cubicBezTo>
                    <a:pt x="332" y="667"/>
                    <a:pt x="284" y="915"/>
                    <a:pt x="414" y="915"/>
                  </a:cubicBezTo>
                  <a:cubicBezTo>
                    <a:pt x="544" y="904"/>
                    <a:pt x="437" y="620"/>
                    <a:pt x="437" y="620"/>
                  </a:cubicBezTo>
                  <a:cubicBezTo>
                    <a:pt x="781" y="442"/>
                    <a:pt x="710" y="171"/>
                    <a:pt x="663" y="53"/>
                  </a:cubicBezTo>
                  <a:cubicBezTo>
                    <a:pt x="645" y="17"/>
                    <a:pt x="613" y="1"/>
                    <a:pt x="578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7225318" y="3160990"/>
              <a:ext cx="12207" cy="11868"/>
            </a:xfrm>
            <a:custGeom>
              <a:avLst/>
              <a:gdLst/>
              <a:ahLst/>
              <a:cxnLst/>
              <a:rect l="l" t="t" r="r" b="b"/>
              <a:pathLst>
                <a:path w="108" h="105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1" y="29"/>
                    <a:pt x="1" y="52"/>
                    <a:pt x="13" y="76"/>
                  </a:cubicBezTo>
                  <a:cubicBezTo>
                    <a:pt x="21" y="93"/>
                    <a:pt x="43" y="104"/>
                    <a:pt x="63" y="104"/>
                  </a:cubicBezTo>
                  <a:cubicBezTo>
                    <a:pt x="70" y="104"/>
                    <a:pt x="78" y="103"/>
                    <a:pt x="84" y="100"/>
                  </a:cubicBezTo>
                  <a:cubicBezTo>
                    <a:pt x="108" y="76"/>
                    <a:pt x="108" y="52"/>
                    <a:pt x="95" y="29"/>
                  </a:cubicBez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7405823" y="3201228"/>
              <a:ext cx="90987" cy="99464"/>
            </a:xfrm>
            <a:custGeom>
              <a:avLst/>
              <a:gdLst/>
              <a:ahLst/>
              <a:cxnLst/>
              <a:rect l="l" t="t" r="r" b="b"/>
              <a:pathLst>
                <a:path w="805" h="880" extrusionOk="0">
                  <a:moveTo>
                    <a:pt x="662" y="1"/>
                  </a:moveTo>
                  <a:cubicBezTo>
                    <a:pt x="654" y="1"/>
                    <a:pt x="646" y="2"/>
                    <a:pt x="639" y="4"/>
                  </a:cubicBezTo>
                  <a:cubicBezTo>
                    <a:pt x="248" y="145"/>
                    <a:pt x="295" y="476"/>
                    <a:pt x="295" y="476"/>
                  </a:cubicBezTo>
                  <a:cubicBezTo>
                    <a:pt x="295" y="476"/>
                    <a:pt x="0" y="595"/>
                    <a:pt x="35" y="702"/>
                  </a:cubicBezTo>
                  <a:cubicBezTo>
                    <a:pt x="44" y="730"/>
                    <a:pt x="65" y="740"/>
                    <a:pt x="92" y="740"/>
                  </a:cubicBezTo>
                  <a:cubicBezTo>
                    <a:pt x="180" y="740"/>
                    <a:pt x="331" y="631"/>
                    <a:pt x="331" y="631"/>
                  </a:cubicBezTo>
                  <a:lnTo>
                    <a:pt x="331" y="631"/>
                  </a:lnTo>
                  <a:cubicBezTo>
                    <a:pt x="331" y="631"/>
                    <a:pt x="248" y="867"/>
                    <a:pt x="378" y="878"/>
                  </a:cubicBezTo>
                  <a:cubicBezTo>
                    <a:pt x="383" y="879"/>
                    <a:pt x="388" y="880"/>
                    <a:pt x="392" y="880"/>
                  </a:cubicBezTo>
                  <a:cubicBezTo>
                    <a:pt x="504" y="880"/>
                    <a:pt x="449" y="595"/>
                    <a:pt x="449" y="595"/>
                  </a:cubicBezTo>
                  <a:cubicBezTo>
                    <a:pt x="804" y="465"/>
                    <a:pt x="780" y="193"/>
                    <a:pt x="744" y="63"/>
                  </a:cubicBezTo>
                  <a:cubicBezTo>
                    <a:pt x="735" y="2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7469910" y="3207783"/>
              <a:ext cx="12094" cy="11755"/>
            </a:xfrm>
            <a:custGeom>
              <a:avLst/>
              <a:gdLst/>
              <a:ahLst/>
              <a:cxnLst/>
              <a:rect l="l" t="t" r="r" b="b"/>
              <a:pathLst>
                <a:path w="107" h="104" extrusionOk="0">
                  <a:moveTo>
                    <a:pt x="55" y="0"/>
                  </a:moveTo>
                  <a:cubicBezTo>
                    <a:pt x="48" y="0"/>
                    <a:pt x="42" y="2"/>
                    <a:pt x="36" y="5"/>
                  </a:cubicBezTo>
                  <a:cubicBezTo>
                    <a:pt x="12" y="17"/>
                    <a:pt x="1" y="40"/>
                    <a:pt x="1" y="64"/>
                  </a:cubicBezTo>
                  <a:cubicBezTo>
                    <a:pt x="9" y="91"/>
                    <a:pt x="32" y="104"/>
                    <a:pt x="52" y="104"/>
                  </a:cubicBezTo>
                  <a:cubicBezTo>
                    <a:pt x="59" y="104"/>
                    <a:pt x="66" y="103"/>
                    <a:pt x="72" y="100"/>
                  </a:cubicBezTo>
                  <a:cubicBezTo>
                    <a:pt x="95" y="87"/>
                    <a:pt x="107" y="52"/>
                    <a:pt x="95" y="29"/>
                  </a:cubicBezTo>
                  <a:cubicBezTo>
                    <a:pt x="86" y="12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7522016" y="3136915"/>
              <a:ext cx="12207" cy="11303"/>
            </a:xfrm>
            <a:custGeom>
              <a:avLst/>
              <a:gdLst/>
              <a:ahLst/>
              <a:cxnLst/>
              <a:rect l="l" t="t" r="r" b="b"/>
              <a:pathLst>
                <a:path w="108" h="100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5"/>
                    <a:pt x="0" y="29"/>
                    <a:pt x="0" y="65"/>
                  </a:cubicBezTo>
                  <a:cubicBezTo>
                    <a:pt x="12" y="88"/>
                    <a:pt x="36" y="100"/>
                    <a:pt x="60" y="100"/>
                  </a:cubicBezTo>
                  <a:cubicBezTo>
                    <a:pt x="95" y="88"/>
                    <a:pt x="107" y="65"/>
                    <a:pt x="95" y="41"/>
                  </a:cubicBezTo>
                  <a:cubicBezTo>
                    <a:pt x="95" y="14"/>
                    <a:pt x="75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7460529" y="2995857"/>
              <a:ext cx="93587" cy="93926"/>
            </a:xfrm>
            <a:custGeom>
              <a:avLst/>
              <a:gdLst/>
              <a:ahLst/>
              <a:cxnLst/>
              <a:rect l="l" t="t" r="r" b="b"/>
              <a:pathLst>
                <a:path w="828" h="831" extrusionOk="0">
                  <a:moveTo>
                    <a:pt x="710" y="0"/>
                  </a:moveTo>
                  <a:cubicBezTo>
                    <a:pt x="308" y="83"/>
                    <a:pt x="296" y="426"/>
                    <a:pt x="296" y="426"/>
                  </a:cubicBezTo>
                  <a:cubicBezTo>
                    <a:pt x="296" y="426"/>
                    <a:pt x="0" y="497"/>
                    <a:pt x="24" y="615"/>
                  </a:cubicBezTo>
                  <a:cubicBezTo>
                    <a:pt x="27" y="644"/>
                    <a:pt x="51" y="655"/>
                    <a:pt x="84" y="655"/>
                  </a:cubicBezTo>
                  <a:cubicBezTo>
                    <a:pt x="170" y="655"/>
                    <a:pt x="320" y="580"/>
                    <a:pt x="320" y="580"/>
                  </a:cubicBezTo>
                  <a:lnTo>
                    <a:pt x="320" y="580"/>
                  </a:lnTo>
                  <a:cubicBezTo>
                    <a:pt x="320" y="580"/>
                    <a:pt x="213" y="793"/>
                    <a:pt x="331" y="828"/>
                  </a:cubicBezTo>
                  <a:cubicBezTo>
                    <a:pt x="338" y="830"/>
                    <a:pt x="345" y="831"/>
                    <a:pt x="350" y="831"/>
                  </a:cubicBezTo>
                  <a:cubicBezTo>
                    <a:pt x="448" y="831"/>
                    <a:pt x="438" y="567"/>
                    <a:pt x="438" y="567"/>
                  </a:cubicBezTo>
                  <a:cubicBezTo>
                    <a:pt x="817" y="485"/>
                    <a:pt x="828" y="213"/>
                    <a:pt x="817" y="71"/>
                  </a:cubicBezTo>
                  <a:cubicBezTo>
                    <a:pt x="804" y="24"/>
                    <a:pt x="757" y="0"/>
                    <a:pt x="710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7531397" y="3001169"/>
              <a:ext cx="12094" cy="1130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35" y="0"/>
                  </a:moveTo>
                  <a:cubicBezTo>
                    <a:pt x="12" y="13"/>
                    <a:pt x="0" y="36"/>
                    <a:pt x="0" y="60"/>
                  </a:cubicBezTo>
                  <a:cubicBezTo>
                    <a:pt x="9" y="86"/>
                    <a:pt x="24" y="100"/>
                    <a:pt x="41" y="100"/>
                  </a:cubicBezTo>
                  <a:cubicBezTo>
                    <a:pt x="47" y="100"/>
                    <a:pt x="53" y="98"/>
                    <a:pt x="59" y="95"/>
                  </a:cubicBezTo>
                  <a:cubicBezTo>
                    <a:pt x="95" y="95"/>
                    <a:pt x="106" y="60"/>
                    <a:pt x="95" y="36"/>
                  </a:cubicBezTo>
                  <a:cubicBezTo>
                    <a:pt x="95" y="13"/>
                    <a:pt x="59" y="0"/>
                    <a:pt x="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404354" y="2879325"/>
              <a:ext cx="112349" cy="60696"/>
            </a:xfrm>
            <a:custGeom>
              <a:avLst/>
              <a:gdLst/>
              <a:ahLst/>
              <a:cxnLst/>
              <a:rect l="l" t="t" r="r" b="b"/>
              <a:pathLst>
                <a:path w="994" h="537" extrusionOk="0">
                  <a:moveTo>
                    <a:pt x="139" y="1"/>
                  </a:moveTo>
                  <a:cubicBezTo>
                    <a:pt x="123" y="1"/>
                    <a:pt x="108" y="5"/>
                    <a:pt x="95" y="14"/>
                  </a:cubicBezTo>
                  <a:cubicBezTo>
                    <a:pt x="1" y="85"/>
                    <a:pt x="273" y="263"/>
                    <a:pt x="273" y="263"/>
                  </a:cubicBezTo>
                  <a:cubicBezTo>
                    <a:pt x="273" y="263"/>
                    <a:pt x="25" y="263"/>
                    <a:pt x="48" y="393"/>
                  </a:cubicBezTo>
                  <a:cubicBezTo>
                    <a:pt x="58" y="426"/>
                    <a:pt x="86" y="437"/>
                    <a:pt x="120" y="437"/>
                  </a:cubicBezTo>
                  <a:cubicBezTo>
                    <a:pt x="209" y="437"/>
                    <a:pt x="344" y="358"/>
                    <a:pt x="344" y="358"/>
                  </a:cubicBezTo>
                  <a:cubicBezTo>
                    <a:pt x="462" y="493"/>
                    <a:pt x="580" y="537"/>
                    <a:pt x="683" y="537"/>
                  </a:cubicBezTo>
                  <a:cubicBezTo>
                    <a:pt x="796" y="537"/>
                    <a:pt x="891" y="484"/>
                    <a:pt x="947" y="440"/>
                  </a:cubicBezTo>
                  <a:cubicBezTo>
                    <a:pt x="983" y="416"/>
                    <a:pt x="994" y="358"/>
                    <a:pt x="959" y="322"/>
                  </a:cubicBezTo>
                  <a:cubicBezTo>
                    <a:pt x="825" y="165"/>
                    <a:pt x="686" y="126"/>
                    <a:pt x="579" y="126"/>
                  </a:cubicBezTo>
                  <a:cubicBezTo>
                    <a:pt x="468" y="126"/>
                    <a:pt x="391" y="169"/>
                    <a:pt x="391" y="169"/>
                  </a:cubicBezTo>
                  <a:cubicBezTo>
                    <a:pt x="391" y="169"/>
                    <a:pt x="241" y="1"/>
                    <a:pt x="13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7495228" y="2912330"/>
              <a:ext cx="12207" cy="10964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56" y="1"/>
                  </a:moveTo>
                  <a:cubicBezTo>
                    <a:pt x="42" y="1"/>
                    <a:pt x="31" y="7"/>
                    <a:pt x="24" y="18"/>
                  </a:cubicBezTo>
                  <a:cubicBezTo>
                    <a:pt x="1" y="30"/>
                    <a:pt x="1" y="66"/>
                    <a:pt x="24" y="77"/>
                  </a:cubicBezTo>
                  <a:cubicBezTo>
                    <a:pt x="32" y="91"/>
                    <a:pt x="47" y="97"/>
                    <a:pt x="63" y="97"/>
                  </a:cubicBezTo>
                  <a:cubicBezTo>
                    <a:pt x="74" y="97"/>
                    <a:pt x="86" y="94"/>
                    <a:pt x="95" y="89"/>
                  </a:cubicBezTo>
                  <a:cubicBezTo>
                    <a:pt x="108" y="66"/>
                    <a:pt x="108" y="30"/>
                    <a:pt x="95" y="18"/>
                  </a:cubicBezTo>
                  <a:cubicBezTo>
                    <a:pt x="84" y="7"/>
                    <a:pt x="69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7567932" y="2808948"/>
              <a:ext cx="90987" cy="98221"/>
            </a:xfrm>
            <a:custGeom>
              <a:avLst/>
              <a:gdLst/>
              <a:ahLst/>
              <a:cxnLst/>
              <a:rect l="l" t="t" r="r" b="b"/>
              <a:pathLst>
                <a:path w="805" h="869" extrusionOk="0">
                  <a:moveTo>
                    <a:pt x="435" y="1"/>
                  </a:moveTo>
                  <a:cubicBezTo>
                    <a:pt x="323" y="1"/>
                    <a:pt x="366" y="275"/>
                    <a:pt x="366" y="275"/>
                  </a:cubicBezTo>
                  <a:cubicBezTo>
                    <a:pt x="0" y="404"/>
                    <a:pt x="12" y="664"/>
                    <a:pt x="48" y="806"/>
                  </a:cubicBezTo>
                  <a:cubicBezTo>
                    <a:pt x="57" y="846"/>
                    <a:pt x="91" y="869"/>
                    <a:pt x="130" y="869"/>
                  </a:cubicBezTo>
                  <a:cubicBezTo>
                    <a:pt x="138" y="869"/>
                    <a:pt x="146" y="868"/>
                    <a:pt x="153" y="866"/>
                  </a:cubicBezTo>
                  <a:cubicBezTo>
                    <a:pt x="544" y="735"/>
                    <a:pt x="520" y="404"/>
                    <a:pt x="520" y="404"/>
                  </a:cubicBezTo>
                  <a:cubicBezTo>
                    <a:pt x="520" y="404"/>
                    <a:pt x="804" y="298"/>
                    <a:pt x="781" y="191"/>
                  </a:cubicBezTo>
                  <a:cubicBezTo>
                    <a:pt x="772" y="162"/>
                    <a:pt x="749" y="151"/>
                    <a:pt x="719" y="151"/>
                  </a:cubicBezTo>
                  <a:cubicBezTo>
                    <a:pt x="631" y="151"/>
                    <a:pt x="485" y="251"/>
                    <a:pt x="485" y="251"/>
                  </a:cubicBezTo>
                  <a:cubicBezTo>
                    <a:pt x="485" y="251"/>
                    <a:pt x="568" y="26"/>
                    <a:pt x="450" y="2"/>
                  </a:cubicBezTo>
                  <a:cubicBezTo>
                    <a:pt x="444" y="1"/>
                    <a:pt x="440" y="1"/>
                    <a:pt x="435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7581269" y="2889311"/>
              <a:ext cx="13450" cy="11303"/>
            </a:xfrm>
            <a:custGeom>
              <a:avLst/>
              <a:gdLst/>
              <a:ahLst/>
              <a:cxnLst/>
              <a:rect l="l" t="t" r="r" b="b"/>
              <a:pathLst>
                <a:path w="119" h="100" extrusionOk="0">
                  <a:moveTo>
                    <a:pt x="35" y="1"/>
                  </a:moveTo>
                  <a:cubicBezTo>
                    <a:pt x="12" y="13"/>
                    <a:pt x="1" y="48"/>
                    <a:pt x="12" y="72"/>
                  </a:cubicBezTo>
                  <a:cubicBezTo>
                    <a:pt x="21" y="89"/>
                    <a:pt x="36" y="100"/>
                    <a:pt x="53" y="100"/>
                  </a:cubicBezTo>
                  <a:cubicBezTo>
                    <a:pt x="59" y="100"/>
                    <a:pt x="65" y="98"/>
                    <a:pt x="71" y="95"/>
                  </a:cubicBezTo>
                  <a:cubicBezTo>
                    <a:pt x="95" y="84"/>
                    <a:pt x="119" y="60"/>
                    <a:pt x="106" y="37"/>
                  </a:cubicBezTo>
                  <a:cubicBezTo>
                    <a:pt x="95" y="13"/>
                    <a:pt x="59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7626208" y="2892437"/>
              <a:ext cx="117662" cy="52671"/>
            </a:xfrm>
            <a:custGeom>
              <a:avLst/>
              <a:gdLst/>
              <a:ahLst/>
              <a:cxnLst/>
              <a:rect l="l" t="t" r="r" b="b"/>
              <a:pathLst>
                <a:path w="1041" h="466" extrusionOk="0">
                  <a:moveTo>
                    <a:pt x="847" y="0"/>
                  </a:moveTo>
                  <a:cubicBezTo>
                    <a:pt x="763" y="0"/>
                    <a:pt x="639" y="147"/>
                    <a:pt x="639" y="147"/>
                  </a:cubicBezTo>
                  <a:cubicBezTo>
                    <a:pt x="537" y="89"/>
                    <a:pt x="449" y="66"/>
                    <a:pt x="373" y="66"/>
                  </a:cubicBezTo>
                  <a:cubicBezTo>
                    <a:pt x="202" y="66"/>
                    <a:pt x="93" y="180"/>
                    <a:pt x="36" y="253"/>
                  </a:cubicBezTo>
                  <a:cubicBezTo>
                    <a:pt x="1" y="300"/>
                    <a:pt x="12" y="348"/>
                    <a:pt x="59" y="371"/>
                  </a:cubicBezTo>
                  <a:cubicBezTo>
                    <a:pt x="170" y="441"/>
                    <a:pt x="269" y="465"/>
                    <a:pt x="353" y="465"/>
                  </a:cubicBezTo>
                  <a:cubicBezTo>
                    <a:pt x="538" y="465"/>
                    <a:pt x="650" y="348"/>
                    <a:pt x="650" y="348"/>
                  </a:cubicBezTo>
                  <a:cubicBezTo>
                    <a:pt x="650" y="348"/>
                    <a:pt x="803" y="438"/>
                    <a:pt x="906" y="438"/>
                  </a:cubicBezTo>
                  <a:cubicBezTo>
                    <a:pt x="938" y="438"/>
                    <a:pt x="965" y="429"/>
                    <a:pt x="981" y="407"/>
                  </a:cubicBezTo>
                  <a:cubicBezTo>
                    <a:pt x="1041" y="313"/>
                    <a:pt x="734" y="229"/>
                    <a:pt x="734" y="229"/>
                  </a:cubicBezTo>
                  <a:cubicBezTo>
                    <a:pt x="734" y="229"/>
                    <a:pt x="970" y="135"/>
                    <a:pt x="899" y="29"/>
                  </a:cubicBezTo>
                  <a:cubicBezTo>
                    <a:pt x="885" y="8"/>
                    <a:pt x="867" y="0"/>
                    <a:pt x="847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7636945" y="2924084"/>
              <a:ext cx="12094" cy="10964"/>
            </a:xfrm>
            <a:custGeom>
              <a:avLst/>
              <a:gdLst/>
              <a:ahLst/>
              <a:cxnLst/>
              <a:rect l="l" t="t" r="r" b="b"/>
              <a:pathLst>
                <a:path w="107" h="97" extrusionOk="0">
                  <a:moveTo>
                    <a:pt x="42" y="1"/>
                  </a:moveTo>
                  <a:cubicBezTo>
                    <a:pt x="30" y="1"/>
                    <a:pt x="19" y="7"/>
                    <a:pt x="12" y="20"/>
                  </a:cubicBezTo>
                  <a:cubicBezTo>
                    <a:pt x="0" y="56"/>
                    <a:pt x="0" y="80"/>
                    <a:pt x="24" y="91"/>
                  </a:cubicBezTo>
                  <a:cubicBezTo>
                    <a:pt x="33" y="95"/>
                    <a:pt x="42" y="96"/>
                    <a:pt x="50" y="96"/>
                  </a:cubicBezTo>
                  <a:cubicBezTo>
                    <a:pt x="71" y="96"/>
                    <a:pt x="86" y="85"/>
                    <a:pt x="95" y="68"/>
                  </a:cubicBezTo>
                  <a:cubicBezTo>
                    <a:pt x="106" y="44"/>
                    <a:pt x="95" y="20"/>
                    <a:pt x="71" y="9"/>
                  </a:cubicBezTo>
                  <a:cubicBezTo>
                    <a:pt x="61" y="4"/>
                    <a:pt x="51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202244" y="3048311"/>
              <a:ext cx="109750" cy="71999"/>
            </a:xfrm>
            <a:custGeom>
              <a:avLst/>
              <a:gdLst/>
              <a:ahLst/>
              <a:cxnLst/>
              <a:rect l="l" t="t" r="r" b="b"/>
              <a:pathLst>
                <a:path w="971" h="637" extrusionOk="0">
                  <a:moveTo>
                    <a:pt x="752" y="0"/>
                  </a:moveTo>
                  <a:cubicBezTo>
                    <a:pt x="462" y="0"/>
                    <a:pt x="355" y="231"/>
                    <a:pt x="355" y="231"/>
                  </a:cubicBezTo>
                  <a:cubicBezTo>
                    <a:pt x="355" y="231"/>
                    <a:pt x="278" y="216"/>
                    <a:pt x="198" y="216"/>
                  </a:cubicBezTo>
                  <a:cubicBezTo>
                    <a:pt x="118" y="216"/>
                    <a:pt x="36" y="231"/>
                    <a:pt x="24" y="290"/>
                  </a:cubicBezTo>
                  <a:cubicBezTo>
                    <a:pt x="0" y="364"/>
                    <a:pt x="146" y="375"/>
                    <a:pt x="238" y="375"/>
                  </a:cubicBezTo>
                  <a:cubicBezTo>
                    <a:pt x="278" y="375"/>
                    <a:pt x="308" y="373"/>
                    <a:pt x="308" y="373"/>
                  </a:cubicBezTo>
                  <a:lnTo>
                    <a:pt x="308" y="373"/>
                  </a:lnTo>
                  <a:cubicBezTo>
                    <a:pt x="308" y="373"/>
                    <a:pt x="119" y="539"/>
                    <a:pt x="214" y="621"/>
                  </a:cubicBezTo>
                  <a:cubicBezTo>
                    <a:pt x="227" y="632"/>
                    <a:pt x="241" y="636"/>
                    <a:pt x="254" y="636"/>
                  </a:cubicBezTo>
                  <a:cubicBezTo>
                    <a:pt x="346" y="636"/>
                    <a:pt x="426" y="420"/>
                    <a:pt x="426" y="420"/>
                  </a:cubicBezTo>
                  <a:cubicBezTo>
                    <a:pt x="474" y="429"/>
                    <a:pt x="518" y="433"/>
                    <a:pt x="557" y="433"/>
                  </a:cubicBezTo>
                  <a:cubicBezTo>
                    <a:pt x="833" y="433"/>
                    <a:pt x="927" y="238"/>
                    <a:pt x="959" y="124"/>
                  </a:cubicBezTo>
                  <a:cubicBezTo>
                    <a:pt x="970" y="77"/>
                    <a:pt x="946" y="30"/>
                    <a:pt x="899" y="18"/>
                  </a:cubicBezTo>
                  <a:cubicBezTo>
                    <a:pt x="846" y="6"/>
                    <a:pt x="797" y="0"/>
                    <a:pt x="752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7290406" y="3052606"/>
              <a:ext cx="12207" cy="11190"/>
            </a:xfrm>
            <a:custGeom>
              <a:avLst/>
              <a:gdLst/>
              <a:ahLst/>
              <a:cxnLst/>
              <a:rect l="l" t="t" r="r" b="b"/>
              <a:pathLst>
                <a:path w="108" h="99" extrusionOk="0">
                  <a:moveTo>
                    <a:pt x="46" y="1"/>
                  </a:moveTo>
                  <a:cubicBezTo>
                    <a:pt x="25" y="1"/>
                    <a:pt x="1" y="20"/>
                    <a:pt x="1" y="39"/>
                  </a:cubicBezTo>
                  <a:cubicBezTo>
                    <a:pt x="1" y="75"/>
                    <a:pt x="13" y="99"/>
                    <a:pt x="48" y="99"/>
                  </a:cubicBezTo>
                  <a:cubicBezTo>
                    <a:pt x="72" y="99"/>
                    <a:pt x="96" y="86"/>
                    <a:pt x="96" y="63"/>
                  </a:cubicBezTo>
                  <a:cubicBezTo>
                    <a:pt x="108" y="28"/>
                    <a:pt x="84" y="4"/>
                    <a:pt x="61" y="4"/>
                  </a:cubicBezTo>
                  <a:cubicBezTo>
                    <a:pt x="56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273965" y="3140080"/>
              <a:ext cx="1312249" cy="821936"/>
            </a:xfrm>
            <a:custGeom>
              <a:avLst/>
              <a:gdLst/>
              <a:ahLst/>
              <a:cxnLst/>
              <a:rect l="l" t="t" r="r" b="b"/>
              <a:pathLst>
                <a:path w="11610" h="7272" extrusionOk="0">
                  <a:moveTo>
                    <a:pt x="1" y="1"/>
                  </a:moveTo>
                  <a:lnTo>
                    <a:pt x="1" y="7272"/>
                  </a:lnTo>
                  <a:lnTo>
                    <a:pt x="11610" y="7272"/>
                  </a:lnTo>
                  <a:lnTo>
                    <a:pt x="11610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218763" y="3707365"/>
              <a:ext cx="33456" cy="27466"/>
            </a:xfrm>
            <a:custGeom>
              <a:avLst/>
              <a:gdLst/>
              <a:ahLst/>
              <a:cxnLst/>
              <a:rect l="l" t="t" r="r" b="b"/>
              <a:pathLst>
                <a:path w="296" h="243" extrusionOk="0">
                  <a:moveTo>
                    <a:pt x="224" y="0"/>
                  </a:moveTo>
                  <a:cubicBezTo>
                    <a:pt x="207" y="0"/>
                    <a:pt x="189" y="6"/>
                    <a:pt x="177" y="18"/>
                  </a:cubicBezTo>
                  <a:cubicBezTo>
                    <a:pt x="153" y="30"/>
                    <a:pt x="142" y="65"/>
                    <a:pt x="130" y="89"/>
                  </a:cubicBezTo>
                  <a:cubicBezTo>
                    <a:pt x="118" y="101"/>
                    <a:pt x="106" y="101"/>
                    <a:pt x="82" y="101"/>
                  </a:cubicBezTo>
                  <a:cubicBezTo>
                    <a:pt x="59" y="112"/>
                    <a:pt x="35" y="112"/>
                    <a:pt x="11" y="125"/>
                  </a:cubicBezTo>
                  <a:cubicBezTo>
                    <a:pt x="0" y="125"/>
                    <a:pt x="0" y="136"/>
                    <a:pt x="11" y="136"/>
                  </a:cubicBezTo>
                  <a:cubicBezTo>
                    <a:pt x="35" y="136"/>
                    <a:pt x="71" y="136"/>
                    <a:pt x="95" y="125"/>
                  </a:cubicBezTo>
                  <a:cubicBezTo>
                    <a:pt x="106" y="125"/>
                    <a:pt x="118" y="125"/>
                    <a:pt x="130" y="112"/>
                  </a:cubicBezTo>
                  <a:cubicBezTo>
                    <a:pt x="130" y="125"/>
                    <a:pt x="142" y="125"/>
                    <a:pt x="142" y="136"/>
                  </a:cubicBezTo>
                  <a:cubicBezTo>
                    <a:pt x="106" y="160"/>
                    <a:pt x="82" y="196"/>
                    <a:pt x="59" y="219"/>
                  </a:cubicBezTo>
                  <a:cubicBezTo>
                    <a:pt x="47" y="231"/>
                    <a:pt x="47" y="231"/>
                    <a:pt x="59" y="243"/>
                  </a:cubicBezTo>
                  <a:lnTo>
                    <a:pt x="71" y="243"/>
                  </a:lnTo>
                  <a:lnTo>
                    <a:pt x="153" y="160"/>
                  </a:lnTo>
                  <a:cubicBezTo>
                    <a:pt x="153" y="160"/>
                    <a:pt x="153" y="172"/>
                    <a:pt x="166" y="172"/>
                  </a:cubicBezTo>
                  <a:cubicBezTo>
                    <a:pt x="153" y="183"/>
                    <a:pt x="153" y="207"/>
                    <a:pt x="142" y="219"/>
                  </a:cubicBezTo>
                  <a:cubicBezTo>
                    <a:pt x="142" y="231"/>
                    <a:pt x="142" y="243"/>
                    <a:pt x="153" y="243"/>
                  </a:cubicBezTo>
                  <a:cubicBezTo>
                    <a:pt x="166" y="243"/>
                    <a:pt x="177" y="243"/>
                    <a:pt x="177" y="231"/>
                  </a:cubicBezTo>
                  <a:cubicBezTo>
                    <a:pt x="189" y="207"/>
                    <a:pt x="189" y="196"/>
                    <a:pt x="189" y="183"/>
                  </a:cubicBezTo>
                  <a:cubicBezTo>
                    <a:pt x="201" y="183"/>
                    <a:pt x="201" y="183"/>
                    <a:pt x="213" y="172"/>
                  </a:cubicBezTo>
                  <a:lnTo>
                    <a:pt x="224" y="172"/>
                  </a:lnTo>
                  <a:cubicBezTo>
                    <a:pt x="237" y="172"/>
                    <a:pt x="248" y="160"/>
                    <a:pt x="260" y="148"/>
                  </a:cubicBezTo>
                  <a:cubicBezTo>
                    <a:pt x="272" y="136"/>
                    <a:pt x="284" y="125"/>
                    <a:pt x="284" y="112"/>
                  </a:cubicBezTo>
                  <a:cubicBezTo>
                    <a:pt x="295" y="89"/>
                    <a:pt x="295" y="77"/>
                    <a:pt x="284" y="54"/>
                  </a:cubicBezTo>
                  <a:cubicBezTo>
                    <a:pt x="284" y="41"/>
                    <a:pt x="272" y="30"/>
                    <a:pt x="272" y="18"/>
                  </a:cubicBezTo>
                  <a:cubicBezTo>
                    <a:pt x="260" y="6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81095" y="3679334"/>
              <a:ext cx="223229" cy="234758"/>
            </a:xfrm>
            <a:custGeom>
              <a:avLst/>
              <a:gdLst/>
              <a:ahLst/>
              <a:cxnLst/>
              <a:rect l="l" t="t" r="r" b="b"/>
              <a:pathLst>
                <a:path w="1975" h="2077" extrusionOk="0">
                  <a:moveTo>
                    <a:pt x="1219" y="37"/>
                  </a:moveTo>
                  <a:cubicBezTo>
                    <a:pt x="1233" y="37"/>
                    <a:pt x="1249" y="42"/>
                    <a:pt x="1265" y="53"/>
                  </a:cubicBezTo>
                  <a:cubicBezTo>
                    <a:pt x="1289" y="77"/>
                    <a:pt x="1300" y="113"/>
                    <a:pt x="1313" y="148"/>
                  </a:cubicBezTo>
                  <a:cubicBezTo>
                    <a:pt x="1265" y="184"/>
                    <a:pt x="1218" y="207"/>
                    <a:pt x="1182" y="231"/>
                  </a:cubicBezTo>
                  <a:cubicBezTo>
                    <a:pt x="1159" y="184"/>
                    <a:pt x="1147" y="113"/>
                    <a:pt x="1171" y="65"/>
                  </a:cubicBezTo>
                  <a:cubicBezTo>
                    <a:pt x="1184" y="46"/>
                    <a:pt x="1200" y="37"/>
                    <a:pt x="1219" y="37"/>
                  </a:cubicBezTo>
                  <a:close/>
                  <a:moveTo>
                    <a:pt x="992" y="108"/>
                  </a:moveTo>
                  <a:cubicBezTo>
                    <a:pt x="1000" y="108"/>
                    <a:pt x="1009" y="116"/>
                    <a:pt x="1017" y="124"/>
                  </a:cubicBezTo>
                  <a:cubicBezTo>
                    <a:pt x="1040" y="136"/>
                    <a:pt x="1053" y="148"/>
                    <a:pt x="1076" y="160"/>
                  </a:cubicBezTo>
                  <a:cubicBezTo>
                    <a:pt x="1100" y="195"/>
                    <a:pt x="1124" y="219"/>
                    <a:pt x="1147" y="255"/>
                  </a:cubicBezTo>
                  <a:cubicBezTo>
                    <a:pt x="1124" y="266"/>
                    <a:pt x="1111" y="289"/>
                    <a:pt x="1088" y="302"/>
                  </a:cubicBezTo>
                  <a:cubicBezTo>
                    <a:pt x="1088" y="302"/>
                    <a:pt x="1076" y="302"/>
                    <a:pt x="1076" y="313"/>
                  </a:cubicBezTo>
                  <a:cubicBezTo>
                    <a:pt x="1070" y="310"/>
                    <a:pt x="1064" y="309"/>
                    <a:pt x="1060" y="309"/>
                  </a:cubicBezTo>
                  <a:cubicBezTo>
                    <a:pt x="1047" y="309"/>
                    <a:pt x="1040" y="319"/>
                    <a:pt x="1040" y="337"/>
                  </a:cubicBezTo>
                  <a:cubicBezTo>
                    <a:pt x="1017" y="349"/>
                    <a:pt x="1005" y="360"/>
                    <a:pt x="982" y="384"/>
                  </a:cubicBezTo>
                  <a:lnTo>
                    <a:pt x="969" y="384"/>
                  </a:lnTo>
                  <a:cubicBezTo>
                    <a:pt x="934" y="313"/>
                    <a:pt x="898" y="207"/>
                    <a:pt x="958" y="136"/>
                  </a:cubicBezTo>
                  <a:cubicBezTo>
                    <a:pt x="958" y="124"/>
                    <a:pt x="969" y="113"/>
                    <a:pt x="982" y="113"/>
                  </a:cubicBezTo>
                  <a:cubicBezTo>
                    <a:pt x="985" y="109"/>
                    <a:pt x="988" y="108"/>
                    <a:pt x="992" y="108"/>
                  </a:cubicBezTo>
                  <a:close/>
                  <a:moveTo>
                    <a:pt x="1053" y="349"/>
                  </a:moveTo>
                  <a:cubicBezTo>
                    <a:pt x="1053" y="360"/>
                    <a:pt x="1064" y="373"/>
                    <a:pt x="1076" y="384"/>
                  </a:cubicBezTo>
                  <a:cubicBezTo>
                    <a:pt x="1064" y="384"/>
                    <a:pt x="1053" y="384"/>
                    <a:pt x="1053" y="396"/>
                  </a:cubicBezTo>
                  <a:cubicBezTo>
                    <a:pt x="1053" y="384"/>
                    <a:pt x="1053" y="373"/>
                    <a:pt x="1040" y="360"/>
                  </a:cubicBezTo>
                  <a:cubicBezTo>
                    <a:pt x="1040" y="349"/>
                    <a:pt x="1053" y="349"/>
                    <a:pt x="1053" y="349"/>
                  </a:cubicBezTo>
                  <a:close/>
                  <a:moveTo>
                    <a:pt x="1029" y="396"/>
                  </a:moveTo>
                  <a:lnTo>
                    <a:pt x="1017" y="408"/>
                  </a:lnTo>
                  <a:lnTo>
                    <a:pt x="1017" y="420"/>
                  </a:lnTo>
                  <a:cubicBezTo>
                    <a:pt x="993" y="420"/>
                    <a:pt x="982" y="431"/>
                    <a:pt x="982" y="444"/>
                  </a:cubicBezTo>
                  <a:cubicBezTo>
                    <a:pt x="982" y="431"/>
                    <a:pt x="982" y="420"/>
                    <a:pt x="993" y="408"/>
                  </a:cubicBezTo>
                  <a:cubicBezTo>
                    <a:pt x="1005" y="408"/>
                    <a:pt x="1017" y="396"/>
                    <a:pt x="1029" y="396"/>
                  </a:cubicBezTo>
                  <a:close/>
                  <a:moveTo>
                    <a:pt x="1100" y="431"/>
                  </a:moveTo>
                  <a:cubicBezTo>
                    <a:pt x="1100" y="431"/>
                    <a:pt x="1100" y="444"/>
                    <a:pt x="1111" y="444"/>
                  </a:cubicBezTo>
                  <a:lnTo>
                    <a:pt x="1088" y="444"/>
                  </a:lnTo>
                  <a:cubicBezTo>
                    <a:pt x="1100" y="444"/>
                    <a:pt x="1100" y="431"/>
                    <a:pt x="1100" y="431"/>
                  </a:cubicBezTo>
                  <a:close/>
                  <a:moveTo>
                    <a:pt x="1061" y="421"/>
                  </a:moveTo>
                  <a:cubicBezTo>
                    <a:pt x="1063" y="421"/>
                    <a:pt x="1064" y="423"/>
                    <a:pt x="1064" y="431"/>
                  </a:cubicBezTo>
                  <a:cubicBezTo>
                    <a:pt x="1064" y="431"/>
                    <a:pt x="1064" y="444"/>
                    <a:pt x="1053" y="455"/>
                  </a:cubicBezTo>
                  <a:cubicBezTo>
                    <a:pt x="1040" y="455"/>
                    <a:pt x="1029" y="467"/>
                    <a:pt x="1017" y="467"/>
                  </a:cubicBezTo>
                  <a:cubicBezTo>
                    <a:pt x="1029" y="455"/>
                    <a:pt x="1040" y="444"/>
                    <a:pt x="1040" y="431"/>
                  </a:cubicBezTo>
                  <a:cubicBezTo>
                    <a:pt x="1049" y="431"/>
                    <a:pt x="1056" y="421"/>
                    <a:pt x="1061" y="421"/>
                  </a:cubicBezTo>
                  <a:close/>
                  <a:moveTo>
                    <a:pt x="1135" y="491"/>
                  </a:moveTo>
                  <a:cubicBezTo>
                    <a:pt x="1147" y="491"/>
                    <a:pt x="1147" y="502"/>
                    <a:pt x="1147" y="502"/>
                  </a:cubicBezTo>
                  <a:lnTo>
                    <a:pt x="1135" y="502"/>
                  </a:lnTo>
                  <a:lnTo>
                    <a:pt x="1135" y="491"/>
                  </a:lnTo>
                  <a:close/>
                  <a:moveTo>
                    <a:pt x="982" y="467"/>
                  </a:moveTo>
                  <a:cubicBezTo>
                    <a:pt x="982" y="491"/>
                    <a:pt x="969" y="502"/>
                    <a:pt x="958" y="515"/>
                  </a:cubicBezTo>
                  <a:cubicBezTo>
                    <a:pt x="939" y="533"/>
                    <a:pt x="921" y="544"/>
                    <a:pt x="907" y="560"/>
                  </a:cubicBezTo>
                  <a:lnTo>
                    <a:pt x="907" y="560"/>
                  </a:lnTo>
                  <a:cubicBezTo>
                    <a:pt x="928" y="529"/>
                    <a:pt x="950" y="498"/>
                    <a:pt x="982" y="467"/>
                  </a:cubicBezTo>
                  <a:close/>
                  <a:moveTo>
                    <a:pt x="946" y="444"/>
                  </a:moveTo>
                  <a:cubicBezTo>
                    <a:pt x="922" y="491"/>
                    <a:pt x="887" y="538"/>
                    <a:pt x="840" y="573"/>
                  </a:cubicBezTo>
                  <a:cubicBezTo>
                    <a:pt x="863" y="526"/>
                    <a:pt x="898" y="479"/>
                    <a:pt x="946" y="444"/>
                  </a:cubicBezTo>
                  <a:close/>
                  <a:moveTo>
                    <a:pt x="1182" y="538"/>
                  </a:moveTo>
                  <a:cubicBezTo>
                    <a:pt x="1206" y="562"/>
                    <a:pt x="1218" y="573"/>
                    <a:pt x="1242" y="586"/>
                  </a:cubicBezTo>
                  <a:lnTo>
                    <a:pt x="1218" y="586"/>
                  </a:lnTo>
                  <a:lnTo>
                    <a:pt x="1206" y="573"/>
                  </a:lnTo>
                  <a:lnTo>
                    <a:pt x="1194" y="562"/>
                  </a:lnTo>
                  <a:lnTo>
                    <a:pt x="1182" y="562"/>
                  </a:lnTo>
                  <a:lnTo>
                    <a:pt x="1182" y="538"/>
                  </a:lnTo>
                  <a:close/>
                  <a:moveTo>
                    <a:pt x="807" y="578"/>
                  </a:moveTo>
                  <a:cubicBezTo>
                    <a:pt x="805" y="583"/>
                    <a:pt x="804" y="590"/>
                    <a:pt x="804" y="597"/>
                  </a:cubicBezTo>
                  <a:lnTo>
                    <a:pt x="793" y="597"/>
                  </a:lnTo>
                  <a:cubicBezTo>
                    <a:pt x="797" y="592"/>
                    <a:pt x="802" y="585"/>
                    <a:pt x="807" y="578"/>
                  </a:cubicBezTo>
                  <a:close/>
                  <a:moveTo>
                    <a:pt x="1218" y="621"/>
                  </a:moveTo>
                  <a:cubicBezTo>
                    <a:pt x="1229" y="621"/>
                    <a:pt x="1229" y="621"/>
                    <a:pt x="1229" y="633"/>
                  </a:cubicBezTo>
                  <a:cubicBezTo>
                    <a:pt x="1229" y="633"/>
                    <a:pt x="1229" y="621"/>
                    <a:pt x="1218" y="621"/>
                  </a:cubicBezTo>
                  <a:close/>
                  <a:moveTo>
                    <a:pt x="1638" y="33"/>
                  </a:moveTo>
                  <a:cubicBezTo>
                    <a:pt x="1659" y="33"/>
                    <a:pt x="1681" y="36"/>
                    <a:pt x="1702" y="42"/>
                  </a:cubicBezTo>
                  <a:cubicBezTo>
                    <a:pt x="1844" y="65"/>
                    <a:pt x="1868" y="207"/>
                    <a:pt x="1856" y="325"/>
                  </a:cubicBezTo>
                  <a:cubicBezTo>
                    <a:pt x="1856" y="396"/>
                    <a:pt x="1844" y="479"/>
                    <a:pt x="1833" y="550"/>
                  </a:cubicBezTo>
                  <a:cubicBezTo>
                    <a:pt x="1809" y="562"/>
                    <a:pt x="1797" y="562"/>
                    <a:pt x="1773" y="573"/>
                  </a:cubicBezTo>
                  <a:cubicBezTo>
                    <a:pt x="1744" y="578"/>
                    <a:pt x="1714" y="581"/>
                    <a:pt x="1685" y="581"/>
                  </a:cubicBezTo>
                  <a:cubicBezTo>
                    <a:pt x="1645" y="581"/>
                    <a:pt x="1607" y="576"/>
                    <a:pt x="1573" y="562"/>
                  </a:cubicBezTo>
                  <a:cubicBezTo>
                    <a:pt x="1560" y="562"/>
                    <a:pt x="1549" y="573"/>
                    <a:pt x="1560" y="573"/>
                  </a:cubicBezTo>
                  <a:cubicBezTo>
                    <a:pt x="1605" y="596"/>
                    <a:pt x="1650" y="604"/>
                    <a:pt x="1695" y="604"/>
                  </a:cubicBezTo>
                  <a:cubicBezTo>
                    <a:pt x="1721" y="604"/>
                    <a:pt x="1747" y="601"/>
                    <a:pt x="1773" y="597"/>
                  </a:cubicBezTo>
                  <a:cubicBezTo>
                    <a:pt x="1786" y="586"/>
                    <a:pt x="1809" y="586"/>
                    <a:pt x="1821" y="573"/>
                  </a:cubicBezTo>
                  <a:lnTo>
                    <a:pt x="1821" y="573"/>
                  </a:lnTo>
                  <a:cubicBezTo>
                    <a:pt x="1821" y="609"/>
                    <a:pt x="1809" y="644"/>
                    <a:pt x="1809" y="668"/>
                  </a:cubicBezTo>
                  <a:cubicBezTo>
                    <a:pt x="1809" y="680"/>
                    <a:pt x="1809" y="680"/>
                    <a:pt x="1797" y="691"/>
                  </a:cubicBezTo>
                  <a:cubicBezTo>
                    <a:pt x="1756" y="699"/>
                    <a:pt x="1713" y="703"/>
                    <a:pt x="1670" y="703"/>
                  </a:cubicBezTo>
                  <a:cubicBezTo>
                    <a:pt x="1579" y="703"/>
                    <a:pt x="1488" y="685"/>
                    <a:pt x="1407" y="644"/>
                  </a:cubicBezTo>
                  <a:cubicBezTo>
                    <a:pt x="1265" y="586"/>
                    <a:pt x="1147" y="467"/>
                    <a:pt x="1088" y="325"/>
                  </a:cubicBezTo>
                  <a:cubicBezTo>
                    <a:pt x="1111" y="313"/>
                    <a:pt x="1135" y="289"/>
                    <a:pt x="1159" y="278"/>
                  </a:cubicBezTo>
                  <a:lnTo>
                    <a:pt x="1159" y="289"/>
                  </a:lnTo>
                  <a:cubicBezTo>
                    <a:pt x="1162" y="296"/>
                    <a:pt x="1168" y="299"/>
                    <a:pt x="1173" y="299"/>
                  </a:cubicBezTo>
                  <a:cubicBezTo>
                    <a:pt x="1187" y="299"/>
                    <a:pt x="1203" y="283"/>
                    <a:pt x="1194" y="266"/>
                  </a:cubicBezTo>
                  <a:lnTo>
                    <a:pt x="1182" y="255"/>
                  </a:lnTo>
                  <a:cubicBezTo>
                    <a:pt x="1229" y="219"/>
                    <a:pt x="1277" y="195"/>
                    <a:pt x="1324" y="160"/>
                  </a:cubicBezTo>
                  <a:cubicBezTo>
                    <a:pt x="1328" y="163"/>
                    <a:pt x="1331" y="165"/>
                    <a:pt x="1335" y="165"/>
                  </a:cubicBezTo>
                  <a:cubicBezTo>
                    <a:pt x="1343" y="165"/>
                    <a:pt x="1351" y="156"/>
                    <a:pt x="1360" y="148"/>
                  </a:cubicBezTo>
                  <a:cubicBezTo>
                    <a:pt x="1439" y="99"/>
                    <a:pt x="1534" y="33"/>
                    <a:pt x="1638" y="33"/>
                  </a:cubicBezTo>
                  <a:close/>
                  <a:moveTo>
                    <a:pt x="1336" y="656"/>
                  </a:moveTo>
                  <a:cubicBezTo>
                    <a:pt x="1360" y="668"/>
                    <a:pt x="1371" y="668"/>
                    <a:pt x="1395" y="680"/>
                  </a:cubicBezTo>
                  <a:cubicBezTo>
                    <a:pt x="1407" y="691"/>
                    <a:pt x="1431" y="691"/>
                    <a:pt x="1455" y="704"/>
                  </a:cubicBezTo>
                  <a:cubicBezTo>
                    <a:pt x="1431" y="704"/>
                    <a:pt x="1419" y="704"/>
                    <a:pt x="1407" y="715"/>
                  </a:cubicBezTo>
                  <a:cubicBezTo>
                    <a:pt x="1407" y="691"/>
                    <a:pt x="1395" y="680"/>
                    <a:pt x="1371" y="680"/>
                  </a:cubicBezTo>
                  <a:cubicBezTo>
                    <a:pt x="1360" y="668"/>
                    <a:pt x="1348" y="668"/>
                    <a:pt x="1336" y="668"/>
                  </a:cubicBezTo>
                  <a:lnTo>
                    <a:pt x="1336" y="656"/>
                  </a:lnTo>
                  <a:close/>
                  <a:moveTo>
                    <a:pt x="1100" y="479"/>
                  </a:moveTo>
                  <a:cubicBezTo>
                    <a:pt x="1111" y="479"/>
                    <a:pt x="1100" y="502"/>
                    <a:pt x="1100" y="502"/>
                  </a:cubicBezTo>
                  <a:cubicBezTo>
                    <a:pt x="1100" y="515"/>
                    <a:pt x="1100" y="515"/>
                    <a:pt x="1088" y="515"/>
                  </a:cubicBezTo>
                  <a:cubicBezTo>
                    <a:pt x="1076" y="526"/>
                    <a:pt x="1064" y="538"/>
                    <a:pt x="1053" y="538"/>
                  </a:cubicBezTo>
                  <a:cubicBezTo>
                    <a:pt x="1017" y="562"/>
                    <a:pt x="982" y="609"/>
                    <a:pt x="969" y="644"/>
                  </a:cubicBezTo>
                  <a:lnTo>
                    <a:pt x="969" y="656"/>
                  </a:lnTo>
                  <a:cubicBezTo>
                    <a:pt x="934" y="680"/>
                    <a:pt x="898" y="715"/>
                    <a:pt x="875" y="739"/>
                  </a:cubicBezTo>
                  <a:cubicBezTo>
                    <a:pt x="898" y="704"/>
                    <a:pt x="934" y="656"/>
                    <a:pt x="958" y="609"/>
                  </a:cubicBezTo>
                  <a:cubicBezTo>
                    <a:pt x="993" y="586"/>
                    <a:pt x="1029" y="550"/>
                    <a:pt x="1053" y="502"/>
                  </a:cubicBezTo>
                  <a:cubicBezTo>
                    <a:pt x="1064" y="502"/>
                    <a:pt x="1064" y="491"/>
                    <a:pt x="1064" y="491"/>
                  </a:cubicBezTo>
                  <a:lnTo>
                    <a:pt x="1076" y="491"/>
                  </a:lnTo>
                  <a:cubicBezTo>
                    <a:pt x="1076" y="479"/>
                    <a:pt x="1088" y="479"/>
                    <a:pt x="1100" y="479"/>
                  </a:cubicBezTo>
                  <a:close/>
                  <a:moveTo>
                    <a:pt x="1287" y="652"/>
                  </a:moveTo>
                  <a:cubicBezTo>
                    <a:pt x="1300" y="652"/>
                    <a:pt x="1297" y="663"/>
                    <a:pt x="1289" y="680"/>
                  </a:cubicBezTo>
                  <a:cubicBezTo>
                    <a:pt x="1265" y="691"/>
                    <a:pt x="1242" y="715"/>
                    <a:pt x="1229" y="751"/>
                  </a:cubicBezTo>
                  <a:cubicBezTo>
                    <a:pt x="1218" y="762"/>
                    <a:pt x="1229" y="775"/>
                    <a:pt x="1253" y="775"/>
                  </a:cubicBezTo>
                  <a:cubicBezTo>
                    <a:pt x="1218" y="798"/>
                    <a:pt x="1194" y="822"/>
                    <a:pt x="1171" y="857"/>
                  </a:cubicBezTo>
                  <a:lnTo>
                    <a:pt x="1171" y="810"/>
                  </a:lnTo>
                  <a:lnTo>
                    <a:pt x="1194" y="786"/>
                  </a:lnTo>
                  <a:cubicBezTo>
                    <a:pt x="1206" y="762"/>
                    <a:pt x="1218" y="727"/>
                    <a:pt x="1218" y="704"/>
                  </a:cubicBezTo>
                  <a:cubicBezTo>
                    <a:pt x="1242" y="691"/>
                    <a:pt x="1253" y="668"/>
                    <a:pt x="1253" y="656"/>
                  </a:cubicBezTo>
                  <a:lnTo>
                    <a:pt x="1265" y="656"/>
                  </a:lnTo>
                  <a:cubicBezTo>
                    <a:pt x="1275" y="653"/>
                    <a:pt x="1282" y="652"/>
                    <a:pt x="1287" y="652"/>
                  </a:cubicBezTo>
                  <a:close/>
                  <a:moveTo>
                    <a:pt x="745" y="668"/>
                  </a:moveTo>
                  <a:lnTo>
                    <a:pt x="745" y="668"/>
                  </a:lnTo>
                  <a:cubicBezTo>
                    <a:pt x="722" y="715"/>
                    <a:pt x="686" y="762"/>
                    <a:pt x="662" y="822"/>
                  </a:cubicBezTo>
                  <a:lnTo>
                    <a:pt x="627" y="857"/>
                  </a:lnTo>
                  <a:lnTo>
                    <a:pt x="615" y="869"/>
                  </a:lnTo>
                  <a:cubicBezTo>
                    <a:pt x="651" y="798"/>
                    <a:pt x="698" y="727"/>
                    <a:pt x="745" y="668"/>
                  </a:cubicBezTo>
                  <a:close/>
                  <a:moveTo>
                    <a:pt x="1620" y="857"/>
                  </a:moveTo>
                  <a:lnTo>
                    <a:pt x="1608" y="869"/>
                  </a:lnTo>
                  <a:lnTo>
                    <a:pt x="1601" y="869"/>
                  </a:lnTo>
                  <a:cubicBezTo>
                    <a:pt x="1607" y="865"/>
                    <a:pt x="1614" y="861"/>
                    <a:pt x="1620" y="857"/>
                  </a:cubicBezTo>
                  <a:close/>
                  <a:moveTo>
                    <a:pt x="898" y="597"/>
                  </a:moveTo>
                  <a:lnTo>
                    <a:pt x="898" y="621"/>
                  </a:lnTo>
                  <a:lnTo>
                    <a:pt x="722" y="869"/>
                  </a:lnTo>
                  <a:cubicBezTo>
                    <a:pt x="709" y="881"/>
                    <a:pt x="709" y="893"/>
                    <a:pt x="698" y="893"/>
                  </a:cubicBezTo>
                  <a:cubicBezTo>
                    <a:pt x="709" y="881"/>
                    <a:pt x="709" y="869"/>
                    <a:pt x="709" y="846"/>
                  </a:cubicBezTo>
                  <a:cubicBezTo>
                    <a:pt x="722" y="846"/>
                    <a:pt x="709" y="833"/>
                    <a:pt x="709" y="833"/>
                  </a:cubicBezTo>
                  <a:cubicBezTo>
                    <a:pt x="757" y="762"/>
                    <a:pt x="793" y="691"/>
                    <a:pt x="828" y="621"/>
                  </a:cubicBezTo>
                  <a:lnTo>
                    <a:pt x="828" y="609"/>
                  </a:lnTo>
                  <a:cubicBezTo>
                    <a:pt x="840" y="609"/>
                    <a:pt x="840" y="609"/>
                    <a:pt x="851" y="597"/>
                  </a:cubicBezTo>
                  <a:lnTo>
                    <a:pt x="851" y="597"/>
                  </a:lnTo>
                  <a:cubicBezTo>
                    <a:pt x="840" y="609"/>
                    <a:pt x="840" y="609"/>
                    <a:pt x="840" y="621"/>
                  </a:cubicBezTo>
                  <a:cubicBezTo>
                    <a:pt x="831" y="629"/>
                    <a:pt x="835" y="637"/>
                    <a:pt x="842" y="637"/>
                  </a:cubicBezTo>
                  <a:cubicBezTo>
                    <a:pt x="845" y="637"/>
                    <a:pt x="848" y="636"/>
                    <a:pt x="851" y="633"/>
                  </a:cubicBezTo>
                  <a:cubicBezTo>
                    <a:pt x="875" y="633"/>
                    <a:pt x="887" y="621"/>
                    <a:pt x="898" y="597"/>
                  </a:cubicBezTo>
                  <a:close/>
                  <a:moveTo>
                    <a:pt x="1455" y="739"/>
                  </a:moveTo>
                  <a:cubicBezTo>
                    <a:pt x="1442" y="751"/>
                    <a:pt x="1419" y="762"/>
                    <a:pt x="1407" y="775"/>
                  </a:cubicBezTo>
                  <a:cubicBezTo>
                    <a:pt x="1395" y="786"/>
                    <a:pt x="1395" y="810"/>
                    <a:pt x="1419" y="810"/>
                  </a:cubicBezTo>
                  <a:cubicBezTo>
                    <a:pt x="1384" y="833"/>
                    <a:pt x="1348" y="869"/>
                    <a:pt x="1313" y="893"/>
                  </a:cubicBezTo>
                  <a:cubicBezTo>
                    <a:pt x="1324" y="869"/>
                    <a:pt x="1348" y="846"/>
                    <a:pt x="1360" y="822"/>
                  </a:cubicBezTo>
                  <a:cubicBezTo>
                    <a:pt x="1371" y="810"/>
                    <a:pt x="1384" y="786"/>
                    <a:pt x="1384" y="762"/>
                  </a:cubicBezTo>
                  <a:cubicBezTo>
                    <a:pt x="1407" y="751"/>
                    <a:pt x="1419" y="751"/>
                    <a:pt x="1431" y="739"/>
                  </a:cubicBezTo>
                  <a:close/>
                  <a:moveTo>
                    <a:pt x="545" y="618"/>
                  </a:moveTo>
                  <a:cubicBezTo>
                    <a:pt x="557" y="618"/>
                    <a:pt x="568" y="621"/>
                    <a:pt x="580" y="621"/>
                  </a:cubicBezTo>
                  <a:cubicBezTo>
                    <a:pt x="615" y="633"/>
                    <a:pt x="662" y="644"/>
                    <a:pt x="686" y="668"/>
                  </a:cubicBezTo>
                  <a:cubicBezTo>
                    <a:pt x="638" y="751"/>
                    <a:pt x="580" y="822"/>
                    <a:pt x="544" y="904"/>
                  </a:cubicBezTo>
                  <a:cubicBezTo>
                    <a:pt x="485" y="857"/>
                    <a:pt x="449" y="762"/>
                    <a:pt x="473" y="680"/>
                  </a:cubicBezTo>
                  <a:cubicBezTo>
                    <a:pt x="473" y="668"/>
                    <a:pt x="485" y="644"/>
                    <a:pt x="509" y="633"/>
                  </a:cubicBezTo>
                  <a:cubicBezTo>
                    <a:pt x="521" y="621"/>
                    <a:pt x="533" y="618"/>
                    <a:pt x="545" y="618"/>
                  </a:cubicBezTo>
                  <a:close/>
                  <a:moveTo>
                    <a:pt x="1596" y="746"/>
                  </a:moveTo>
                  <a:cubicBezTo>
                    <a:pt x="1600" y="746"/>
                    <a:pt x="1604" y="747"/>
                    <a:pt x="1608" y="751"/>
                  </a:cubicBezTo>
                  <a:lnTo>
                    <a:pt x="1620" y="751"/>
                  </a:lnTo>
                  <a:cubicBezTo>
                    <a:pt x="1608" y="762"/>
                    <a:pt x="1608" y="762"/>
                    <a:pt x="1596" y="762"/>
                  </a:cubicBezTo>
                  <a:cubicBezTo>
                    <a:pt x="1584" y="775"/>
                    <a:pt x="1573" y="798"/>
                    <a:pt x="1596" y="810"/>
                  </a:cubicBezTo>
                  <a:cubicBezTo>
                    <a:pt x="1549" y="846"/>
                    <a:pt x="1490" y="893"/>
                    <a:pt x="1442" y="928"/>
                  </a:cubicBezTo>
                  <a:cubicBezTo>
                    <a:pt x="1478" y="869"/>
                    <a:pt x="1525" y="810"/>
                    <a:pt x="1560" y="751"/>
                  </a:cubicBezTo>
                  <a:lnTo>
                    <a:pt x="1573" y="751"/>
                  </a:lnTo>
                  <a:cubicBezTo>
                    <a:pt x="1580" y="751"/>
                    <a:pt x="1588" y="746"/>
                    <a:pt x="1596" y="746"/>
                  </a:cubicBezTo>
                  <a:close/>
                  <a:moveTo>
                    <a:pt x="1076" y="952"/>
                  </a:moveTo>
                  <a:cubicBezTo>
                    <a:pt x="1068" y="967"/>
                    <a:pt x="1055" y="982"/>
                    <a:pt x="1041" y="998"/>
                  </a:cubicBezTo>
                  <a:lnTo>
                    <a:pt x="1041" y="998"/>
                  </a:lnTo>
                  <a:cubicBezTo>
                    <a:pt x="1051" y="979"/>
                    <a:pt x="1060" y="968"/>
                    <a:pt x="1076" y="952"/>
                  </a:cubicBezTo>
                  <a:close/>
                  <a:moveTo>
                    <a:pt x="1702" y="940"/>
                  </a:moveTo>
                  <a:cubicBezTo>
                    <a:pt x="1750" y="940"/>
                    <a:pt x="1786" y="952"/>
                    <a:pt x="1821" y="964"/>
                  </a:cubicBezTo>
                  <a:cubicBezTo>
                    <a:pt x="1844" y="975"/>
                    <a:pt x="1868" y="999"/>
                    <a:pt x="1880" y="1035"/>
                  </a:cubicBezTo>
                  <a:cubicBezTo>
                    <a:pt x="1854" y="1052"/>
                    <a:pt x="1821" y="1063"/>
                    <a:pt x="1792" y="1063"/>
                  </a:cubicBezTo>
                  <a:cubicBezTo>
                    <a:pt x="1781" y="1063"/>
                    <a:pt x="1771" y="1061"/>
                    <a:pt x="1762" y="1058"/>
                  </a:cubicBezTo>
                  <a:cubicBezTo>
                    <a:pt x="1726" y="1046"/>
                    <a:pt x="1691" y="1022"/>
                    <a:pt x="1655" y="1011"/>
                  </a:cubicBezTo>
                  <a:cubicBezTo>
                    <a:pt x="1667" y="987"/>
                    <a:pt x="1691" y="964"/>
                    <a:pt x="1702" y="940"/>
                  </a:cubicBezTo>
                  <a:close/>
                  <a:moveTo>
                    <a:pt x="898" y="775"/>
                  </a:moveTo>
                  <a:lnTo>
                    <a:pt x="898" y="775"/>
                  </a:lnTo>
                  <a:cubicBezTo>
                    <a:pt x="828" y="893"/>
                    <a:pt x="733" y="999"/>
                    <a:pt x="638" y="1093"/>
                  </a:cubicBezTo>
                  <a:cubicBezTo>
                    <a:pt x="651" y="1070"/>
                    <a:pt x="662" y="1058"/>
                    <a:pt x="674" y="1035"/>
                  </a:cubicBezTo>
                  <a:cubicBezTo>
                    <a:pt x="745" y="940"/>
                    <a:pt x="816" y="857"/>
                    <a:pt x="898" y="775"/>
                  </a:cubicBezTo>
                  <a:close/>
                  <a:moveTo>
                    <a:pt x="414" y="928"/>
                  </a:moveTo>
                  <a:cubicBezTo>
                    <a:pt x="449" y="940"/>
                    <a:pt x="485" y="952"/>
                    <a:pt x="520" y="952"/>
                  </a:cubicBezTo>
                  <a:lnTo>
                    <a:pt x="449" y="1129"/>
                  </a:lnTo>
                  <a:lnTo>
                    <a:pt x="438" y="1141"/>
                  </a:lnTo>
                  <a:cubicBezTo>
                    <a:pt x="378" y="1129"/>
                    <a:pt x="307" y="1058"/>
                    <a:pt x="343" y="987"/>
                  </a:cubicBezTo>
                  <a:cubicBezTo>
                    <a:pt x="355" y="952"/>
                    <a:pt x="378" y="928"/>
                    <a:pt x="414" y="928"/>
                  </a:cubicBezTo>
                  <a:close/>
                  <a:moveTo>
                    <a:pt x="580" y="1117"/>
                  </a:moveTo>
                  <a:lnTo>
                    <a:pt x="580" y="1117"/>
                  </a:lnTo>
                  <a:cubicBezTo>
                    <a:pt x="567" y="1141"/>
                    <a:pt x="556" y="1153"/>
                    <a:pt x="544" y="1177"/>
                  </a:cubicBezTo>
                  <a:lnTo>
                    <a:pt x="544" y="1153"/>
                  </a:lnTo>
                  <a:cubicBezTo>
                    <a:pt x="556" y="1153"/>
                    <a:pt x="556" y="1153"/>
                    <a:pt x="556" y="1141"/>
                  </a:cubicBezTo>
                  <a:cubicBezTo>
                    <a:pt x="567" y="1141"/>
                    <a:pt x="567" y="1129"/>
                    <a:pt x="580" y="1117"/>
                  </a:cubicBezTo>
                  <a:close/>
                  <a:moveTo>
                    <a:pt x="556" y="1235"/>
                  </a:moveTo>
                  <a:cubicBezTo>
                    <a:pt x="556" y="1248"/>
                    <a:pt x="556" y="1248"/>
                    <a:pt x="544" y="1248"/>
                  </a:cubicBezTo>
                  <a:lnTo>
                    <a:pt x="544" y="1235"/>
                  </a:lnTo>
                  <a:close/>
                  <a:moveTo>
                    <a:pt x="816" y="1212"/>
                  </a:moveTo>
                  <a:lnTo>
                    <a:pt x="816" y="1212"/>
                  </a:lnTo>
                  <a:cubicBezTo>
                    <a:pt x="804" y="1224"/>
                    <a:pt x="804" y="1235"/>
                    <a:pt x="793" y="1248"/>
                  </a:cubicBezTo>
                  <a:lnTo>
                    <a:pt x="793" y="1235"/>
                  </a:lnTo>
                  <a:lnTo>
                    <a:pt x="816" y="1212"/>
                  </a:lnTo>
                  <a:close/>
                  <a:moveTo>
                    <a:pt x="1140" y="535"/>
                  </a:moveTo>
                  <a:cubicBezTo>
                    <a:pt x="1158" y="535"/>
                    <a:pt x="1156" y="554"/>
                    <a:pt x="1147" y="573"/>
                  </a:cubicBezTo>
                  <a:cubicBezTo>
                    <a:pt x="1135" y="573"/>
                    <a:pt x="1124" y="586"/>
                    <a:pt x="1111" y="586"/>
                  </a:cubicBezTo>
                  <a:cubicBezTo>
                    <a:pt x="1076" y="609"/>
                    <a:pt x="1053" y="644"/>
                    <a:pt x="1040" y="680"/>
                  </a:cubicBezTo>
                  <a:cubicBezTo>
                    <a:pt x="1040" y="691"/>
                    <a:pt x="1053" y="704"/>
                    <a:pt x="1064" y="704"/>
                  </a:cubicBezTo>
                  <a:lnTo>
                    <a:pt x="1088" y="680"/>
                  </a:lnTo>
                  <a:lnTo>
                    <a:pt x="1088" y="704"/>
                  </a:lnTo>
                  <a:cubicBezTo>
                    <a:pt x="1017" y="798"/>
                    <a:pt x="922" y="869"/>
                    <a:pt x="851" y="964"/>
                  </a:cubicBezTo>
                  <a:cubicBezTo>
                    <a:pt x="745" y="1093"/>
                    <a:pt x="651" y="1235"/>
                    <a:pt x="567" y="1377"/>
                  </a:cubicBezTo>
                  <a:cubicBezTo>
                    <a:pt x="567" y="1342"/>
                    <a:pt x="580" y="1306"/>
                    <a:pt x="580" y="1295"/>
                  </a:cubicBezTo>
                  <a:lnTo>
                    <a:pt x="615" y="1188"/>
                  </a:lnTo>
                  <a:cubicBezTo>
                    <a:pt x="780" y="1035"/>
                    <a:pt x="911" y="857"/>
                    <a:pt x="1017" y="668"/>
                  </a:cubicBezTo>
                  <a:cubicBezTo>
                    <a:pt x="1029" y="656"/>
                    <a:pt x="1029" y="656"/>
                    <a:pt x="1017" y="644"/>
                  </a:cubicBezTo>
                  <a:cubicBezTo>
                    <a:pt x="1053" y="621"/>
                    <a:pt x="1088" y="586"/>
                    <a:pt x="1111" y="550"/>
                  </a:cubicBezTo>
                  <a:lnTo>
                    <a:pt x="1124" y="538"/>
                  </a:lnTo>
                  <a:cubicBezTo>
                    <a:pt x="1130" y="536"/>
                    <a:pt x="1136" y="535"/>
                    <a:pt x="1140" y="535"/>
                  </a:cubicBezTo>
                  <a:close/>
                  <a:moveTo>
                    <a:pt x="591" y="964"/>
                  </a:moveTo>
                  <a:lnTo>
                    <a:pt x="520" y="1106"/>
                  </a:lnTo>
                  <a:cubicBezTo>
                    <a:pt x="520" y="1106"/>
                    <a:pt x="509" y="1106"/>
                    <a:pt x="509" y="1117"/>
                  </a:cubicBezTo>
                  <a:cubicBezTo>
                    <a:pt x="497" y="1212"/>
                    <a:pt x="497" y="1306"/>
                    <a:pt x="485" y="1413"/>
                  </a:cubicBezTo>
                  <a:lnTo>
                    <a:pt x="485" y="1472"/>
                  </a:lnTo>
                  <a:lnTo>
                    <a:pt x="473" y="1460"/>
                  </a:lnTo>
                  <a:cubicBezTo>
                    <a:pt x="426" y="1377"/>
                    <a:pt x="449" y="1271"/>
                    <a:pt x="473" y="1188"/>
                  </a:cubicBezTo>
                  <a:cubicBezTo>
                    <a:pt x="497" y="1117"/>
                    <a:pt x="520" y="1058"/>
                    <a:pt x="556" y="987"/>
                  </a:cubicBezTo>
                  <a:lnTo>
                    <a:pt x="567" y="987"/>
                  </a:lnTo>
                  <a:lnTo>
                    <a:pt x="567" y="975"/>
                  </a:lnTo>
                  <a:cubicBezTo>
                    <a:pt x="580" y="975"/>
                    <a:pt x="580" y="975"/>
                    <a:pt x="591" y="964"/>
                  </a:cubicBezTo>
                  <a:close/>
                  <a:moveTo>
                    <a:pt x="1182" y="668"/>
                  </a:moveTo>
                  <a:lnTo>
                    <a:pt x="1182" y="668"/>
                  </a:lnTo>
                  <a:cubicBezTo>
                    <a:pt x="1171" y="680"/>
                    <a:pt x="1159" y="704"/>
                    <a:pt x="1147" y="727"/>
                  </a:cubicBezTo>
                  <a:cubicBezTo>
                    <a:pt x="1147" y="739"/>
                    <a:pt x="1147" y="739"/>
                    <a:pt x="1159" y="751"/>
                  </a:cubicBezTo>
                  <a:cubicBezTo>
                    <a:pt x="1159" y="751"/>
                    <a:pt x="1147" y="751"/>
                    <a:pt x="1147" y="762"/>
                  </a:cubicBezTo>
                  <a:cubicBezTo>
                    <a:pt x="958" y="964"/>
                    <a:pt x="769" y="1188"/>
                    <a:pt x="603" y="1413"/>
                  </a:cubicBezTo>
                  <a:cubicBezTo>
                    <a:pt x="593" y="1423"/>
                    <a:pt x="609" y="1451"/>
                    <a:pt x="621" y="1451"/>
                  </a:cubicBezTo>
                  <a:cubicBezTo>
                    <a:pt x="623" y="1451"/>
                    <a:pt x="625" y="1450"/>
                    <a:pt x="627" y="1448"/>
                  </a:cubicBezTo>
                  <a:cubicBezTo>
                    <a:pt x="627" y="1437"/>
                    <a:pt x="638" y="1437"/>
                    <a:pt x="638" y="1437"/>
                  </a:cubicBezTo>
                  <a:cubicBezTo>
                    <a:pt x="674" y="1401"/>
                    <a:pt x="709" y="1366"/>
                    <a:pt x="733" y="1330"/>
                  </a:cubicBezTo>
                  <a:lnTo>
                    <a:pt x="733" y="1353"/>
                  </a:lnTo>
                  <a:cubicBezTo>
                    <a:pt x="722" y="1377"/>
                    <a:pt x="709" y="1401"/>
                    <a:pt x="698" y="1437"/>
                  </a:cubicBezTo>
                  <a:lnTo>
                    <a:pt x="698" y="1448"/>
                  </a:lnTo>
                  <a:cubicBezTo>
                    <a:pt x="686" y="1472"/>
                    <a:pt x="662" y="1495"/>
                    <a:pt x="627" y="1508"/>
                  </a:cubicBezTo>
                  <a:cubicBezTo>
                    <a:pt x="615" y="1508"/>
                    <a:pt x="615" y="1495"/>
                    <a:pt x="603" y="1484"/>
                  </a:cubicBezTo>
                  <a:cubicBezTo>
                    <a:pt x="591" y="1472"/>
                    <a:pt x="591" y="1448"/>
                    <a:pt x="580" y="1437"/>
                  </a:cubicBezTo>
                  <a:lnTo>
                    <a:pt x="591" y="1424"/>
                  </a:lnTo>
                  <a:cubicBezTo>
                    <a:pt x="686" y="1271"/>
                    <a:pt x="780" y="1117"/>
                    <a:pt x="898" y="975"/>
                  </a:cubicBezTo>
                  <a:cubicBezTo>
                    <a:pt x="969" y="881"/>
                    <a:pt x="1064" y="798"/>
                    <a:pt x="1135" y="704"/>
                  </a:cubicBezTo>
                  <a:cubicBezTo>
                    <a:pt x="1159" y="691"/>
                    <a:pt x="1171" y="680"/>
                    <a:pt x="1182" y="668"/>
                  </a:cubicBezTo>
                  <a:close/>
                  <a:moveTo>
                    <a:pt x="722" y="1495"/>
                  </a:moveTo>
                  <a:cubicBezTo>
                    <a:pt x="722" y="1495"/>
                    <a:pt x="709" y="1508"/>
                    <a:pt x="709" y="1519"/>
                  </a:cubicBezTo>
                  <a:lnTo>
                    <a:pt x="698" y="1519"/>
                  </a:lnTo>
                  <a:cubicBezTo>
                    <a:pt x="698" y="1508"/>
                    <a:pt x="709" y="1495"/>
                    <a:pt x="722" y="1495"/>
                  </a:cubicBezTo>
                  <a:close/>
                  <a:moveTo>
                    <a:pt x="1311" y="776"/>
                  </a:moveTo>
                  <a:lnTo>
                    <a:pt x="1311" y="776"/>
                  </a:lnTo>
                  <a:cubicBezTo>
                    <a:pt x="1301" y="787"/>
                    <a:pt x="1313" y="798"/>
                    <a:pt x="1324" y="798"/>
                  </a:cubicBezTo>
                  <a:cubicBezTo>
                    <a:pt x="1313" y="822"/>
                    <a:pt x="1289" y="846"/>
                    <a:pt x="1277" y="869"/>
                  </a:cubicBezTo>
                  <a:cubicBezTo>
                    <a:pt x="1242" y="928"/>
                    <a:pt x="1194" y="987"/>
                    <a:pt x="1159" y="1046"/>
                  </a:cubicBezTo>
                  <a:cubicBezTo>
                    <a:pt x="1159" y="1046"/>
                    <a:pt x="1147" y="1046"/>
                    <a:pt x="1147" y="1058"/>
                  </a:cubicBezTo>
                  <a:cubicBezTo>
                    <a:pt x="1053" y="1153"/>
                    <a:pt x="969" y="1271"/>
                    <a:pt x="898" y="1389"/>
                  </a:cubicBezTo>
                  <a:cubicBezTo>
                    <a:pt x="890" y="1406"/>
                    <a:pt x="906" y="1423"/>
                    <a:pt x="924" y="1423"/>
                  </a:cubicBezTo>
                  <a:cubicBezTo>
                    <a:pt x="931" y="1423"/>
                    <a:pt x="939" y="1420"/>
                    <a:pt x="946" y="1413"/>
                  </a:cubicBezTo>
                  <a:cubicBezTo>
                    <a:pt x="1029" y="1306"/>
                    <a:pt x="1111" y="1200"/>
                    <a:pt x="1182" y="1082"/>
                  </a:cubicBezTo>
                  <a:cubicBezTo>
                    <a:pt x="1265" y="999"/>
                    <a:pt x="1360" y="917"/>
                    <a:pt x="1455" y="833"/>
                  </a:cubicBezTo>
                  <a:lnTo>
                    <a:pt x="1455" y="833"/>
                  </a:lnTo>
                  <a:cubicBezTo>
                    <a:pt x="1384" y="940"/>
                    <a:pt x="1313" y="1035"/>
                    <a:pt x="1229" y="1129"/>
                  </a:cubicBezTo>
                  <a:lnTo>
                    <a:pt x="1088" y="1271"/>
                  </a:lnTo>
                  <a:cubicBezTo>
                    <a:pt x="1068" y="1290"/>
                    <a:pt x="1088" y="1310"/>
                    <a:pt x="1103" y="1310"/>
                  </a:cubicBezTo>
                  <a:cubicBezTo>
                    <a:pt x="1106" y="1310"/>
                    <a:pt x="1109" y="1308"/>
                    <a:pt x="1111" y="1306"/>
                  </a:cubicBezTo>
                  <a:lnTo>
                    <a:pt x="1124" y="1295"/>
                  </a:lnTo>
                  <a:cubicBezTo>
                    <a:pt x="1171" y="1259"/>
                    <a:pt x="1218" y="1212"/>
                    <a:pt x="1253" y="1164"/>
                  </a:cubicBezTo>
                  <a:cubicBezTo>
                    <a:pt x="1362" y="1055"/>
                    <a:pt x="1471" y="957"/>
                    <a:pt x="1590" y="877"/>
                  </a:cubicBezTo>
                  <a:lnTo>
                    <a:pt x="1590" y="877"/>
                  </a:lnTo>
                  <a:lnTo>
                    <a:pt x="1384" y="1117"/>
                  </a:lnTo>
                  <a:cubicBezTo>
                    <a:pt x="1300" y="1188"/>
                    <a:pt x="1218" y="1259"/>
                    <a:pt x="1124" y="1318"/>
                  </a:cubicBezTo>
                  <a:cubicBezTo>
                    <a:pt x="1053" y="1377"/>
                    <a:pt x="969" y="1437"/>
                    <a:pt x="875" y="1472"/>
                  </a:cubicBezTo>
                  <a:cubicBezTo>
                    <a:pt x="840" y="1495"/>
                    <a:pt x="804" y="1508"/>
                    <a:pt x="757" y="1519"/>
                  </a:cubicBezTo>
                  <a:lnTo>
                    <a:pt x="793" y="1448"/>
                  </a:lnTo>
                  <a:cubicBezTo>
                    <a:pt x="804" y="1413"/>
                    <a:pt x="828" y="1389"/>
                    <a:pt x="851" y="1353"/>
                  </a:cubicBezTo>
                  <a:cubicBezTo>
                    <a:pt x="898" y="1295"/>
                    <a:pt x="946" y="1235"/>
                    <a:pt x="993" y="1164"/>
                  </a:cubicBezTo>
                  <a:cubicBezTo>
                    <a:pt x="1040" y="1106"/>
                    <a:pt x="1088" y="1046"/>
                    <a:pt x="1111" y="975"/>
                  </a:cubicBezTo>
                  <a:lnTo>
                    <a:pt x="1311" y="776"/>
                  </a:lnTo>
                  <a:close/>
                  <a:moveTo>
                    <a:pt x="532" y="1401"/>
                  </a:moveTo>
                  <a:cubicBezTo>
                    <a:pt x="532" y="1424"/>
                    <a:pt x="544" y="1448"/>
                    <a:pt x="544" y="1472"/>
                  </a:cubicBezTo>
                  <a:cubicBezTo>
                    <a:pt x="556" y="1484"/>
                    <a:pt x="567" y="1508"/>
                    <a:pt x="580" y="1531"/>
                  </a:cubicBezTo>
                  <a:cubicBezTo>
                    <a:pt x="567" y="1531"/>
                    <a:pt x="567" y="1531"/>
                    <a:pt x="556" y="1519"/>
                  </a:cubicBezTo>
                  <a:cubicBezTo>
                    <a:pt x="532" y="1508"/>
                    <a:pt x="532" y="1484"/>
                    <a:pt x="532" y="1448"/>
                  </a:cubicBezTo>
                  <a:lnTo>
                    <a:pt x="532" y="1401"/>
                  </a:lnTo>
                  <a:close/>
                  <a:moveTo>
                    <a:pt x="1419" y="1271"/>
                  </a:moveTo>
                  <a:lnTo>
                    <a:pt x="1419" y="1283"/>
                  </a:lnTo>
                  <a:cubicBezTo>
                    <a:pt x="1431" y="1330"/>
                    <a:pt x="1442" y="1389"/>
                    <a:pt x="1442" y="1437"/>
                  </a:cubicBezTo>
                  <a:cubicBezTo>
                    <a:pt x="1442" y="1460"/>
                    <a:pt x="1442" y="1495"/>
                    <a:pt x="1431" y="1519"/>
                  </a:cubicBezTo>
                  <a:cubicBezTo>
                    <a:pt x="1431" y="1531"/>
                    <a:pt x="1431" y="1555"/>
                    <a:pt x="1419" y="1566"/>
                  </a:cubicBezTo>
                  <a:cubicBezTo>
                    <a:pt x="1410" y="1575"/>
                    <a:pt x="1401" y="1579"/>
                    <a:pt x="1392" y="1579"/>
                  </a:cubicBezTo>
                  <a:cubicBezTo>
                    <a:pt x="1367" y="1579"/>
                    <a:pt x="1345" y="1546"/>
                    <a:pt x="1336" y="1519"/>
                  </a:cubicBezTo>
                  <a:cubicBezTo>
                    <a:pt x="1324" y="1472"/>
                    <a:pt x="1313" y="1413"/>
                    <a:pt x="1313" y="1366"/>
                  </a:cubicBezTo>
                  <a:lnTo>
                    <a:pt x="1313" y="1353"/>
                  </a:lnTo>
                  <a:cubicBezTo>
                    <a:pt x="1348" y="1330"/>
                    <a:pt x="1384" y="1306"/>
                    <a:pt x="1419" y="1271"/>
                  </a:cubicBezTo>
                  <a:close/>
                  <a:moveTo>
                    <a:pt x="638" y="1555"/>
                  </a:moveTo>
                  <a:cubicBezTo>
                    <a:pt x="638" y="1555"/>
                    <a:pt x="638" y="1566"/>
                    <a:pt x="651" y="1566"/>
                  </a:cubicBezTo>
                  <a:lnTo>
                    <a:pt x="709" y="1566"/>
                  </a:lnTo>
                  <a:lnTo>
                    <a:pt x="709" y="1590"/>
                  </a:lnTo>
                  <a:lnTo>
                    <a:pt x="709" y="1590"/>
                  </a:lnTo>
                  <a:cubicBezTo>
                    <a:pt x="690" y="1590"/>
                    <a:pt x="670" y="1588"/>
                    <a:pt x="651" y="1579"/>
                  </a:cubicBezTo>
                  <a:cubicBezTo>
                    <a:pt x="638" y="1579"/>
                    <a:pt x="627" y="1579"/>
                    <a:pt x="603" y="1566"/>
                  </a:cubicBezTo>
                  <a:cubicBezTo>
                    <a:pt x="615" y="1566"/>
                    <a:pt x="627" y="1566"/>
                    <a:pt x="638" y="1555"/>
                  </a:cubicBezTo>
                  <a:close/>
                  <a:moveTo>
                    <a:pt x="1750" y="786"/>
                  </a:moveTo>
                  <a:lnTo>
                    <a:pt x="1608" y="999"/>
                  </a:lnTo>
                  <a:lnTo>
                    <a:pt x="1596" y="999"/>
                  </a:lnTo>
                  <a:cubicBezTo>
                    <a:pt x="1584" y="999"/>
                    <a:pt x="1573" y="1011"/>
                    <a:pt x="1584" y="1022"/>
                  </a:cubicBezTo>
                  <a:cubicBezTo>
                    <a:pt x="1455" y="1188"/>
                    <a:pt x="1313" y="1318"/>
                    <a:pt x="1147" y="1424"/>
                  </a:cubicBezTo>
                  <a:cubicBezTo>
                    <a:pt x="1040" y="1495"/>
                    <a:pt x="911" y="1579"/>
                    <a:pt x="780" y="1590"/>
                  </a:cubicBezTo>
                  <a:cubicBezTo>
                    <a:pt x="934" y="1555"/>
                    <a:pt x="1064" y="1484"/>
                    <a:pt x="1194" y="1389"/>
                  </a:cubicBezTo>
                  <a:cubicBezTo>
                    <a:pt x="1214" y="1380"/>
                    <a:pt x="1202" y="1347"/>
                    <a:pt x="1184" y="1347"/>
                  </a:cubicBezTo>
                  <a:cubicBezTo>
                    <a:pt x="1180" y="1347"/>
                    <a:pt x="1175" y="1349"/>
                    <a:pt x="1171" y="1353"/>
                  </a:cubicBezTo>
                  <a:cubicBezTo>
                    <a:pt x="1156" y="1369"/>
                    <a:pt x="1135" y="1379"/>
                    <a:pt x="1116" y="1391"/>
                  </a:cubicBezTo>
                  <a:lnTo>
                    <a:pt x="1116" y="1391"/>
                  </a:lnTo>
                  <a:cubicBezTo>
                    <a:pt x="1201" y="1325"/>
                    <a:pt x="1286" y="1252"/>
                    <a:pt x="1371" y="1188"/>
                  </a:cubicBezTo>
                  <a:cubicBezTo>
                    <a:pt x="1384" y="1188"/>
                    <a:pt x="1384" y="1188"/>
                    <a:pt x="1395" y="1177"/>
                  </a:cubicBezTo>
                  <a:cubicBezTo>
                    <a:pt x="1407" y="1164"/>
                    <a:pt x="1419" y="1141"/>
                    <a:pt x="1442" y="1129"/>
                  </a:cubicBezTo>
                  <a:cubicBezTo>
                    <a:pt x="1513" y="1070"/>
                    <a:pt x="1584" y="999"/>
                    <a:pt x="1631" y="917"/>
                  </a:cubicBezTo>
                  <a:cubicBezTo>
                    <a:pt x="1667" y="869"/>
                    <a:pt x="1702" y="833"/>
                    <a:pt x="1738" y="786"/>
                  </a:cubicBezTo>
                  <a:close/>
                  <a:moveTo>
                    <a:pt x="438" y="1484"/>
                  </a:moveTo>
                  <a:cubicBezTo>
                    <a:pt x="462" y="1519"/>
                    <a:pt x="485" y="1543"/>
                    <a:pt x="509" y="1566"/>
                  </a:cubicBezTo>
                  <a:cubicBezTo>
                    <a:pt x="473" y="1637"/>
                    <a:pt x="414" y="1697"/>
                    <a:pt x="343" y="1744"/>
                  </a:cubicBezTo>
                  <a:cubicBezTo>
                    <a:pt x="307" y="1768"/>
                    <a:pt x="260" y="1779"/>
                    <a:pt x="225" y="1791"/>
                  </a:cubicBezTo>
                  <a:cubicBezTo>
                    <a:pt x="196" y="1806"/>
                    <a:pt x="162" y="1816"/>
                    <a:pt x="130" y="1816"/>
                  </a:cubicBezTo>
                  <a:cubicBezTo>
                    <a:pt x="109" y="1816"/>
                    <a:pt x="89" y="1812"/>
                    <a:pt x="71" y="1803"/>
                  </a:cubicBezTo>
                  <a:cubicBezTo>
                    <a:pt x="24" y="1768"/>
                    <a:pt x="47" y="1708"/>
                    <a:pt x="71" y="1661"/>
                  </a:cubicBezTo>
                  <a:cubicBezTo>
                    <a:pt x="95" y="1626"/>
                    <a:pt x="131" y="1602"/>
                    <a:pt x="178" y="1579"/>
                  </a:cubicBezTo>
                  <a:cubicBezTo>
                    <a:pt x="249" y="1531"/>
                    <a:pt x="343" y="1508"/>
                    <a:pt x="426" y="1495"/>
                  </a:cubicBezTo>
                  <a:cubicBezTo>
                    <a:pt x="438" y="1495"/>
                    <a:pt x="438" y="1484"/>
                    <a:pt x="438" y="1484"/>
                  </a:cubicBezTo>
                  <a:close/>
                  <a:moveTo>
                    <a:pt x="532" y="1626"/>
                  </a:moveTo>
                  <a:cubicBezTo>
                    <a:pt x="556" y="1684"/>
                    <a:pt x="580" y="1755"/>
                    <a:pt x="591" y="1815"/>
                  </a:cubicBezTo>
                  <a:cubicBezTo>
                    <a:pt x="591" y="1850"/>
                    <a:pt x="591" y="1897"/>
                    <a:pt x="580" y="1933"/>
                  </a:cubicBezTo>
                  <a:cubicBezTo>
                    <a:pt x="580" y="1957"/>
                    <a:pt x="567" y="1968"/>
                    <a:pt x="556" y="1992"/>
                  </a:cubicBezTo>
                  <a:cubicBezTo>
                    <a:pt x="556" y="2004"/>
                    <a:pt x="544" y="2015"/>
                    <a:pt x="532" y="2015"/>
                  </a:cubicBezTo>
                  <a:cubicBezTo>
                    <a:pt x="532" y="2022"/>
                    <a:pt x="529" y="2025"/>
                    <a:pt x="526" y="2025"/>
                  </a:cubicBezTo>
                  <a:cubicBezTo>
                    <a:pt x="523" y="2025"/>
                    <a:pt x="520" y="2022"/>
                    <a:pt x="520" y="2015"/>
                  </a:cubicBezTo>
                  <a:cubicBezTo>
                    <a:pt x="462" y="1980"/>
                    <a:pt x="473" y="1886"/>
                    <a:pt x="473" y="1839"/>
                  </a:cubicBezTo>
                  <a:cubicBezTo>
                    <a:pt x="485" y="1768"/>
                    <a:pt x="509" y="1697"/>
                    <a:pt x="532" y="1626"/>
                  </a:cubicBezTo>
                  <a:close/>
                  <a:moveTo>
                    <a:pt x="1218" y="0"/>
                  </a:moveTo>
                  <a:cubicBezTo>
                    <a:pt x="1197" y="0"/>
                    <a:pt x="1177" y="6"/>
                    <a:pt x="1159" y="18"/>
                  </a:cubicBezTo>
                  <a:cubicBezTo>
                    <a:pt x="1124" y="53"/>
                    <a:pt x="1111" y="113"/>
                    <a:pt x="1124" y="160"/>
                  </a:cubicBezTo>
                  <a:cubicBezTo>
                    <a:pt x="1111" y="148"/>
                    <a:pt x="1100" y="136"/>
                    <a:pt x="1076" y="124"/>
                  </a:cubicBezTo>
                  <a:cubicBezTo>
                    <a:pt x="1064" y="100"/>
                    <a:pt x="1040" y="77"/>
                    <a:pt x="1005" y="65"/>
                  </a:cubicBezTo>
                  <a:cubicBezTo>
                    <a:pt x="982" y="65"/>
                    <a:pt x="958" y="77"/>
                    <a:pt x="946" y="89"/>
                  </a:cubicBezTo>
                  <a:cubicBezTo>
                    <a:pt x="863" y="160"/>
                    <a:pt x="887" y="266"/>
                    <a:pt x="922" y="360"/>
                  </a:cubicBezTo>
                  <a:cubicBezTo>
                    <a:pt x="878" y="331"/>
                    <a:pt x="830" y="311"/>
                    <a:pt x="783" y="311"/>
                  </a:cubicBezTo>
                  <a:cubicBezTo>
                    <a:pt x="754" y="311"/>
                    <a:pt x="725" y="319"/>
                    <a:pt x="698" y="337"/>
                  </a:cubicBezTo>
                  <a:cubicBezTo>
                    <a:pt x="591" y="396"/>
                    <a:pt x="638" y="526"/>
                    <a:pt x="686" y="609"/>
                  </a:cubicBezTo>
                  <a:cubicBezTo>
                    <a:pt x="698" y="609"/>
                    <a:pt x="698" y="609"/>
                    <a:pt x="698" y="597"/>
                  </a:cubicBezTo>
                  <a:cubicBezTo>
                    <a:pt x="662" y="526"/>
                    <a:pt x="615" y="408"/>
                    <a:pt x="709" y="349"/>
                  </a:cubicBezTo>
                  <a:cubicBezTo>
                    <a:pt x="733" y="336"/>
                    <a:pt x="758" y="330"/>
                    <a:pt x="782" y="330"/>
                  </a:cubicBezTo>
                  <a:cubicBezTo>
                    <a:pt x="843" y="330"/>
                    <a:pt x="901" y="366"/>
                    <a:pt x="934" y="408"/>
                  </a:cubicBezTo>
                  <a:cubicBezTo>
                    <a:pt x="887" y="444"/>
                    <a:pt x="851" y="479"/>
                    <a:pt x="816" y="526"/>
                  </a:cubicBezTo>
                  <a:lnTo>
                    <a:pt x="745" y="597"/>
                  </a:lnTo>
                  <a:lnTo>
                    <a:pt x="709" y="633"/>
                  </a:lnTo>
                  <a:cubicBezTo>
                    <a:pt x="686" y="597"/>
                    <a:pt x="627" y="586"/>
                    <a:pt x="580" y="573"/>
                  </a:cubicBezTo>
                  <a:cubicBezTo>
                    <a:pt x="570" y="571"/>
                    <a:pt x="561" y="570"/>
                    <a:pt x="552" y="570"/>
                  </a:cubicBezTo>
                  <a:cubicBezTo>
                    <a:pt x="505" y="570"/>
                    <a:pt x="467" y="595"/>
                    <a:pt x="438" y="644"/>
                  </a:cubicBezTo>
                  <a:cubicBezTo>
                    <a:pt x="402" y="727"/>
                    <a:pt x="414" y="833"/>
                    <a:pt x="473" y="904"/>
                  </a:cubicBezTo>
                  <a:cubicBezTo>
                    <a:pt x="448" y="896"/>
                    <a:pt x="429" y="888"/>
                    <a:pt x="408" y="888"/>
                  </a:cubicBezTo>
                  <a:cubicBezTo>
                    <a:pt x="398" y="888"/>
                    <a:pt x="389" y="889"/>
                    <a:pt x="378" y="893"/>
                  </a:cubicBezTo>
                  <a:cubicBezTo>
                    <a:pt x="331" y="904"/>
                    <a:pt x="307" y="940"/>
                    <a:pt x="296" y="987"/>
                  </a:cubicBezTo>
                  <a:cubicBezTo>
                    <a:pt x="260" y="1082"/>
                    <a:pt x="343" y="1164"/>
                    <a:pt x="426" y="1188"/>
                  </a:cubicBezTo>
                  <a:cubicBezTo>
                    <a:pt x="402" y="1259"/>
                    <a:pt x="391" y="1342"/>
                    <a:pt x="414" y="1413"/>
                  </a:cubicBezTo>
                  <a:cubicBezTo>
                    <a:pt x="414" y="1424"/>
                    <a:pt x="414" y="1437"/>
                    <a:pt x="426" y="1448"/>
                  </a:cubicBezTo>
                  <a:cubicBezTo>
                    <a:pt x="343" y="1472"/>
                    <a:pt x="249" y="1484"/>
                    <a:pt x="178" y="1519"/>
                  </a:cubicBezTo>
                  <a:cubicBezTo>
                    <a:pt x="107" y="1566"/>
                    <a:pt x="24" y="1626"/>
                    <a:pt x="0" y="1697"/>
                  </a:cubicBezTo>
                  <a:cubicBezTo>
                    <a:pt x="0" y="1744"/>
                    <a:pt x="0" y="1779"/>
                    <a:pt x="24" y="1815"/>
                  </a:cubicBezTo>
                  <a:cubicBezTo>
                    <a:pt x="47" y="1850"/>
                    <a:pt x="95" y="1862"/>
                    <a:pt x="131" y="1862"/>
                  </a:cubicBezTo>
                  <a:cubicBezTo>
                    <a:pt x="213" y="1850"/>
                    <a:pt x="296" y="1826"/>
                    <a:pt x="367" y="1779"/>
                  </a:cubicBezTo>
                  <a:cubicBezTo>
                    <a:pt x="402" y="1755"/>
                    <a:pt x="426" y="1732"/>
                    <a:pt x="462" y="1708"/>
                  </a:cubicBezTo>
                  <a:lnTo>
                    <a:pt x="462" y="1708"/>
                  </a:lnTo>
                  <a:cubicBezTo>
                    <a:pt x="438" y="1768"/>
                    <a:pt x="426" y="1826"/>
                    <a:pt x="426" y="1874"/>
                  </a:cubicBezTo>
                  <a:cubicBezTo>
                    <a:pt x="426" y="1945"/>
                    <a:pt x="438" y="2051"/>
                    <a:pt x="520" y="2075"/>
                  </a:cubicBezTo>
                  <a:cubicBezTo>
                    <a:pt x="524" y="2076"/>
                    <a:pt x="528" y="2076"/>
                    <a:pt x="532" y="2076"/>
                  </a:cubicBezTo>
                  <a:cubicBezTo>
                    <a:pt x="571" y="2076"/>
                    <a:pt x="592" y="2025"/>
                    <a:pt x="603" y="1992"/>
                  </a:cubicBezTo>
                  <a:cubicBezTo>
                    <a:pt x="627" y="1945"/>
                    <a:pt x="638" y="1897"/>
                    <a:pt x="638" y="1850"/>
                  </a:cubicBezTo>
                  <a:cubicBezTo>
                    <a:pt x="638" y="1755"/>
                    <a:pt x="603" y="1673"/>
                    <a:pt x="567" y="1602"/>
                  </a:cubicBezTo>
                  <a:lnTo>
                    <a:pt x="567" y="1602"/>
                  </a:lnTo>
                  <a:cubicBezTo>
                    <a:pt x="616" y="1628"/>
                    <a:pt x="668" y="1639"/>
                    <a:pt x="721" y="1639"/>
                  </a:cubicBezTo>
                  <a:cubicBezTo>
                    <a:pt x="837" y="1639"/>
                    <a:pt x="959" y="1588"/>
                    <a:pt x="1064" y="1531"/>
                  </a:cubicBezTo>
                  <a:cubicBezTo>
                    <a:pt x="1135" y="1495"/>
                    <a:pt x="1206" y="1448"/>
                    <a:pt x="1277" y="1389"/>
                  </a:cubicBezTo>
                  <a:cubicBezTo>
                    <a:pt x="1277" y="1437"/>
                    <a:pt x="1277" y="1484"/>
                    <a:pt x="1289" y="1519"/>
                  </a:cubicBezTo>
                  <a:cubicBezTo>
                    <a:pt x="1300" y="1566"/>
                    <a:pt x="1324" y="1614"/>
                    <a:pt x="1371" y="1626"/>
                  </a:cubicBezTo>
                  <a:cubicBezTo>
                    <a:pt x="1378" y="1628"/>
                    <a:pt x="1384" y="1629"/>
                    <a:pt x="1390" y="1629"/>
                  </a:cubicBezTo>
                  <a:cubicBezTo>
                    <a:pt x="1419" y="1629"/>
                    <a:pt x="1446" y="1608"/>
                    <a:pt x="1466" y="1579"/>
                  </a:cubicBezTo>
                  <a:cubicBezTo>
                    <a:pt x="1478" y="1531"/>
                    <a:pt x="1490" y="1484"/>
                    <a:pt x="1490" y="1437"/>
                  </a:cubicBezTo>
                  <a:cubicBezTo>
                    <a:pt x="1490" y="1377"/>
                    <a:pt x="1478" y="1318"/>
                    <a:pt x="1455" y="1259"/>
                  </a:cubicBezTo>
                  <a:cubicBezTo>
                    <a:pt x="1455" y="1248"/>
                    <a:pt x="1442" y="1248"/>
                    <a:pt x="1442" y="1248"/>
                  </a:cubicBezTo>
                  <a:cubicBezTo>
                    <a:pt x="1466" y="1224"/>
                    <a:pt x="1490" y="1200"/>
                    <a:pt x="1502" y="1177"/>
                  </a:cubicBezTo>
                  <a:cubicBezTo>
                    <a:pt x="1549" y="1141"/>
                    <a:pt x="1584" y="1093"/>
                    <a:pt x="1620" y="1046"/>
                  </a:cubicBezTo>
                  <a:cubicBezTo>
                    <a:pt x="1655" y="1046"/>
                    <a:pt x="1691" y="1082"/>
                    <a:pt x="1715" y="1093"/>
                  </a:cubicBezTo>
                  <a:cubicBezTo>
                    <a:pt x="1748" y="1102"/>
                    <a:pt x="1776" y="1110"/>
                    <a:pt x="1801" y="1110"/>
                  </a:cubicBezTo>
                  <a:cubicBezTo>
                    <a:pt x="1812" y="1110"/>
                    <a:pt x="1822" y="1109"/>
                    <a:pt x="1833" y="1106"/>
                  </a:cubicBezTo>
                  <a:cubicBezTo>
                    <a:pt x="1856" y="1093"/>
                    <a:pt x="1880" y="1093"/>
                    <a:pt x="1891" y="1082"/>
                  </a:cubicBezTo>
                  <a:cubicBezTo>
                    <a:pt x="1904" y="1070"/>
                    <a:pt x="1939" y="1058"/>
                    <a:pt x="1927" y="1035"/>
                  </a:cubicBezTo>
                  <a:cubicBezTo>
                    <a:pt x="1927" y="987"/>
                    <a:pt x="1891" y="952"/>
                    <a:pt x="1856" y="940"/>
                  </a:cubicBezTo>
                  <a:cubicBezTo>
                    <a:pt x="1821" y="917"/>
                    <a:pt x="1773" y="904"/>
                    <a:pt x="1726" y="904"/>
                  </a:cubicBezTo>
                  <a:lnTo>
                    <a:pt x="1797" y="798"/>
                  </a:lnTo>
                  <a:cubicBezTo>
                    <a:pt x="1802" y="803"/>
                    <a:pt x="1809" y="806"/>
                    <a:pt x="1816" y="806"/>
                  </a:cubicBezTo>
                  <a:cubicBezTo>
                    <a:pt x="1827" y="806"/>
                    <a:pt x="1837" y="800"/>
                    <a:pt x="1844" y="786"/>
                  </a:cubicBezTo>
                  <a:cubicBezTo>
                    <a:pt x="1844" y="751"/>
                    <a:pt x="1844" y="727"/>
                    <a:pt x="1856" y="704"/>
                  </a:cubicBezTo>
                  <a:cubicBezTo>
                    <a:pt x="1880" y="691"/>
                    <a:pt x="1904" y="680"/>
                    <a:pt x="1915" y="680"/>
                  </a:cubicBezTo>
                  <a:cubicBezTo>
                    <a:pt x="1934" y="670"/>
                    <a:pt x="1931" y="653"/>
                    <a:pt x="1922" y="653"/>
                  </a:cubicBezTo>
                  <a:cubicBezTo>
                    <a:pt x="1920" y="653"/>
                    <a:pt x="1918" y="654"/>
                    <a:pt x="1915" y="656"/>
                  </a:cubicBezTo>
                  <a:cubicBezTo>
                    <a:pt x="1891" y="656"/>
                    <a:pt x="1880" y="668"/>
                    <a:pt x="1856" y="668"/>
                  </a:cubicBezTo>
                  <a:cubicBezTo>
                    <a:pt x="1868" y="668"/>
                    <a:pt x="1868" y="656"/>
                    <a:pt x="1868" y="656"/>
                  </a:cubicBezTo>
                  <a:lnTo>
                    <a:pt x="1868" y="633"/>
                  </a:lnTo>
                  <a:cubicBezTo>
                    <a:pt x="1868" y="609"/>
                    <a:pt x="1880" y="586"/>
                    <a:pt x="1880" y="550"/>
                  </a:cubicBezTo>
                  <a:cubicBezTo>
                    <a:pt x="1891" y="550"/>
                    <a:pt x="1904" y="538"/>
                    <a:pt x="1915" y="538"/>
                  </a:cubicBezTo>
                  <a:cubicBezTo>
                    <a:pt x="1939" y="538"/>
                    <a:pt x="1951" y="526"/>
                    <a:pt x="1962" y="515"/>
                  </a:cubicBezTo>
                  <a:cubicBezTo>
                    <a:pt x="1975" y="491"/>
                    <a:pt x="1962" y="479"/>
                    <a:pt x="1951" y="479"/>
                  </a:cubicBezTo>
                  <a:cubicBezTo>
                    <a:pt x="1927" y="491"/>
                    <a:pt x="1915" y="502"/>
                    <a:pt x="1904" y="515"/>
                  </a:cubicBezTo>
                  <a:cubicBezTo>
                    <a:pt x="1904" y="515"/>
                    <a:pt x="1891" y="515"/>
                    <a:pt x="1891" y="526"/>
                  </a:cubicBezTo>
                  <a:cubicBezTo>
                    <a:pt x="1891" y="455"/>
                    <a:pt x="1904" y="396"/>
                    <a:pt x="1915" y="337"/>
                  </a:cubicBezTo>
                  <a:cubicBezTo>
                    <a:pt x="1927" y="219"/>
                    <a:pt x="1904" y="77"/>
                    <a:pt x="1786" y="29"/>
                  </a:cubicBezTo>
                  <a:cubicBezTo>
                    <a:pt x="1747" y="10"/>
                    <a:pt x="1708" y="3"/>
                    <a:pt x="1668" y="3"/>
                  </a:cubicBezTo>
                  <a:cubicBezTo>
                    <a:pt x="1585" y="3"/>
                    <a:pt x="1503" y="37"/>
                    <a:pt x="1431" y="77"/>
                  </a:cubicBezTo>
                  <a:cubicBezTo>
                    <a:pt x="1407" y="100"/>
                    <a:pt x="1371" y="113"/>
                    <a:pt x="1348" y="124"/>
                  </a:cubicBezTo>
                  <a:cubicBezTo>
                    <a:pt x="1336" y="89"/>
                    <a:pt x="1313" y="42"/>
                    <a:pt x="1277" y="18"/>
                  </a:cubicBezTo>
                  <a:cubicBezTo>
                    <a:pt x="1259" y="6"/>
                    <a:pt x="1239" y="0"/>
                    <a:pt x="1218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6319402" y="3752124"/>
              <a:ext cx="1227705" cy="70303"/>
            </a:xfrm>
            <a:custGeom>
              <a:avLst/>
              <a:gdLst/>
              <a:ahLst/>
              <a:cxnLst/>
              <a:rect l="l" t="t" r="r" b="b"/>
              <a:pathLst>
                <a:path w="10862" h="622" extrusionOk="0">
                  <a:moveTo>
                    <a:pt x="5522" y="0"/>
                  </a:moveTo>
                  <a:cubicBezTo>
                    <a:pt x="5415" y="0"/>
                    <a:pt x="5309" y="13"/>
                    <a:pt x="5202" y="36"/>
                  </a:cubicBezTo>
                  <a:cubicBezTo>
                    <a:pt x="5025" y="83"/>
                    <a:pt x="4860" y="154"/>
                    <a:pt x="4694" y="225"/>
                  </a:cubicBezTo>
                  <a:cubicBezTo>
                    <a:pt x="4529" y="296"/>
                    <a:pt x="4351" y="367"/>
                    <a:pt x="4162" y="426"/>
                  </a:cubicBezTo>
                  <a:cubicBezTo>
                    <a:pt x="3985" y="473"/>
                    <a:pt x="3807" y="509"/>
                    <a:pt x="3618" y="533"/>
                  </a:cubicBezTo>
                  <a:cubicBezTo>
                    <a:pt x="3512" y="543"/>
                    <a:pt x="3405" y="548"/>
                    <a:pt x="3298" y="548"/>
                  </a:cubicBezTo>
                  <a:cubicBezTo>
                    <a:pt x="3035" y="548"/>
                    <a:pt x="2771" y="517"/>
                    <a:pt x="2519" y="449"/>
                  </a:cubicBezTo>
                  <a:cubicBezTo>
                    <a:pt x="2152" y="367"/>
                    <a:pt x="1810" y="166"/>
                    <a:pt x="1432" y="118"/>
                  </a:cubicBezTo>
                  <a:cubicBezTo>
                    <a:pt x="1365" y="112"/>
                    <a:pt x="1298" y="109"/>
                    <a:pt x="1231" y="109"/>
                  </a:cubicBezTo>
                  <a:cubicBezTo>
                    <a:pt x="917" y="109"/>
                    <a:pt x="598" y="173"/>
                    <a:pt x="297" y="260"/>
                  </a:cubicBezTo>
                  <a:cubicBezTo>
                    <a:pt x="202" y="284"/>
                    <a:pt x="119" y="308"/>
                    <a:pt x="24" y="331"/>
                  </a:cubicBezTo>
                  <a:cubicBezTo>
                    <a:pt x="1" y="343"/>
                    <a:pt x="13" y="378"/>
                    <a:pt x="37" y="378"/>
                  </a:cubicBezTo>
                  <a:cubicBezTo>
                    <a:pt x="415" y="273"/>
                    <a:pt x="804" y="178"/>
                    <a:pt x="1195" y="178"/>
                  </a:cubicBezTo>
                  <a:cubicBezTo>
                    <a:pt x="1396" y="178"/>
                    <a:pt x="1585" y="213"/>
                    <a:pt x="1774" y="273"/>
                  </a:cubicBezTo>
                  <a:cubicBezTo>
                    <a:pt x="1952" y="331"/>
                    <a:pt x="2129" y="414"/>
                    <a:pt x="2318" y="473"/>
                  </a:cubicBezTo>
                  <a:cubicBezTo>
                    <a:pt x="2628" y="573"/>
                    <a:pt x="2953" y="622"/>
                    <a:pt x="3278" y="622"/>
                  </a:cubicBezTo>
                  <a:cubicBezTo>
                    <a:pt x="3683" y="622"/>
                    <a:pt x="4089" y="546"/>
                    <a:pt x="4469" y="402"/>
                  </a:cubicBezTo>
                  <a:cubicBezTo>
                    <a:pt x="4813" y="260"/>
                    <a:pt x="5131" y="83"/>
                    <a:pt x="5510" y="71"/>
                  </a:cubicBezTo>
                  <a:cubicBezTo>
                    <a:pt x="5853" y="71"/>
                    <a:pt x="6184" y="178"/>
                    <a:pt x="6515" y="284"/>
                  </a:cubicBezTo>
                  <a:cubicBezTo>
                    <a:pt x="6811" y="368"/>
                    <a:pt x="7107" y="453"/>
                    <a:pt x="7411" y="453"/>
                  </a:cubicBezTo>
                  <a:cubicBezTo>
                    <a:pt x="7447" y="453"/>
                    <a:pt x="7483" y="452"/>
                    <a:pt x="7519" y="449"/>
                  </a:cubicBezTo>
                  <a:cubicBezTo>
                    <a:pt x="7874" y="426"/>
                    <a:pt x="8217" y="296"/>
                    <a:pt x="8560" y="225"/>
                  </a:cubicBezTo>
                  <a:cubicBezTo>
                    <a:pt x="8705" y="196"/>
                    <a:pt x="8850" y="175"/>
                    <a:pt x="8995" y="175"/>
                  </a:cubicBezTo>
                  <a:cubicBezTo>
                    <a:pt x="9027" y="175"/>
                    <a:pt x="9060" y="176"/>
                    <a:pt x="9092" y="178"/>
                  </a:cubicBezTo>
                  <a:cubicBezTo>
                    <a:pt x="9281" y="202"/>
                    <a:pt x="9470" y="260"/>
                    <a:pt x="9647" y="320"/>
                  </a:cubicBezTo>
                  <a:cubicBezTo>
                    <a:pt x="9871" y="397"/>
                    <a:pt x="10114" y="475"/>
                    <a:pt x="10357" y="475"/>
                  </a:cubicBezTo>
                  <a:cubicBezTo>
                    <a:pt x="10448" y="475"/>
                    <a:pt x="10539" y="464"/>
                    <a:pt x="10629" y="438"/>
                  </a:cubicBezTo>
                  <a:cubicBezTo>
                    <a:pt x="10700" y="414"/>
                    <a:pt x="10771" y="378"/>
                    <a:pt x="10829" y="331"/>
                  </a:cubicBezTo>
                  <a:cubicBezTo>
                    <a:pt x="10861" y="310"/>
                    <a:pt x="10836" y="271"/>
                    <a:pt x="10814" y="271"/>
                  </a:cubicBezTo>
                  <a:cubicBezTo>
                    <a:pt x="10811" y="271"/>
                    <a:pt x="10808" y="271"/>
                    <a:pt x="10806" y="273"/>
                  </a:cubicBezTo>
                  <a:cubicBezTo>
                    <a:pt x="10664" y="375"/>
                    <a:pt x="10503" y="412"/>
                    <a:pt x="10339" y="412"/>
                  </a:cubicBezTo>
                  <a:cubicBezTo>
                    <a:pt x="10163" y="412"/>
                    <a:pt x="9984" y="369"/>
                    <a:pt x="9825" y="320"/>
                  </a:cubicBezTo>
                  <a:cubicBezTo>
                    <a:pt x="9647" y="260"/>
                    <a:pt x="9470" y="189"/>
                    <a:pt x="9281" y="154"/>
                  </a:cubicBezTo>
                  <a:cubicBezTo>
                    <a:pt x="9170" y="123"/>
                    <a:pt x="9054" y="107"/>
                    <a:pt x="8936" y="107"/>
                  </a:cubicBezTo>
                  <a:cubicBezTo>
                    <a:pt x="8878" y="107"/>
                    <a:pt x="8819" y="111"/>
                    <a:pt x="8761" y="118"/>
                  </a:cubicBezTo>
                  <a:cubicBezTo>
                    <a:pt x="8406" y="166"/>
                    <a:pt x="8075" y="296"/>
                    <a:pt x="7721" y="355"/>
                  </a:cubicBezTo>
                  <a:cubicBezTo>
                    <a:pt x="7613" y="376"/>
                    <a:pt x="7508" y="386"/>
                    <a:pt x="7404" y="386"/>
                  </a:cubicBezTo>
                  <a:cubicBezTo>
                    <a:pt x="7165" y="386"/>
                    <a:pt x="6931" y="335"/>
                    <a:pt x="6692" y="260"/>
                  </a:cubicBezTo>
                  <a:cubicBezTo>
                    <a:pt x="6361" y="166"/>
                    <a:pt x="6042" y="47"/>
                    <a:pt x="5699" y="12"/>
                  </a:cubicBezTo>
                  <a:cubicBezTo>
                    <a:pt x="5640" y="4"/>
                    <a:pt x="5581" y="0"/>
                    <a:pt x="5522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6369360" y="3836443"/>
              <a:ext cx="1159436" cy="73016"/>
            </a:xfrm>
            <a:custGeom>
              <a:avLst/>
              <a:gdLst/>
              <a:ahLst/>
              <a:cxnLst/>
              <a:rect l="l" t="t" r="r" b="b"/>
              <a:pathLst>
                <a:path w="10258" h="646" extrusionOk="0">
                  <a:moveTo>
                    <a:pt x="9487" y="1"/>
                  </a:moveTo>
                  <a:cubicBezTo>
                    <a:pt x="9388" y="1"/>
                    <a:pt x="9289" y="11"/>
                    <a:pt x="9194" y="34"/>
                  </a:cubicBezTo>
                  <a:cubicBezTo>
                    <a:pt x="8874" y="118"/>
                    <a:pt x="8626" y="354"/>
                    <a:pt x="8319" y="449"/>
                  </a:cubicBezTo>
                  <a:cubicBezTo>
                    <a:pt x="8176" y="488"/>
                    <a:pt x="8034" y="504"/>
                    <a:pt x="7893" y="504"/>
                  </a:cubicBezTo>
                  <a:cubicBezTo>
                    <a:pt x="7353" y="504"/>
                    <a:pt x="6821" y="268"/>
                    <a:pt x="6297" y="165"/>
                  </a:cubicBezTo>
                  <a:cubicBezTo>
                    <a:pt x="6102" y="125"/>
                    <a:pt x="5904" y="103"/>
                    <a:pt x="5704" y="103"/>
                  </a:cubicBezTo>
                  <a:cubicBezTo>
                    <a:pt x="5552" y="103"/>
                    <a:pt x="5398" y="116"/>
                    <a:pt x="5245" y="141"/>
                  </a:cubicBezTo>
                  <a:cubicBezTo>
                    <a:pt x="4891" y="200"/>
                    <a:pt x="4571" y="354"/>
                    <a:pt x="4229" y="449"/>
                  </a:cubicBezTo>
                  <a:cubicBezTo>
                    <a:pt x="3952" y="528"/>
                    <a:pt x="3670" y="561"/>
                    <a:pt x="3387" y="561"/>
                  </a:cubicBezTo>
                  <a:cubicBezTo>
                    <a:pt x="2957" y="561"/>
                    <a:pt x="2526" y="484"/>
                    <a:pt x="2112" y="378"/>
                  </a:cubicBezTo>
                  <a:cubicBezTo>
                    <a:pt x="1710" y="277"/>
                    <a:pt x="1273" y="121"/>
                    <a:pt x="850" y="121"/>
                  </a:cubicBezTo>
                  <a:cubicBezTo>
                    <a:pt x="626" y="121"/>
                    <a:pt x="406" y="164"/>
                    <a:pt x="197" y="283"/>
                  </a:cubicBezTo>
                  <a:cubicBezTo>
                    <a:pt x="126" y="318"/>
                    <a:pt x="67" y="354"/>
                    <a:pt x="20" y="401"/>
                  </a:cubicBezTo>
                  <a:cubicBezTo>
                    <a:pt x="1" y="421"/>
                    <a:pt x="13" y="440"/>
                    <a:pt x="31" y="440"/>
                  </a:cubicBezTo>
                  <a:cubicBezTo>
                    <a:pt x="35" y="440"/>
                    <a:pt x="39" y="439"/>
                    <a:pt x="44" y="436"/>
                  </a:cubicBezTo>
                  <a:cubicBezTo>
                    <a:pt x="275" y="255"/>
                    <a:pt x="539" y="191"/>
                    <a:pt x="811" y="191"/>
                  </a:cubicBezTo>
                  <a:cubicBezTo>
                    <a:pt x="1194" y="191"/>
                    <a:pt x="1595" y="316"/>
                    <a:pt x="1947" y="413"/>
                  </a:cubicBezTo>
                  <a:cubicBezTo>
                    <a:pt x="2424" y="547"/>
                    <a:pt x="2913" y="645"/>
                    <a:pt x="3401" y="645"/>
                  </a:cubicBezTo>
                  <a:cubicBezTo>
                    <a:pt x="3602" y="645"/>
                    <a:pt x="3803" y="628"/>
                    <a:pt x="4004" y="590"/>
                  </a:cubicBezTo>
                  <a:cubicBezTo>
                    <a:pt x="4358" y="531"/>
                    <a:pt x="4678" y="378"/>
                    <a:pt x="5009" y="283"/>
                  </a:cubicBezTo>
                  <a:cubicBezTo>
                    <a:pt x="5237" y="220"/>
                    <a:pt x="5476" y="189"/>
                    <a:pt x="5712" y="189"/>
                  </a:cubicBezTo>
                  <a:cubicBezTo>
                    <a:pt x="5830" y="189"/>
                    <a:pt x="5946" y="196"/>
                    <a:pt x="6061" y="212"/>
                  </a:cubicBezTo>
                  <a:cubicBezTo>
                    <a:pt x="6682" y="310"/>
                    <a:pt x="7272" y="609"/>
                    <a:pt x="7897" y="609"/>
                  </a:cubicBezTo>
                  <a:cubicBezTo>
                    <a:pt x="7951" y="609"/>
                    <a:pt x="8005" y="607"/>
                    <a:pt x="8059" y="602"/>
                  </a:cubicBezTo>
                  <a:cubicBezTo>
                    <a:pt x="8224" y="590"/>
                    <a:pt x="8390" y="543"/>
                    <a:pt x="8532" y="484"/>
                  </a:cubicBezTo>
                  <a:cubicBezTo>
                    <a:pt x="8674" y="413"/>
                    <a:pt x="8803" y="330"/>
                    <a:pt x="8945" y="259"/>
                  </a:cubicBezTo>
                  <a:cubicBezTo>
                    <a:pt x="9099" y="176"/>
                    <a:pt x="9252" y="118"/>
                    <a:pt x="9418" y="105"/>
                  </a:cubicBezTo>
                  <a:cubicBezTo>
                    <a:pt x="9449" y="103"/>
                    <a:pt x="9479" y="102"/>
                    <a:pt x="9510" y="102"/>
                  </a:cubicBezTo>
                  <a:cubicBezTo>
                    <a:pt x="9656" y="102"/>
                    <a:pt x="9801" y="124"/>
                    <a:pt x="9938" y="153"/>
                  </a:cubicBezTo>
                  <a:cubicBezTo>
                    <a:pt x="10021" y="176"/>
                    <a:pt x="10104" y="189"/>
                    <a:pt x="10187" y="212"/>
                  </a:cubicBezTo>
                  <a:cubicBezTo>
                    <a:pt x="10234" y="212"/>
                    <a:pt x="10258" y="141"/>
                    <a:pt x="10210" y="129"/>
                  </a:cubicBezTo>
                  <a:cubicBezTo>
                    <a:pt x="9983" y="62"/>
                    <a:pt x="9732" y="1"/>
                    <a:pt x="9487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6181847" y="3140080"/>
              <a:ext cx="1496597" cy="419671"/>
            </a:xfrm>
            <a:custGeom>
              <a:avLst/>
              <a:gdLst/>
              <a:ahLst/>
              <a:cxnLst/>
              <a:rect l="l" t="t" r="r" b="b"/>
              <a:pathLst>
                <a:path w="13241" h="3713" extrusionOk="0">
                  <a:moveTo>
                    <a:pt x="804" y="1"/>
                  </a:moveTo>
                  <a:lnTo>
                    <a:pt x="0" y="3713"/>
                  </a:lnTo>
                  <a:lnTo>
                    <a:pt x="13241" y="3713"/>
                  </a:lnTo>
                  <a:lnTo>
                    <a:pt x="12448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380889" y="3229033"/>
              <a:ext cx="223342" cy="227411"/>
            </a:xfrm>
            <a:custGeom>
              <a:avLst/>
              <a:gdLst/>
              <a:ahLst/>
              <a:cxnLst/>
              <a:rect l="l" t="t" r="r" b="b"/>
              <a:pathLst>
                <a:path w="1976" h="2012" extrusionOk="0">
                  <a:moveTo>
                    <a:pt x="1037" y="40"/>
                  </a:moveTo>
                  <a:cubicBezTo>
                    <a:pt x="1090" y="40"/>
                    <a:pt x="1143" y="44"/>
                    <a:pt x="1195" y="54"/>
                  </a:cubicBezTo>
                  <a:cubicBezTo>
                    <a:pt x="1372" y="89"/>
                    <a:pt x="1550" y="195"/>
                    <a:pt x="1668" y="337"/>
                  </a:cubicBezTo>
                  <a:cubicBezTo>
                    <a:pt x="1810" y="479"/>
                    <a:pt x="1881" y="668"/>
                    <a:pt x="1904" y="869"/>
                  </a:cubicBezTo>
                  <a:cubicBezTo>
                    <a:pt x="1928" y="1070"/>
                    <a:pt x="1904" y="1259"/>
                    <a:pt x="1810" y="1449"/>
                  </a:cubicBezTo>
                  <a:cubicBezTo>
                    <a:pt x="1726" y="1602"/>
                    <a:pt x="1608" y="1744"/>
                    <a:pt x="1455" y="1827"/>
                  </a:cubicBezTo>
                  <a:cubicBezTo>
                    <a:pt x="1320" y="1907"/>
                    <a:pt x="1168" y="1944"/>
                    <a:pt x="1017" y="1944"/>
                  </a:cubicBezTo>
                  <a:cubicBezTo>
                    <a:pt x="809" y="1944"/>
                    <a:pt x="602" y="1874"/>
                    <a:pt x="438" y="1744"/>
                  </a:cubicBezTo>
                  <a:cubicBezTo>
                    <a:pt x="131" y="1496"/>
                    <a:pt x="0" y="1023"/>
                    <a:pt x="131" y="656"/>
                  </a:cubicBezTo>
                  <a:cubicBezTo>
                    <a:pt x="155" y="609"/>
                    <a:pt x="178" y="561"/>
                    <a:pt x="202" y="526"/>
                  </a:cubicBezTo>
                  <a:cubicBezTo>
                    <a:pt x="205" y="520"/>
                    <a:pt x="205" y="514"/>
                    <a:pt x="202" y="510"/>
                  </a:cubicBezTo>
                  <a:lnTo>
                    <a:pt x="202" y="510"/>
                  </a:lnTo>
                  <a:cubicBezTo>
                    <a:pt x="314" y="371"/>
                    <a:pt x="431" y="238"/>
                    <a:pt x="591" y="148"/>
                  </a:cubicBezTo>
                  <a:cubicBezTo>
                    <a:pt x="724" y="78"/>
                    <a:pt x="882" y="40"/>
                    <a:pt x="1037" y="40"/>
                  </a:cubicBezTo>
                  <a:close/>
                  <a:moveTo>
                    <a:pt x="1041" y="0"/>
                  </a:moveTo>
                  <a:cubicBezTo>
                    <a:pt x="931" y="0"/>
                    <a:pt x="822" y="18"/>
                    <a:pt x="722" y="54"/>
                  </a:cubicBezTo>
                  <a:cubicBezTo>
                    <a:pt x="521" y="125"/>
                    <a:pt x="355" y="278"/>
                    <a:pt x="213" y="443"/>
                  </a:cubicBezTo>
                  <a:cubicBezTo>
                    <a:pt x="196" y="461"/>
                    <a:pt x="181" y="482"/>
                    <a:pt x="167" y="502"/>
                  </a:cubicBezTo>
                  <a:lnTo>
                    <a:pt x="167" y="502"/>
                  </a:lnTo>
                  <a:cubicBezTo>
                    <a:pt x="166" y="502"/>
                    <a:pt x="166" y="503"/>
                    <a:pt x="166" y="503"/>
                  </a:cubicBezTo>
                  <a:cubicBezTo>
                    <a:pt x="163" y="507"/>
                    <a:pt x="161" y="510"/>
                    <a:pt x="158" y="514"/>
                  </a:cubicBezTo>
                  <a:lnTo>
                    <a:pt x="158" y="514"/>
                  </a:lnTo>
                  <a:cubicBezTo>
                    <a:pt x="146" y="531"/>
                    <a:pt x="133" y="547"/>
                    <a:pt x="119" y="561"/>
                  </a:cubicBezTo>
                  <a:cubicBezTo>
                    <a:pt x="114" y="570"/>
                    <a:pt x="115" y="578"/>
                    <a:pt x="118" y="583"/>
                  </a:cubicBezTo>
                  <a:lnTo>
                    <a:pt x="118" y="583"/>
                  </a:lnTo>
                  <a:cubicBezTo>
                    <a:pt x="42" y="736"/>
                    <a:pt x="28" y="923"/>
                    <a:pt x="48" y="1094"/>
                  </a:cubicBezTo>
                  <a:cubicBezTo>
                    <a:pt x="71" y="1294"/>
                    <a:pt x="155" y="1496"/>
                    <a:pt x="284" y="1661"/>
                  </a:cubicBezTo>
                  <a:cubicBezTo>
                    <a:pt x="460" y="1887"/>
                    <a:pt x="741" y="2012"/>
                    <a:pt x="1021" y="2012"/>
                  </a:cubicBezTo>
                  <a:cubicBezTo>
                    <a:pt x="1137" y="2012"/>
                    <a:pt x="1253" y="1990"/>
                    <a:pt x="1360" y="1945"/>
                  </a:cubicBezTo>
                  <a:cubicBezTo>
                    <a:pt x="1537" y="1874"/>
                    <a:pt x="1691" y="1756"/>
                    <a:pt x="1797" y="1602"/>
                  </a:cubicBezTo>
                  <a:cubicBezTo>
                    <a:pt x="1916" y="1436"/>
                    <a:pt x="1975" y="1236"/>
                    <a:pt x="1975" y="1034"/>
                  </a:cubicBezTo>
                  <a:cubicBezTo>
                    <a:pt x="1975" y="810"/>
                    <a:pt x="1939" y="585"/>
                    <a:pt x="1810" y="396"/>
                  </a:cubicBezTo>
                  <a:cubicBezTo>
                    <a:pt x="1691" y="243"/>
                    <a:pt x="1537" y="112"/>
                    <a:pt x="1360" y="54"/>
                  </a:cubicBezTo>
                  <a:cubicBezTo>
                    <a:pt x="1260" y="18"/>
                    <a:pt x="1150" y="0"/>
                    <a:pt x="104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6396939" y="3227676"/>
              <a:ext cx="32100" cy="29726"/>
            </a:xfrm>
            <a:custGeom>
              <a:avLst/>
              <a:gdLst/>
              <a:ahLst/>
              <a:cxnLst/>
              <a:rect l="l" t="t" r="r" b="b"/>
              <a:pathLst>
                <a:path w="284" h="263" extrusionOk="0">
                  <a:moveTo>
                    <a:pt x="160" y="44"/>
                  </a:moveTo>
                  <a:cubicBezTo>
                    <a:pt x="174" y="44"/>
                    <a:pt x="188" y="46"/>
                    <a:pt x="202" y="53"/>
                  </a:cubicBezTo>
                  <a:cubicBezTo>
                    <a:pt x="237" y="77"/>
                    <a:pt x="237" y="124"/>
                    <a:pt x="213" y="160"/>
                  </a:cubicBezTo>
                  <a:cubicBezTo>
                    <a:pt x="202" y="184"/>
                    <a:pt x="189" y="195"/>
                    <a:pt x="166" y="207"/>
                  </a:cubicBezTo>
                  <a:cubicBezTo>
                    <a:pt x="142" y="219"/>
                    <a:pt x="118" y="242"/>
                    <a:pt x="95" y="242"/>
                  </a:cubicBezTo>
                  <a:cubicBezTo>
                    <a:pt x="71" y="231"/>
                    <a:pt x="48" y="219"/>
                    <a:pt x="48" y="195"/>
                  </a:cubicBezTo>
                  <a:cubicBezTo>
                    <a:pt x="44" y="183"/>
                    <a:pt x="41" y="170"/>
                    <a:pt x="39" y="159"/>
                  </a:cubicBezTo>
                  <a:lnTo>
                    <a:pt x="39" y="159"/>
                  </a:lnTo>
                  <a:cubicBezTo>
                    <a:pt x="45" y="157"/>
                    <a:pt x="48" y="154"/>
                    <a:pt x="48" y="148"/>
                  </a:cubicBezTo>
                  <a:lnTo>
                    <a:pt x="48" y="113"/>
                  </a:lnTo>
                  <a:lnTo>
                    <a:pt x="48" y="89"/>
                  </a:lnTo>
                  <a:cubicBezTo>
                    <a:pt x="60" y="89"/>
                    <a:pt x="60" y="77"/>
                    <a:pt x="71" y="77"/>
                  </a:cubicBezTo>
                  <a:cubicBezTo>
                    <a:pt x="97" y="60"/>
                    <a:pt x="128" y="44"/>
                    <a:pt x="160" y="44"/>
                  </a:cubicBezTo>
                  <a:close/>
                  <a:moveTo>
                    <a:pt x="151" y="0"/>
                  </a:moveTo>
                  <a:cubicBezTo>
                    <a:pt x="132" y="0"/>
                    <a:pt x="113" y="3"/>
                    <a:pt x="95" y="6"/>
                  </a:cubicBezTo>
                  <a:cubicBezTo>
                    <a:pt x="71" y="18"/>
                    <a:pt x="36" y="30"/>
                    <a:pt x="13" y="66"/>
                  </a:cubicBezTo>
                  <a:cubicBezTo>
                    <a:pt x="0" y="77"/>
                    <a:pt x="0" y="89"/>
                    <a:pt x="0" y="101"/>
                  </a:cubicBezTo>
                  <a:lnTo>
                    <a:pt x="0" y="124"/>
                  </a:lnTo>
                  <a:lnTo>
                    <a:pt x="0" y="137"/>
                  </a:lnTo>
                  <a:cubicBezTo>
                    <a:pt x="0" y="137"/>
                    <a:pt x="0" y="160"/>
                    <a:pt x="13" y="160"/>
                  </a:cubicBezTo>
                  <a:cubicBezTo>
                    <a:pt x="16" y="160"/>
                    <a:pt x="18" y="160"/>
                    <a:pt x="21" y="160"/>
                  </a:cubicBezTo>
                  <a:lnTo>
                    <a:pt x="21" y="160"/>
                  </a:lnTo>
                  <a:cubicBezTo>
                    <a:pt x="19" y="196"/>
                    <a:pt x="30" y="232"/>
                    <a:pt x="60" y="255"/>
                  </a:cubicBezTo>
                  <a:cubicBezTo>
                    <a:pt x="73" y="260"/>
                    <a:pt x="86" y="262"/>
                    <a:pt x="99" y="262"/>
                  </a:cubicBezTo>
                  <a:cubicBezTo>
                    <a:pt x="145" y="262"/>
                    <a:pt x="189" y="235"/>
                    <a:pt x="225" y="207"/>
                  </a:cubicBezTo>
                  <a:cubicBezTo>
                    <a:pt x="260" y="160"/>
                    <a:pt x="284" y="101"/>
                    <a:pt x="260" y="53"/>
                  </a:cubicBezTo>
                  <a:cubicBezTo>
                    <a:pt x="236" y="13"/>
                    <a:pt x="194" y="0"/>
                    <a:pt x="15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80014" y="3195916"/>
              <a:ext cx="31874" cy="28822"/>
            </a:xfrm>
            <a:custGeom>
              <a:avLst/>
              <a:gdLst/>
              <a:ahLst/>
              <a:cxnLst/>
              <a:rect l="l" t="t" r="r" b="b"/>
              <a:pathLst>
                <a:path w="282" h="255" extrusionOk="0">
                  <a:moveTo>
                    <a:pt x="141" y="35"/>
                  </a:moveTo>
                  <a:cubicBezTo>
                    <a:pt x="175" y="35"/>
                    <a:pt x="206" y="48"/>
                    <a:pt x="223" y="74"/>
                  </a:cubicBezTo>
                  <a:cubicBezTo>
                    <a:pt x="247" y="110"/>
                    <a:pt x="235" y="157"/>
                    <a:pt x="211" y="181"/>
                  </a:cubicBezTo>
                  <a:cubicBezTo>
                    <a:pt x="188" y="204"/>
                    <a:pt x="160" y="217"/>
                    <a:pt x="131" y="217"/>
                  </a:cubicBezTo>
                  <a:cubicBezTo>
                    <a:pt x="115" y="217"/>
                    <a:pt x="98" y="213"/>
                    <a:pt x="81" y="205"/>
                  </a:cubicBezTo>
                  <a:cubicBezTo>
                    <a:pt x="69" y="205"/>
                    <a:pt x="46" y="181"/>
                    <a:pt x="46" y="157"/>
                  </a:cubicBezTo>
                  <a:cubicBezTo>
                    <a:pt x="44" y="155"/>
                    <a:pt x="43" y="152"/>
                    <a:pt x="42" y="149"/>
                  </a:cubicBezTo>
                  <a:lnTo>
                    <a:pt x="42" y="149"/>
                  </a:lnTo>
                  <a:cubicBezTo>
                    <a:pt x="43" y="148"/>
                    <a:pt x="44" y="146"/>
                    <a:pt x="46" y="145"/>
                  </a:cubicBezTo>
                  <a:cubicBezTo>
                    <a:pt x="46" y="122"/>
                    <a:pt x="58" y="98"/>
                    <a:pt x="69" y="87"/>
                  </a:cubicBezTo>
                  <a:cubicBezTo>
                    <a:pt x="69" y="63"/>
                    <a:pt x="93" y="51"/>
                    <a:pt x="105" y="39"/>
                  </a:cubicBezTo>
                  <a:cubicBezTo>
                    <a:pt x="117" y="36"/>
                    <a:pt x="129" y="35"/>
                    <a:pt x="141" y="35"/>
                  </a:cubicBezTo>
                  <a:close/>
                  <a:moveTo>
                    <a:pt x="145" y="1"/>
                  </a:moveTo>
                  <a:cubicBezTo>
                    <a:pt x="136" y="1"/>
                    <a:pt x="126" y="1"/>
                    <a:pt x="116" y="3"/>
                  </a:cubicBezTo>
                  <a:cubicBezTo>
                    <a:pt x="67" y="14"/>
                    <a:pt x="17" y="57"/>
                    <a:pt x="17" y="112"/>
                  </a:cubicBezTo>
                  <a:lnTo>
                    <a:pt x="17" y="112"/>
                  </a:lnTo>
                  <a:cubicBezTo>
                    <a:pt x="0" y="149"/>
                    <a:pt x="8" y="200"/>
                    <a:pt x="46" y="228"/>
                  </a:cubicBezTo>
                  <a:cubicBezTo>
                    <a:pt x="69" y="246"/>
                    <a:pt x="99" y="255"/>
                    <a:pt x="128" y="255"/>
                  </a:cubicBezTo>
                  <a:cubicBezTo>
                    <a:pt x="158" y="255"/>
                    <a:pt x="187" y="246"/>
                    <a:pt x="211" y="228"/>
                  </a:cubicBezTo>
                  <a:cubicBezTo>
                    <a:pt x="258" y="192"/>
                    <a:pt x="282" y="134"/>
                    <a:pt x="258" y="74"/>
                  </a:cubicBezTo>
                  <a:cubicBezTo>
                    <a:pt x="238" y="25"/>
                    <a:pt x="194" y="1"/>
                    <a:pt x="145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64559" y="3224399"/>
              <a:ext cx="35604" cy="34812"/>
            </a:xfrm>
            <a:custGeom>
              <a:avLst/>
              <a:gdLst/>
              <a:ahLst/>
              <a:cxnLst/>
              <a:rect l="l" t="t" r="r" b="b"/>
              <a:pathLst>
                <a:path w="315" h="308" extrusionOk="0">
                  <a:moveTo>
                    <a:pt x="125" y="47"/>
                  </a:moveTo>
                  <a:cubicBezTo>
                    <a:pt x="172" y="47"/>
                    <a:pt x="232" y="71"/>
                    <a:pt x="256" y="118"/>
                  </a:cubicBezTo>
                  <a:cubicBezTo>
                    <a:pt x="267" y="142"/>
                    <a:pt x="267" y="166"/>
                    <a:pt x="256" y="189"/>
                  </a:cubicBezTo>
                  <a:cubicBezTo>
                    <a:pt x="243" y="213"/>
                    <a:pt x="232" y="236"/>
                    <a:pt x="208" y="248"/>
                  </a:cubicBezTo>
                  <a:cubicBezTo>
                    <a:pt x="192" y="258"/>
                    <a:pt x="171" y="264"/>
                    <a:pt x="151" y="264"/>
                  </a:cubicBezTo>
                  <a:cubicBezTo>
                    <a:pt x="127" y="264"/>
                    <a:pt x="103" y="256"/>
                    <a:pt x="90" y="236"/>
                  </a:cubicBezTo>
                  <a:cubicBezTo>
                    <a:pt x="65" y="218"/>
                    <a:pt x="50" y="189"/>
                    <a:pt x="45" y="158"/>
                  </a:cubicBezTo>
                  <a:lnTo>
                    <a:pt x="45" y="158"/>
                  </a:lnTo>
                  <a:cubicBezTo>
                    <a:pt x="50" y="155"/>
                    <a:pt x="54" y="148"/>
                    <a:pt x="54" y="142"/>
                  </a:cubicBezTo>
                  <a:lnTo>
                    <a:pt x="54" y="106"/>
                  </a:lnTo>
                  <a:cubicBezTo>
                    <a:pt x="54" y="95"/>
                    <a:pt x="66" y="82"/>
                    <a:pt x="66" y="71"/>
                  </a:cubicBezTo>
                  <a:cubicBezTo>
                    <a:pt x="78" y="59"/>
                    <a:pt x="101" y="47"/>
                    <a:pt x="125" y="47"/>
                  </a:cubicBezTo>
                  <a:close/>
                  <a:moveTo>
                    <a:pt x="137" y="0"/>
                  </a:moveTo>
                  <a:cubicBezTo>
                    <a:pt x="90" y="0"/>
                    <a:pt x="54" y="11"/>
                    <a:pt x="30" y="47"/>
                  </a:cubicBezTo>
                  <a:cubicBezTo>
                    <a:pt x="11" y="76"/>
                    <a:pt x="0" y="112"/>
                    <a:pt x="15" y="137"/>
                  </a:cubicBezTo>
                  <a:lnTo>
                    <a:pt x="15" y="137"/>
                  </a:lnTo>
                  <a:cubicBezTo>
                    <a:pt x="13" y="179"/>
                    <a:pt x="24" y="222"/>
                    <a:pt x="54" y="260"/>
                  </a:cubicBezTo>
                  <a:cubicBezTo>
                    <a:pt x="78" y="291"/>
                    <a:pt x="122" y="307"/>
                    <a:pt x="163" y="307"/>
                  </a:cubicBezTo>
                  <a:cubicBezTo>
                    <a:pt x="184" y="307"/>
                    <a:pt x="204" y="303"/>
                    <a:pt x="220" y="295"/>
                  </a:cubicBezTo>
                  <a:cubicBezTo>
                    <a:pt x="256" y="271"/>
                    <a:pt x="279" y="248"/>
                    <a:pt x="291" y="213"/>
                  </a:cubicBezTo>
                  <a:cubicBezTo>
                    <a:pt x="303" y="177"/>
                    <a:pt x="314" y="142"/>
                    <a:pt x="303" y="106"/>
                  </a:cubicBezTo>
                  <a:cubicBezTo>
                    <a:pt x="279" y="35"/>
                    <a:pt x="208" y="11"/>
                    <a:pt x="137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6608074" y="3302953"/>
              <a:ext cx="29500" cy="29726"/>
            </a:xfrm>
            <a:custGeom>
              <a:avLst/>
              <a:gdLst/>
              <a:ahLst/>
              <a:cxnLst/>
              <a:rect l="l" t="t" r="r" b="b"/>
              <a:pathLst>
                <a:path w="261" h="263" extrusionOk="0">
                  <a:moveTo>
                    <a:pt x="131" y="38"/>
                  </a:moveTo>
                  <a:cubicBezTo>
                    <a:pt x="166" y="38"/>
                    <a:pt x="202" y="62"/>
                    <a:pt x="213" y="97"/>
                  </a:cubicBezTo>
                  <a:cubicBezTo>
                    <a:pt x="225" y="133"/>
                    <a:pt x="202" y="180"/>
                    <a:pt x="178" y="203"/>
                  </a:cubicBezTo>
                  <a:cubicBezTo>
                    <a:pt x="154" y="227"/>
                    <a:pt x="131" y="227"/>
                    <a:pt x="107" y="227"/>
                  </a:cubicBezTo>
                  <a:cubicBezTo>
                    <a:pt x="95" y="227"/>
                    <a:pt x="71" y="215"/>
                    <a:pt x="60" y="203"/>
                  </a:cubicBezTo>
                  <a:cubicBezTo>
                    <a:pt x="37" y="173"/>
                    <a:pt x="33" y="138"/>
                    <a:pt x="37" y="104"/>
                  </a:cubicBezTo>
                  <a:lnTo>
                    <a:pt x="37" y="104"/>
                  </a:lnTo>
                  <a:cubicBezTo>
                    <a:pt x="41" y="102"/>
                    <a:pt x="45" y="100"/>
                    <a:pt x="47" y="97"/>
                  </a:cubicBezTo>
                  <a:cubicBezTo>
                    <a:pt x="60" y="62"/>
                    <a:pt x="83" y="38"/>
                    <a:pt x="131" y="38"/>
                  </a:cubicBezTo>
                  <a:close/>
                  <a:moveTo>
                    <a:pt x="124" y="0"/>
                  </a:moveTo>
                  <a:cubicBezTo>
                    <a:pt x="95" y="0"/>
                    <a:pt x="66" y="14"/>
                    <a:pt x="45" y="35"/>
                  </a:cubicBezTo>
                  <a:lnTo>
                    <a:pt x="45" y="35"/>
                  </a:lnTo>
                  <a:cubicBezTo>
                    <a:pt x="44" y="32"/>
                    <a:pt x="41" y="30"/>
                    <a:pt x="38" y="30"/>
                  </a:cubicBezTo>
                  <a:cubicBezTo>
                    <a:pt x="34" y="30"/>
                    <a:pt x="29" y="33"/>
                    <a:pt x="24" y="38"/>
                  </a:cubicBezTo>
                  <a:cubicBezTo>
                    <a:pt x="0" y="97"/>
                    <a:pt x="0" y="168"/>
                    <a:pt x="36" y="215"/>
                  </a:cubicBezTo>
                  <a:cubicBezTo>
                    <a:pt x="47" y="238"/>
                    <a:pt x="71" y="251"/>
                    <a:pt x="95" y="262"/>
                  </a:cubicBezTo>
                  <a:cubicBezTo>
                    <a:pt x="131" y="262"/>
                    <a:pt x="154" y="262"/>
                    <a:pt x="189" y="238"/>
                  </a:cubicBezTo>
                  <a:cubicBezTo>
                    <a:pt x="225" y="215"/>
                    <a:pt x="260" y="156"/>
                    <a:pt x="249" y="97"/>
                  </a:cubicBezTo>
                  <a:cubicBezTo>
                    <a:pt x="237" y="49"/>
                    <a:pt x="189" y="2"/>
                    <a:pt x="142" y="2"/>
                  </a:cubicBezTo>
                  <a:cubicBezTo>
                    <a:pt x="136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6593833" y="3389645"/>
              <a:ext cx="34360" cy="32552"/>
            </a:xfrm>
            <a:custGeom>
              <a:avLst/>
              <a:gdLst/>
              <a:ahLst/>
              <a:cxnLst/>
              <a:rect l="l" t="t" r="r" b="b"/>
              <a:pathLst>
                <a:path w="304" h="288" extrusionOk="0">
                  <a:moveTo>
                    <a:pt x="167" y="27"/>
                  </a:moveTo>
                  <a:cubicBezTo>
                    <a:pt x="192" y="27"/>
                    <a:pt x="218" y="40"/>
                    <a:pt x="233" y="63"/>
                  </a:cubicBezTo>
                  <a:cubicBezTo>
                    <a:pt x="268" y="98"/>
                    <a:pt x="244" y="157"/>
                    <a:pt x="209" y="193"/>
                  </a:cubicBezTo>
                  <a:cubicBezTo>
                    <a:pt x="191" y="230"/>
                    <a:pt x="151" y="259"/>
                    <a:pt x="111" y="259"/>
                  </a:cubicBezTo>
                  <a:cubicBezTo>
                    <a:pt x="100" y="259"/>
                    <a:pt x="89" y="257"/>
                    <a:pt x="79" y="252"/>
                  </a:cubicBezTo>
                  <a:cubicBezTo>
                    <a:pt x="44" y="240"/>
                    <a:pt x="32" y="204"/>
                    <a:pt x="32" y="181"/>
                  </a:cubicBezTo>
                  <a:cubicBezTo>
                    <a:pt x="32" y="160"/>
                    <a:pt x="32" y="140"/>
                    <a:pt x="34" y="119"/>
                  </a:cubicBezTo>
                  <a:lnTo>
                    <a:pt x="34" y="119"/>
                  </a:lnTo>
                  <a:cubicBezTo>
                    <a:pt x="54" y="82"/>
                    <a:pt x="79" y="49"/>
                    <a:pt x="126" y="39"/>
                  </a:cubicBezTo>
                  <a:cubicBezTo>
                    <a:pt x="139" y="31"/>
                    <a:pt x="153" y="27"/>
                    <a:pt x="167" y="27"/>
                  </a:cubicBezTo>
                  <a:close/>
                  <a:moveTo>
                    <a:pt x="169" y="1"/>
                  </a:moveTo>
                  <a:cubicBezTo>
                    <a:pt x="159" y="1"/>
                    <a:pt x="149" y="2"/>
                    <a:pt x="138" y="4"/>
                  </a:cubicBezTo>
                  <a:cubicBezTo>
                    <a:pt x="100" y="4"/>
                    <a:pt x="62" y="33"/>
                    <a:pt x="37" y="69"/>
                  </a:cubicBezTo>
                  <a:lnTo>
                    <a:pt x="37" y="69"/>
                  </a:lnTo>
                  <a:cubicBezTo>
                    <a:pt x="34" y="69"/>
                    <a:pt x="32" y="71"/>
                    <a:pt x="32" y="75"/>
                  </a:cubicBezTo>
                  <a:cubicBezTo>
                    <a:pt x="31" y="77"/>
                    <a:pt x="30" y="80"/>
                    <a:pt x="29" y="82"/>
                  </a:cubicBezTo>
                  <a:lnTo>
                    <a:pt x="29" y="82"/>
                  </a:lnTo>
                  <a:cubicBezTo>
                    <a:pt x="19" y="99"/>
                    <a:pt x="11" y="117"/>
                    <a:pt x="8" y="133"/>
                  </a:cubicBezTo>
                  <a:cubicBezTo>
                    <a:pt x="1" y="141"/>
                    <a:pt x="7" y="144"/>
                    <a:pt x="13" y="145"/>
                  </a:cubicBezTo>
                  <a:lnTo>
                    <a:pt x="13" y="145"/>
                  </a:lnTo>
                  <a:cubicBezTo>
                    <a:pt x="7" y="189"/>
                    <a:pt x="14" y="234"/>
                    <a:pt x="44" y="264"/>
                  </a:cubicBezTo>
                  <a:cubicBezTo>
                    <a:pt x="67" y="288"/>
                    <a:pt x="102" y="288"/>
                    <a:pt x="126" y="288"/>
                  </a:cubicBezTo>
                  <a:cubicBezTo>
                    <a:pt x="162" y="288"/>
                    <a:pt x="186" y="264"/>
                    <a:pt x="209" y="240"/>
                  </a:cubicBezTo>
                  <a:cubicBezTo>
                    <a:pt x="257" y="193"/>
                    <a:pt x="304" y="133"/>
                    <a:pt x="280" y="63"/>
                  </a:cubicBezTo>
                  <a:cubicBezTo>
                    <a:pt x="261" y="24"/>
                    <a:pt x="217" y="1"/>
                    <a:pt x="16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6522513" y="3450454"/>
              <a:ext cx="32213" cy="27579"/>
            </a:xfrm>
            <a:custGeom>
              <a:avLst/>
              <a:gdLst/>
              <a:ahLst/>
              <a:cxnLst/>
              <a:rect l="l" t="t" r="r" b="b"/>
              <a:pathLst>
                <a:path w="285" h="244" extrusionOk="0">
                  <a:moveTo>
                    <a:pt x="178" y="33"/>
                  </a:moveTo>
                  <a:cubicBezTo>
                    <a:pt x="202" y="45"/>
                    <a:pt x="213" y="57"/>
                    <a:pt x="226" y="68"/>
                  </a:cubicBezTo>
                  <a:cubicBezTo>
                    <a:pt x="237" y="104"/>
                    <a:pt x="237" y="152"/>
                    <a:pt x="213" y="175"/>
                  </a:cubicBezTo>
                  <a:cubicBezTo>
                    <a:pt x="191" y="198"/>
                    <a:pt x="168" y="211"/>
                    <a:pt x="141" y="211"/>
                  </a:cubicBezTo>
                  <a:cubicBezTo>
                    <a:pt x="127" y="211"/>
                    <a:pt x="112" y="207"/>
                    <a:pt x="95" y="199"/>
                  </a:cubicBezTo>
                  <a:cubicBezTo>
                    <a:pt x="60" y="187"/>
                    <a:pt x="36" y="128"/>
                    <a:pt x="60" y="92"/>
                  </a:cubicBezTo>
                  <a:cubicBezTo>
                    <a:pt x="60" y="89"/>
                    <a:pt x="59" y="86"/>
                    <a:pt x="58" y="83"/>
                  </a:cubicBezTo>
                  <a:lnTo>
                    <a:pt x="58" y="83"/>
                  </a:lnTo>
                  <a:cubicBezTo>
                    <a:pt x="58" y="82"/>
                    <a:pt x="59" y="81"/>
                    <a:pt x="60" y="81"/>
                  </a:cubicBezTo>
                  <a:cubicBezTo>
                    <a:pt x="71" y="57"/>
                    <a:pt x="95" y="57"/>
                    <a:pt x="119" y="45"/>
                  </a:cubicBezTo>
                  <a:cubicBezTo>
                    <a:pt x="131" y="33"/>
                    <a:pt x="155" y="33"/>
                    <a:pt x="178" y="33"/>
                  </a:cubicBezTo>
                  <a:close/>
                  <a:moveTo>
                    <a:pt x="166" y="1"/>
                  </a:moveTo>
                  <a:cubicBezTo>
                    <a:pt x="152" y="1"/>
                    <a:pt x="137" y="4"/>
                    <a:pt x="119" y="10"/>
                  </a:cubicBezTo>
                  <a:cubicBezTo>
                    <a:pt x="84" y="10"/>
                    <a:pt x="60" y="21"/>
                    <a:pt x="36" y="57"/>
                  </a:cubicBezTo>
                  <a:cubicBezTo>
                    <a:pt x="13" y="81"/>
                    <a:pt x="1" y="116"/>
                    <a:pt x="13" y="139"/>
                  </a:cubicBezTo>
                  <a:cubicBezTo>
                    <a:pt x="16" y="143"/>
                    <a:pt x="21" y="146"/>
                    <a:pt x="26" y="147"/>
                  </a:cubicBezTo>
                  <a:lnTo>
                    <a:pt x="26" y="147"/>
                  </a:lnTo>
                  <a:cubicBezTo>
                    <a:pt x="30" y="175"/>
                    <a:pt x="45" y="202"/>
                    <a:pt x="71" y="223"/>
                  </a:cubicBezTo>
                  <a:cubicBezTo>
                    <a:pt x="91" y="237"/>
                    <a:pt x="113" y="244"/>
                    <a:pt x="136" y="244"/>
                  </a:cubicBezTo>
                  <a:cubicBezTo>
                    <a:pt x="166" y="244"/>
                    <a:pt x="198" y="231"/>
                    <a:pt x="226" y="210"/>
                  </a:cubicBezTo>
                  <a:cubicBezTo>
                    <a:pt x="261" y="175"/>
                    <a:pt x="284" y="116"/>
                    <a:pt x="261" y="68"/>
                  </a:cubicBezTo>
                  <a:cubicBezTo>
                    <a:pt x="249" y="45"/>
                    <a:pt x="237" y="21"/>
                    <a:pt x="213" y="10"/>
                  </a:cubicBezTo>
                  <a:cubicBezTo>
                    <a:pt x="196" y="4"/>
                    <a:pt x="181" y="1"/>
                    <a:pt x="166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6434351" y="3448871"/>
              <a:ext cx="29500" cy="28031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2" y="35"/>
                  </a:moveTo>
                  <a:cubicBezTo>
                    <a:pt x="154" y="35"/>
                    <a:pt x="178" y="35"/>
                    <a:pt x="189" y="47"/>
                  </a:cubicBezTo>
                  <a:cubicBezTo>
                    <a:pt x="225" y="82"/>
                    <a:pt x="213" y="130"/>
                    <a:pt x="189" y="166"/>
                  </a:cubicBezTo>
                  <a:cubicBezTo>
                    <a:pt x="178" y="177"/>
                    <a:pt x="166" y="201"/>
                    <a:pt x="142" y="201"/>
                  </a:cubicBezTo>
                  <a:cubicBezTo>
                    <a:pt x="136" y="207"/>
                    <a:pt x="128" y="210"/>
                    <a:pt x="119" y="210"/>
                  </a:cubicBezTo>
                  <a:cubicBezTo>
                    <a:pt x="110" y="210"/>
                    <a:pt x="101" y="207"/>
                    <a:pt x="95" y="201"/>
                  </a:cubicBezTo>
                  <a:cubicBezTo>
                    <a:pt x="54" y="191"/>
                    <a:pt x="40" y="153"/>
                    <a:pt x="37" y="113"/>
                  </a:cubicBezTo>
                  <a:lnTo>
                    <a:pt x="37" y="113"/>
                  </a:lnTo>
                  <a:cubicBezTo>
                    <a:pt x="44" y="92"/>
                    <a:pt x="62" y="73"/>
                    <a:pt x="84" y="59"/>
                  </a:cubicBezTo>
                  <a:cubicBezTo>
                    <a:pt x="95" y="47"/>
                    <a:pt x="118" y="47"/>
                    <a:pt x="142" y="35"/>
                  </a:cubicBezTo>
                  <a:close/>
                  <a:moveTo>
                    <a:pt x="154" y="0"/>
                  </a:moveTo>
                  <a:cubicBezTo>
                    <a:pt x="131" y="11"/>
                    <a:pt x="107" y="24"/>
                    <a:pt x="71" y="35"/>
                  </a:cubicBezTo>
                  <a:cubicBezTo>
                    <a:pt x="48" y="47"/>
                    <a:pt x="24" y="59"/>
                    <a:pt x="13" y="95"/>
                  </a:cubicBezTo>
                  <a:cubicBezTo>
                    <a:pt x="0" y="118"/>
                    <a:pt x="0" y="153"/>
                    <a:pt x="24" y="177"/>
                  </a:cubicBezTo>
                  <a:lnTo>
                    <a:pt x="24" y="177"/>
                  </a:lnTo>
                  <a:cubicBezTo>
                    <a:pt x="24" y="177"/>
                    <a:pt x="24" y="177"/>
                    <a:pt x="24" y="177"/>
                  </a:cubicBezTo>
                  <a:lnTo>
                    <a:pt x="24" y="177"/>
                  </a:lnTo>
                  <a:cubicBezTo>
                    <a:pt x="24" y="179"/>
                    <a:pt x="24" y="180"/>
                    <a:pt x="25" y="180"/>
                  </a:cubicBezTo>
                  <a:lnTo>
                    <a:pt x="25" y="180"/>
                  </a:lnTo>
                  <a:cubicBezTo>
                    <a:pt x="35" y="201"/>
                    <a:pt x="51" y="221"/>
                    <a:pt x="71" y="237"/>
                  </a:cubicBezTo>
                  <a:cubicBezTo>
                    <a:pt x="95" y="248"/>
                    <a:pt x="118" y="248"/>
                    <a:pt x="142" y="248"/>
                  </a:cubicBezTo>
                  <a:cubicBezTo>
                    <a:pt x="178" y="237"/>
                    <a:pt x="202" y="224"/>
                    <a:pt x="213" y="201"/>
                  </a:cubicBezTo>
                  <a:cubicBezTo>
                    <a:pt x="249" y="153"/>
                    <a:pt x="260" y="82"/>
                    <a:pt x="225" y="35"/>
                  </a:cubicBezTo>
                  <a:cubicBezTo>
                    <a:pt x="213" y="24"/>
                    <a:pt x="189" y="0"/>
                    <a:pt x="15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6367665" y="3393940"/>
              <a:ext cx="29387" cy="27466"/>
            </a:xfrm>
            <a:custGeom>
              <a:avLst/>
              <a:gdLst/>
              <a:ahLst/>
              <a:cxnLst/>
              <a:rect l="l" t="t" r="r" b="b"/>
              <a:pathLst>
                <a:path w="260" h="243" extrusionOk="0">
                  <a:moveTo>
                    <a:pt x="146" y="30"/>
                  </a:moveTo>
                  <a:cubicBezTo>
                    <a:pt x="161" y="30"/>
                    <a:pt x="176" y="35"/>
                    <a:pt x="188" y="48"/>
                  </a:cubicBezTo>
                  <a:cubicBezTo>
                    <a:pt x="224" y="72"/>
                    <a:pt x="224" y="119"/>
                    <a:pt x="201" y="155"/>
                  </a:cubicBezTo>
                  <a:cubicBezTo>
                    <a:pt x="188" y="179"/>
                    <a:pt x="177" y="190"/>
                    <a:pt x="165" y="202"/>
                  </a:cubicBezTo>
                  <a:cubicBezTo>
                    <a:pt x="153" y="208"/>
                    <a:pt x="141" y="211"/>
                    <a:pt x="131" y="211"/>
                  </a:cubicBezTo>
                  <a:cubicBezTo>
                    <a:pt x="120" y="211"/>
                    <a:pt x="112" y="208"/>
                    <a:pt x="106" y="202"/>
                  </a:cubicBezTo>
                  <a:cubicBezTo>
                    <a:pt x="85" y="192"/>
                    <a:pt x="68" y="179"/>
                    <a:pt x="57" y="163"/>
                  </a:cubicBezTo>
                  <a:lnTo>
                    <a:pt x="57" y="163"/>
                  </a:lnTo>
                  <a:cubicBezTo>
                    <a:pt x="58" y="161"/>
                    <a:pt x="59" y="158"/>
                    <a:pt x="59" y="155"/>
                  </a:cubicBezTo>
                  <a:cubicBezTo>
                    <a:pt x="46" y="131"/>
                    <a:pt x="35" y="119"/>
                    <a:pt x="46" y="108"/>
                  </a:cubicBezTo>
                  <a:cubicBezTo>
                    <a:pt x="46" y="84"/>
                    <a:pt x="59" y="72"/>
                    <a:pt x="70" y="60"/>
                  </a:cubicBezTo>
                  <a:cubicBezTo>
                    <a:pt x="93" y="45"/>
                    <a:pt x="120" y="30"/>
                    <a:pt x="146" y="30"/>
                  </a:cubicBezTo>
                  <a:close/>
                  <a:moveTo>
                    <a:pt x="153" y="1"/>
                  </a:moveTo>
                  <a:cubicBezTo>
                    <a:pt x="117" y="1"/>
                    <a:pt x="94" y="13"/>
                    <a:pt x="70" y="25"/>
                  </a:cubicBezTo>
                  <a:cubicBezTo>
                    <a:pt x="46" y="37"/>
                    <a:pt x="23" y="60"/>
                    <a:pt x="11" y="95"/>
                  </a:cubicBezTo>
                  <a:cubicBezTo>
                    <a:pt x="0" y="117"/>
                    <a:pt x="10" y="150"/>
                    <a:pt x="30" y="163"/>
                  </a:cubicBezTo>
                  <a:lnTo>
                    <a:pt x="30" y="163"/>
                  </a:lnTo>
                  <a:cubicBezTo>
                    <a:pt x="40" y="186"/>
                    <a:pt x="58" y="208"/>
                    <a:pt x="82" y="226"/>
                  </a:cubicBezTo>
                  <a:cubicBezTo>
                    <a:pt x="99" y="234"/>
                    <a:pt x="116" y="242"/>
                    <a:pt x="136" y="242"/>
                  </a:cubicBezTo>
                  <a:cubicBezTo>
                    <a:pt x="145" y="242"/>
                    <a:pt x="154" y="241"/>
                    <a:pt x="165" y="237"/>
                  </a:cubicBezTo>
                  <a:cubicBezTo>
                    <a:pt x="188" y="226"/>
                    <a:pt x="212" y="202"/>
                    <a:pt x="224" y="190"/>
                  </a:cubicBezTo>
                  <a:cubicBezTo>
                    <a:pt x="248" y="131"/>
                    <a:pt x="259" y="72"/>
                    <a:pt x="212" y="25"/>
                  </a:cubicBezTo>
                  <a:cubicBezTo>
                    <a:pt x="201" y="13"/>
                    <a:pt x="177" y="1"/>
                    <a:pt x="153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6350372" y="3302614"/>
              <a:ext cx="27918" cy="28935"/>
            </a:xfrm>
            <a:custGeom>
              <a:avLst/>
              <a:gdLst/>
              <a:ahLst/>
              <a:cxnLst/>
              <a:rect l="l" t="t" r="r" b="b"/>
              <a:pathLst>
                <a:path w="247" h="256" extrusionOk="0">
                  <a:moveTo>
                    <a:pt x="136" y="36"/>
                  </a:moveTo>
                  <a:cubicBezTo>
                    <a:pt x="145" y="36"/>
                    <a:pt x="155" y="38"/>
                    <a:pt x="164" y="41"/>
                  </a:cubicBezTo>
                  <a:cubicBezTo>
                    <a:pt x="212" y="65"/>
                    <a:pt x="223" y="100"/>
                    <a:pt x="212" y="136"/>
                  </a:cubicBezTo>
                  <a:cubicBezTo>
                    <a:pt x="199" y="183"/>
                    <a:pt x="164" y="230"/>
                    <a:pt x="117" y="230"/>
                  </a:cubicBezTo>
                  <a:cubicBezTo>
                    <a:pt x="91" y="230"/>
                    <a:pt x="71" y="215"/>
                    <a:pt x="60" y="193"/>
                  </a:cubicBezTo>
                  <a:lnTo>
                    <a:pt x="60" y="193"/>
                  </a:lnTo>
                  <a:cubicBezTo>
                    <a:pt x="62" y="190"/>
                    <a:pt x="62" y="187"/>
                    <a:pt x="58" y="183"/>
                  </a:cubicBezTo>
                  <a:cubicBezTo>
                    <a:pt x="58" y="159"/>
                    <a:pt x="46" y="147"/>
                    <a:pt x="46" y="123"/>
                  </a:cubicBezTo>
                  <a:cubicBezTo>
                    <a:pt x="46" y="100"/>
                    <a:pt x="58" y="88"/>
                    <a:pt x="70" y="65"/>
                  </a:cubicBezTo>
                  <a:cubicBezTo>
                    <a:pt x="87" y="47"/>
                    <a:pt x="111" y="36"/>
                    <a:pt x="136" y="36"/>
                  </a:cubicBezTo>
                  <a:close/>
                  <a:moveTo>
                    <a:pt x="132" y="1"/>
                  </a:moveTo>
                  <a:cubicBezTo>
                    <a:pt x="104" y="1"/>
                    <a:pt x="77" y="9"/>
                    <a:pt x="58" y="29"/>
                  </a:cubicBezTo>
                  <a:cubicBezTo>
                    <a:pt x="14" y="62"/>
                    <a:pt x="1" y="136"/>
                    <a:pt x="27" y="184"/>
                  </a:cubicBezTo>
                  <a:lnTo>
                    <a:pt x="27" y="184"/>
                  </a:lnTo>
                  <a:cubicBezTo>
                    <a:pt x="37" y="220"/>
                    <a:pt x="61" y="254"/>
                    <a:pt x="105" y="254"/>
                  </a:cubicBezTo>
                  <a:cubicBezTo>
                    <a:pt x="111" y="255"/>
                    <a:pt x="117" y="255"/>
                    <a:pt x="123" y="255"/>
                  </a:cubicBezTo>
                  <a:cubicBezTo>
                    <a:pt x="174" y="255"/>
                    <a:pt x="214" y="213"/>
                    <a:pt x="235" y="171"/>
                  </a:cubicBezTo>
                  <a:cubicBezTo>
                    <a:pt x="247" y="147"/>
                    <a:pt x="247" y="112"/>
                    <a:pt x="247" y="76"/>
                  </a:cubicBezTo>
                  <a:cubicBezTo>
                    <a:pt x="235" y="52"/>
                    <a:pt x="223" y="41"/>
                    <a:pt x="199" y="17"/>
                  </a:cubicBezTo>
                  <a:cubicBezTo>
                    <a:pt x="178" y="7"/>
                    <a:pt x="155" y="1"/>
                    <a:pt x="13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6337599" y="3179640"/>
              <a:ext cx="325406" cy="322015"/>
            </a:xfrm>
            <a:custGeom>
              <a:avLst/>
              <a:gdLst/>
              <a:ahLst/>
              <a:cxnLst/>
              <a:rect l="l" t="t" r="r" b="b"/>
              <a:pathLst>
                <a:path w="2879" h="2849" extrusionOk="0">
                  <a:moveTo>
                    <a:pt x="1383" y="41"/>
                  </a:moveTo>
                  <a:cubicBezTo>
                    <a:pt x="1927" y="41"/>
                    <a:pt x="2421" y="369"/>
                    <a:pt x="2642" y="869"/>
                  </a:cubicBezTo>
                  <a:cubicBezTo>
                    <a:pt x="2878" y="1400"/>
                    <a:pt x="2784" y="2098"/>
                    <a:pt x="2346" y="2500"/>
                  </a:cubicBezTo>
                  <a:cubicBezTo>
                    <a:pt x="2122" y="2701"/>
                    <a:pt x="1838" y="2795"/>
                    <a:pt x="1542" y="2808"/>
                  </a:cubicBezTo>
                  <a:cubicBezTo>
                    <a:pt x="1516" y="2809"/>
                    <a:pt x="1490" y="2809"/>
                    <a:pt x="1464" y="2809"/>
                  </a:cubicBezTo>
                  <a:cubicBezTo>
                    <a:pt x="1216" y="2809"/>
                    <a:pt x="963" y="2760"/>
                    <a:pt x="738" y="2654"/>
                  </a:cubicBezTo>
                  <a:cubicBezTo>
                    <a:pt x="490" y="2535"/>
                    <a:pt x="277" y="2346"/>
                    <a:pt x="171" y="2086"/>
                  </a:cubicBezTo>
                  <a:cubicBezTo>
                    <a:pt x="29" y="1802"/>
                    <a:pt x="29" y="1471"/>
                    <a:pt x="76" y="1153"/>
                  </a:cubicBezTo>
                  <a:cubicBezTo>
                    <a:pt x="84" y="1106"/>
                    <a:pt x="97" y="1053"/>
                    <a:pt x="109" y="999"/>
                  </a:cubicBezTo>
                  <a:lnTo>
                    <a:pt x="109" y="999"/>
                  </a:lnTo>
                  <a:cubicBezTo>
                    <a:pt x="114" y="998"/>
                    <a:pt x="120" y="994"/>
                    <a:pt x="123" y="987"/>
                  </a:cubicBezTo>
                  <a:cubicBezTo>
                    <a:pt x="289" y="455"/>
                    <a:pt x="785" y="65"/>
                    <a:pt x="1353" y="41"/>
                  </a:cubicBezTo>
                  <a:cubicBezTo>
                    <a:pt x="1363" y="41"/>
                    <a:pt x="1373" y="41"/>
                    <a:pt x="1383" y="41"/>
                  </a:cubicBezTo>
                  <a:close/>
                  <a:moveTo>
                    <a:pt x="1440" y="0"/>
                  </a:moveTo>
                  <a:cubicBezTo>
                    <a:pt x="1182" y="0"/>
                    <a:pt x="914" y="63"/>
                    <a:pt x="691" y="195"/>
                  </a:cubicBezTo>
                  <a:cubicBezTo>
                    <a:pt x="467" y="336"/>
                    <a:pt x="265" y="549"/>
                    <a:pt x="159" y="798"/>
                  </a:cubicBezTo>
                  <a:cubicBezTo>
                    <a:pt x="123" y="857"/>
                    <a:pt x="100" y="916"/>
                    <a:pt x="88" y="975"/>
                  </a:cubicBezTo>
                  <a:cubicBezTo>
                    <a:pt x="84" y="983"/>
                    <a:pt x="86" y="990"/>
                    <a:pt x="90" y="995"/>
                  </a:cubicBezTo>
                  <a:lnTo>
                    <a:pt x="90" y="995"/>
                  </a:lnTo>
                  <a:cubicBezTo>
                    <a:pt x="14" y="1291"/>
                    <a:pt x="0" y="1604"/>
                    <a:pt x="76" y="1897"/>
                  </a:cubicBezTo>
                  <a:cubicBezTo>
                    <a:pt x="147" y="2181"/>
                    <a:pt x="312" y="2417"/>
                    <a:pt x="549" y="2583"/>
                  </a:cubicBezTo>
                  <a:cubicBezTo>
                    <a:pt x="785" y="2737"/>
                    <a:pt x="1058" y="2819"/>
                    <a:pt x="1329" y="2843"/>
                  </a:cubicBezTo>
                  <a:cubicBezTo>
                    <a:pt x="1378" y="2846"/>
                    <a:pt x="1427" y="2848"/>
                    <a:pt x="1476" y="2848"/>
                  </a:cubicBezTo>
                  <a:cubicBezTo>
                    <a:pt x="1736" y="2848"/>
                    <a:pt x="1995" y="2793"/>
                    <a:pt x="2204" y="2654"/>
                  </a:cubicBezTo>
                  <a:cubicBezTo>
                    <a:pt x="2453" y="2500"/>
                    <a:pt x="2618" y="2252"/>
                    <a:pt x="2713" y="1991"/>
                  </a:cubicBezTo>
                  <a:cubicBezTo>
                    <a:pt x="2819" y="1696"/>
                    <a:pt x="2842" y="1365"/>
                    <a:pt x="2760" y="1058"/>
                  </a:cubicBezTo>
                  <a:cubicBezTo>
                    <a:pt x="2606" y="514"/>
                    <a:pt x="2133" y="76"/>
                    <a:pt x="1566" y="5"/>
                  </a:cubicBezTo>
                  <a:cubicBezTo>
                    <a:pt x="1524" y="2"/>
                    <a:pt x="1482" y="0"/>
                    <a:pt x="1440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46680" y="3229033"/>
              <a:ext cx="224586" cy="227411"/>
            </a:xfrm>
            <a:custGeom>
              <a:avLst/>
              <a:gdLst/>
              <a:ahLst/>
              <a:cxnLst/>
              <a:rect l="l" t="t" r="r" b="b"/>
              <a:pathLst>
                <a:path w="1987" h="2012" extrusionOk="0">
                  <a:moveTo>
                    <a:pt x="1037" y="40"/>
                  </a:moveTo>
                  <a:cubicBezTo>
                    <a:pt x="1091" y="40"/>
                    <a:pt x="1144" y="44"/>
                    <a:pt x="1195" y="54"/>
                  </a:cubicBezTo>
                  <a:cubicBezTo>
                    <a:pt x="1372" y="89"/>
                    <a:pt x="1550" y="195"/>
                    <a:pt x="1668" y="337"/>
                  </a:cubicBezTo>
                  <a:cubicBezTo>
                    <a:pt x="1810" y="479"/>
                    <a:pt x="1881" y="668"/>
                    <a:pt x="1905" y="869"/>
                  </a:cubicBezTo>
                  <a:cubicBezTo>
                    <a:pt x="1928" y="1070"/>
                    <a:pt x="1905" y="1259"/>
                    <a:pt x="1810" y="1449"/>
                  </a:cubicBezTo>
                  <a:cubicBezTo>
                    <a:pt x="1727" y="1602"/>
                    <a:pt x="1609" y="1744"/>
                    <a:pt x="1455" y="1827"/>
                  </a:cubicBezTo>
                  <a:cubicBezTo>
                    <a:pt x="1321" y="1907"/>
                    <a:pt x="1169" y="1944"/>
                    <a:pt x="1017" y="1944"/>
                  </a:cubicBezTo>
                  <a:cubicBezTo>
                    <a:pt x="810" y="1944"/>
                    <a:pt x="603" y="1874"/>
                    <a:pt x="439" y="1744"/>
                  </a:cubicBezTo>
                  <a:cubicBezTo>
                    <a:pt x="131" y="1496"/>
                    <a:pt x="1" y="1023"/>
                    <a:pt x="131" y="656"/>
                  </a:cubicBezTo>
                  <a:cubicBezTo>
                    <a:pt x="155" y="609"/>
                    <a:pt x="179" y="561"/>
                    <a:pt x="202" y="526"/>
                  </a:cubicBezTo>
                  <a:cubicBezTo>
                    <a:pt x="206" y="520"/>
                    <a:pt x="205" y="514"/>
                    <a:pt x="203" y="509"/>
                  </a:cubicBezTo>
                  <a:lnTo>
                    <a:pt x="203" y="509"/>
                  </a:lnTo>
                  <a:cubicBezTo>
                    <a:pt x="314" y="370"/>
                    <a:pt x="432" y="238"/>
                    <a:pt x="592" y="148"/>
                  </a:cubicBezTo>
                  <a:cubicBezTo>
                    <a:pt x="724" y="78"/>
                    <a:pt x="882" y="40"/>
                    <a:pt x="1037" y="40"/>
                  </a:cubicBezTo>
                  <a:close/>
                  <a:moveTo>
                    <a:pt x="1041" y="0"/>
                  </a:moveTo>
                  <a:cubicBezTo>
                    <a:pt x="932" y="0"/>
                    <a:pt x="823" y="18"/>
                    <a:pt x="723" y="54"/>
                  </a:cubicBezTo>
                  <a:cubicBezTo>
                    <a:pt x="521" y="125"/>
                    <a:pt x="356" y="278"/>
                    <a:pt x="214" y="443"/>
                  </a:cubicBezTo>
                  <a:cubicBezTo>
                    <a:pt x="179" y="479"/>
                    <a:pt x="155" y="526"/>
                    <a:pt x="119" y="561"/>
                  </a:cubicBezTo>
                  <a:cubicBezTo>
                    <a:pt x="113" y="574"/>
                    <a:pt x="117" y="583"/>
                    <a:pt x="123" y="587"/>
                  </a:cubicBezTo>
                  <a:lnTo>
                    <a:pt x="123" y="587"/>
                  </a:lnTo>
                  <a:cubicBezTo>
                    <a:pt x="42" y="740"/>
                    <a:pt x="28" y="925"/>
                    <a:pt x="48" y="1094"/>
                  </a:cubicBezTo>
                  <a:cubicBezTo>
                    <a:pt x="72" y="1294"/>
                    <a:pt x="155" y="1496"/>
                    <a:pt x="285" y="1661"/>
                  </a:cubicBezTo>
                  <a:cubicBezTo>
                    <a:pt x="460" y="1887"/>
                    <a:pt x="742" y="2012"/>
                    <a:pt x="1021" y="2012"/>
                  </a:cubicBezTo>
                  <a:cubicBezTo>
                    <a:pt x="1137" y="2012"/>
                    <a:pt x="1253" y="1990"/>
                    <a:pt x="1361" y="1945"/>
                  </a:cubicBezTo>
                  <a:cubicBezTo>
                    <a:pt x="1538" y="1874"/>
                    <a:pt x="1692" y="1756"/>
                    <a:pt x="1798" y="1602"/>
                  </a:cubicBezTo>
                  <a:cubicBezTo>
                    <a:pt x="1916" y="1436"/>
                    <a:pt x="1976" y="1236"/>
                    <a:pt x="1976" y="1034"/>
                  </a:cubicBezTo>
                  <a:cubicBezTo>
                    <a:pt x="1987" y="810"/>
                    <a:pt x="1940" y="585"/>
                    <a:pt x="1810" y="396"/>
                  </a:cubicBezTo>
                  <a:cubicBezTo>
                    <a:pt x="1692" y="243"/>
                    <a:pt x="1538" y="112"/>
                    <a:pt x="1361" y="54"/>
                  </a:cubicBezTo>
                  <a:cubicBezTo>
                    <a:pt x="1260" y="18"/>
                    <a:pt x="1151" y="0"/>
                    <a:pt x="104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62730" y="3227676"/>
              <a:ext cx="32213" cy="29726"/>
            </a:xfrm>
            <a:custGeom>
              <a:avLst/>
              <a:gdLst/>
              <a:ahLst/>
              <a:cxnLst/>
              <a:rect l="l" t="t" r="r" b="b"/>
              <a:pathLst>
                <a:path w="285" h="263" extrusionOk="0">
                  <a:moveTo>
                    <a:pt x="161" y="44"/>
                  </a:moveTo>
                  <a:cubicBezTo>
                    <a:pt x="175" y="44"/>
                    <a:pt x="188" y="46"/>
                    <a:pt x="202" y="53"/>
                  </a:cubicBezTo>
                  <a:cubicBezTo>
                    <a:pt x="237" y="77"/>
                    <a:pt x="237" y="124"/>
                    <a:pt x="214" y="160"/>
                  </a:cubicBezTo>
                  <a:cubicBezTo>
                    <a:pt x="202" y="184"/>
                    <a:pt x="190" y="195"/>
                    <a:pt x="166" y="207"/>
                  </a:cubicBezTo>
                  <a:cubicBezTo>
                    <a:pt x="143" y="219"/>
                    <a:pt x="119" y="242"/>
                    <a:pt x="95" y="242"/>
                  </a:cubicBezTo>
                  <a:cubicBezTo>
                    <a:pt x="72" y="231"/>
                    <a:pt x="48" y="219"/>
                    <a:pt x="48" y="195"/>
                  </a:cubicBezTo>
                  <a:cubicBezTo>
                    <a:pt x="44" y="183"/>
                    <a:pt x="41" y="170"/>
                    <a:pt x="40" y="159"/>
                  </a:cubicBezTo>
                  <a:lnTo>
                    <a:pt x="40" y="159"/>
                  </a:lnTo>
                  <a:cubicBezTo>
                    <a:pt x="45" y="157"/>
                    <a:pt x="48" y="154"/>
                    <a:pt x="48" y="148"/>
                  </a:cubicBezTo>
                  <a:cubicBezTo>
                    <a:pt x="60" y="137"/>
                    <a:pt x="48" y="124"/>
                    <a:pt x="48" y="113"/>
                  </a:cubicBezTo>
                  <a:lnTo>
                    <a:pt x="48" y="89"/>
                  </a:lnTo>
                  <a:cubicBezTo>
                    <a:pt x="60" y="89"/>
                    <a:pt x="60" y="77"/>
                    <a:pt x="72" y="77"/>
                  </a:cubicBezTo>
                  <a:cubicBezTo>
                    <a:pt x="97" y="60"/>
                    <a:pt x="128" y="44"/>
                    <a:pt x="161" y="44"/>
                  </a:cubicBezTo>
                  <a:close/>
                  <a:moveTo>
                    <a:pt x="152" y="0"/>
                  </a:moveTo>
                  <a:cubicBezTo>
                    <a:pt x="133" y="0"/>
                    <a:pt x="114" y="3"/>
                    <a:pt x="95" y="6"/>
                  </a:cubicBezTo>
                  <a:cubicBezTo>
                    <a:pt x="72" y="18"/>
                    <a:pt x="37" y="30"/>
                    <a:pt x="13" y="66"/>
                  </a:cubicBezTo>
                  <a:cubicBezTo>
                    <a:pt x="1" y="77"/>
                    <a:pt x="1" y="89"/>
                    <a:pt x="1" y="101"/>
                  </a:cubicBezTo>
                  <a:lnTo>
                    <a:pt x="1" y="124"/>
                  </a:lnTo>
                  <a:lnTo>
                    <a:pt x="1" y="137"/>
                  </a:lnTo>
                  <a:cubicBezTo>
                    <a:pt x="1" y="137"/>
                    <a:pt x="1" y="160"/>
                    <a:pt x="13" y="160"/>
                  </a:cubicBezTo>
                  <a:cubicBezTo>
                    <a:pt x="16" y="160"/>
                    <a:pt x="19" y="160"/>
                    <a:pt x="22" y="160"/>
                  </a:cubicBezTo>
                  <a:lnTo>
                    <a:pt x="22" y="160"/>
                  </a:lnTo>
                  <a:cubicBezTo>
                    <a:pt x="21" y="196"/>
                    <a:pt x="35" y="232"/>
                    <a:pt x="72" y="255"/>
                  </a:cubicBezTo>
                  <a:cubicBezTo>
                    <a:pt x="82" y="260"/>
                    <a:pt x="93" y="262"/>
                    <a:pt x="105" y="262"/>
                  </a:cubicBezTo>
                  <a:cubicBezTo>
                    <a:pt x="145" y="262"/>
                    <a:pt x="189" y="235"/>
                    <a:pt x="226" y="207"/>
                  </a:cubicBezTo>
                  <a:cubicBezTo>
                    <a:pt x="261" y="160"/>
                    <a:pt x="284" y="101"/>
                    <a:pt x="261" y="53"/>
                  </a:cubicBezTo>
                  <a:cubicBezTo>
                    <a:pt x="237" y="13"/>
                    <a:pt x="195" y="0"/>
                    <a:pt x="152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45806" y="3195916"/>
              <a:ext cx="31987" cy="28822"/>
            </a:xfrm>
            <a:custGeom>
              <a:avLst/>
              <a:gdLst/>
              <a:ahLst/>
              <a:cxnLst/>
              <a:rect l="l" t="t" r="r" b="b"/>
              <a:pathLst>
                <a:path w="283" h="255" extrusionOk="0">
                  <a:moveTo>
                    <a:pt x="141" y="35"/>
                  </a:moveTo>
                  <a:cubicBezTo>
                    <a:pt x="175" y="35"/>
                    <a:pt x="206" y="48"/>
                    <a:pt x="224" y="74"/>
                  </a:cubicBezTo>
                  <a:cubicBezTo>
                    <a:pt x="247" y="110"/>
                    <a:pt x="235" y="157"/>
                    <a:pt x="212" y="181"/>
                  </a:cubicBezTo>
                  <a:cubicBezTo>
                    <a:pt x="189" y="204"/>
                    <a:pt x="161" y="217"/>
                    <a:pt x="131" y="217"/>
                  </a:cubicBezTo>
                  <a:cubicBezTo>
                    <a:pt x="115" y="217"/>
                    <a:pt x="99" y="213"/>
                    <a:pt x="82" y="205"/>
                  </a:cubicBezTo>
                  <a:cubicBezTo>
                    <a:pt x="70" y="205"/>
                    <a:pt x="46" y="181"/>
                    <a:pt x="46" y="157"/>
                  </a:cubicBezTo>
                  <a:cubicBezTo>
                    <a:pt x="45" y="155"/>
                    <a:pt x="43" y="152"/>
                    <a:pt x="42" y="149"/>
                  </a:cubicBezTo>
                  <a:lnTo>
                    <a:pt x="42" y="149"/>
                  </a:lnTo>
                  <a:cubicBezTo>
                    <a:pt x="44" y="148"/>
                    <a:pt x="45" y="146"/>
                    <a:pt x="46" y="145"/>
                  </a:cubicBezTo>
                  <a:cubicBezTo>
                    <a:pt x="46" y="122"/>
                    <a:pt x="58" y="98"/>
                    <a:pt x="70" y="87"/>
                  </a:cubicBezTo>
                  <a:cubicBezTo>
                    <a:pt x="82" y="63"/>
                    <a:pt x="93" y="51"/>
                    <a:pt x="106" y="39"/>
                  </a:cubicBezTo>
                  <a:cubicBezTo>
                    <a:pt x="118" y="36"/>
                    <a:pt x="129" y="35"/>
                    <a:pt x="141" y="35"/>
                  </a:cubicBezTo>
                  <a:close/>
                  <a:moveTo>
                    <a:pt x="146" y="1"/>
                  </a:moveTo>
                  <a:cubicBezTo>
                    <a:pt x="136" y="1"/>
                    <a:pt x="127" y="1"/>
                    <a:pt x="117" y="3"/>
                  </a:cubicBezTo>
                  <a:cubicBezTo>
                    <a:pt x="68" y="14"/>
                    <a:pt x="18" y="57"/>
                    <a:pt x="17" y="112"/>
                  </a:cubicBezTo>
                  <a:lnTo>
                    <a:pt x="17" y="112"/>
                  </a:lnTo>
                  <a:cubicBezTo>
                    <a:pt x="1" y="149"/>
                    <a:pt x="9" y="200"/>
                    <a:pt x="46" y="228"/>
                  </a:cubicBezTo>
                  <a:cubicBezTo>
                    <a:pt x="70" y="246"/>
                    <a:pt x="99" y="255"/>
                    <a:pt x="129" y="255"/>
                  </a:cubicBezTo>
                  <a:cubicBezTo>
                    <a:pt x="158" y="255"/>
                    <a:pt x="188" y="246"/>
                    <a:pt x="212" y="228"/>
                  </a:cubicBezTo>
                  <a:cubicBezTo>
                    <a:pt x="259" y="192"/>
                    <a:pt x="282" y="134"/>
                    <a:pt x="259" y="74"/>
                  </a:cubicBezTo>
                  <a:cubicBezTo>
                    <a:pt x="239" y="25"/>
                    <a:pt x="195" y="1"/>
                    <a:pt x="146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430350" y="3224399"/>
              <a:ext cx="35604" cy="34812"/>
            </a:xfrm>
            <a:custGeom>
              <a:avLst/>
              <a:gdLst/>
              <a:ahLst/>
              <a:cxnLst/>
              <a:rect l="l" t="t" r="r" b="b"/>
              <a:pathLst>
                <a:path w="315" h="308" extrusionOk="0">
                  <a:moveTo>
                    <a:pt x="138" y="47"/>
                  </a:moveTo>
                  <a:cubicBezTo>
                    <a:pt x="173" y="47"/>
                    <a:pt x="232" y="71"/>
                    <a:pt x="256" y="118"/>
                  </a:cubicBezTo>
                  <a:cubicBezTo>
                    <a:pt x="267" y="142"/>
                    <a:pt x="267" y="166"/>
                    <a:pt x="256" y="189"/>
                  </a:cubicBezTo>
                  <a:cubicBezTo>
                    <a:pt x="244" y="213"/>
                    <a:pt x="232" y="236"/>
                    <a:pt x="209" y="248"/>
                  </a:cubicBezTo>
                  <a:cubicBezTo>
                    <a:pt x="193" y="258"/>
                    <a:pt x="172" y="264"/>
                    <a:pt x="152" y="264"/>
                  </a:cubicBezTo>
                  <a:cubicBezTo>
                    <a:pt x="127" y="264"/>
                    <a:pt x="104" y="256"/>
                    <a:pt x="91" y="236"/>
                  </a:cubicBezTo>
                  <a:cubicBezTo>
                    <a:pt x="66" y="218"/>
                    <a:pt x="50" y="189"/>
                    <a:pt x="45" y="158"/>
                  </a:cubicBezTo>
                  <a:lnTo>
                    <a:pt x="45" y="158"/>
                  </a:lnTo>
                  <a:cubicBezTo>
                    <a:pt x="51" y="155"/>
                    <a:pt x="55" y="148"/>
                    <a:pt x="55" y="142"/>
                  </a:cubicBezTo>
                  <a:cubicBezTo>
                    <a:pt x="67" y="130"/>
                    <a:pt x="55" y="118"/>
                    <a:pt x="55" y="106"/>
                  </a:cubicBezTo>
                  <a:cubicBezTo>
                    <a:pt x="55" y="95"/>
                    <a:pt x="67" y="82"/>
                    <a:pt x="67" y="71"/>
                  </a:cubicBezTo>
                  <a:cubicBezTo>
                    <a:pt x="78" y="59"/>
                    <a:pt x="114" y="47"/>
                    <a:pt x="138" y="47"/>
                  </a:cubicBezTo>
                  <a:close/>
                  <a:moveTo>
                    <a:pt x="138" y="0"/>
                  </a:moveTo>
                  <a:cubicBezTo>
                    <a:pt x="102" y="0"/>
                    <a:pt x="55" y="11"/>
                    <a:pt x="31" y="47"/>
                  </a:cubicBezTo>
                  <a:cubicBezTo>
                    <a:pt x="12" y="76"/>
                    <a:pt x="1" y="112"/>
                    <a:pt x="16" y="137"/>
                  </a:cubicBezTo>
                  <a:lnTo>
                    <a:pt x="16" y="137"/>
                  </a:lnTo>
                  <a:cubicBezTo>
                    <a:pt x="13" y="179"/>
                    <a:pt x="24" y="222"/>
                    <a:pt x="55" y="260"/>
                  </a:cubicBezTo>
                  <a:cubicBezTo>
                    <a:pt x="78" y="291"/>
                    <a:pt x="123" y="307"/>
                    <a:pt x="164" y="307"/>
                  </a:cubicBezTo>
                  <a:cubicBezTo>
                    <a:pt x="184" y="307"/>
                    <a:pt x="204" y="303"/>
                    <a:pt x="220" y="295"/>
                  </a:cubicBezTo>
                  <a:cubicBezTo>
                    <a:pt x="256" y="271"/>
                    <a:pt x="280" y="248"/>
                    <a:pt x="291" y="213"/>
                  </a:cubicBezTo>
                  <a:cubicBezTo>
                    <a:pt x="303" y="177"/>
                    <a:pt x="315" y="142"/>
                    <a:pt x="303" y="106"/>
                  </a:cubicBezTo>
                  <a:cubicBezTo>
                    <a:pt x="280" y="35"/>
                    <a:pt x="209" y="11"/>
                    <a:pt x="138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473866" y="3302953"/>
              <a:ext cx="29500" cy="29726"/>
            </a:xfrm>
            <a:custGeom>
              <a:avLst/>
              <a:gdLst/>
              <a:ahLst/>
              <a:cxnLst/>
              <a:rect l="l" t="t" r="r" b="b"/>
              <a:pathLst>
                <a:path w="261" h="263" extrusionOk="0">
                  <a:moveTo>
                    <a:pt x="131" y="38"/>
                  </a:moveTo>
                  <a:cubicBezTo>
                    <a:pt x="166" y="38"/>
                    <a:pt x="202" y="62"/>
                    <a:pt x="213" y="97"/>
                  </a:cubicBezTo>
                  <a:cubicBezTo>
                    <a:pt x="226" y="133"/>
                    <a:pt x="202" y="180"/>
                    <a:pt x="178" y="203"/>
                  </a:cubicBezTo>
                  <a:cubicBezTo>
                    <a:pt x="155" y="227"/>
                    <a:pt x="131" y="227"/>
                    <a:pt x="119" y="227"/>
                  </a:cubicBezTo>
                  <a:cubicBezTo>
                    <a:pt x="95" y="227"/>
                    <a:pt x="72" y="215"/>
                    <a:pt x="60" y="203"/>
                  </a:cubicBezTo>
                  <a:cubicBezTo>
                    <a:pt x="37" y="173"/>
                    <a:pt x="34" y="138"/>
                    <a:pt x="38" y="104"/>
                  </a:cubicBezTo>
                  <a:lnTo>
                    <a:pt x="38" y="104"/>
                  </a:lnTo>
                  <a:cubicBezTo>
                    <a:pt x="41" y="102"/>
                    <a:pt x="45" y="100"/>
                    <a:pt x="48" y="97"/>
                  </a:cubicBezTo>
                  <a:cubicBezTo>
                    <a:pt x="60" y="62"/>
                    <a:pt x="84" y="38"/>
                    <a:pt x="131" y="38"/>
                  </a:cubicBezTo>
                  <a:close/>
                  <a:moveTo>
                    <a:pt x="125" y="0"/>
                  </a:moveTo>
                  <a:cubicBezTo>
                    <a:pt x="95" y="0"/>
                    <a:pt x="67" y="14"/>
                    <a:pt x="46" y="35"/>
                  </a:cubicBezTo>
                  <a:lnTo>
                    <a:pt x="46" y="35"/>
                  </a:lnTo>
                  <a:cubicBezTo>
                    <a:pt x="44" y="32"/>
                    <a:pt x="42" y="30"/>
                    <a:pt x="38" y="30"/>
                  </a:cubicBezTo>
                  <a:cubicBezTo>
                    <a:pt x="34" y="30"/>
                    <a:pt x="29" y="33"/>
                    <a:pt x="24" y="38"/>
                  </a:cubicBezTo>
                  <a:cubicBezTo>
                    <a:pt x="1" y="97"/>
                    <a:pt x="1" y="168"/>
                    <a:pt x="37" y="215"/>
                  </a:cubicBezTo>
                  <a:cubicBezTo>
                    <a:pt x="48" y="238"/>
                    <a:pt x="72" y="251"/>
                    <a:pt x="95" y="262"/>
                  </a:cubicBezTo>
                  <a:cubicBezTo>
                    <a:pt x="131" y="262"/>
                    <a:pt x="155" y="262"/>
                    <a:pt x="190" y="238"/>
                  </a:cubicBezTo>
                  <a:cubicBezTo>
                    <a:pt x="237" y="215"/>
                    <a:pt x="261" y="156"/>
                    <a:pt x="249" y="97"/>
                  </a:cubicBezTo>
                  <a:cubicBezTo>
                    <a:pt x="237" y="49"/>
                    <a:pt x="190" y="2"/>
                    <a:pt x="142" y="2"/>
                  </a:cubicBezTo>
                  <a:cubicBezTo>
                    <a:pt x="137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60416" y="3389645"/>
              <a:ext cx="33682" cy="32552"/>
            </a:xfrm>
            <a:custGeom>
              <a:avLst/>
              <a:gdLst/>
              <a:ahLst/>
              <a:cxnLst/>
              <a:rect l="l" t="t" r="r" b="b"/>
              <a:pathLst>
                <a:path w="298" h="288" extrusionOk="0">
                  <a:moveTo>
                    <a:pt x="160" y="27"/>
                  </a:moveTo>
                  <a:cubicBezTo>
                    <a:pt x="186" y="27"/>
                    <a:pt x="211" y="40"/>
                    <a:pt x="226" y="63"/>
                  </a:cubicBezTo>
                  <a:cubicBezTo>
                    <a:pt x="261" y="98"/>
                    <a:pt x="238" y="157"/>
                    <a:pt x="203" y="193"/>
                  </a:cubicBezTo>
                  <a:cubicBezTo>
                    <a:pt x="184" y="230"/>
                    <a:pt x="144" y="259"/>
                    <a:pt x="105" y="259"/>
                  </a:cubicBezTo>
                  <a:cubicBezTo>
                    <a:pt x="94" y="259"/>
                    <a:pt x="83" y="257"/>
                    <a:pt x="72" y="252"/>
                  </a:cubicBezTo>
                  <a:cubicBezTo>
                    <a:pt x="37" y="240"/>
                    <a:pt x="37" y="204"/>
                    <a:pt x="25" y="181"/>
                  </a:cubicBezTo>
                  <a:cubicBezTo>
                    <a:pt x="25" y="161"/>
                    <a:pt x="25" y="141"/>
                    <a:pt x="27" y="121"/>
                  </a:cubicBezTo>
                  <a:lnTo>
                    <a:pt x="27" y="121"/>
                  </a:lnTo>
                  <a:cubicBezTo>
                    <a:pt x="50" y="83"/>
                    <a:pt x="81" y="49"/>
                    <a:pt x="120" y="39"/>
                  </a:cubicBezTo>
                  <a:cubicBezTo>
                    <a:pt x="132" y="31"/>
                    <a:pt x="146" y="27"/>
                    <a:pt x="160" y="27"/>
                  </a:cubicBezTo>
                  <a:close/>
                  <a:moveTo>
                    <a:pt x="163" y="1"/>
                  </a:moveTo>
                  <a:cubicBezTo>
                    <a:pt x="153" y="1"/>
                    <a:pt x="142" y="2"/>
                    <a:pt x="132" y="4"/>
                  </a:cubicBezTo>
                  <a:cubicBezTo>
                    <a:pt x="94" y="4"/>
                    <a:pt x="56" y="33"/>
                    <a:pt x="30" y="69"/>
                  </a:cubicBezTo>
                  <a:lnTo>
                    <a:pt x="30" y="69"/>
                  </a:lnTo>
                  <a:cubicBezTo>
                    <a:pt x="28" y="69"/>
                    <a:pt x="25" y="71"/>
                    <a:pt x="25" y="75"/>
                  </a:cubicBezTo>
                  <a:cubicBezTo>
                    <a:pt x="24" y="77"/>
                    <a:pt x="23" y="80"/>
                    <a:pt x="22" y="82"/>
                  </a:cubicBezTo>
                  <a:lnTo>
                    <a:pt x="22" y="82"/>
                  </a:lnTo>
                  <a:cubicBezTo>
                    <a:pt x="12" y="99"/>
                    <a:pt x="5" y="117"/>
                    <a:pt x="1" y="133"/>
                  </a:cubicBezTo>
                  <a:cubicBezTo>
                    <a:pt x="1" y="139"/>
                    <a:pt x="4" y="142"/>
                    <a:pt x="7" y="144"/>
                  </a:cubicBezTo>
                  <a:lnTo>
                    <a:pt x="7" y="144"/>
                  </a:lnTo>
                  <a:cubicBezTo>
                    <a:pt x="1" y="188"/>
                    <a:pt x="7" y="233"/>
                    <a:pt x="37" y="264"/>
                  </a:cubicBezTo>
                  <a:cubicBezTo>
                    <a:pt x="61" y="288"/>
                    <a:pt x="96" y="288"/>
                    <a:pt x="120" y="288"/>
                  </a:cubicBezTo>
                  <a:cubicBezTo>
                    <a:pt x="156" y="288"/>
                    <a:pt x="179" y="264"/>
                    <a:pt x="214" y="240"/>
                  </a:cubicBezTo>
                  <a:cubicBezTo>
                    <a:pt x="250" y="193"/>
                    <a:pt x="297" y="133"/>
                    <a:pt x="274" y="63"/>
                  </a:cubicBezTo>
                  <a:cubicBezTo>
                    <a:pt x="254" y="24"/>
                    <a:pt x="210" y="1"/>
                    <a:pt x="163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88417" y="3450454"/>
              <a:ext cx="32100" cy="27579"/>
            </a:xfrm>
            <a:custGeom>
              <a:avLst/>
              <a:gdLst/>
              <a:ahLst/>
              <a:cxnLst/>
              <a:rect l="l" t="t" r="r" b="b"/>
              <a:pathLst>
                <a:path w="284" h="244" extrusionOk="0">
                  <a:moveTo>
                    <a:pt x="178" y="33"/>
                  </a:moveTo>
                  <a:cubicBezTo>
                    <a:pt x="201" y="45"/>
                    <a:pt x="213" y="57"/>
                    <a:pt x="225" y="68"/>
                  </a:cubicBezTo>
                  <a:cubicBezTo>
                    <a:pt x="236" y="104"/>
                    <a:pt x="236" y="152"/>
                    <a:pt x="213" y="175"/>
                  </a:cubicBezTo>
                  <a:cubicBezTo>
                    <a:pt x="190" y="198"/>
                    <a:pt x="167" y="211"/>
                    <a:pt x="141" y="211"/>
                  </a:cubicBezTo>
                  <a:cubicBezTo>
                    <a:pt x="126" y="211"/>
                    <a:pt x="111" y="207"/>
                    <a:pt x="95" y="199"/>
                  </a:cubicBezTo>
                  <a:cubicBezTo>
                    <a:pt x="60" y="187"/>
                    <a:pt x="36" y="128"/>
                    <a:pt x="60" y="92"/>
                  </a:cubicBezTo>
                  <a:cubicBezTo>
                    <a:pt x="60" y="89"/>
                    <a:pt x="59" y="86"/>
                    <a:pt x="57" y="83"/>
                  </a:cubicBezTo>
                  <a:lnTo>
                    <a:pt x="57" y="83"/>
                  </a:lnTo>
                  <a:cubicBezTo>
                    <a:pt x="58" y="82"/>
                    <a:pt x="59" y="81"/>
                    <a:pt x="60" y="81"/>
                  </a:cubicBezTo>
                  <a:cubicBezTo>
                    <a:pt x="71" y="57"/>
                    <a:pt x="95" y="57"/>
                    <a:pt x="118" y="45"/>
                  </a:cubicBezTo>
                  <a:cubicBezTo>
                    <a:pt x="131" y="33"/>
                    <a:pt x="154" y="33"/>
                    <a:pt x="178" y="33"/>
                  </a:cubicBezTo>
                  <a:close/>
                  <a:moveTo>
                    <a:pt x="166" y="1"/>
                  </a:moveTo>
                  <a:cubicBezTo>
                    <a:pt x="151" y="1"/>
                    <a:pt x="136" y="4"/>
                    <a:pt x="118" y="10"/>
                  </a:cubicBezTo>
                  <a:cubicBezTo>
                    <a:pt x="83" y="10"/>
                    <a:pt x="60" y="21"/>
                    <a:pt x="36" y="57"/>
                  </a:cubicBezTo>
                  <a:cubicBezTo>
                    <a:pt x="12" y="81"/>
                    <a:pt x="0" y="116"/>
                    <a:pt x="12" y="139"/>
                  </a:cubicBezTo>
                  <a:cubicBezTo>
                    <a:pt x="16" y="143"/>
                    <a:pt x="20" y="146"/>
                    <a:pt x="25" y="147"/>
                  </a:cubicBezTo>
                  <a:lnTo>
                    <a:pt x="25" y="147"/>
                  </a:lnTo>
                  <a:cubicBezTo>
                    <a:pt x="29" y="175"/>
                    <a:pt x="45" y="202"/>
                    <a:pt x="71" y="223"/>
                  </a:cubicBezTo>
                  <a:cubicBezTo>
                    <a:pt x="91" y="237"/>
                    <a:pt x="113" y="244"/>
                    <a:pt x="135" y="244"/>
                  </a:cubicBezTo>
                  <a:cubicBezTo>
                    <a:pt x="166" y="244"/>
                    <a:pt x="198" y="231"/>
                    <a:pt x="225" y="210"/>
                  </a:cubicBezTo>
                  <a:cubicBezTo>
                    <a:pt x="260" y="175"/>
                    <a:pt x="284" y="116"/>
                    <a:pt x="260" y="68"/>
                  </a:cubicBezTo>
                  <a:cubicBezTo>
                    <a:pt x="249" y="45"/>
                    <a:pt x="236" y="21"/>
                    <a:pt x="213" y="10"/>
                  </a:cubicBezTo>
                  <a:cubicBezTo>
                    <a:pt x="195" y="4"/>
                    <a:pt x="181" y="1"/>
                    <a:pt x="166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00143" y="3448871"/>
              <a:ext cx="29500" cy="28031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3" y="35"/>
                  </a:moveTo>
                  <a:cubicBezTo>
                    <a:pt x="166" y="35"/>
                    <a:pt x="179" y="35"/>
                    <a:pt x="190" y="47"/>
                  </a:cubicBezTo>
                  <a:cubicBezTo>
                    <a:pt x="226" y="82"/>
                    <a:pt x="214" y="130"/>
                    <a:pt x="190" y="166"/>
                  </a:cubicBezTo>
                  <a:cubicBezTo>
                    <a:pt x="179" y="177"/>
                    <a:pt x="166" y="201"/>
                    <a:pt x="143" y="201"/>
                  </a:cubicBezTo>
                  <a:cubicBezTo>
                    <a:pt x="137" y="207"/>
                    <a:pt x="128" y="210"/>
                    <a:pt x="119" y="210"/>
                  </a:cubicBezTo>
                  <a:cubicBezTo>
                    <a:pt x="110" y="210"/>
                    <a:pt x="101" y="207"/>
                    <a:pt x="95" y="201"/>
                  </a:cubicBezTo>
                  <a:cubicBezTo>
                    <a:pt x="54" y="191"/>
                    <a:pt x="40" y="153"/>
                    <a:pt x="37" y="113"/>
                  </a:cubicBezTo>
                  <a:lnTo>
                    <a:pt x="37" y="113"/>
                  </a:lnTo>
                  <a:cubicBezTo>
                    <a:pt x="45" y="92"/>
                    <a:pt x="62" y="73"/>
                    <a:pt x="84" y="59"/>
                  </a:cubicBezTo>
                  <a:cubicBezTo>
                    <a:pt x="95" y="47"/>
                    <a:pt x="119" y="47"/>
                    <a:pt x="143" y="35"/>
                  </a:cubicBezTo>
                  <a:close/>
                  <a:moveTo>
                    <a:pt x="155" y="0"/>
                  </a:moveTo>
                  <a:cubicBezTo>
                    <a:pt x="131" y="11"/>
                    <a:pt x="108" y="24"/>
                    <a:pt x="72" y="35"/>
                  </a:cubicBezTo>
                  <a:cubicBezTo>
                    <a:pt x="48" y="47"/>
                    <a:pt x="24" y="59"/>
                    <a:pt x="13" y="95"/>
                  </a:cubicBezTo>
                  <a:cubicBezTo>
                    <a:pt x="1" y="118"/>
                    <a:pt x="1" y="153"/>
                    <a:pt x="24" y="177"/>
                  </a:cubicBezTo>
                  <a:lnTo>
                    <a:pt x="24" y="177"/>
                  </a:lnTo>
                  <a:cubicBezTo>
                    <a:pt x="24" y="177"/>
                    <a:pt x="24" y="177"/>
                    <a:pt x="24" y="177"/>
                  </a:cubicBezTo>
                  <a:lnTo>
                    <a:pt x="24" y="177"/>
                  </a:lnTo>
                  <a:cubicBezTo>
                    <a:pt x="25" y="179"/>
                    <a:pt x="25" y="180"/>
                    <a:pt x="26" y="180"/>
                  </a:cubicBezTo>
                  <a:lnTo>
                    <a:pt x="26" y="180"/>
                  </a:lnTo>
                  <a:cubicBezTo>
                    <a:pt x="35" y="201"/>
                    <a:pt x="51" y="221"/>
                    <a:pt x="72" y="237"/>
                  </a:cubicBezTo>
                  <a:cubicBezTo>
                    <a:pt x="95" y="248"/>
                    <a:pt x="119" y="248"/>
                    <a:pt x="143" y="248"/>
                  </a:cubicBezTo>
                  <a:cubicBezTo>
                    <a:pt x="179" y="237"/>
                    <a:pt x="202" y="224"/>
                    <a:pt x="214" y="201"/>
                  </a:cubicBezTo>
                  <a:cubicBezTo>
                    <a:pt x="250" y="153"/>
                    <a:pt x="261" y="82"/>
                    <a:pt x="226" y="35"/>
                  </a:cubicBezTo>
                  <a:cubicBezTo>
                    <a:pt x="214" y="24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233343" y="3393940"/>
              <a:ext cx="29500" cy="27466"/>
            </a:xfrm>
            <a:custGeom>
              <a:avLst/>
              <a:gdLst/>
              <a:ahLst/>
              <a:cxnLst/>
              <a:rect l="l" t="t" r="r" b="b"/>
              <a:pathLst>
                <a:path w="261" h="243" extrusionOk="0">
                  <a:moveTo>
                    <a:pt x="148" y="30"/>
                  </a:moveTo>
                  <a:cubicBezTo>
                    <a:pt x="163" y="30"/>
                    <a:pt x="177" y="35"/>
                    <a:pt x="190" y="48"/>
                  </a:cubicBezTo>
                  <a:cubicBezTo>
                    <a:pt x="226" y="72"/>
                    <a:pt x="226" y="119"/>
                    <a:pt x="202" y="155"/>
                  </a:cubicBezTo>
                  <a:cubicBezTo>
                    <a:pt x="190" y="179"/>
                    <a:pt x="178" y="190"/>
                    <a:pt x="166" y="202"/>
                  </a:cubicBezTo>
                  <a:cubicBezTo>
                    <a:pt x="154" y="208"/>
                    <a:pt x="143" y="211"/>
                    <a:pt x="132" y="211"/>
                  </a:cubicBezTo>
                  <a:cubicBezTo>
                    <a:pt x="122" y="211"/>
                    <a:pt x="113" y="208"/>
                    <a:pt x="108" y="202"/>
                  </a:cubicBezTo>
                  <a:cubicBezTo>
                    <a:pt x="86" y="192"/>
                    <a:pt x="70" y="179"/>
                    <a:pt x="58" y="163"/>
                  </a:cubicBezTo>
                  <a:lnTo>
                    <a:pt x="58" y="163"/>
                  </a:lnTo>
                  <a:cubicBezTo>
                    <a:pt x="60" y="161"/>
                    <a:pt x="60" y="158"/>
                    <a:pt x="60" y="155"/>
                  </a:cubicBezTo>
                  <a:cubicBezTo>
                    <a:pt x="48" y="131"/>
                    <a:pt x="37" y="119"/>
                    <a:pt x="48" y="108"/>
                  </a:cubicBezTo>
                  <a:cubicBezTo>
                    <a:pt x="48" y="84"/>
                    <a:pt x="60" y="72"/>
                    <a:pt x="84" y="60"/>
                  </a:cubicBezTo>
                  <a:cubicBezTo>
                    <a:pt x="99" y="45"/>
                    <a:pt x="123" y="30"/>
                    <a:pt x="148" y="30"/>
                  </a:cubicBezTo>
                  <a:close/>
                  <a:moveTo>
                    <a:pt x="155" y="1"/>
                  </a:moveTo>
                  <a:cubicBezTo>
                    <a:pt x="119" y="1"/>
                    <a:pt x="95" y="13"/>
                    <a:pt x="72" y="25"/>
                  </a:cubicBezTo>
                  <a:cubicBezTo>
                    <a:pt x="48" y="37"/>
                    <a:pt x="24" y="60"/>
                    <a:pt x="13" y="95"/>
                  </a:cubicBezTo>
                  <a:cubicBezTo>
                    <a:pt x="1" y="119"/>
                    <a:pt x="13" y="155"/>
                    <a:pt x="37" y="166"/>
                  </a:cubicBezTo>
                  <a:cubicBezTo>
                    <a:pt x="37" y="167"/>
                    <a:pt x="37" y="167"/>
                    <a:pt x="37" y="167"/>
                  </a:cubicBezTo>
                  <a:lnTo>
                    <a:pt x="37" y="167"/>
                  </a:lnTo>
                  <a:cubicBezTo>
                    <a:pt x="46" y="189"/>
                    <a:pt x="61" y="209"/>
                    <a:pt x="84" y="226"/>
                  </a:cubicBezTo>
                  <a:cubicBezTo>
                    <a:pt x="101" y="234"/>
                    <a:pt x="117" y="242"/>
                    <a:pt x="138" y="242"/>
                  </a:cubicBezTo>
                  <a:cubicBezTo>
                    <a:pt x="147" y="242"/>
                    <a:pt x="156" y="241"/>
                    <a:pt x="166" y="237"/>
                  </a:cubicBezTo>
                  <a:cubicBezTo>
                    <a:pt x="190" y="226"/>
                    <a:pt x="213" y="202"/>
                    <a:pt x="226" y="190"/>
                  </a:cubicBezTo>
                  <a:cubicBezTo>
                    <a:pt x="249" y="131"/>
                    <a:pt x="261" y="72"/>
                    <a:pt x="226" y="25"/>
                  </a:cubicBezTo>
                  <a:cubicBezTo>
                    <a:pt x="202" y="13"/>
                    <a:pt x="178" y="1"/>
                    <a:pt x="155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216276" y="3302614"/>
              <a:ext cx="27918" cy="28935"/>
            </a:xfrm>
            <a:custGeom>
              <a:avLst/>
              <a:gdLst/>
              <a:ahLst/>
              <a:cxnLst/>
              <a:rect l="l" t="t" r="r" b="b"/>
              <a:pathLst>
                <a:path w="247" h="256" extrusionOk="0">
                  <a:moveTo>
                    <a:pt x="135" y="36"/>
                  </a:moveTo>
                  <a:cubicBezTo>
                    <a:pt x="145" y="36"/>
                    <a:pt x="154" y="38"/>
                    <a:pt x="164" y="41"/>
                  </a:cubicBezTo>
                  <a:cubicBezTo>
                    <a:pt x="211" y="65"/>
                    <a:pt x="223" y="100"/>
                    <a:pt x="211" y="136"/>
                  </a:cubicBezTo>
                  <a:cubicBezTo>
                    <a:pt x="199" y="183"/>
                    <a:pt x="164" y="230"/>
                    <a:pt x="117" y="230"/>
                  </a:cubicBezTo>
                  <a:cubicBezTo>
                    <a:pt x="90" y="230"/>
                    <a:pt x="71" y="215"/>
                    <a:pt x="59" y="193"/>
                  </a:cubicBezTo>
                  <a:lnTo>
                    <a:pt x="59" y="193"/>
                  </a:lnTo>
                  <a:cubicBezTo>
                    <a:pt x="61" y="190"/>
                    <a:pt x="61" y="187"/>
                    <a:pt x="57" y="183"/>
                  </a:cubicBezTo>
                  <a:cubicBezTo>
                    <a:pt x="57" y="159"/>
                    <a:pt x="46" y="147"/>
                    <a:pt x="46" y="123"/>
                  </a:cubicBezTo>
                  <a:cubicBezTo>
                    <a:pt x="46" y="100"/>
                    <a:pt x="57" y="88"/>
                    <a:pt x="69" y="65"/>
                  </a:cubicBezTo>
                  <a:cubicBezTo>
                    <a:pt x="87" y="47"/>
                    <a:pt x="110" y="36"/>
                    <a:pt x="135" y="36"/>
                  </a:cubicBezTo>
                  <a:close/>
                  <a:moveTo>
                    <a:pt x="131" y="1"/>
                  </a:moveTo>
                  <a:cubicBezTo>
                    <a:pt x="103" y="1"/>
                    <a:pt x="77" y="9"/>
                    <a:pt x="57" y="29"/>
                  </a:cubicBezTo>
                  <a:cubicBezTo>
                    <a:pt x="13" y="62"/>
                    <a:pt x="0" y="136"/>
                    <a:pt x="27" y="184"/>
                  </a:cubicBezTo>
                  <a:lnTo>
                    <a:pt x="27" y="184"/>
                  </a:lnTo>
                  <a:cubicBezTo>
                    <a:pt x="36" y="220"/>
                    <a:pt x="61" y="254"/>
                    <a:pt x="104" y="254"/>
                  </a:cubicBezTo>
                  <a:cubicBezTo>
                    <a:pt x="110" y="255"/>
                    <a:pt x="116" y="255"/>
                    <a:pt x="122" y="255"/>
                  </a:cubicBezTo>
                  <a:cubicBezTo>
                    <a:pt x="173" y="255"/>
                    <a:pt x="214" y="213"/>
                    <a:pt x="235" y="171"/>
                  </a:cubicBezTo>
                  <a:cubicBezTo>
                    <a:pt x="246" y="147"/>
                    <a:pt x="246" y="112"/>
                    <a:pt x="246" y="76"/>
                  </a:cubicBezTo>
                  <a:cubicBezTo>
                    <a:pt x="235" y="52"/>
                    <a:pt x="223" y="41"/>
                    <a:pt x="199" y="17"/>
                  </a:cubicBezTo>
                  <a:cubicBezTo>
                    <a:pt x="178" y="7"/>
                    <a:pt x="154" y="1"/>
                    <a:pt x="131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203504" y="3179640"/>
              <a:ext cx="325293" cy="322015"/>
            </a:xfrm>
            <a:custGeom>
              <a:avLst/>
              <a:gdLst/>
              <a:ahLst/>
              <a:cxnLst/>
              <a:rect l="l" t="t" r="r" b="b"/>
              <a:pathLst>
                <a:path w="2878" h="2849" extrusionOk="0">
                  <a:moveTo>
                    <a:pt x="1382" y="41"/>
                  </a:moveTo>
                  <a:cubicBezTo>
                    <a:pt x="1927" y="41"/>
                    <a:pt x="2420" y="369"/>
                    <a:pt x="2641" y="869"/>
                  </a:cubicBezTo>
                  <a:cubicBezTo>
                    <a:pt x="2878" y="1400"/>
                    <a:pt x="2783" y="2098"/>
                    <a:pt x="2345" y="2500"/>
                  </a:cubicBezTo>
                  <a:cubicBezTo>
                    <a:pt x="2121" y="2701"/>
                    <a:pt x="1837" y="2795"/>
                    <a:pt x="1541" y="2808"/>
                  </a:cubicBezTo>
                  <a:cubicBezTo>
                    <a:pt x="1515" y="2809"/>
                    <a:pt x="1489" y="2809"/>
                    <a:pt x="1463" y="2809"/>
                  </a:cubicBezTo>
                  <a:cubicBezTo>
                    <a:pt x="1218" y="2809"/>
                    <a:pt x="973" y="2760"/>
                    <a:pt x="738" y="2654"/>
                  </a:cubicBezTo>
                  <a:cubicBezTo>
                    <a:pt x="490" y="2535"/>
                    <a:pt x="277" y="2346"/>
                    <a:pt x="170" y="2086"/>
                  </a:cubicBezTo>
                  <a:cubicBezTo>
                    <a:pt x="28" y="1802"/>
                    <a:pt x="28" y="1471"/>
                    <a:pt x="76" y="1153"/>
                  </a:cubicBezTo>
                  <a:cubicBezTo>
                    <a:pt x="84" y="1106"/>
                    <a:pt x="97" y="1053"/>
                    <a:pt x="108" y="999"/>
                  </a:cubicBezTo>
                  <a:lnTo>
                    <a:pt x="108" y="999"/>
                  </a:lnTo>
                  <a:cubicBezTo>
                    <a:pt x="114" y="998"/>
                    <a:pt x="119" y="994"/>
                    <a:pt x="123" y="987"/>
                  </a:cubicBezTo>
                  <a:cubicBezTo>
                    <a:pt x="288" y="455"/>
                    <a:pt x="785" y="65"/>
                    <a:pt x="1352" y="41"/>
                  </a:cubicBezTo>
                  <a:cubicBezTo>
                    <a:pt x="1362" y="41"/>
                    <a:pt x="1372" y="41"/>
                    <a:pt x="1382" y="41"/>
                  </a:cubicBezTo>
                  <a:close/>
                  <a:moveTo>
                    <a:pt x="1439" y="0"/>
                  </a:moveTo>
                  <a:cubicBezTo>
                    <a:pt x="1181" y="0"/>
                    <a:pt x="914" y="63"/>
                    <a:pt x="690" y="195"/>
                  </a:cubicBezTo>
                  <a:cubicBezTo>
                    <a:pt x="466" y="336"/>
                    <a:pt x="265" y="549"/>
                    <a:pt x="159" y="798"/>
                  </a:cubicBezTo>
                  <a:cubicBezTo>
                    <a:pt x="123" y="857"/>
                    <a:pt x="99" y="916"/>
                    <a:pt x="88" y="975"/>
                  </a:cubicBezTo>
                  <a:cubicBezTo>
                    <a:pt x="83" y="984"/>
                    <a:pt x="86" y="992"/>
                    <a:pt x="92" y="996"/>
                  </a:cubicBezTo>
                  <a:lnTo>
                    <a:pt x="92" y="996"/>
                  </a:lnTo>
                  <a:cubicBezTo>
                    <a:pt x="23" y="1292"/>
                    <a:pt x="0" y="1605"/>
                    <a:pt x="76" y="1897"/>
                  </a:cubicBezTo>
                  <a:cubicBezTo>
                    <a:pt x="146" y="2181"/>
                    <a:pt x="312" y="2417"/>
                    <a:pt x="548" y="2583"/>
                  </a:cubicBezTo>
                  <a:cubicBezTo>
                    <a:pt x="785" y="2737"/>
                    <a:pt x="1057" y="2819"/>
                    <a:pt x="1329" y="2843"/>
                  </a:cubicBezTo>
                  <a:cubicBezTo>
                    <a:pt x="1377" y="2846"/>
                    <a:pt x="1426" y="2848"/>
                    <a:pt x="1475" y="2848"/>
                  </a:cubicBezTo>
                  <a:cubicBezTo>
                    <a:pt x="1735" y="2848"/>
                    <a:pt x="1995" y="2793"/>
                    <a:pt x="2203" y="2654"/>
                  </a:cubicBezTo>
                  <a:cubicBezTo>
                    <a:pt x="2452" y="2500"/>
                    <a:pt x="2618" y="2252"/>
                    <a:pt x="2712" y="1991"/>
                  </a:cubicBezTo>
                  <a:cubicBezTo>
                    <a:pt x="2818" y="1696"/>
                    <a:pt x="2842" y="1365"/>
                    <a:pt x="2760" y="1058"/>
                  </a:cubicBezTo>
                  <a:cubicBezTo>
                    <a:pt x="2605" y="514"/>
                    <a:pt x="2133" y="76"/>
                    <a:pt x="1565" y="5"/>
                  </a:cubicBezTo>
                  <a:cubicBezTo>
                    <a:pt x="1524" y="2"/>
                    <a:pt x="1481" y="0"/>
                    <a:pt x="1439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6834469" y="3224172"/>
              <a:ext cx="30178" cy="29952"/>
            </a:xfrm>
            <a:custGeom>
              <a:avLst/>
              <a:gdLst/>
              <a:ahLst/>
              <a:cxnLst/>
              <a:rect l="l" t="t" r="r" b="b"/>
              <a:pathLst>
                <a:path w="267" h="265" extrusionOk="0">
                  <a:moveTo>
                    <a:pt x="140" y="45"/>
                  </a:moveTo>
                  <a:cubicBezTo>
                    <a:pt x="166" y="45"/>
                    <a:pt x="191" y="58"/>
                    <a:pt x="208" y="84"/>
                  </a:cubicBezTo>
                  <a:cubicBezTo>
                    <a:pt x="232" y="120"/>
                    <a:pt x="220" y="168"/>
                    <a:pt x="196" y="203"/>
                  </a:cubicBezTo>
                  <a:cubicBezTo>
                    <a:pt x="174" y="217"/>
                    <a:pt x="152" y="228"/>
                    <a:pt x="130" y="228"/>
                  </a:cubicBezTo>
                  <a:cubicBezTo>
                    <a:pt x="117" y="228"/>
                    <a:pt x="103" y="224"/>
                    <a:pt x="90" y="215"/>
                  </a:cubicBezTo>
                  <a:cubicBezTo>
                    <a:pt x="61" y="205"/>
                    <a:pt x="40" y="172"/>
                    <a:pt x="39" y="135"/>
                  </a:cubicBezTo>
                  <a:lnTo>
                    <a:pt x="39" y="135"/>
                  </a:lnTo>
                  <a:cubicBezTo>
                    <a:pt x="40" y="134"/>
                    <a:pt x="42" y="133"/>
                    <a:pt x="43" y="132"/>
                  </a:cubicBezTo>
                  <a:cubicBezTo>
                    <a:pt x="54" y="132"/>
                    <a:pt x="43" y="120"/>
                    <a:pt x="54" y="108"/>
                  </a:cubicBezTo>
                  <a:cubicBezTo>
                    <a:pt x="54" y="97"/>
                    <a:pt x="54" y="84"/>
                    <a:pt x="66" y="73"/>
                  </a:cubicBezTo>
                  <a:cubicBezTo>
                    <a:pt x="78" y="61"/>
                    <a:pt x="90" y="49"/>
                    <a:pt x="114" y="49"/>
                  </a:cubicBezTo>
                  <a:cubicBezTo>
                    <a:pt x="123" y="46"/>
                    <a:pt x="131" y="45"/>
                    <a:pt x="140" y="45"/>
                  </a:cubicBezTo>
                  <a:close/>
                  <a:moveTo>
                    <a:pt x="133" y="0"/>
                  </a:moveTo>
                  <a:cubicBezTo>
                    <a:pt x="126" y="0"/>
                    <a:pt x="120" y="1"/>
                    <a:pt x="114" y="2"/>
                  </a:cubicBezTo>
                  <a:cubicBezTo>
                    <a:pt x="90" y="2"/>
                    <a:pt x="54" y="26"/>
                    <a:pt x="43" y="49"/>
                  </a:cubicBezTo>
                  <a:cubicBezTo>
                    <a:pt x="30" y="61"/>
                    <a:pt x="19" y="73"/>
                    <a:pt x="19" y="84"/>
                  </a:cubicBezTo>
                  <a:cubicBezTo>
                    <a:pt x="9" y="94"/>
                    <a:pt x="7" y="111"/>
                    <a:pt x="13" y="123"/>
                  </a:cubicBezTo>
                  <a:lnTo>
                    <a:pt x="13" y="123"/>
                  </a:lnTo>
                  <a:cubicBezTo>
                    <a:pt x="1" y="165"/>
                    <a:pt x="23" y="206"/>
                    <a:pt x="54" y="238"/>
                  </a:cubicBezTo>
                  <a:cubicBezTo>
                    <a:pt x="78" y="256"/>
                    <a:pt x="104" y="265"/>
                    <a:pt x="130" y="265"/>
                  </a:cubicBezTo>
                  <a:cubicBezTo>
                    <a:pt x="155" y="265"/>
                    <a:pt x="178" y="256"/>
                    <a:pt x="196" y="238"/>
                  </a:cubicBezTo>
                  <a:cubicBezTo>
                    <a:pt x="243" y="203"/>
                    <a:pt x="267" y="144"/>
                    <a:pt x="243" y="84"/>
                  </a:cubicBezTo>
                  <a:cubicBezTo>
                    <a:pt x="233" y="42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6789710" y="3302840"/>
              <a:ext cx="26901" cy="27805"/>
            </a:xfrm>
            <a:custGeom>
              <a:avLst/>
              <a:gdLst/>
              <a:ahLst/>
              <a:cxnLst/>
              <a:rect l="l" t="t" r="r" b="b"/>
              <a:pathLst>
                <a:path w="238" h="246" extrusionOk="0">
                  <a:moveTo>
                    <a:pt x="122" y="34"/>
                  </a:moveTo>
                  <a:cubicBezTo>
                    <a:pt x="148" y="34"/>
                    <a:pt x="172" y="48"/>
                    <a:pt x="190" y="74"/>
                  </a:cubicBezTo>
                  <a:cubicBezTo>
                    <a:pt x="202" y="98"/>
                    <a:pt x="202" y="134"/>
                    <a:pt x="179" y="169"/>
                  </a:cubicBezTo>
                  <a:cubicBezTo>
                    <a:pt x="158" y="189"/>
                    <a:pt x="129" y="218"/>
                    <a:pt x="99" y="218"/>
                  </a:cubicBezTo>
                  <a:cubicBezTo>
                    <a:pt x="94" y="218"/>
                    <a:pt x="89" y="218"/>
                    <a:pt x="84" y="216"/>
                  </a:cubicBezTo>
                  <a:cubicBezTo>
                    <a:pt x="53" y="201"/>
                    <a:pt x="43" y="170"/>
                    <a:pt x="39" y="138"/>
                  </a:cubicBezTo>
                  <a:lnTo>
                    <a:pt x="39" y="138"/>
                  </a:lnTo>
                  <a:cubicBezTo>
                    <a:pt x="44" y="137"/>
                    <a:pt x="48" y="131"/>
                    <a:pt x="48" y="121"/>
                  </a:cubicBezTo>
                  <a:cubicBezTo>
                    <a:pt x="48" y="98"/>
                    <a:pt x="60" y="86"/>
                    <a:pt x="60" y="74"/>
                  </a:cubicBezTo>
                  <a:lnTo>
                    <a:pt x="95" y="39"/>
                  </a:lnTo>
                  <a:cubicBezTo>
                    <a:pt x="105" y="36"/>
                    <a:pt x="114" y="34"/>
                    <a:pt x="122" y="34"/>
                  </a:cubicBezTo>
                  <a:close/>
                  <a:moveTo>
                    <a:pt x="124" y="0"/>
                  </a:moveTo>
                  <a:cubicBezTo>
                    <a:pt x="115" y="0"/>
                    <a:pt x="105" y="1"/>
                    <a:pt x="95" y="3"/>
                  </a:cubicBezTo>
                  <a:cubicBezTo>
                    <a:pt x="72" y="3"/>
                    <a:pt x="48" y="27"/>
                    <a:pt x="37" y="50"/>
                  </a:cubicBezTo>
                  <a:cubicBezTo>
                    <a:pt x="13" y="63"/>
                    <a:pt x="1" y="98"/>
                    <a:pt x="13" y="121"/>
                  </a:cubicBezTo>
                  <a:cubicBezTo>
                    <a:pt x="13" y="122"/>
                    <a:pt x="13" y="122"/>
                    <a:pt x="14" y="122"/>
                  </a:cubicBezTo>
                  <a:lnTo>
                    <a:pt x="14" y="122"/>
                  </a:lnTo>
                  <a:cubicBezTo>
                    <a:pt x="15" y="168"/>
                    <a:pt x="23" y="209"/>
                    <a:pt x="60" y="228"/>
                  </a:cubicBezTo>
                  <a:cubicBezTo>
                    <a:pt x="77" y="240"/>
                    <a:pt x="95" y="245"/>
                    <a:pt x="112" y="245"/>
                  </a:cubicBezTo>
                  <a:cubicBezTo>
                    <a:pt x="146" y="245"/>
                    <a:pt x="179" y="227"/>
                    <a:pt x="202" y="204"/>
                  </a:cubicBezTo>
                  <a:cubicBezTo>
                    <a:pt x="214" y="181"/>
                    <a:pt x="237" y="157"/>
                    <a:pt x="237" y="134"/>
                  </a:cubicBezTo>
                  <a:cubicBezTo>
                    <a:pt x="237" y="110"/>
                    <a:pt x="237" y="86"/>
                    <a:pt x="226" y="63"/>
                  </a:cubicBezTo>
                  <a:cubicBezTo>
                    <a:pt x="206" y="23"/>
                    <a:pt x="170" y="0"/>
                    <a:pt x="12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6804516" y="3391340"/>
              <a:ext cx="29500" cy="27353"/>
            </a:xfrm>
            <a:custGeom>
              <a:avLst/>
              <a:gdLst/>
              <a:ahLst/>
              <a:cxnLst/>
              <a:rect l="l" t="t" r="r" b="b"/>
              <a:pathLst>
                <a:path w="261" h="242" extrusionOk="0">
                  <a:moveTo>
                    <a:pt x="106" y="36"/>
                  </a:moveTo>
                  <a:cubicBezTo>
                    <a:pt x="142" y="36"/>
                    <a:pt x="190" y="48"/>
                    <a:pt x="201" y="83"/>
                  </a:cubicBezTo>
                  <a:cubicBezTo>
                    <a:pt x="213" y="107"/>
                    <a:pt x="213" y="131"/>
                    <a:pt x="213" y="154"/>
                  </a:cubicBezTo>
                  <a:cubicBezTo>
                    <a:pt x="213" y="178"/>
                    <a:pt x="201" y="189"/>
                    <a:pt x="190" y="202"/>
                  </a:cubicBezTo>
                  <a:cubicBezTo>
                    <a:pt x="178" y="214"/>
                    <a:pt x="160" y="219"/>
                    <a:pt x="142" y="219"/>
                  </a:cubicBezTo>
                  <a:cubicBezTo>
                    <a:pt x="125" y="219"/>
                    <a:pt x="107" y="214"/>
                    <a:pt x="95" y="202"/>
                  </a:cubicBezTo>
                  <a:cubicBezTo>
                    <a:pt x="71" y="189"/>
                    <a:pt x="59" y="178"/>
                    <a:pt x="48" y="154"/>
                  </a:cubicBezTo>
                  <a:cubicBezTo>
                    <a:pt x="41" y="141"/>
                    <a:pt x="38" y="129"/>
                    <a:pt x="37" y="117"/>
                  </a:cubicBezTo>
                  <a:lnTo>
                    <a:pt x="37" y="117"/>
                  </a:lnTo>
                  <a:cubicBezTo>
                    <a:pt x="48" y="106"/>
                    <a:pt x="59" y="83"/>
                    <a:pt x="71" y="71"/>
                  </a:cubicBezTo>
                  <a:lnTo>
                    <a:pt x="106" y="36"/>
                  </a:lnTo>
                  <a:close/>
                  <a:moveTo>
                    <a:pt x="119" y="0"/>
                  </a:moveTo>
                  <a:cubicBezTo>
                    <a:pt x="95" y="0"/>
                    <a:pt x="71" y="13"/>
                    <a:pt x="48" y="36"/>
                  </a:cubicBezTo>
                  <a:cubicBezTo>
                    <a:pt x="24" y="60"/>
                    <a:pt x="0" y="95"/>
                    <a:pt x="24" y="118"/>
                  </a:cubicBezTo>
                  <a:lnTo>
                    <a:pt x="24" y="154"/>
                  </a:lnTo>
                  <a:cubicBezTo>
                    <a:pt x="35" y="178"/>
                    <a:pt x="48" y="202"/>
                    <a:pt x="71" y="213"/>
                  </a:cubicBezTo>
                  <a:cubicBezTo>
                    <a:pt x="91" y="233"/>
                    <a:pt x="114" y="242"/>
                    <a:pt x="138" y="242"/>
                  </a:cubicBezTo>
                  <a:cubicBezTo>
                    <a:pt x="159" y="242"/>
                    <a:pt x="180" y="236"/>
                    <a:pt x="201" y="225"/>
                  </a:cubicBezTo>
                  <a:cubicBezTo>
                    <a:pt x="248" y="202"/>
                    <a:pt x="260" y="142"/>
                    <a:pt x="248" y="95"/>
                  </a:cubicBezTo>
                  <a:cubicBezTo>
                    <a:pt x="225" y="36"/>
                    <a:pt x="177" y="0"/>
                    <a:pt x="119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6872559" y="3450115"/>
              <a:ext cx="28257" cy="24979"/>
            </a:xfrm>
            <a:custGeom>
              <a:avLst/>
              <a:gdLst/>
              <a:ahLst/>
              <a:cxnLst/>
              <a:rect l="l" t="t" r="r" b="b"/>
              <a:pathLst>
                <a:path w="250" h="221" extrusionOk="0">
                  <a:moveTo>
                    <a:pt x="131" y="48"/>
                  </a:moveTo>
                  <a:cubicBezTo>
                    <a:pt x="155" y="48"/>
                    <a:pt x="166" y="48"/>
                    <a:pt x="179" y="60"/>
                  </a:cubicBezTo>
                  <a:cubicBezTo>
                    <a:pt x="190" y="71"/>
                    <a:pt x="190" y="84"/>
                    <a:pt x="202" y="95"/>
                  </a:cubicBezTo>
                  <a:cubicBezTo>
                    <a:pt x="202" y="107"/>
                    <a:pt x="202" y="131"/>
                    <a:pt x="190" y="142"/>
                  </a:cubicBezTo>
                  <a:cubicBezTo>
                    <a:pt x="179" y="166"/>
                    <a:pt x="155" y="178"/>
                    <a:pt x="119" y="178"/>
                  </a:cubicBezTo>
                  <a:cubicBezTo>
                    <a:pt x="84" y="178"/>
                    <a:pt x="62" y="158"/>
                    <a:pt x="48" y="129"/>
                  </a:cubicBezTo>
                  <a:lnTo>
                    <a:pt x="48" y="129"/>
                  </a:lnTo>
                  <a:lnTo>
                    <a:pt x="48" y="107"/>
                  </a:lnTo>
                  <a:lnTo>
                    <a:pt x="48" y="84"/>
                  </a:lnTo>
                  <a:cubicBezTo>
                    <a:pt x="60" y="71"/>
                    <a:pt x="72" y="60"/>
                    <a:pt x="84" y="60"/>
                  </a:cubicBezTo>
                  <a:cubicBezTo>
                    <a:pt x="95" y="48"/>
                    <a:pt x="119" y="48"/>
                    <a:pt x="131" y="48"/>
                  </a:cubicBezTo>
                  <a:close/>
                  <a:moveTo>
                    <a:pt x="125" y="0"/>
                  </a:moveTo>
                  <a:cubicBezTo>
                    <a:pt x="107" y="0"/>
                    <a:pt x="89" y="4"/>
                    <a:pt x="72" y="13"/>
                  </a:cubicBezTo>
                  <a:cubicBezTo>
                    <a:pt x="48" y="24"/>
                    <a:pt x="24" y="36"/>
                    <a:pt x="13" y="71"/>
                  </a:cubicBezTo>
                  <a:cubicBezTo>
                    <a:pt x="1" y="95"/>
                    <a:pt x="1" y="142"/>
                    <a:pt x="24" y="142"/>
                  </a:cubicBezTo>
                  <a:cubicBezTo>
                    <a:pt x="27" y="145"/>
                    <a:pt x="29" y="146"/>
                    <a:pt x="31" y="147"/>
                  </a:cubicBezTo>
                  <a:lnTo>
                    <a:pt x="31" y="147"/>
                  </a:lnTo>
                  <a:cubicBezTo>
                    <a:pt x="35" y="155"/>
                    <a:pt x="40" y="162"/>
                    <a:pt x="48" y="166"/>
                  </a:cubicBezTo>
                  <a:cubicBezTo>
                    <a:pt x="60" y="190"/>
                    <a:pt x="84" y="213"/>
                    <a:pt x="108" y="213"/>
                  </a:cubicBezTo>
                  <a:cubicBezTo>
                    <a:pt x="118" y="219"/>
                    <a:pt x="129" y="221"/>
                    <a:pt x="140" y="221"/>
                  </a:cubicBezTo>
                  <a:cubicBezTo>
                    <a:pt x="175" y="221"/>
                    <a:pt x="208" y="194"/>
                    <a:pt x="226" y="166"/>
                  </a:cubicBezTo>
                  <a:cubicBezTo>
                    <a:pt x="250" y="131"/>
                    <a:pt x="250" y="71"/>
                    <a:pt x="214" y="36"/>
                  </a:cubicBezTo>
                  <a:cubicBezTo>
                    <a:pt x="191" y="13"/>
                    <a:pt x="158" y="0"/>
                    <a:pt x="125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6963433" y="3447402"/>
              <a:ext cx="28257" cy="28596"/>
            </a:xfrm>
            <a:custGeom>
              <a:avLst/>
              <a:gdLst/>
              <a:ahLst/>
              <a:cxnLst/>
              <a:rect l="l" t="t" r="r" b="b"/>
              <a:pathLst>
                <a:path w="250" h="253" extrusionOk="0">
                  <a:moveTo>
                    <a:pt x="119" y="48"/>
                  </a:moveTo>
                  <a:cubicBezTo>
                    <a:pt x="155" y="48"/>
                    <a:pt x="190" y="60"/>
                    <a:pt x="202" y="95"/>
                  </a:cubicBezTo>
                  <a:lnTo>
                    <a:pt x="202" y="166"/>
                  </a:lnTo>
                  <a:lnTo>
                    <a:pt x="202" y="190"/>
                  </a:lnTo>
                  <a:cubicBezTo>
                    <a:pt x="190" y="190"/>
                    <a:pt x="178" y="202"/>
                    <a:pt x="178" y="202"/>
                  </a:cubicBezTo>
                  <a:cubicBezTo>
                    <a:pt x="158" y="209"/>
                    <a:pt x="133" y="216"/>
                    <a:pt x="109" y="216"/>
                  </a:cubicBezTo>
                  <a:cubicBezTo>
                    <a:pt x="92" y="216"/>
                    <a:pt x="75" y="212"/>
                    <a:pt x="60" y="202"/>
                  </a:cubicBezTo>
                  <a:cubicBezTo>
                    <a:pt x="44" y="178"/>
                    <a:pt x="33" y="153"/>
                    <a:pt x="32" y="125"/>
                  </a:cubicBezTo>
                  <a:lnTo>
                    <a:pt x="32" y="125"/>
                  </a:lnTo>
                  <a:cubicBezTo>
                    <a:pt x="35" y="127"/>
                    <a:pt x="39" y="128"/>
                    <a:pt x="42" y="128"/>
                  </a:cubicBezTo>
                  <a:cubicBezTo>
                    <a:pt x="48" y="128"/>
                    <a:pt x="54" y="125"/>
                    <a:pt x="60" y="119"/>
                  </a:cubicBezTo>
                  <a:cubicBezTo>
                    <a:pt x="60" y="119"/>
                    <a:pt x="60" y="108"/>
                    <a:pt x="72" y="95"/>
                  </a:cubicBezTo>
                  <a:cubicBezTo>
                    <a:pt x="72" y="84"/>
                    <a:pt x="72" y="84"/>
                    <a:pt x="84" y="72"/>
                  </a:cubicBezTo>
                  <a:cubicBezTo>
                    <a:pt x="95" y="60"/>
                    <a:pt x="108" y="48"/>
                    <a:pt x="119" y="48"/>
                  </a:cubicBezTo>
                  <a:close/>
                  <a:moveTo>
                    <a:pt x="131" y="1"/>
                  </a:moveTo>
                  <a:cubicBezTo>
                    <a:pt x="95" y="1"/>
                    <a:pt x="72" y="13"/>
                    <a:pt x="48" y="37"/>
                  </a:cubicBezTo>
                  <a:cubicBezTo>
                    <a:pt x="36" y="49"/>
                    <a:pt x="23" y="64"/>
                    <a:pt x="18" y="80"/>
                  </a:cubicBezTo>
                  <a:lnTo>
                    <a:pt x="18" y="80"/>
                  </a:lnTo>
                  <a:cubicBezTo>
                    <a:pt x="16" y="81"/>
                    <a:pt x="15" y="82"/>
                    <a:pt x="13" y="84"/>
                  </a:cubicBezTo>
                  <a:cubicBezTo>
                    <a:pt x="1" y="131"/>
                    <a:pt x="1" y="179"/>
                    <a:pt x="37" y="214"/>
                  </a:cubicBezTo>
                  <a:cubicBezTo>
                    <a:pt x="57" y="241"/>
                    <a:pt x="86" y="253"/>
                    <a:pt x="116" y="253"/>
                  </a:cubicBezTo>
                  <a:cubicBezTo>
                    <a:pt x="137" y="253"/>
                    <a:pt x="159" y="247"/>
                    <a:pt x="178" y="237"/>
                  </a:cubicBezTo>
                  <a:cubicBezTo>
                    <a:pt x="213" y="237"/>
                    <a:pt x="237" y="214"/>
                    <a:pt x="249" y="190"/>
                  </a:cubicBezTo>
                  <a:lnTo>
                    <a:pt x="249" y="95"/>
                  </a:lnTo>
                  <a:cubicBezTo>
                    <a:pt x="237" y="48"/>
                    <a:pt x="190" y="1"/>
                    <a:pt x="131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031476" y="3388628"/>
              <a:ext cx="28257" cy="29726"/>
            </a:xfrm>
            <a:custGeom>
              <a:avLst/>
              <a:gdLst/>
              <a:ahLst/>
              <a:cxnLst/>
              <a:rect l="l" t="t" r="r" b="b"/>
              <a:pathLst>
                <a:path w="250" h="263" extrusionOk="0">
                  <a:moveTo>
                    <a:pt x="155" y="43"/>
                  </a:moveTo>
                  <a:cubicBezTo>
                    <a:pt x="159" y="43"/>
                    <a:pt x="163" y="44"/>
                    <a:pt x="168" y="48"/>
                  </a:cubicBezTo>
                  <a:lnTo>
                    <a:pt x="203" y="84"/>
                  </a:lnTo>
                  <a:cubicBezTo>
                    <a:pt x="215" y="119"/>
                    <a:pt x="203" y="166"/>
                    <a:pt x="179" y="202"/>
                  </a:cubicBezTo>
                  <a:cubicBezTo>
                    <a:pt x="164" y="217"/>
                    <a:pt x="146" y="226"/>
                    <a:pt x="125" y="226"/>
                  </a:cubicBezTo>
                  <a:cubicBezTo>
                    <a:pt x="112" y="226"/>
                    <a:pt x="98" y="223"/>
                    <a:pt x="84" y="213"/>
                  </a:cubicBezTo>
                  <a:cubicBezTo>
                    <a:pt x="62" y="198"/>
                    <a:pt x="45" y="174"/>
                    <a:pt x="41" y="146"/>
                  </a:cubicBezTo>
                  <a:lnTo>
                    <a:pt x="41" y="146"/>
                  </a:lnTo>
                  <a:cubicBezTo>
                    <a:pt x="46" y="144"/>
                    <a:pt x="49" y="137"/>
                    <a:pt x="49" y="131"/>
                  </a:cubicBezTo>
                  <a:lnTo>
                    <a:pt x="49" y="107"/>
                  </a:lnTo>
                  <a:lnTo>
                    <a:pt x="73" y="84"/>
                  </a:lnTo>
                  <a:cubicBezTo>
                    <a:pt x="84" y="72"/>
                    <a:pt x="108" y="60"/>
                    <a:pt x="120" y="48"/>
                  </a:cubicBezTo>
                  <a:cubicBezTo>
                    <a:pt x="136" y="48"/>
                    <a:pt x="146" y="43"/>
                    <a:pt x="155" y="43"/>
                  </a:cubicBezTo>
                  <a:close/>
                  <a:moveTo>
                    <a:pt x="132" y="1"/>
                  </a:moveTo>
                  <a:cubicBezTo>
                    <a:pt x="97" y="13"/>
                    <a:pt x="73" y="37"/>
                    <a:pt x="49" y="60"/>
                  </a:cubicBezTo>
                  <a:cubicBezTo>
                    <a:pt x="33" y="68"/>
                    <a:pt x="11" y="93"/>
                    <a:pt x="11" y="115"/>
                  </a:cubicBezTo>
                  <a:lnTo>
                    <a:pt x="11" y="115"/>
                  </a:lnTo>
                  <a:cubicBezTo>
                    <a:pt x="0" y="155"/>
                    <a:pt x="21" y="197"/>
                    <a:pt x="49" y="226"/>
                  </a:cubicBezTo>
                  <a:cubicBezTo>
                    <a:pt x="75" y="251"/>
                    <a:pt x="103" y="263"/>
                    <a:pt x="130" y="263"/>
                  </a:cubicBezTo>
                  <a:cubicBezTo>
                    <a:pt x="153" y="263"/>
                    <a:pt x="174" y="254"/>
                    <a:pt x="191" y="237"/>
                  </a:cubicBezTo>
                  <a:cubicBezTo>
                    <a:pt x="239" y="202"/>
                    <a:pt x="250" y="142"/>
                    <a:pt x="239" y="84"/>
                  </a:cubicBezTo>
                  <a:cubicBezTo>
                    <a:pt x="226" y="37"/>
                    <a:pt x="179" y="1"/>
                    <a:pt x="13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046283" y="3301822"/>
              <a:ext cx="28257" cy="30857"/>
            </a:xfrm>
            <a:custGeom>
              <a:avLst/>
              <a:gdLst/>
              <a:ahLst/>
              <a:cxnLst/>
              <a:rect l="l" t="t" r="r" b="b"/>
              <a:pathLst>
                <a:path w="250" h="273" extrusionOk="0">
                  <a:moveTo>
                    <a:pt x="132" y="45"/>
                  </a:moveTo>
                  <a:cubicBezTo>
                    <a:pt x="170" y="45"/>
                    <a:pt x="202" y="68"/>
                    <a:pt x="202" y="107"/>
                  </a:cubicBezTo>
                  <a:lnTo>
                    <a:pt x="202" y="178"/>
                  </a:lnTo>
                  <a:cubicBezTo>
                    <a:pt x="190" y="190"/>
                    <a:pt x="190" y="213"/>
                    <a:pt x="166" y="213"/>
                  </a:cubicBezTo>
                  <a:cubicBezTo>
                    <a:pt x="154" y="225"/>
                    <a:pt x="140" y="231"/>
                    <a:pt x="123" y="231"/>
                  </a:cubicBezTo>
                  <a:cubicBezTo>
                    <a:pt x="107" y="231"/>
                    <a:pt x="90" y="225"/>
                    <a:pt x="72" y="213"/>
                  </a:cubicBezTo>
                  <a:cubicBezTo>
                    <a:pt x="50" y="199"/>
                    <a:pt x="37" y="171"/>
                    <a:pt x="33" y="143"/>
                  </a:cubicBezTo>
                  <a:lnTo>
                    <a:pt x="33" y="143"/>
                  </a:lnTo>
                  <a:cubicBezTo>
                    <a:pt x="38" y="140"/>
                    <a:pt x="43" y="135"/>
                    <a:pt x="48" y="130"/>
                  </a:cubicBezTo>
                  <a:lnTo>
                    <a:pt x="48" y="107"/>
                  </a:lnTo>
                  <a:cubicBezTo>
                    <a:pt x="48" y="95"/>
                    <a:pt x="60" y="83"/>
                    <a:pt x="60" y="72"/>
                  </a:cubicBezTo>
                  <a:cubicBezTo>
                    <a:pt x="72" y="59"/>
                    <a:pt x="95" y="48"/>
                    <a:pt x="108" y="48"/>
                  </a:cubicBezTo>
                  <a:cubicBezTo>
                    <a:pt x="116" y="46"/>
                    <a:pt x="124" y="45"/>
                    <a:pt x="132" y="45"/>
                  </a:cubicBezTo>
                  <a:close/>
                  <a:moveTo>
                    <a:pt x="119" y="1"/>
                  </a:moveTo>
                  <a:cubicBezTo>
                    <a:pt x="84" y="1"/>
                    <a:pt x="60" y="24"/>
                    <a:pt x="37" y="48"/>
                  </a:cubicBezTo>
                  <a:cubicBezTo>
                    <a:pt x="13" y="72"/>
                    <a:pt x="1" y="107"/>
                    <a:pt x="13" y="130"/>
                  </a:cubicBezTo>
                  <a:cubicBezTo>
                    <a:pt x="13" y="130"/>
                    <a:pt x="13" y="130"/>
                    <a:pt x="13" y="131"/>
                  </a:cubicBezTo>
                  <a:lnTo>
                    <a:pt x="13" y="131"/>
                  </a:lnTo>
                  <a:cubicBezTo>
                    <a:pt x="8" y="166"/>
                    <a:pt x="22" y="202"/>
                    <a:pt x="48" y="237"/>
                  </a:cubicBezTo>
                  <a:cubicBezTo>
                    <a:pt x="71" y="260"/>
                    <a:pt x="104" y="273"/>
                    <a:pt x="137" y="273"/>
                  </a:cubicBezTo>
                  <a:cubicBezTo>
                    <a:pt x="155" y="273"/>
                    <a:pt x="173" y="269"/>
                    <a:pt x="190" y="261"/>
                  </a:cubicBezTo>
                  <a:cubicBezTo>
                    <a:pt x="237" y="225"/>
                    <a:pt x="249" y="166"/>
                    <a:pt x="249" y="107"/>
                  </a:cubicBezTo>
                  <a:cubicBezTo>
                    <a:pt x="249" y="72"/>
                    <a:pt x="226" y="48"/>
                    <a:pt x="202" y="24"/>
                  </a:cubicBezTo>
                  <a:cubicBezTo>
                    <a:pt x="178" y="12"/>
                    <a:pt x="143" y="1"/>
                    <a:pt x="11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003558" y="3226433"/>
              <a:ext cx="26788" cy="27692"/>
            </a:xfrm>
            <a:custGeom>
              <a:avLst/>
              <a:gdLst/>
              <a:ahLst/>
              <a:cxnLst/>
              <a:rect l="l" t="t" r="r" b="b"/>
              <a:pathLst>
                <a:path w="237" h="245" extrusionOk="0">
                  <a:moveTo>
                    <a:pt x="119" y="40"/>
                  </a:moveTo>
                  <a:cubicBezTo>
                    <a:pt x="133" y="40"/>
                    <a:pt x="145" y="44"/>
                    <a:pt x="155" y="53"/>
                  </a:cubicBezTo>
                  <a:cubicBezTo>
                    <a:pt x="178" y="53"/>
                    <a:pt x="189" y="64"/>
                    <a:pt x="202" y="77"/>
                  </a:cubicBezTo>
                  <a:cubicBezTo>
                    <a:pt x="202" y="100"/>
                    <a:pt x="202" y="124"/>
                    <a:pt x="189" y="135"/>
                  </a:cubicBezTo>
                  <a:cubicBezTo>
                    <a:pt x="178" y="171"/>
                    <a:pt x="155" y="206"/>
                    <a:pt x="119" y="206"/>
                  </a:cubicBezTo>
                  <a:cubicBezTo>
                    <a:pt x="87" y="206"/>
                    <a:pt x="61" y="191"/>
                    <a:pt x="47" y="166"/>
                  </a:cubicBezTo>
                  <a:lnTo>
                    <a:pt x="47" y="166"/>
                  </a:lnTo>
                  <a:cubicBezTo>
                    <a:pt x="47" y="164"/>
                    <a:pt x="48" y="162"/>
                    <a:pt x="48" y="159"/>
                  </a:cubicBezTo>
                  <a:lnTo>
                    <a:pt x="48" y="135"/>
                  </a:lnTo>
                  <a:lnTo>
                    <a:pt x="48" y="112"/>
                  </a:lnTo>
                  <a:cubicBezTo>
                    <a:pt x="48" y="100"/>
                    <a:pt x="48" y="77"/>
                    <a:pt x="60" y="64"/>
                  </a:cubicBezTo>
                  <a:cubicBezTo>
                    <a:pt x="74" y="50"/>
                    <a:pt x="98" y="40"/>
                    <a:pt x="119" y="40"/>
                  </a:cubicBezTo>
                  <a:close/>
                  <a:moveTo>
                    <a:pt x="122" y="1"/>
                  </a:moveTo>
                  <a:cubicBezTo>
                    <a:pt x="94" y="1"/>
                    <a:pt x="67" y="9"/>
                    <a:pt x="48" y="29"/>
                  </a:cubicBezTo>
                  <a:cubicBezTo>
                    <a:pt x="24" y="41"/>
                    <a:pt x="13" y="77"/>
                    <a:pt x="0" y="100"/>
                  </a:cubicBezTo>
                  <a:cubicBezTo>
                    <a:pt x="0" y="124"/>
                    <a:pt x="0" y="171"/>
                    <a:pt x="24" y="183"/>
                  </a:cubicBezTo>
                  <a:cubicBezTo>
                    <a:pt x="26" y="183"/>
                    <a:pt x="27" y="183"/>
                    <a:pt x="29" y="182"/>
                  </a:cubicBezTo>
                  <a:lnTo>
                    <a:pt x="29" y="182"/>
                  </a:lnTo>
                  <a:cubicBezTo>
                    <a:pt x="45" y="211"/>
                    <a:pt x="72" y="235"/>
                    <a:pt x="107" y="242"/>
                  </a:cubicBezTo>
                  <a:cubicBezTo>
                    <a:pt x="113" y="244"/>
                    <a:pt x="119" y="244"/>
                    <a:pt x="125" y="244"/>
                  </a:cubicBezTo>
                  <a:cubicBezTo>
                    <a:pt x="166" y="244"/>
                    <a:pt x="205" y="212"/>
                    <a:pt x="225" y="171"/>
                  </a:cubicBezTo>
                  <a:cubicBezTo>
                    <a:pt x="237" y="148"/>
                    <a:pt x="237" y="112"/>
                    <a:pt x="237" y="88"/>
                  </a:cubicBezTo>
                  <a:cubicBezTo>
                    <a:pt x="237" y="53"/>
                    <a:pt x="225" y="29"/>
                    <a:pt x="189" y="17"/>
                  </a:cubicBezTo>
                  <a:cubicBezTo>
                    <a:pt x="168" y="6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6919466" y="3193542"/>
              <a:ext cx="30743" cy="28935"/>
            </a:xfrm>
            <a:custGeom>
              <a:avLst/>
              <a:gdLst/>
              <a:ahLst/>
              <a:cxnLst/>
              <a:rect l="l" t="t" r="r" b="b"/>
              <a:pathLst>
                <a:path w="272" h="256" extrusionOk="0">
                  <a:moveTo>
                    <a:pt x="148" y="39"/>
                  </a:moveTo>
                  <a:cubicBezTo>
                    <a:pt x="156" y="39"/>
                    <a:pt x="165" y="42"/>
                    <a:pt x="177" y="48"/>
                  </a:cubicBezTo>
                  <a:cubicBezTo>
                    <a:pt x="224" y="60"/>
                    <a:pt x="224" y="108"/>
                    <a:pt x="213" y="143"/>
                  </a:cubicBezTo>
                  <a:cubicBezTo>
                    <a:pt x="191" y="175"/>
                    <a:pt x="159" y="227"/>
                    <a:pt x="118" y="227"/>
                  </a:cubicBezTo>
                  <a:cubicBezTo>
                    <a:pt x="114" y="227"/>
                    <a:pt x="110" y="227"/>
                    <a:pt x="106" y="226"/>
                  </a:cubicBezTo>
                  <a:cubicBezTo>
                    <a:pt x="82" y="226"/>
                    <a:pt x="59" y="202"/>
                    <a:pt x="47" y="190"/>
                  </a:cubicBezTo>
                  <a:lnTo>
                    <a:pt x="47" y="166"/>
                  </a:lnTo>
                  <a:cubicBezTo>
                    <a:pt x="35" y="155"/>
                    <a:pt x="35" y="143"/>
                    <a:pt x="35" y="131"/>
                  </a:cubicBezTo>
                  <a:cubicBezTo>
                    <a:pt x="47" y="119"/>
                    <a:pt x="47" y="95"/>
                    <a:pt x="59" y="72"/>
                  </a:cubicBezTo>
                  <a:lnTo>
                    <a:pt x="82" y="48"/>
                  </a:lnTo>
                  <a:lnTo>
                    <a:pt x="118" y="48"/>
                  </a:lnTo>
                  <a:cubicBezTo>
                    <a:pt x="130" y="42"/>
                    <a:pt x="139" y="39"/>
                    <a:pt x="148" y="39"/>
                  </a:cubicBezTo>
                  <a:close/>
                  <a:moveTo>
                    <a:pt x="130" y="1"/>
                  </a:moveTo>
                  <a:cubicBezTo>
                    <a:pt x="106" y="13"/>
                    <a:pt x="71" y="13"/>
                    <a:pt x="47" y="24"/>
                  </a:cubicBezTo>
                  <a:cubicBezTo>
                    <a:pt x="35" y="37"/>
                    <a:pt x="24" y="60"/>
                    <a:pt x="24" y="72"/>
                  </a:cubicBezTo>
                  <a:cubicBezTo>
                    <a:pt x="11" y="84"/>
                    <a:pt x="11" y="108"/>
                    <a:pt x="0" y="119"/>
                  </a:cubicBezTo>
                  <a:cubicBezTo>
                    <a:pt x="0" y="129"/>
                    <a:pt x="0" y="140"/>
                    <a:pt x="1" y="151"/>
                  </a:cubicBezTo>
                  <a:lnTo>
                    <a:pt x="1" y="151"/>
                  </a:lnTo>
                  <a:cubicBezTo>
                    <a:pt x="0" y="153"/>
                    <a:pt x="0" y="155"/>
                    <a:pt x="0" y="155"/>
                  </a:cubicBezTo>
                  <a:cubicBezTo>
                    <a:pt x="0" y="155"/>
                    <a:pt x="1" y="156"/>
                    <a:pt x="1" y="157"/>
                  </a:cubicBezTo>
                  <a:lnTo>
                    <a:pt x="1" y="157"/>
                  </a:lnTo>
                  <a:cubicBezTo>
                    <a:pt x="3" y="182"/>
                    <a:pt x="8" y="206"/>
                    <a:pt x="24" y="213"/>
                  </a:cubicBezTo>
                  <a:cubicBezTo>
                    <a:pt x="27" y="217"/>
                    <a:pt x="30" y="219"/>
                    <a:pt x="34" y="219"/>
                  </a:cubicBezTo>
                  <a:lnTo>
                    <a:pt x="34" y="219"/>
                  </a:lnTo>
                  <a:cubicBezTo>
                    <a:pt x="46" y="236"/>
                    <a:pt x="64" y="249"/>
                    <a:pt x="82" y="249"/>
                  </a:cubicBezTo>
                  <a:cubicBezTo>
                    <a:pt x="93" y="254"/>
                    <a:pt x="104" y="256"/>
                    <a:pt x="115" y="256"/>
                  </a:cubicBezTo>
                  <a:cubicBezTo>
                    <a:pt x="163" y="256"/>
                    <a:pt x="207" y="217"/>
                    <a:pt x="236" y="178"/>
                  </a:cubicBezTo>
                  <a:cubicBezTo>
                    <a:pt x="260" y="131"/>
                    <a:pt x="271" y="60"/>
                    <a:pt x="213" y="24"/>
                  </a:cubicBezTo>
                  <a:cubicBezTo>
                    <a:pt x="189" y="1"/>
                    <a:pt x="153" y="1"/>
                    <a:pt x="130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6819775" y="3230502"/>
              <a:ext cx="221308" cy="217352"/>
            </a:xfrm>
            <a:custGeom>
              <a:avLst/>
              <a:gdLst/>
              <a:ahLst/>
              <a:cxnLst/>
              <a:rect l="l" t="t" r="r" b="b"/>
              <a:pathLst>
                <a:path w="1958" h="1923" extrusionOk="0">
                  <a:moveTo>
                    <a:pt x="882" y="41"/>
                  </a:moveTo>
                  <a:cubicBezTo>
                    <a:pt x="988" y="41"/>
                    <a:pt x="1095" y="64"/>
                    <a:pt x="1201" y="88"/>
                  </a:cubicBezTo>
                  <a:cubicBezTo>
                    <a:pt x="1295" y="123"/>
                    <a:pt x="1390" y="147"/>
                    <a:pt x="1473" y="194"/>
                  </a:cubicBezTo>
                  <a:cubicBezTo>
                    <a:pt x="1544" y="241"/>
                    <a:pt x="1615" y="301"/>
                    <a:pt x="1674" y="372"/>
                  </a:cubicBezTo>
                  <a:cubicBezTo>
                    <a:pt x="1792" y="513"/>
                    <a:pt x="1875" y="703"/>
                    <a:pt x="1899" y="903"/>
                  </a:cubicBezTo>
                  <a:cubicBezTo>
                    <a:pt x="1946" y="1270"/>
                    <a:pt x="1757" y="1636"/>
                    <a:pt x="1426" y="1790"/>
                  </a:cubicBezTo>
                  <a:cubicBezTo>
                    <a:pt x="1286" y="1860"/>
                    <a:pt x="1129" y="1887"/>
                    <a:pt x="976" y="1887"/>
                  </a:cubicBezTo>
                  <a:cubicBezTo>
                    <a:pt x="948" y="1887"/>
                    <a:pt x="921" y="1887"/>
                    <a:pt x="893" y="1885"/>
                  </a:cubicBezTo>
                  <a:cubicBezTo>
                    <a:pt x="704" y="1861"/>
                    <a:pt x="539" y="1743"/>
                    <a:pt x="409" y="1612"/>
                  </a:cubicBezTo>
                  <a:cubicBezTo>
                    <a:pt x="151" y="1344"/>
                    <a:pt x="0" y="905"/>
                    <a:pt x="155" y="559"/>
                  </a:cubicBezTo>
                  <a:lnTo>
                    <a:pt x="155" y="559"/>
                  </a:lnTo>
                  <a:cubicBezTo>
                    <a:pt x="156" y="559"/>
                    <a:pt x="156" y="559"/>
                    <a:pt x="157" y="559"/>
                  </a:cubicBezTo>
                  <a:cubicBezTo>
                    <a:pt x="163" y="559"/>
                    <a:pt x="169" y="556"/>
                    <a:pt x="173" y="548"/>
                  </a:cubicBezTo>
                  <a:cubicBezTo>
                    <a:pt x="231" y="466"/>
                    <a:pt x="291" y="372"/>
                    <a:pt x="362" y="288"/>
                  </a:cubicBezTo>
                  <a:cubicBezTo>
                    <a:pt x="421" y="206"/>
                    <a:pt x="504" y="159"/>
                    <a:pt x="598" y="123"/>
                  </a:cubicBezTo>
                  <a:cubicBezTo>
                    <a:pt x="693" y="88"/>
                    <a:pt x="787" y="52"/>
                    <a:pt x="882" y="41"/>
                  </a:cubicBezTo>
                  <a:close/>
                  <a:moveTo>
                    <a:pt x="950" y="0"/>
                  </a:moveTo>
                  <a:cubicBezTo>
                    <a:pt x="872" y="0"/>
                    <a:pt x="794" y="11"/>
                    <a:pt x="717" y="28"/>
                  </a:cubicBezTo>
                  <a:cubicBezTo>
                    <a:pt x="622" y="64"/>
                    <a:pt x="527" y="99"/>
                    <a:pt x="444" y="159"/>
                  </a:cubicBezTo>
                  <a:cubicBezTo>
                    <a:pt x="350" y="217"/>
                    <a:pt x="302" y="301"/>
                    <a:pt x="244" y="383"/>
                  </a:cubicBezTo>
                  <a:cubicBezTo>
                    <a:pt x="221" y="421"/>
                    <a:pt x="198" y="454"/>
                    <a:pt x="176" y="485"/>
                  </a:cubicBezTo>
                  <a:lnTo>
                    <a:pt x="176" y="485"/>
                  </a:lnTo>
                  <a:cubicBezTo>
                    <a:pt x="176" y="485"/>
                    <a:pt x="175" y="485"/>
                    <a:pt x="175" y="485"/>
                  </a:cubicBezTo>
                  <a:cubicBezTo>
                    <a:pt x="174" y="485"/>
                    <a:pt x="173" y="486"/>
                    <a:pt x="173" y="489"/>
                  </a:cubicBezTo>
                  <a:lnTo>
                    <a:pt x="173" y="489"/>
                  </a:lnTo>
                  <a:cubicBezTo>
                    <a:pt x="161" y="505"/>
                    <a:pt x="149" y="521"/>
                    <a:pt x="137" y="537"/>
                  </a:cubicBezTo>
                  <a:cubicBezTo>
                    <a:pt x="133" y="541"/>
                    <a:pt x="134" y="546"/>
                    <a:pt x="139" y="551"/>
                  </a:cubicBezTo>
                  <a:lnTo>
                    <a:pt x="139" y="551"/>
                  </a:lnTo>
                  <a:cubicBezTo>
                    <a:pt x="64" y="705"/>
                    <a:pt x="59" y="889"/>
                    <a:pt x="90" y="1045"/>
                  </a:cubicBezTo>
                  <a:cubicBezTo>
                    <a:pt x="125" y="1223"/>
                    <a:pt x="196" y="1400"/>
                    <a:pt x="315" y="1541"/>
                  </a:cubicBezTo>
                  <a:cubicBezTo>
                    <a:pt x="421" y="1683"/>
                    <a:pt x="562" y="1814"/>
                    <a:pt x="728" y="1872"/>
                  </a:cubicBezTo>
                  <a:cubicBezTo>
                    <a:pt x="823" y="1908"/>
                    <a:pt x="924" y="1923"/>
                    <a:pt x="1023" y="1923"/>
                  </a:cubicBezTo>
                  <a:cubicBezTo>
                    <a:pt x="1122" y="1923"/>
                    <a:pt x="1219" y="1908"/>
                    <a:pt x="1308" y="1885"/>
                  </a:cubicBezTo>
                  <a:cubicBezTo>
                    <a:pt x="1484" y="1825"/>
                    <a:pt x="1650" y="1719"/>
                    <a:pt x="1757" y="1577"/>
                  </a:cubicBezTo>
                  <a:cubicBezTo>
                    <a:pt x="1875" y="1423"/>
                    <a:pt x="1946" y="1223"/>
                    <a:pt x="1946" y="1034"/>
                  </a:cubicBezTo>
                  <a:cubicBezTo>
                    <a:pt x="1957" y="643"/>
                    <a:pt x="1733" y="230"/>
                    <a:pt x="1355" y="88"/>
                  </a:cubicBezTo>
                  <a:cubicBezTo>
                    <a:pt x="1248" y="52"/>
                    <a:pt x="1142" y="17"/>
                    <a:pt x="1035" y="5"/>
                  </a:cubicBezTo>
                  <a:cubicBezTo>
                    <a:pt x="1007" y="2"/>
                    <a:pt x="979" y="0"/>
                    <a:pt x="950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6764731" y="3180770"/>
              <a:ext cx="320433" cy="318964"/>
            </a:xfrm>
            <a:custGeom>
              <a:avLst/>
              <a:gdLst/>
              <a:ahLst/>
              <a:cxnLst/>
              <a:rect l="l" t="t" r="r" b="b"/>
              <a:pathLst>
                <a:path w="2835" h="2822" extrusionOk="0">
                  <a:moveTo>
                    <a:pt x="1482" y="36"/>
                  </a:moveTo>
                  <a:cubicBezTo>
                    <a:pt x="1519" y="36"/>
                    <a:pt x="1556" y="38"/>
                    <a:pt x="1593" y="43"/>
                  </a:cubicBezTo>
                  <a:cubicBezTo>
                    <a:pt x="1747" y="66"/>
                    <a:pt x="1913" y="102"/>
                    <a:pt x="2055" y="150"/>
                  </a:cubicBezTo>
                  <a:cubicBezTo>
                    <a:pt x="2197" y="197"/>
                    <a:pt x="2315" y="279"/>
                    <a:pt x="2421" y="386"/>
                  </a:cubicBezTo>
                  <a:cubicBezTo>
                    <a:pt x="2515" y="504"/>
                    <a:pt x="2610" y="622"/>
                    <a:pt x="2681" y="764"/>
                  </a:cubicBezTo>
                  <a:cubicBezTo>
                    <a:pt x="2752" y="894"/>
                    <a:pt x="2775" y="1048"/>
                    <a:pt x="2788" y="1214"/>
                  </a:cubicBezTo>
                  <a:cubicBezTo>
                    <a:pt x="2799" y="1367"/>
                    <a:pt x="2799" y="1521"/>
                    <a:pt x="2788" y="1674"/>
                  </a:cubicBezTo>
                  <a:cubicBezTo>
                    <a:pt x="2775" y="1828"/>
                    <a:pt x="2740" y="1981"/>
                    <a:pt x="2669" y="2123"/>
                  </a:cubicBezTo>
                  <a:cubicBezTo>
                    <a:pt x="2539" y="2348"/>
                    <a:pt x="2326" y="2538"/>
                    <a:pt x="2090" y="2656"/>
                  </a:cubicBezTo>
                  <a:cubicBezTo>
                    <a:pt x="1915" y="2748"/>
                    <a:pt x="1710" y="2797"/>
                    <a:pt x="1505" y="2797"/>
                  </a:cubicBezTo>
                  <a:cubicBezTo>
                    <a:pt x="1448" y="2797"/>
                    <a:pt x="1390" y="2793"/>
                    <a:pt x="1333" y="2785"/>
                  </a:cubicBezTo>
                  <a:cubicBezTo>
                    <a:pt x="1085" y="2750"/>
                    <a:pt x="837" y="2644"/>
                    <a:pt x="636" y="2478"/>
                  </a:cubicBezTo>
                  <a:cubicBezTo>
                    <a:pt x="423" y="2312"/>
                    <a:pt x="269" y="2088"/>
                    <a:pt x="198" y="1828"/>
                  </a:cubicBezTo>
                  <a:cubicBezTo>
                    <a:pt x="116" y="1556"/>
                    <a:pt x="116" y="1272"/>
                    <a:pt x="187" y="1001"/>
                  </a:cubicBezTo>
                  <a:cubicBezTo>
                    <a:pt x="205" y="947"/>
                    <a:pt x="222" y="900"/>
                    <a:pt x="240" y="850"/>
                  </a:cubicBezTo>
                  <a:lnTo>
                    <a:pt x="240" y="850"/>
                  </a:lnTo>
                  <a:cubicBezTo>
                    <a:pt x="242" y="851"/>
                    <a:pt x="244" y="851"/>
                    <a:pt x="246" y="851"/>
                  </a:cubicBezTo>
                  <a:cubicBezTo>
                    <a:pt x="250" y="851"/>
                    <a:pt x="254" y="850"/>
                    <a:pt x="258" y="847"/>
                  </a:cubicBezTo>
                  <a:cubicBezTo>
                    <a:pt x="376" y="610"/>
                    <a:pt x="565" y="410"/>
                    <a:pt x="778" y="268"/>
                  </a:cubicBezTo>
                  <a:cubicBezTo>
                    <a:pt x="984" y="134"/>
                    <a:pt x="1234" y="36"/>
                    <a:pt x="1482" y="36"/>
                  </a:cubicBezTo>
                  <a:close/>
                  <a:moveTo>
                    <a:pt x="1464" y="0"/>
                  </a:moveTo>
                  <a:cubicBezTo>
                    <a:pt x="1425" y="0"/>
                    <a:pt x="1386" y="2"/>
                    <a:pt x="1345" y="8"/>
                  </a:cubicBezTo>
                  <a:cubicBezTo>
                    <a:pt x="1204" y="31"/>
                    <a:pt x="1073" y="79"/>
                    <a:pt x="943" y="137"/>
                  </a:cubicBezTo>
                  <a:cubicBezTo>
                    <a:pt x="695" y="256"/>
                    <a:pt x="482" y="433"/>
                    <a:pt x="329" y="657"/>
                  </a:cubicBezTo>
                  <a:cubicBezTo>
                    <a:pt x="293" y="705"/>
                    <a:pt x="258" y="764"/>
                    <a:pt x="234" y="823"/>
                  </a:cubicBezTo>
                  <a:cubicBezTo>
                    <a:pt x="233" y="825"/>
                    <a:pt x="233" y="826"/>
                    <a:pt x="232" y="828"/>
                  </a:cubicBezTo>
                  <a:lnTo>
                    <a:pt x="232" y="828"/>
                  </a:lnTo>
                  <a:cubicBezTo>
                    <a:pt x="1" y="1332"/>
                    <a:pt x="87" y="1954"/>
                    <a:pt x="471" y="2372"/>
                  </a:cubicBezTo>
                  <a:cubicBezTo>
                    <a:pt x="737" y="2656"/>
                    <a:pt x="1118" y="2821"/>
                    <a:pt x="1501" y="2821"/>
                  </a:cubicBezTo>
                  <a:cubicBezTo>
                    <a:pt x="1644" y="2821"/>
                    <a:pt x="1787" y="2798"/>
                    <a:pt x="1924" y="2750"/>
                  </a:cubicBezTo>
                  <a:cubicBezTo>
                    <a:pt x="2184" y="2667"/>
                    <a:pt x="2409" y="2514"/>
                    <a:pt x="2575" y="2301"/>
                  </a:cubicBezTo>
                  <a:cubicBezTo>
                    <a:pt x="2669" y="2183"/>
                    <a:pt x="2740" y="2052"/>
                    <a:pt x="2788" y="1911"/>
                  </a:cubicBezTo>
                  <a:cubicBezTo>
                    <a:pt x="2823" y="1757"/>
                    <a:pt x="2823" y="1592"/>
                    <a:pt x="2823" y="1438"/>
                  </a:cubicBezTo>
                  <a:cubicBezTo>
                    <a:pt x="2835" y="1272"/>
                    <a:pt x="2823" y="1119"/>
                    <a:pt x="2788" y="965"/>
                  </a:cubicBezTo>
                  <a:cubicBezTo>
                    <a:pt x="2752" y="799"/>
                    <a:pt x="2669" y="670"/>
                    <a:pt x="2586" y="539"/>
                  </a:cubicBezTo>
                  <a:cubicBezTo>
                    <a:pt x="2492" y="421"/>
                    <a:pt x="2397" y="303"/>
                    <a:pt x="2268" y="221"/>
                  </a:cubicBezTo>
                  <a:cubicBezTo>
                    <a:pt x="2149" y="137"/>
                    <a:pt x="1995" y="90"/>
                    <a:pt x="1853" y="55"/>
                  </a:cubicBezTo>
                  <a:cubicBezTo>
                    <a:pt x="1725" y="27"/>
                    <a:pt x="1597" y="0"/>
                    <a:pt x="146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56971" y="3935229"/>
              <a:ext cx="243348" cy="140380"/>
            </a:xfrm>
            <a:custGeom>
              <a:avLst/>
              <a:gdLst/>
              <a:ahLst/>
              <a:cxnLst/>
              <a:rect l="l" t="t" r="r" b="b"/>
              <a:pathLst>
                <a:path w="2153" h="1242" extrusionOk="0">
                  <a:moveTo>
                    <a:pt x="1987" y="0"/>
                  </a:moveTo>
                  <a:lnTo>
                    <a:pt x="1" y="674"/>
                  </a:lnTo>
                  <a:lnTo>
                    <a:pt x="201" y="1241"/>
                  </a:lnTo>
                  <a:lnTo>
                    <a:pt x="2152" y="579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873419" y="3944497"/>
              <a:ext cx="74937" cy="49619"/>
            </a:xfrm>
            <a:custGeom>
              <a:avLst/>
              <a:gdLst/>
              <a:ahLst/>
              <a:cxnLst/>
              <a:rect l="l" t="t" r="r" b="b"/>
              <a:pathLst>
                <a:path w="663" h="439" extrusionOk="0">
                  <a:moveTo>
                    <a:pt x="1" y="0"/>
                  </a:moveTo>
                  <a:lnTo>
                    <a:pt x="130" y="438"/>
                  </a:lnTo>
                  <a:lnTo>
                    <a:pt x="663" y="48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969605" y="3782868"/>
              <a:ext cx="244592" cy="144449"/>
            </a:xfrm>
            <a:custGeom>
              <a:avLst/>
              <a:gdLst/>
              <a:ahLst/>
              <a:cxnLst/>
              <a:rect l="l" t="t" r="r" b="b"/>
              <a:pathLst>
                <a:path w="2164" h="1278" extrusionOk="0">
                  <a:moveTo>
                    <a:pt x="190" y="1"/>
                  </a:moveTo>
                  <a:lnTo>
                    <a:pt x="1" y="568"/>
                  </a:lnTo>
                  <a:lnTo>
                    <a:pt x="1927" y="1277"/>
                  </a:lnTo>
                  <a:lnTo>
                    <a:pt x="2164" y="72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8182097" y="3866960"/>
              <a:ext cx="77537" cy="50975"/>
            </a:xfrm>
            <a:custGeom>
              <a:avLst/>
              <a:gdLst/>
              <a:ahLst/>
              <a:cxnLst/>
              <a:rect l="l" t="t" r="r" b="b"/>
              <a:pathLst>
                <a:path w="686" h="451" extrusionOk="0">
                  <a:moveTo>
                    <a:pt x="178" y="1"/>
                  </a:moveTo>
                  <a:lnTo>
                    <a:pt x="0" y="415"/>
                  </a:lnTo>
                  <a:lnTo>
                    <a:pt x="662" y="450"/>
                  </a:lnTo>
                  <a:lnTo>
                    <a:pt x="686" y="403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5707471" y="3527425"/>
              <a:ext cx="189773" cy="159369"/>
            </a:xfrm>
            <a:custGeom>
              <a:avLst/>
              <a:gdLst/>
              <a:ahLst/>
              <a:cxnLst/>
              <a:rect l="l" t="t" r="r" b="b"/>
              <a:pathLst>
                <a:path w="1679" h="1410" extrusionOk="0">
                  <a:moveTo>
                    <a:pt x="1094" y="0"/>
                  </a:moveTo>
                  <a:cubicBezTo>
                    <a:pt x="930" y="0"/>
                    <a:pt x="864" y="464"/>
                    <a:pt x="864" y="464"/>
                  </a:cubicBezTo>
                  <a:cubicBezTo>
                    <a:pt x="864" y="464"/>
                    <a:pt x="816" y="144"/>
                    <a:pt x="675" y="144"/>
                  </a:cubicBezTo>
                  <a:cubicBezTo>
                    <a:pt x="544" y="156"/>
                    <a:pt x="591" y="511"/>
                    <a:pt x="591" y="511"/>
                  </a:cubicBezTo>
                  <a:cubicBezTo>
                    <a:pt x="591" y="511"/>
                    <a:pt x="393" y="209"/>
                    <a:pt x="233" y="209"/>
                  </a:cubicBezTo>
                  <a:cubicBezTo>
                    <a:pt x="205" y="209"/>
                    <a:pt x="179" y="218"/>
                    <a:pt x="154" y="239"/>
                  </a:cubicBezTo>
                  <a:cubicBezTo>
                    <a:pt x="0" y="369"/>
                    <a:pt x="851" y="1409"/>
                    <a:pt x="851" y="1409"/>
                  </a:cubicBezTo>
                  <a:lnTo>
                    <a:pt x="1147" y="1409"/>
                  </a:lnTo>
                  <a:cubicBezTo>
                    <a:pt x="1147" y="1409"/>
                    <a:pt x="1679" y="251"/>
                    <a:pt x="1526" y="168"/>
                  </a:cubicBezTo>
                  <a:cubicBezTo>
                    <a:pt x="1510" y="159"/>
                    <a:pt x="1494" y="156"/>
                    <a:pt x="1479" y="156"/>
                  </a:cubicBezTo>
                  <a:cubicBezTo>
                    <a:pt x="1340" y="156"/>
                    <a:pt x="1206" y="451"/>
                    <a:pt x="1206" y="451"/>
                  </a:cubicBezTo>
                  <a:cubicBezTo>
                    <a:pt x="1206" y="451"/>
                    <a:pt x="1277" y="38"/>
                    <a:pt x="1111" y="2"/>
                  </a:cubicBezTo>
                  <a:cubicBezTo>
                    <a:pt x="1105" y="1"/>
                    <a:pt x="1100" y="0"/>
                    <a:pt x="1094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5786364" y="3609822"/>
              <a:ext cx="32100" cy="74259"/>
            </a:xfrm>
            <a:custGeom>
              <a:avLst/>
              <a:gdLst/>
              <a:ahLst/>
              <a:cxnLst/>
              <a:rect l="l" t="t" r="r" b="b"/>
              <a:pathLst>
                <a:path w="284" h="657" extrusionOk="0">
                  <a:moveTo>
                    <a:pt x="21" y="1"/>
                  </a:moveTo>
                  <a:cubicBezTo>
                    <a:pt x="18" y="1"/>
                    <a:pt x="16" y="2"/>
                    <a:pt x="12" y="6"/>
                  </a:cubicBezTo>
                  <a:cubicBezTo>
                    <a:pt x="0" y="6"/>
                    <a:pt x="0" y="6"/>
                    <a:pt x="0" y="18"/>
                  </a:cubicBezTo>
                  <a:lnTo>
                    <a:pt x="248" y="644"/>
                  </a:lnTo>
                  <a:cubicBezTo>
                    <a:pt x="248" y="657"/>
                    <a:pt x="260" y="657"/>
                    <a:pt x="260" y="657"/>
                  </a:cubicBezTo>
                  <a:lnTo>
                    <a:pt x="272" y="657"/>
                  </a:lnTo>
                  <a:cubicBezTo>
                    <a:pt x="284" y="657"/>
                    <a:pt x="284" y="644"/>
                    <a:pt x="284" y="644"/>
                  </a:cubicBezTo>
                  <a:lnTo>
                    <a:pt x="35" y="6"/>
                  </a:lnTo>
                  <a:cubicBezTo>
                    <a:pt x="28" y="6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5818351" y="3626437"/>
              <a:ext cx="5538" cy="50975"/>
            </a:xfrm>
            <a:custGeom>
              <a:avLst/>
              <a:gdLst/>
              <a:ahLst/>
              <a:cxnLst/>
              <a:rect l="l" t="t" r="r" b="b"/>
              <a:pathLst>
                <a:path w="49" h="451" extrusionOk="0">
                  <a:moveTo>
                    <a:pt x="12" y="1"/>
                  </a:moveTo>
                  <a:cubicBezTo>
                    <a:pt x="12" y="1"/>
                    <a:pt x="1" y="1"/>
                    <a:pt x="1" y="13"/>
                  </a:cubicBezTo>
                  <a:lnTo>
                    <a:pt x="12" y="426"/>
                  </a:lnTo>
                  <a:cubicBezTo>
                    <a:pt x="12" y="439"/>
                    <a:pt x="25" y="450"/>
                    <a:pt x="36" y="450"/>
                  </a:cubicBezTo>
                  <a:cubicBezTo>
                    <a:pt x="36" y="450"/>
                    <a:pt x="48" y="439"/>
                    <a:pt x="48" y="426"/>
                  </a:cubicBezTo>
                  <a:lnTo>
                    <a:pt x="36" y="13"/>
                  </a:lnTo>
                  <a:cubicBezTo>
                    <a:pt x="36" y="1"/>
                    <a:pt x="25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5826376" y="3609144"/>
              <a:ext cx="18876" cy="68269"/>
            </a:xfrm>
            <a:custGeom>
              <a:avLst/>
              <a:gdLst/>
              <a:ahLst/>
              <a:cxnLst/>
              <a:rect l="l" t="t" r="r" b="b"/>
              <a:pathLst>
                <a:path w="167" h="604" extrusionOk="0">
                  <a:moveTo>
                    <a:pt x="154" y="1"/>
                  </a:moveTo>
                  <a:cubicBezTo>
                    <a:pt x="143" y="1"/>
                    <a:pt x="143" y="1"/>
                    <a:pt x="130" y="12"/>
                  </a:cubicBezTo>
                  <a:lnTo>
                    <a:pt x="1" y="579"/>
                  </a:lnTo>
                  <a:cubicBezTo>
                    <a:pt x="1" y="592"/>
                    <a:pt x="12" y="603"/>
                    <a:pt x="12" y="603"/>
                  </a:cubicBezTo>
                  <a:lnTo>
                    <a:pt x="25" y="603"/>
                  </a:lnTo>
                  <a:cubicBezTo>
                    <a:pt x="25" y="603"/>
                    <a:pt x="36" y="603"/>
                    <a:pt x="36" y="592"/>
                  </a:cubicBezTo>
                  <a:lnTo>
                    <a:pt x="166" y="24"/>
                  </a:lnTo>
                  <a:cubicBezTo>
                    <a:pt x="166" y="12"/>
                    <a:pt x="166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5441856" y="3660346"/>
              <a:ext cx="546262" cy="277483"/>
            </a:xfrm>
            <a:custGeom>
              <a:avLst/>
              <a:gdLst/>
              <a:ahLst/>
              <a:cxnLst/>
              <a:rect l="l" t="t" r="r" b="b"/>
              <a:pathLst>
                <a:path w="4833" h="2455" extrusionOk="0">
                  <a:moveTo>
                    <a:pt x="3495" y="0"/>
                  </a:moveTo>
                  <a:cubicBezTo>
                    <a:pt x="2904" y="0"/>
                    <a:pt x="2335" y="479"/>
                    <a:pt x="2090" y="812"/>
                  </a:cubicBezTo>
                  <a:cubicBezTo>
                    <a:pt x="1915" y="1058"/>
                    <a:pt x="1706" y="1200"/>
                    <a:pt x="1515" y="1200"/>
                  </a:cubicBezTo>
                  <a:cubicBezTo>
                    <a:pt x="1385" y="1200"/>
                    <a:pt x="1264" y="1134"/>
                    <a:pt x="1168" y="990"/>
                  </a:cubicBezTo>
                  <a:cubicBezTo>
                    <a:pt x="932" y="635"/>
                    <a:pt x="1334" y="588"/>
                    <a:pt x="1204" y="339"/>
                  </a:cubicBezTo>
                  <a:cubicBezTo>
                    <a:pt x="1163" y="265"/>
                    <a:pt x="1084" y="225"/>
                    <a:pt x="998" y="225"/>
                  </a:cubicBezTo>
                  <a:cubicBezTo>
                    <a:pt x="810" y="225"/>
                    <a:pt x="587" y="420"/>
                    <a:pt x="660" y="883"/>
                  </a:cubicBezTo>
                  <a:cubicBezTo>
                    <a:pt x="660" y="883"/>
                    <a:pt x="659" y="883"/>
                    <a:pt x="656" y="883"/>
                  </a:cubicBezTo>
                  <a:cubicBezTo>
                    <a:pt x="600" y="883"/>
                    <a:pt x="0" y="893"/>
                    <a:pt x="45" y="1332"/>
                  </a:cubicBezTo>
                  <a:cubicBezTo>
                    <a:pt x="64" y="1510"/>
                    <a:pt x="174" y="1565"/>
                    <a:pt x="302" y="1565"/>
                  </a:cubicBezTo>
                  <a:cubicBezTo>
                    <a:pt x="505" y="1565"/>
                    <a:pt x="755" y="1427"/>
                    <a:pt x="755" y="1427"/>
                  </a:cubicBezTo>
                  <a:cubicBezTo>
                    <a:pt x="755" y="1427"/>
                    <a:pt x="1180" y="2183"/>
                    <a:pt x="2137" y="2385"/>
                  </a:cubicBezTo>
                  <a:cubicBezTo>
                    <a:pt x="2361" y="2431"/>
                    <a:pt x="2591" y="2454"/>
                    <a:pt x="2817" y="2454"/>
                  </a:cubicBezTo>
                  <a:cubicBezTo>
                    <a:pt x="3568" y="2454"/>
                    <a:pt x="4268" y="2199"/>
                    <a:pt x="4514" y="1699"/>
                  </a:cubicBezTo>
                  <a:cubicBezTo>
                    <a:pt x="4833" y="1049"/>
                    <a:pt x="4561" y="339"/>
                    <a:pt x="3863" y="68"/>
                  </a:cubicBezTo>
                  <a:cubicBezTo>
                    <a:pt x="3742" y="21"/>
                    <a:pt x="3618" y="0"/>
                    <a:pt x="3495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5738214" y="3774843"/>
              <a:ext cx="73581" cy="72225"/>
            </a:xfrm>
            <a:custGeom>
              <a:avLst/>
              <a:gdLst/>
              <a:ahLst/>
              <a:cxnLst/>
              <a:rect l="l" t="t" r="r" b="b"/>
              <a:pathLst>
                <a:path w="651" h="639" extrusionOk="0">
                  <a:moveTo>
                    <a:pt x="319" y="1"/>
                  </a:moveTo>
                  <a:cubicBezTo>
                    <a:pt x="142" y="1"/>
                    <a:pt x="1" y="142"/>
                    <a:pt x="1" y="319"/>
                  </a:cubicBezTo>
                  <a:cubicBezTo>
                    <a:pt x="1" y="497"/>
                    <a:pt x="142" y="639"/>
                    <a:pt x="319" y="639"/>
                  </a:cubicBezTo>
                  <a:cubicBezTo>
                    <a:pt x="497" y="639"/>
                    <a:pt x="650" y="497"/>
                    <a:pt x="650" y="319"/>
                  </a:cubicBezTo>
                  <a:cubicBezTo>
                    <a:pt x="650" y="142"/>
                    <a:pt x="497" y="1"/>
                    <a:pt x="319" y="1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5803657" y="3740143"/>
              <a:ext cx="65669" cy="52106"/>
            </a:xfrm>
            <a:custGeom>
              <a:avLst/>
              <a:gdLst/>
              <a:ahLst/>
              <a:cxnLst/>
              <a:rect l="l" t="t" r="r" b="b"/>
              <a:pathLst>
                <a:path w="581" h="461" extrusionOk="0">
                  <a:moveTo>
                    <a:pt x="0" y="0"/>
                  </a:moveTo>
                  <a:cubicBezTo>
                    <a:pt x="0" y="260"/>
                    <a:pt x="131" y="461"/>
                    <a:pt x="296" y="461"/>
                  </a:cubicBezTo>
                  <a:cubicBezTo>
                    <a:pt x="450" y="461"/>
                    <a:pt x="580" y="260"/>
                    <a:pt x="580" y="0"/>
                  </a:cubicBezTo>
                  <a:lnTo>
                    <a:pt x="557" y="0"/>
                  </a:lnTo>
                  <a:cubicBezTo>
                    <a:pt x="557" y="237"/>
                    <a:pt x="438" y="437"/>
                    <a:pt x="296" y="437"/>
                  </a:cubicBezTo>
                  <a:cubicBezTo>
                    <a:pt x="155" y="437"/>
                    <a:pt x="36" y="237"/>
                    <a:pt x="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5866500" y="3848311"/>
              <a:ext cx="58887" cy="36169"/>
            </a:xfrm>
            <a:custGeom>
              <a:avLst/>
              <a:gdLst/>
              <a:ahLst/>
              <a:cxnLst/>
              <a:rect l="l" t="t" r="r" b="b"/>
              <a:pathLst>
                <a:path w="521" h="320" extrusionOk="0">
                  <a:moveTo>
                    <a:pt x="24" y="0"/>
                  </a:moveTo>
                  <a:lnTo>
                    <a:pt x="1" y="13"/>
                  </a:lnTo>
                  <a:cubicBezTo>
                    <a:pt x="1" y="13"/>
                    <a:pt x="95" y="320"/>
                    <a:pt x="437" y="320"/>
                  </a:cubicBezTo>
                  <a:lnTo>
                    <a:pt x="521" y="320"/>
                  </a:lnTo>
                  <a:lnTo>
                    <a:pt x="521" y="284"/>
                  </a:lnTo>
                  <a:cubicBezTo>
                    <a:pt x="487" y="289"/>
                    <a:pt x="456" y="291"/>
                    <a:pt x="427" y="291"/>
                  </a:cubicBezTo>
                  <a:cubicBezTo>
                    <a:pt x="115" y="291"/>
                    <a:pt x="35" y="22"/>
                    <a:pt x="2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5592521" y="3929803"/>
              <a:ext cx="120374" cy="120374"/>
            </a:xfrm>
            <a:custGeom>
              <a:avLst/>
              <a:gdLst/>
              <a:ahLst/>
              <a:cxnLst/>
              <a:rect l="l" t="t" r="r" b="b"/>
              <a:pathLst>
                <a:path w="1065" h="1065" extrusionOk="0">
                  <a:moveTo>
                    <a:pt x="533" y="1"/>
                  </a:moveTo>
                  <a:cubicBezTo>
                    <a:pt x="249" y="1"/>
                    <a:pt x="1" y="237"/>
                    <a:pt x="1" y="532"/>
                  </a:cubicBezTo>
                  <a:cubicBezTo>
                    <a:pt x="1" y="828"/>
                    <a:pt x="249" y="1065"/>
                    <a:pt x="533" y="1065"/>
                  </a:cubicBezTo>
                  <a:cubicBezTo>
                    <a:pt x="828" y="1065"/>
                    <a:pt x="1065" y="828"/>
                    <a:pt x="1065" y="532"/>
                  </a:cubicBezTo>
                  <a:cubicBezTo>
                    <a:pt x="1065" y="237"/>
                    <a:pt x="828" y="1"/>
                    <a:pt x="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5619309" y="3956591"/>
              <a:ext cx="68269" cy="68156"/>
            </a:xfrm>
            <a:custGeom>
              <a:avLst/>
              <a:gdLst/>
              <a:ahLst/>
              <a:cxnLst/>
              <a:rect l="l" t="t" r="r" b="b"/>
              <a:pathLst>
                <a:path w="604" h="603" extrusionOk="0">
                  <a:moveTo>
                    <a:pt x="296" y="0"/>
                  </a:moveTo>
                  <a:cubicBezTo>
                    <a:pt x="131" y="0"/>
                    <a:pt x="0" y="130"/>
                    <a:pt x="0" y="295"/>
                  </a:cubicBezTo>
                  <a:cubicBezTo>
                    <a:pt x="0" y="461"/>
                    <a:pt x="131" y="603"/>
                    <a:pt x="296" y="603"/>
                  </a:cubicBezTo>
                  <a:cubicBezTo>
                    <a:pt x="462" y="603"/>
                    <a:pt x="603" y="461"/>
                    <a:pt x="603" y="295"/>
                  </a:cubicBezTo>
                  <a:cubicBezTo>
                    <a:pt x="603" y="130"/>
                    <a:pt x="462" y="0"/>
                    <a:pt x="29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5803657" y="3929803"/>
              <a:ext cx="120374" cy="120374"/>
            </a:xfrm>
            <a:custGeom>
              <a:avLst/>
              <a:gdLst/>
              <a:ahLst/>
              <a:cxnLst/>
              <a:rect l="l" t="t" r="r" b="b"/>
              <a:pathLst>
                <a:path w="1065" h="1065" extrusionOk="0">
                  <a:moveTo>
                    <a:pt x="533" y="1"/>
                  </a:moveTo>
                  <a:cubicBezTo>
                    <a:pt x="237" y="1"/>
                    <a:pt x="0" y="237"/>
                    <a:pt x="0" y="532"/>
                  </a:cubicBezTo>
                  <a:cubicBezTo>
                    <a:pt x="0" y="828"/>
                    <a:pt x="237" y="1065"/>
                    <a:pt x="533" y="1065"/>
                  </a:cubicBezTo>
                  <a:cubicBezTo>
                    <a:pt x="828" y="1065"/>
                    <a:pt x="1064" y="828"/>
                    <a:pt x="1064" y="532"/>
                  </a:cubicBezTo>
                  <a:cubicBezTo>
                    <a:pt x="1064" y="237"/>
                    <a:pt x="828" y="1"/>
                    <a:pt x="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5829088" y="3956591"/>
              <a:ext cx="68156" cy="68156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308" y="0"/>
                  </a:moveTo>
                  <a:cubicBezTo>
                    <a:pt x="142" y="0"/>
                    <a:pt x="1" y="130"/>
                    <a:pt x="1" y="295"/>
                  </a:cubicBezTo>
                  <a:cubicBezTo>
                    <a:pt x="1" y="461"/>
                    <a:pt x="142" y="603"/>
                    <a:pt x="308" y="603"/>
                  </a:cubicBezTo>
                  <a:cubicBezTo>
                    <a:pt x="473" y="603"/>
                    <a:pt x="603" y="461"/>
                    <a:pt x="603" y="295"/>
                  </a:cubicBezTo>
                  <a:cubicBezTo>
                    <a:pt x="603" y="130"/>
                    <a:pt x="473" y="0"/>
                    <a:pt x="308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5973424" y="3732118"/>
              <a:ext cx="21475" cy="2147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95" y="0"/>
                  </a:moveTo>
                  <a:cubicBezTo>
                    <a:pt x="48" y="0"/>
                    <a:pt x="0" y="35"/>
                    <a:pt x="0" y="95"/>
                  </a:cubicBezTo>
                  <a:cubicBezTo>
                    <a:pt x="0" y="142"/>
                    <a:pt x="48" y="189"/>
                    <a:pt x="95" y="189"/>
                  </a:cubicBezTo>
                  <a:cubicBezTo>
                    <a:pt x="153" y="189"/>
                    <a:pt x="189" y="142"/>
                    <a:pt x="189" y="95"/>
                  </a:cubicBezTo>
                  <a:cubicBezTo>
                    <a:pt x="189" y="35"/>
                    <a:pt x="153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5949350" y="3659555"/>
              <a:ext cx="36169" cy="76972"/>
            </a:xfrm>
            <a:custGeom>
              <a:avLst/>
              <a:gdLst/>
              <a:ahLst/>
              <a:cxnLst/>
              <a:rect l="l" t="t" r="r" b="b"/>
              <a:pathLst>
                <a:path w="320" h="681" extrusionOk="0">
                  <a:moveTo>
                    <a:pt x="114" y="31"/>
                  </a:moveTo>
                  <a:cubicBezTo>
                    <a:pt x="157" y="31"/>
                    <a:pt x="195" y="87"/>
                    <a:pt x="213" y="122"/>
                  </a:cubicBezTo>
                  <a:cubicBezTo>
                    <a:pt x="237" y="169"/>
                    <a:pt x="248" y="228"/>
                    <a:pt x="261" y="288"/>
                  </a:cubicBezTo>
                  <a:cubicBezTo>
                    <a:pt x="283" y="399"/>
                    <a:pt x="294" y="520"/>
                    <a:pt x="295" y="643"/>
                  </a:cubicBezTo>
                  <a:lnTo>
                    <a:pt x="295" y="643"/>
                  </a:lnTo>
                  <a:cubicBezTo>
                    <a:pt x="219" y="572"/>
                    <a:pt x="163" y="472"/>
                    <a:pt x="106" y="382"/>
                  </a:cubicBezTo>
                  <a:cubicBezTo>
                    <a:pt x="83" y="323"/>
                    <a:pt x="59" y="275"/>
                    <a:pt x="48" y="217"/>
                  </a:cubicBezTo>
                  <a:cubicBezTo>
                    <a:pt x="48" y="169"/>
                    <a:pt x="35" y="86"/>
                    <a:pt x="71" y="51"/>
                  </a:cubicBezTo>
                  <a:cubicBezTo>
                    <a:pt x="86" y="37"/>
                    <a:pt x="100" y="31"/>
                    <a:pt x="114" y="31"/>
                  </a:cubicBezTo>
                  <a:close/>
                  <a:moveTo>
                    <a:pt x="118" y="1"/>
                  </a:moveTo>
                  <a:cubicBezTo>
                    <a:pt x="74" y="1"/>
                    <a:pt x="32" y="41"/>
                    <a:pt x="24" y="98"/>
                  </a:cubicBezTo>
                  <a:cubicBezTo>
                    <a:pt x="0" y="193"/>
                    <a:pt x="35" y="299"/>
                    <a:pt x="83" y="382"/>
                  </a:cubicBezTo>
                  <a:cubicBezTo>
                    <a:pt x="130" y="488"/>
                    <a:pt x="201" y="595"/>
                    <a:pt x="284" y="677"/>
                  </a:cubicBezTo>
                  <a:cubicBezTo>
                    <a:pt x="289" y="680"/>
                    <a:pt x="293" y="681"/>
                    <a:pt x="297" y="681"/>
                  </a:cubicBezTo>
                  <a:cubicBezTo>
                    <a:pt x="302" y="681"/>
                    <a:pt x="307" y="678"/>
                    <a:pt x="309" y="674"/>
                  </a:cubicBezTo>
                  <a:lnTo>
                    <a:pt x="309" y="674"/>
                  </a:lnTo>
                  <a:cubicBezTo>
                    <a:pt x="315" y="674"/>
                    <a:pt x="319" y="671"/>
                    <a:pt x="319" y="666"/>
                  </a:cubicBezTo>
                  <a:cubicBezTo>
                    <a:pt x="319" y="548"/>
                    <a:pt x="319" y="430"/>
                    <a:pt x="296" y="311"/>
                  </a:cubicBezTo>
                  <a:cubicBezTo>
                    <a:pt x="284" y="217"/>
                    <a:pt x="261" y="98"/>
                    <a:pt x="177" y="28"/>
                  </a:cubicBezTo>
                  <a:cubicBezTo>
                    <a:pt x="159" y="9"/>
                    <a:pt x="138" y="1"/>
                    <a:pt x="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5982919" y="3735735"/>
              <a:ext cx="57418" cy="75163"/>
            </a:xfrm>
            <a:custGeom>
              <a:avLst/>
              <a:gdLst/>
              <a:ahLst/>
              <a:cxnLst/>
              <a:rect l="l" t="t" r="r" b="b"/>
              <a:pathLst>
                <a:path w="508" h="665" extrusionOk="0">
                  <a:moveTo>
                    <a:pt x="16" y="0"/>
                  </a:moveTo>
                  <a:cubicBezTo>
                    <a:pt x="7" y="0"/>
                    <a:pt x="1" y="18"/>
                    <a:pt x="11" y="27"/>
                  </a:cubicBezTo>
                  <a:cubicBezTo>
                    <a:pt x="82" y="87"/>
                    <a:pt x="82" y="181"/>
                    <a:pt x="69" y="263"/>
                  </a:cubicBezTo>
                  <a:cubicBezTo>
                    <a:pt x="69" y="347"/>
                    <a:pt x="58" y="429"/>
                    <a:pt x="105" y="512"/>
                  </a:cubicBezTo>
                  <a:cubicBezTo>
                    <a:pt x="140" y="571"/>
                    <a:pt x="188" y="618"/>
                    <a:pt x="259" y="642"/>
                  </a:cubicBezTo>
                  <a:cubicBezTo>
                    <a:pt x="291" y="658"/>
                    <a:pt x="325" y="664"/>
                    <a:pt x="361" y="664"/>
                  </a:cubicBezTo>
                  <a:cubicBezTo>
                    <a:pt x="404" y="664"/>
                    <a:pt x="450" y="655"/>
                    <a:pt x="495" y="642"/>
                  </a:cubicBezTo>
                  <a:cubicBezTo>
                    <a:pt x="506" y="642"/>
                    <a:pt x="507" y="616"/>
                    <a:pt x="492" y="616"/>
                  </a:cubicBezTo>
                  <a:cubicBezTo>
                    <a:pt x="490" y="616"/>
                    <a:pt x="487" y="616"/>
                    <a:pt x="484" y="618"/>
                  </a:cubicBezTo>
                  <a:cubicBezTo>
                    <a:pt x="447" y="624"/>
                    <a:pt x="410" y="629"/>
                    <a:pt x="373" y="629"/>
                  </a:cubicBezTo>
                  <a:cubicBezTo>
                    <a:pt x="327" y="629"/>
                    <a:pt x="281" y="621"/>
                    <a:pt x="235" y="594"/>
                  </a:cubicBezTo>
                  <a:cubicBezTo>
                    <a:pt x="176" y="559"/>
                    <a:pt x="129" y="500"/>
                    <a:pt x="105" y="429"/>
                  </a:cubicBezTo>
                  <a:cubicBezTo>
                    <a:pt x="69" y="287"/>
                    <a:pt x="164" y="110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5986762" y="3415415"/>
              <a:ext cx="193842" cy="333318"/>
            </a:xfrm>
            <a:custGeom>
              <a:avLst/>
              <a:gdLst/>
              <a:ahLst/>
              <a:cxnLst/>
              <a:rect l="l" t="t" r="r" b="b"/>
              <a:pathLst>
                <a:path w="1715" h="2949" extrusionOk="0">
                  <a:moveTo>
                    <a:pt x="1703" y="0"/>
                  </a:moveTo>
                  <a:cubicBezTo>
                    <a:pt x="1466" y="12"/>
                    <a:pt x="1230" y="83"/>
                    <a:pt x="1052" y="225"/>
                  </a:cubicBezTo>
                  <a:cubicBezTo>
                    <a:pt x="839" y="391"/>
                    <a:pt x="710" y="651"/>
                    <a:pt x="697" y="934"/>
                  </a:cubicBezTo>
                  <a:cubicBezTo>
                    <a:pt x="697" y="1242"/>
                    <a:pt x="875" y="1502"/>
                    <a:pt x="946" y="1797"/>
                  </a:cubicBezTo>
                  <a:cubicBezTo>
                    <a:pt x="993" y="2069"/>
                    <a:pt x="970" y="2388"/>
                    <a:pt x="792" y="2613"/>
                  </a:cubicBezTo>
                  <a:cubicBezTo>
                    <a:pt x="660" y="2801"/>
                    <a:pt x="432" y="2922"/>
                    <a:pt x="201" y="2922"/>
                  </a:cubicBezTo>
                  <a:cubicBezTo>
                    <a:pt x="142" y="2922"/>
                    <a:pt x="82" y="2914"/>
                    <a:pt x="24" y="2897"/>
                  </a:cubicBezTo>
                  <a:cubicBezTo>
                    <a:pt x="21" y="2895"/>
                    <a:pt x="18" y="2894"/>
                    <a:pt x="15" y="2894"/>
                  </a:cubicBezTo>
                  <a:cubicBezTo>
                    <a:pt x="1" y="2894"/>
                    <a:pt x="2" y="2921"/>
                    <a:pt x="12" y="2921"/>
                  </a:cubicBezTo>
                  <a:cubicBezTo>
                    <a:pt x="74" y="2939"/>
                    <a:pt x="139" y="2948"/>
                    <a:pt x="203" y="2948"/>
                  </a:cubicBezTo>
                  <a:cubicBezTo>
                    <a:pt x="381" y="2948"/>
                    <a:pt x="558" y="2880"/>
                    <a:pt x="697" y="2766"/>
                  </a:cubicBezTo>
                  <a:cubicBezTo>
                    <a:pt x="899" y="2590"/>
                    <a:pt x="993" y="2329"/>
                    <a:pt x="993" y="2069"/>
                  </a:cubicBezTo>
                  <a:cubicBezTo>
                    <a:pt x="1005" y="1927"/>
                    <a:pt x="981" y="1786"/>
                    <a:pt x="934" y="1655"/>
                  </a:cubicBezTo>
                  <a:cubicBezTo>
                    <a:pt x="887" y="1502"/>
                    <a:pt x="816" y="1348"/>
                    <a:pt x="768" y="1195"/>
                  </a:cubicBezTo>
                  <a:cubicBezTo>
                    <a:pt x="686" y="911"/>
                    <a:pt x="745" y="603"/>
                    <a:pt x="946" y="367"/>
                  </a:cubicBezTo>
                  <a:cubicBezTo>
                    <a:pt x="1135" y="154"/>
                    <a:pt x="1407" y="47"/>
                    <a:pt x="1703" y="36"/>
                  </a:cubicBezTo>
                  <a:cubicBezTo>
                    <a:pt x="1714" y="36"/>
                    <a:pt x="1714" y="0"/>
                    <a:pt x="1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5982806" y="3674022"/>
              <a:ext cx="40125" cy="66799"/>
            </a:xfrm>
            <a:custGeom>
              <a:avLst/>
              <a:gdLst/>
              <a:ahLst/>
              <a:cxnLst/>
              <a:rect l="l" t="t" r="r" b="b"/>
              <a:pathLst>
                <a:path w="355" h="591" extrusionOk="0">
                  <a:moveTo>
                    <a:pt x="272" y="29"/>
                  </a:moveTo>
                  <a:cubicBezTo>
                    <a:pt x="319" y="29"/>
                    <a:pt x="331" y="76"/>
                    <a:pt x="331" y="124"/>
                  </a:cubicBezTo>
                  <a:cubicBezTo>
                    <a:pt x="319" y="195"/>
                    <a:pt x="272" y="278"/>
                    <a:pt x="225" y="336"/>
                  </a:cubicBezTo>
                  <a:cubicBezTo>
                    <a:pt x="170" y="413"/>
                    <a:pt x="106" y="488"/>
                    <a:pt x="33" y="546"/>
                  </a:cubicBezTo>
                  <a:lnTo>
                    <a:pt x="33" y="546"/>
                  </a:lnTo>
                  <a:cubicBezTo>
                    <a:pt x="28" y="460"/>
                    <a:pt x="49" y="376"/>
                    <a:pt x="70" y="302"/>
                  </a:cubicBezTo>
                  <a:cubicBezTo>
                    <a:pt x="83" y="218"/>
                    <a:pt x="118" y="147"/>
                    <a:pt x="165" y="89"/>
                  </a:cubicBezTo>
                  <a:cubicBezTo>
                    <a:pt x="189" y="65"/>
                    <a:pt x="225" y="29"/>
                    <a:pt x="272" y="29"/>
                  </a:cubicBezTo>
                  <a:close/>
                  <a:moveTo>
                    <a:pt x="260" y="0"/>
                  </a:moveTo>
                  <a:cubicBezTo>
                    <a:pt x="239" y="0"/>
                    <a:pt x="218" y="6"/>
                    <a:pt x="201" y="18"/>
                  </a:cubicBezTo>
                  <a:cubicBezTo>
                    <a:pt x="130" y="65"/>
                    <a:pt x="83" y="147"/>
                    <a:pt x="59" y="218"/>
                  </a:cubicBezTo>
                  <a:cubicBezTo>
                    <a:pt x="24" y="333"/>
                    <a:pt x="1" y="448"/>
                    <a:pt x="11" y="563"/>
                  </a:cubicBezTo>
                  <a:lnTo>
                    <a:pt x="11" y="563"/>
                  </a:lnTo>
                  <a:cubicBezTo>
                    <a:pt x="5" y="576"/>
                    <a:pt x="10" y="585"/>
                    <a:pt x="17" y="588"/>
                  </a:cubicBezTo>
                  <a:lnTo>
                    <a:pt x="17" y="588"/>
                  </a:lnTo>
                  <a:cubicBezTo>
                    <a:pt x="19" y="590"/>
                    <a:pt x="21" y="591"/>
                    <a:pt x="24" y="591"/>
                  </a:cubicBezTo>
                  <a:cubicBezTo>
                    <a:pt x="25" y="591"/>
                    <a:pt x="27" y="590"/>
                    <a:pt x="29" y="589"/>
                  </a:cubicBezTo>
                  <a:lnTo>
                    <a:pt x="29" y="589"/>
                  </a:lnTo>
                  <a:cubicBezTo>
                    <a:pt x="31" y="588"/>
                    <a:pt x="34" y="587"/>
                    <a:pt x="35" y="585"/>
                  </a:cubicBezTo>
                  <a:cubicBezTo>
                    <a:pt x="118" y="514"/>
                    <a:pt x="189" y="443"/>
                    <a:pt x="248" y="360"/>
                  </a:cubicBezTo>
                  <a:cubicBezTo>
                    <a:pt x="307" y="289"/>
                    <a:pt x="354" y="195"/>
                    <a:pt x="354" y="100"/>
                  </a:cubicBezTo>
                  <a:cubicBezTo>
                    <a:pt x="354" y="65"/>
                    <a:pt x="343" y="29"/>
                    <a:pt x="319" y="18"/>
                  </a:cubicBezTo>
                  <a:cubicBezTo>
                    <a:pt x="301" y="6"/>
                    <a:pt x="280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6034912" y="3329853"/>
              <a:ext cx="221873" cy="188417"/>
            </a:xfrm>
            <a:custGeom>
              <a:avLst/>
              <a:gdLst/>
              <a:ahLst/>
              <a:cxnLst/>
              <a:rect l="l" t="t" r="r" b="b"/>
              <a:pathLst>
                <a:path w="1963" h="1667" extrusionOk="0">
                  <a:moveTo>
                    <a:pt x="1726" y="0"/>
                  </a:moveTo>
                  <a:lnTo>
                    <a:pt x="0" y="273"/>
                  </a:lnTo>
                  <a:cubicBezTo>
                    <a:pt x="11" y="355"/>
                    <a:pt x="35" y="426"/>
                    <a:pt x="71" y="509"/>
                  </a:cubicBezTo>
                  <a:cubicBezTo>
                    <a:pt x="71" y="509"/>
                    <a:pt x="342" y="1254"/>
                    <a:pt x="673" y="1514"/>
                  </a:cubicBezTo>
                  <a:cubicBezTo>
                    <a:pt x="782" y="1599"/>
                    <a:pt x="860" y="1629"/>
                    <a:pt x="914" y="1629"/>
                  </a:cubicBezTo>
                  <a:cubicBezTo>
                    <a:pt x="943" y="1629"/>
                    <a:pt x="965" y="1621"/>
                    <a:pt x="981" y="1608"/>
                  </a:cubicBezTo>
                  <a:cubicBezTo>
                    <a:pt x="1043" y="1648"/>
                    <a:pt x="1100" y="1666"/>
                    <a:pt x="1148" y="1666"/>
                  </a:cubicBezTo>
                  <a:cubicBezTo>
                    <a:pt x="1199" y="1666"/>
                    <a:pt x="1240" y="1645"/>
                    <a:pt x="1265" y="1608"/>
                  </a:cubicBezTo>
                  <a:lnTo>
                    <a:pt x="1277" y="1608"/>
                  </a:lnTo>
                  <a:cubicBezTo>
                    <a:pt x="1318" y="1634"/>
                    <a:pt x="1356" y="1646"/>
                    <a:pt x="1392" y="1646"/>
                  </a:cubicBezTo>
                  <a:cubicBezTo>
                    <a:pt x="1438" y="1646"/>
                    <a:pt x="1479" y="1625"/>
                    <a:pt x="1513" y="1585"/>
                  </a:cubicBezTo>
                  <a:cubicBezTo>
                    <a:pt x="1525" y="1573"/>
                    <a:pt x="1525" y="1561"/>
                    <a:pt x="1525" y="1537"/>
                  </a:cubicBezTo>
                  <a:lnTo>
                    <a:pt x="1537" y="1537"/>
                  </a:lnTo>
                  <a:cubicBezTo>
                    <a:pt x="1558" y="1553"/>
                    <a:pt x="1586" y="1565"/>
                    <a:pt x="1619" y="1565"/>
                  </a:cubicBezTo>
                  <a:cubicBezTo>
                    <a:pt x="1658" y="1565"/>
                    <a:pt x="1704" y="1548"/>
                    <a:pt x="1750" y="1502"/>
                  </a:cubicBezTo>
                  <a:cubicBezTo>
                    <a:pt x="1797" y="1443"/>
                    <a:pt x="1808" y="1325"/>
                    <a:pt x="1785" y="1195"/>
                  </a:cubicBezTo>
                  <a:cubicBezTo>
                    <a:pt x="1821" y="1183"/>
                    <a:pt x="1844" y="1159"/>
                    <a:pt x="1868" y="1112"/>
                  </a:cubicBezTo>
                  <a:cubicBezTo>
                    <a:pt x="1962" y="946"/>
                    <a:pt x="1797" y="557"/>
                    <a:pt x="1737" y="249"/>
                  </a:cubicBezTo>
                  <a:cubicBezTo>
                    <a:pt x="1726" y="190"/>
                    <a:pt x="1726" y="107"/>
                    <a:pt x="1726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9"/>
            <p:cNvSpPr/>
            <p:nvPr/>
          </p:nvSpPr>
          <p:spPr>
            <a:xfrm>
              <a:off x="6129629" y="3424344"/>
              <a:ext cx="129869" cy="427131"/>
            </a:xfrm>
            <a:custGeom>
              <a:avLst/>
              <a:gdLst/>
              <a:ahLst/>
              <a:cxnLst/>
              <a:rect l="l" t="t" r="r" b="b"/>
              <a:pathLst>
                <a:path w="1149" h="3779" extrusionOk="0">
                  <a:moveTo>
                    <a:pt x="863" y="1"/>
                  </a:moveTo>
                  <a:cubicBezTo>
                    <a:pt x="849" y="1"/>
                    <a:pt x="845" y="18"/>
                    <a:pt x="864" y="28"/>
                  </a:cubicBezTo>
                  <a:cubicBezTo>
                    <a:pt x="970" y="99"/>
                    <a:pt x="1054" y="217"/>
                    <a:pt x="1089" y="347"/>
                  </a:cubicBezTo>
                  <a:cubicBezTo>
                    <a:pt x="1112" y="489"/>
                    <a:pt x="1124" y="654"/>
                    <a:pt x="1112" y="808"/>
                  </a:cubicBezTo>
                  <a:cubicBezTo>
                    <a:pt x="1101" y="1116"/>
                    <a:pt x="1006" y="1411"/>
                    <a:pt x="852" y="1683"/>
                  </a:cubicBezTo>
                  <a:cubicBezTo>
                    <a:pt x="723" y="1931"/>
                    <a:pt x="545" y="2156"/>
                    <a:pt x="379" y="2392"/>
                  </a:cubicBezTo>
                  <a:cubicBezTo>
                    <a:pt x="297" y="2511"/>
                    <a:pt x="226" y="2640"/>
                    <a:pt x="155" y="2758"/>
                  </a:cubicBezTo>
                  <a:cubicBezTo>
                    <a:pt x="95" y="2889"/>
                    <a:pt x="37" y="3018"/>
                    <a:pt x="25" y="3160"/>
                  </a:cubicBezTo>
                  <a:cubicBezTo>
                    <a:pt x="1" y="3397"/>
                    <a:pt x="143" y="3622"/>
                    <a:pt x="308" y="3775"/>
                  </a:cubicBezTo>
                  <a:cubicBezTo>
                    <a:pt x="311" y="3777"/>
                    <a:pt x="314" y="3778"/>
                    <a:pt x="316" y="3778"/>
                  </a:cubicBezTo>
                  <a:cubicBezTo>
                    <a:pt x="328" y="3778"/>
                    <a:pt x="342" y="3761"/>
                    <a:pt x="332" y="3751"/>
                  </a:cubicBezTo>
                  <a:cubicBezTo>
                    <a:pt x="179" y="3609"/>
                    <a:pt x="37" y="3409"/>
                    <a:pt x="48" y="3196"/>
                  </a:cubicBezTo>
                  <a:cubicBezTo>
                    <a:pt x="61" y="3042"/>
                    <a:pt x="119" y="2889"/>
                    <a:pt x="190" y="2758"/>
                  </a:cubicBezTo>
                  <a:cubicBezTo>
                    <a:pt x="261" y="2629"/>
                    <a:pt x="344" y="2511"/>
                    <a:pt x="427" y="2392"/>
                  </a:cubicBezTo>
                  <a:cubicBezTo>
                    <a:pt x="581" y="2156"/>
                    <a:pt x="758" y="1919"/>
                    <a:pt x="899" y="1671"/>
                  </a:cubicBezTo>
                  <a:cubicBezTo>
                    <a:pt x="1041" y="1399"/>
                    <a:pt x="1124" y="1116"/>
                    <a:pt x="1148" y="820"/>
                  </a:cubicBezTo>
                  <a:cubicBezTo>
                    <a:pt x="1148" y="654"/>
                    <a:pt x="1148" y="489"/>
                    <a:pt x="1112" y="323"/>
                  </a:cubicBezTo>
                  <a:cubicBezTo>
                    <a:pt x="1077" y="193"/>
                    <a:pt x="994" y="75"/>
                    <a:pt x="876" y="4"/>
                  </a:cubicBezTo>
                  <a:cubicBezTo>
                    <a:pt x="871" y="2"/>
                    <a:pt x="867" y="1"/>
                    <a:pt x="8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5990718" y="3094643"/>
              <a:ext cx="319529" cy="292854"/>
            </a:xfrm>
            <a:custGeom>
              <a:avLst/>
              <a:gdLst/>
              <a:ahLst/>
              <a:cxnLst/>
              <a:rect l="l" t="t" r="r" b="b"/>
              <a:pathLst>
                <a:path w="2827" h="2591" extrusionOk="0">
                  <a:moveTo>
                    <a:pt x="958" y="1"/>
                  </a:moveTo>
                  <a:cubicBezTo>
                    <a:pt x="639" y="368"/>
                    <a:pt x="0" y="1314"/>
                    <a:pt x="462" y="2590"/>
                  </a:cubicBezTo>
                  <a:lnTo>
                    <a:pt x="2128" y="2330"/>
                  </a:lnTo>
                  <a:cubicBezTo>
                    <a:pt x="2081" y="2023"/>
                    <a:pt x="2152" y="781"/>
                    <a:pt x="2743" y="308"/>
                  </a:cubicBezTo>
                  <a:cubicBezTo>
                    <a:pt x="2779" y="297"/>
                    <a:pt x="2803" y="273"/>
                    <a:pt x="2826" y="250"/>
                  </a:cubicBezTo>
                  <a:lnTo>
                    <a:pt x="958" y="1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6123073" y="4125906"/>
              <a:ext cx="65556" cy="66460"/>
            </a:xfrm>
            <a:custGeom>
              <a:avLst/>
              <a:gdLst/>
              <a:ahLst/>
              <a:cxnLst/>
              <a:rect l="l" t="t" r="r" b="b"/>
              <a:pathLst>
                <a:path w="580" h="588" extrusionOk="0">
                  <a:moveTo>
                    <a:pt x="266" y="0"/>
                  </a:moveTo>
                  <a:cubicBezTo>
                    <a:pt x="218" y="0"/>
                    <a:pt x="175" y="23"/>
                    <a:pt x="166" y="63"/>
                  </a:cubicBezTo>
                  <a:lnTo>
                    <a:pt x="12" y="405"/>
                  </a:lnTo>
                  <a:cubicBezTo>
                    <a:pt x="0" y="452"/>
                    <a:pt x="24" y="512"/>
                    <a:pt x="71" y="536"/>
                  </a:cubicBezTo>
                  <a:lnTo>
                    <a:pt x="166" y="571"/>
                  </a:lnTo>
                  <a:cubicBezTo>
                    <a:pt x="185" y="582"/>
                    <a:pt x="206" y="588"/>
                    <a:pt x="227" y="588"/>
                  </a:cubicBezTo>
                  <a:cubicBezTo>
                    <a:pt x="272" y="588"/>
                    <a:pt x="315" y="564"/>
                    <a:pt x="331" y="523"/>
                  </a:cubicBezTo>
                  <a:lnTo>
                    <a:pt x="544" y="169"/>
                  </a:lnTo>
                  <a:cubicBezTo>
                    <a:pt x="579" y="110"/>
                    <a:pt x="532" y="39"/>
                    <a:pt x="461" y="27"/>
                  </a:cubicBezTo>
                  <a:lnTo>
                    <a:pt x="295" y="3"/>
                  </a:lnTo>
                  <a:cubicBezTo>
                    <a:pt x="286" y="1"/>
                    <a:pt x="276" y="0"/>
                    <a:pt x="266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39"/>
          <p:cNvGrpSpPr/>
          <p:nvPr/>
        </p:nvGrpSpPr>
        <p:grpSpPr>
          <a:xfrm rot="-1678593">
            <a:off x="7967687" y="423845"/>
            <a:ext cx="488178" cy="283799"/>
            <a:chOff x="5340425" y="3804350"/>
            <a:chExt cx="67425" cy="39200"/>
          </a:xfrm>
        </p:grpSpPr>
        <p:sp>
          <p:nvSpPr>
            <p:cNvPr id="1230" name="Google Shape;1230;p3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D49C4-E6ED-49D0-8B00-108EE9F7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" t="3099" r="1666"/>
          <a:stretch/>
        </p:blipFill>
        <p:spPr>
          <a:xfrm>
            <a:off x="0" y="0"/>
            <a:ext cx="9144000" cy="4092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45625-1BF8-44DE-B467-4AFCE2AE8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93"/>
          <a:stretch>
            <a:fillRect/>
          </a:stretch>
        </p:blipFill>
        <p:spPr>
          <a:xfrm>
            <a:off x="0" y="3369733"/>
            <a:ext cx="9144000" cy="1773767"/>
          </a:xfrm>
          <a:prstGeom prst="rect">
            <a:avLst/>
          </a:prstGeom>
        </p:spPr>
      </p:pic>
      <p:sp>
        <p:nvSpPr>
          <p:cNvPr id="5" name="Google Shape;2168;p49">
            <a:extLst>
              <a:ext uri="{FF2B5EF4-FFF2-40B4-BE49-F238E27FC236}">
                <a16:creationId xmlns:a16="http://schemas.microsoft.com/office/drawing/2014/main" id="{E10AA0A6-514F-4E3F-A459-305002DCD16E}"/>
              </a:ext>
            </a:extLst>
          </p:cNvPr>
          <p:cNvSpPr txBox="1">
            <a:spLocks/>
          </p:cNvSpPr>
          <p:nvPr/>
        </p:nvSpPr>
        <p:spPr>
          <a:xfrm>
            <a:off x="252535" y="4032494"/>
            <a:ext cx="8638930" cy="178843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3. chi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tiết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tiêu</a:t>
            </a:r>
            <a:r>
              <a:rPr lang="en-US" sz="4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biểu</a:t>
            </a:r>
            <a:endParaRPr lang="en-US" sz="4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574;p23">
            <a:extLst>
              <a:ext uri="{FF2B5EF4-FFF2-40B4-BE49-F238E27FC236}">
                <a16:creationId xmlns:a16="http://schemas.microsoft.com/office/drawing/2014/main" id="{2031BAAB-80DE-646B-4CE6-E3D5D6F9705D}"/>
              </a:ext>
            </a:extLst>
          </p:cNvPr>
          <p:cNvGrpSpPr/>
          <p:nvPr/>
        </p:nvGrpSpPr>
        <p:grpSpPr>
          <a:xfrm>
            <a:off x="689918" y="2579701"/>
            <a:ext cx="2188818" cy="2265469"/>
            <a:chOff x="880088" y="2847486"/>
            <a:chExt cx="1380131" cy="1859034"/>
          </a:xfrm>
        </p:grpSpPr>
        <p:sp>
          <p:nvSpPr>
            <p:cNvPr id="47" name="Google Shape;575;p23">
              <a:extLst>
                <a:ext uri="{FF2B5EF4-FFF2-40B4-BE49-F238E27FC236}">
                  <a16:creationId xmlns:a16="http://schemas.microsoft.com/office/drawing/2014/main" id="{34B90492-D6F4-EED1-3052-B9049E3AC381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48" name="Google Shape;576;p23">
              <a:extLst>
                <a:ext uri="{FF2B5EF4-FFF2-40B4-BE49-F238E27FC236}">
                  <a16:creationId xmlns:a16="http://schemas.microsoft.com/office/drawing/2014/main" id="{464E531F-BDD3-D32A-9F90-77730BD77656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49" name="Google Shape;577;p23">
              <a:extLst>
                <a:ext uri="{FF2B5EF4-FFF2-40B4-BE49-F238E27FC236}">
                  <a16:creationId xmlns:a16="http://schemas.microsoft.com/office/drawing/2014/main" id="{9A5407B8-C39A-B900-4F90-B17A35A6103E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50" name="Google Shape;578;p23">
              <a:extLst>
                <a:ext uri="{FF2B5EF4-FFF2-40B4-BE49-F238E27FC236}">
                  <a16:creationId xmlns:a16="http://schemas.microsoft.com/office/drawing/2014/main" id="{54571C1F-9009-BCCB-5807-F8F6951820EB}"/>
                </a:ext>
              </a:extLst>
            </p:cNvPr>
            <p:cNvSpPr/>
            <p:nvPr/>
          </p:nvSpPr>
          <p:spPr>
            <a:xfrm>
              <a:off x="880088" y="2897563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sz="3000" dirty="0" err="1">
                  <a:latin typeface="#9Slide05 Braxton Regular" panose="03060000000000000000" pitchFamily="66" charset="0"/>
                </a:rPr>
                <a:t>Tập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tính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đẻ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trứng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chim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chìa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vôi</a:t>
              </a:r>
              <a:r>
                <a:rPr lang="en-US" sz="3000" dirty="0">
                  <a:latin typeface="#9Slide05 Braxton Regular" panose="03060000000000000000" pitchFamily="66" charset="0"/>
                </a:rPr>
                <a:t> ở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dải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cát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giữa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sông</a:t>
              </a:r>
              <a:endParaRPr lang="en-US" sz="3000" dirty="0">
                <a:latin typeface="#9Slide05 Braxton Regular" panose="03060000000000000000" pitchFamily="66" charset="0"/>
              </a:endParaRPr>
            </a:p>
          </p:txBody>
        </p:sp>
        <p:sp>
          <p:nvSpPr>
            <p:cNvPr id="51" name="Google Shape;579;p23">
              <a:extLst>
                <a:ext uri="{FF2B5EF4-FFF2-40B4-BE49-F238E27FC236}">
                  <a16:creationId xmlns:a16="http://schemas.microsoft.com/office/drawing/2014/main" id="{1F3390CF-BED0-AAD8-CA21-B3505C4FCF84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52" name="Google Shape;580;p23">
              <a:extLst>
                <a:ext uri="{FF2B5EF4-FFF2-40B4-BE49-F238E27FC236}">
                  <a16:creationId xmlns:a16="http://schemas.microsoft.com/office/drawing/2014/main" id="{11989A6C-D715-EBDA-DD9C-C8736BA1571F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53" name="Google Shape;581;p23">
              <a:extLst>
                <a:ext uri="{FF2B5EF4-FFF2-40B4-BE49-F238E27FC236}">
                  <a16:creationId xmlns:a16="http://schemas.microsoft.com/office/drawing/2014/main" id="{703C11F4-595C-8D0F-CDC9-F5E646B4E761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67" name="Google Shape;574;p23">
            <a:extLst>
              <a:ext uri="{FF2B5EF4-FFF2-40B4-BE49-F238E27FC236}">
                <a16:creationId xmlns:a16="http://schemas.microsoft.com/office/drawing/2014/main" id="{2E4FCC18-1F99-A250-13E7-B5A8F93671EB}"/>
              </a:ext>
            </a:extLst>
          </p:cNvPr>
          <p:cNvGrpSpPr/>
          <p:nvPr/>
        </p:nvGrpSpPr>
        <p:grpSpPr>
          <a:xfrm>
            <a:off x="3582929" y="2512374"/>
            <a:ext cx="2203949" cy="2265469"/>
            <a:chOff x="881154" y="2847486"/>
            <a:chExt cx="1389672" cy="1859034"/>
          </a:xfrm>
        </p:grpSpPr>
        <p:sp>
          <p:nvSpPr>
            <p:cNvPr id="68" name="Google Shape;575;p23">
              <a:extLst>
                <a:ext uri="{FF2B5EF4-FFF2-40B4-BE49-F238E27FC236}">
                  <a16:creationId xmlns:a16="http://schemas.microsoft.com/office/drawing/2014/main" id="{C1B1280D-EF66-3BE6-C109-3170D87F9139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69" name="Google Shape;576;p23">
              <a:extLst>
                <a:ext uri="{FF2B5EF4-FFF2-40B4-BE49-F238E27FC236}">
                  <a16:creationId xmlns:a16="http://schemas.microsoft.com/office/drawing/2014/main" id="{A0C206A0-1D19-3830-2A03-50577CC836BF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0" name="Google Shape;577;p23">
              <a:extLst>
                <a:ext uri="{FF2B5EF4-FFF2-40B4-BE49-F238E27FC236}">
                  <a16:creationId xmlns:a16="http://schemas.microsoft.com/office/drawing/2014/main" id="{3DF1F58A-AEB9-1C34-5665-BD867A67B3AC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1" name="Google Shape;578;p23">
              <a:extLst>
                <a:ext uri="{FF2B5EF4-FFF2-40B4-BE49-F238E27FC236}">
                  <a16:creationId xmlns:a16="http://schemas.microsoft.com/office/drawing/2014/main" id="{32501FDF-70FC-7279-CDC6-67A362F2EFC5}"/>
                </a:ext>
              </a:extLst>
            </p:cNvPr>
            <p:cNvSpPr/>
            <p:nvPr/>
          </p:nvSpPr>
          <p:spPr>
            <a:xfrm>
              <a:off x="905157" y="2897563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E5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sz="3000" dirty="0" err="1">
                  <a:latin typeface="#9Slide05 Braxton Regular" panose="03060000000000000000" pitchFamily="66" charset="0"/>
                </a:rPr>
                <a:t>Cảnh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bãi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sông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buổi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bình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minh</a:t>
              </a:r>
              <a:endParaRPr lang="en-US" sz="3000" dirty="0">
                <a:latin typeface="#9Slide05 Braxton Regular" panose="03060000000000000000" pitchFamily="66" charset="0"/>
              </a:endParaRPr>
            </a:p>
          </p:txBody>
        </p:sp>
        <p:sp>
          <p:nvSpPr>
            <p:cNvPr id="72" name="Google Shape;579;p23">
              <a:extLst>
                <a:ext uri="{FF2B5EF4-FFF2-40B4-BE49-F238E27FC236}">
                  <a16:creationId xmlns:a16="http://schemas.microsoft.com/office/drawing/2014/main" id="{8DD7507E-A9CD-450A-6E7A-1712770A1B13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3" name="Google Shape;580;p23">
              <a:extLst>
                <a:ext uri="{FF2B5EF4-FFF2-40B4-BE49-F238E27FC236}">
                  <a16:creationId xmlns:a16="http://schemas.microsoft.com/office/drawing/2014/main" id="{AECBD15D-E69D-02BD-C8C4-0A82E3D34A56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4" name="Google Shape;581;p23">
              <a:extLst>
                <a:ext uri="{FF2B5EF4-FFF2-40B4-BE49-F238E27FC236}">
                  <a16:creationId xmlns:a16="http://schemas.microsoft.com/office/drawing/2014/main" id="{954EBD3E-0EAD-3A4C-F65E-4B3B239C1BFE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75" name="Google Shape;574;p23">
            <a:extLst>
              <a:ext uri="{FF2B5EF4-FFF2-40B4-BE49-F238E27FC236}">
                <a16:creationId xmlns:a16="http://schemas.microsoft.com/office/drawing/2014/main" id="{B63D0898-F1CB-20FF-77C5-3B3C121E0889}"/>
              </a:ext>
            </a:extLst>
          </p:cNvPr>
          <p:cNvGrpSpPr/>
          <p:nvPr/>
        </p:nvGrpSpPr>
        <p:grpSpPr>
          <a:xfrm>
            <a:off x="6495495" y="2512374"/>
            <a:ext cx="2203949" cy="2265469"/>
            <a:chOff x="881154" y="2847486"/>
            <a:chExt cx="1389672" cy="1859034"/>
          </a:xfrm>
        </p:grpSpPr>
        <p:sp>
          <p:nvSpPr>
            <p:cNvPr id="76" name="Google Shape;575;p23">
              <a:extLst>
                <a:ext uri="{FF2B5EF4-FFF2-40B4-BE49-F238E27FC236}">
                  <a16:creationId xmlns:a16="http://schemas.microsoft.com/office/drawing/2014/main" id="{BA27597C-EE14-E937-2540-3521A71EE9A8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7" name="Google Shape;576;p23">
              <a:extLst>
                <a:ext uri="{FF2B5EF4-FFF2-40B4-BE49-F238E27FC236}">
                  <a16:creationId xmlns:a16="http://schemas.microsoft.com/office/drawing/2014/main" id="{3E19730F-CDDB-93CA-2D9A-0601FD04A87A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8" name="Google Shape;577;p23">
              <a:extLst>
                <a:ext uri="{FF2B5EF4-FFF2-40B4-BE49-F238E27FC236}">
                  <a16:creationId xmlns:a16="http://schemas.microsoft.com/office/drawing/2014/main" id="{961EB67C-52E0-04B7-5A33-52B6ED10DB25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79" name="Google Shape;578;p23">
              <a:extLst>
                <a:ext uri="{FF2B5EF4-FFF2-40B4-BE49-F238E27FC236}">
                  <a16:creationId xmlns:a16="http://schemas.microsoft.com/office/drawing/2014/main" id="{55ECB618-E4E6-41EB-8F82-F931A355691A}"/>
                </a:ext>
              </a:extLst>
            </p:cNvPr>
            <p:cNvSpPr/>
            <p:nvPr/>
          </p:nvSpPr>
          <p:spPr>
            <a:xfrm>
              <a:off x="905157" y="2897563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sz="3000" dirty="0" err="1">
                  <a:latin typeface="#9Slide05 Braxton Regular" panose="03060000000000000000" pitchFamily="66" charset="0"/>
                </a:rPr>
                <a:t>Chú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chim</a:t>
              </a:r>
              <a:r>
                <a:rPr lang="en-US" sz="3000" dirty="0">
                  <a:latin typeface="#9Slide05 Braxton Regular" panose="03060000000000000000" pitchFamily="66" charset="0"/>
                </a:rPr>
                <a:t> non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đuối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sức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cất</a:t>
              </a:r>
              <a:r>
                <a:rPr lang="en-US" sz="3000" dirty="0">
                  <a:latin typeface="#9Slide05 Braxton Regular" panose="03060000000000000000" pitchFamily="66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cánh</a:t>
              </a:r>
              <a:r>
                <a:rPr lang="en-US" sz="3000" dirty="0">
                  <a:latin typeface="#9Slide05 Braxton Regular" panose="03060000000000000000" pitchFamily="66" charset="0"/>
                </a:rPr>
                <a:t> bay </a:t>
              </a:r>
              <a:r>
                <a:rPr lang="en-US" sz="3000" dirty="0" err="1">
                  <a:latin typeface="#9Slide05 Braxton Regular" panose="03060000000000000000" pitchFamily="66" charset="0"/>
                </a:rPr>
                <a:t>lên</a:t>
              </a:r>
              <a:endParaRPr lang="en-US" sz="3000" dirty="0">
                <a:latin typeface="#9Slide05 Braxton Regular" panose="03060000000000000000" pitchFamily="66" charset="0"/>
              </a:endParaRPr>
            </a:p>
          </p:txBody>
        </p:sp>
        <p:sp>
          <p:nvSpPr>
            <p:cNvPr id="80" name="Google Shape;579;p23">
              <a:extLst>
                <a:ext uri="{FF2B5EF4-FFF2-40B4-BE49-F238E27FC236}">
                  <a16:creationId xmlns:a16="http://schemas.microsoft.com/office/drawing/2014/main" id="{1471A071-D5A6-1E87-8587-DC9CA15E18D7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81" name="Google Shape;580;p23">
              <a:extLst>
                <a:ext uri="{FF2B5EF4-FFF2-40B4-BE49-F238E27FC236}">
                  <a16:creationId xmlns:a16="http://schemas.microsoft.com/office/drawing/2014/main" id="{FA4FA3A7-0CF1-1E4D-D825-6D929571A85B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  <p:sp>
          <p:nvSpPr>
            <p:cNvPr id="82" name="Google Shape;581;p23">
              <a:extLst>
                <a:ext uri="{FF2B5EF4-FFF2-40B4-BE49-F238E27FC236}">
                  <a16:creationId xmlns:a16="http://schemas.microsoft.com/office/drawing/2014/main" id="{AFCA6716-51F9-F4F7-83AA-39BBE8469E46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</a:pPr>
              <a:endParaRPr sz="3000">
                <a:latin typeface="#9Slide05 Braxton Regular" panose="03060000000000000000" pitchFamily="66" charset="0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C05157F-8D1F-2D41-B7CD-38A2F2B1ED6D}"/>
              </a:ext>
            </a:extLst>
          </p:cNvPr>
          <p:cNvSpPr txBox="1"/>
          <p:nvPr/>
        </p:nvSpPr>
        <p:spPr>
          <a:xfrm>
            <a:off x="1369024" y="357107"/>
            <a:ext cx="7490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ctr">
              <a:lnSpc>
                <a:spcPct val="12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chi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684213">
              <a:lnSpc>
                <a:spcPct val="120000"/>
              </a:lnSpc>
              <a:buFontTx/>
              <a:buChar char="-"/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YN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684213">
              <a:lnSpc>
                <a:spcPct val="120000"/>
              </a:lnSpc>
              <a:buFontTx/>
              <a:buChar char="-"/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684213">
              <a:lnSpc>
                <a:spcPct val="120000"/>
              </a:lnSpc>
              <a:buFontTx/>
              <a:buChar char="-"/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hấp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1408C0E-68D5-E3DE-1253-52F97615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01" y="378126"/>
            <a:ext cx="1601719" cy="15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0;p26">
            <a:extLst>
              <a:ext uri="{FF2B5EF4-FFF2-40B4-BE49-F238E27FC236}">
                <a16:creationId xmlns:a16="http://schemas.microsoft.com/office/drawing/2014/main" id="{01152DC4-7AD9-A9C1-CB75-54DBF646799D}"/>
              </a:ext>
            </a:extLst>
          </p:cNvPr>
          <p:cNvSpPr txBox="1">
            <a:spLocks/>
          </p:cNvSpPr>
          <p:nvPr/>
        </p:nvSpPr>
        <p:spPr>
          <a:xfrm>
            <a:off x="354450" y="273389"/>
            <a:ext cx="843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đẻ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trứng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chìa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vôi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dải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cát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sông</a:t>
            </a:r>
            <a:endParaRPr lang="en-US" sz="32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7" name="Google Shape;661;p26">
            <a:extLst>
              <a:ext uri="{FF2B5EF4-FFF2-40B4-BE49-F238E27FC236}">
                <a16:creationId xmlns:a16="http://schemas.microsoft.com/office/drawing/2014/main" id="{4FBF81A3-03BD-2FE2-26F2-73318D8B5698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62;p26">
            <a:extLst>
              <a:ext uri="{FF2B5EF4-FFF2-40B4-BE49-F238E27FC236}">
                <a16:creationId xmlns:a16="http://schemas.microsoft.com/office/drawing/2014/main" id="{D3EF4D25-5D95-5D10-FFCB-4E781E3DB2C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63;p26">
            <a:extLst>
              <a:ext uri="{FF2B5EF4-FFF2-40B4-BE49-F238E27FC236}">
                <a16:creationId xmlns:a16="http://schemas.microsoft.com/office/drawing/2014/main" id="{1A0E215A-F0BC-C776-FFF0-743417732F9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64;p26">
            <a:extLst>
              <a:ext uri="{FF2B5EF4-FFF2-40B4-BE49-F238E27FC236}">
                <a16:creationId xmlns:a16="http://schemas.microsoft.com/office/drawing/2014/main" id="{83EA1A0C-7332-E1A4-CC25-71371E96ED98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65;p26">
            <a:extLst>
              <a:ext uri="{FF2B5EF4-FFF2-40B4-BE49-F238E27FC236}">
                <a16:creationId xmlns:a16="http://schemas.microsoft.com/office/drawing/2014/main" id="{750A24F1-D000-40C0-D735-9AD8E1137B0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6;p26">
            <a:extLst>
              <a:ext uri="{FF2B5EF4-FFF2-40B4-BE49-F238E27FC236}">
                <a16:creationId xmlns:a16="http://schemas.microsoft.com/office/drawing/2014/main" id="{1D9BDF6A-D051-69A5-52BD-164C33016F5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67;p26">
            <a:extLst>
              <a:ext uri="{FF2B5EF4-FFF2-40B4-BE49-F238E27FC236}">
                <a16:creationId xmlns:a16="http://schemas.microsoft.com/office/drawing/2014/main" id="{3CD3F326-B715-38BA-CAE2-D5F620676304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68;p26">
            <a:extLst>
              <a:ext uri="{FF2B5EF4-FFF2-40B4-BE49-F238E27FC236}">
                <a16:creationId xmlns:a16="http://schemas.microsoft.com/office/drawing/2014/main" id="{7CF96440-BB04-4CF5-2517-23FB97867030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69;p26">
            <a:extLst>
              <a:ext uri="{FF2B5EF4-FFF2-40B4-BE49-F238E27FC236}">
                <a16:creationId xmlns:a16="http://schemas.microsoft.com/office/drawing/2014/main" id="{716E3A10-3DD3-2291-0C1D-8D649A84C0A4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70;p26">
            <a:extLst>
              <a:ext uri="{FF2B5EF4-FFF2-40B4-BE49-F238E27FC236}">
                <a16:creationId xmlns:a16="http://schemas.microsoft.com/office/drawing/2014/main" id="{DA60AA82-468B-7BA1-32D1-ED1B9B2D5C2B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71;p26">
            <a:extLst>
              <a:ext uri="{FF2B5EF4-FFF2-40B4-BE49-F238E27FC236}">
                <a16:creationId xmlns:a16="http://schemas.microsoft.com/office/drawing/2014/main" id="{6CC45518-5B8C-5E84-B07F-245F0F492A3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72;p26">
            <a:extLst>
              <a:ext uri="{FF2B5EF4-FFF2-40B4-BE49-F238E27FC236}">
                <a16:creationId xmlns:a16="http://schemas.microsoft.com/office/drawing/2014/main" id="{3321BC7A-BF39-5D3B-4984-496BB172C15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73;p26">
            <a:extLst>
              <a:ext uri="{FF2B5EF4-FFF2-40B4-BE49-F238E27FC236}">
                <a16:creationId xmlns:a16="http://schemas.microsoft.com/office/drawing/2014/main" id="{4D123B1D-B438-ADA5-02B4-CE4A06E4DB6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74;p26">
            <a:extLst>
              <a:ext uri="{FF2B5EF4-FFF2-40B4-BE49-F238E27FC236}">
                <a16:creationId xmlns:a16="http://schemas.microsoft.com/office/drawing/2014/main" id="{0592FD32-7A59-0E35-E231-8704895E48BE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75;p26">
            <a:extLst>
              <a:ext uri="{FF2B5EF4-FFF2-40B4-BE49-F238E27FC236}">
                <a16:creationId xmlns:a16="http://schemas.microsoft.com/office/drawing/2014/main" id="{915074A7-9213-24E4-657F-460A71E9B781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76;p26">
            <a:extLst>
              <a:ext uri="{FF2B5EF4-FFF2-40B4-BE49-F238E27FC236}">
                <a16:creationId xmlns:a16="http://schemas.microsoft.com/office/drawing/2014/main" id="{2BC32BCF-2188-903D-2E3E-A6787B1413E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77;p26">
            <a:extLst>
              <a:ext uri="{FF2B5EF4-FFF2-40B4-BE49-F238E27FC236}">
                <a16:creationId xmlns:a16="http://schemas.microsoft.com/office/drawing/2014/main" id="{1FB85973-8AF9-BE06-6957-F0CA5BC1BED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678;p26">
            <a:extLst>
              <a:ext uri="{FF2B5EF4-FFF2-40B4-BE49-F238E27FC236}">
                <a16:creationId xmlns:a16="http://schemas.microsoft.com/office/drawing/2014/main" id="{90050F43-AD42-F925-8867-BBF83FEB408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679;p26">
            <a:extLst>
              <a:ext uri="{FF2B5EF4-FFF2-40B4-BE49-F238E27FC236}">
                <a16:creationId xmlns:a16="http://schemas.microsoft.com/office/drawing/2014/main" id="{8FE98A80-1D30-6F5C-FBCF-49A7B4E6852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680;p26">
            <a:extLst>
              <a:ext uri="{FF2B5EF4-FFF2-40B4-BE49-F238E27FC236}">
                <a16:creationId xmlns:a16="http://schemas.microsoft.com/office/drawing/2014/main" id="{D6E0B008-E15C-F272-4E18-39BB6C658BE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681;p26">
            <a:extLst>
              <a:ext uri="{FF2B5EF4-FFF2-40B4-BE49-F238E27FC236}">
                <a16:creationId xmlns:a16="http://schemas.microsoft.com/office/drawing/2014/main" id="{909F14EC-1DCF-7345-BA7A-4EDDD75D873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82;p26">
            <a:extLst>
              <a:ext uri="{FF2B5EF4-FFF2-40B4-BE49-F238E27FC236}">
                <a16:creationId xmlns:a16="http://schemas.microsoft.com/office/drawing/2014/main" id="{9F539E3B-1679-B8BA-6930-04BEDE7777C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83;p26">
            <a:extLst>
              <a:ext uri="{FF2B5EF4-FFF2-40B4-BE49-F238E27FC236}">
                <a16:creationId xmlns:a16="http://schemas.microsoft.com/office/drawing/2014/main" id="{12875AF5-1B08-BF4D-E308-72E22DFAAA7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84;p26">
            <a:extLst>
              <a:ext uri="{FF2B5EF4-FFF2-40B4-BE49-F238E27FC236}">
                <a16:creationId xmlns:a16="http://schemas.microsoft.com/office/drawing/2014/main" id="{9AA29DD6-3C81-04BB-039F-9DB56BDFED4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685;p26">
            <a:extLst>
              <a:ext uri="{FF2B5EF4-FFF2-40B4-BE49-F238E27FC236}">
                <a16:creationId xmlns:a16="http://schemas.microsoft.com/office/drawing/2014/main" id="{7991D3FE-BB63-BA2F-DCA2-048BD2F57BD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686;p26">
            <a:extLst>
              <a:ext uri="{FF2B5EF4-FFF2-40B4-BE49-F238E27FC236}">
                <a16:creationId xmlns:a16="http://schemas.microsoft.com/office/drawing/2014/main" id="{A5B76890-F60F-709A-A323-06670ABB622C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687;p26">
            <a:extLst>
              <a:ext uri="{FF2B5EF4-FFF2-40B4-BE49-F238E27FC236}">
                <a16:creationId xmlns:a16="http://schemas.microsoft.com/office/drawing/2014/main" id="{D3268097-E4BA-ECC5-D4C0-95449C96543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696;p26">
            <a:extLst>
              <a:ext uri="{FF2B5EF4-FFF2-40B4-BE49-F238E27FC236}">
                <a16:creationId xmlns:a16="http://schemas.microsoft.com/office/drawing/2014/main" id="{6AD19696-77A3-00C9-D471-EA0B47027749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697;p26">
            <a:extLst>
              <a:ext uri="{FF2B5EF4-FFF2-40B4-BE49-F238E27FC236}">
                <a16:creationId xmlns:a16="http://schemas.microsoft.com/office/drawing/2014/main" id="{AEEA56F3-F225-8875-53B8-6909AF126DF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98;p26">
            <a:extLst>
              <a:ext uri="{FF2B5EF4-FFF2-40B4-BE49-F238E27FC236}">
                <a16:creationId xmlns:a16="http://schemas.microsoft.com/office/drawing/2014/main" id="{2CD9181A-E406-D7B9-DBBD-F7DD0F2BCE5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7C26BD6-C835-1CD9-7F32-C855675742A8}"/>
              </a:ext>
            </a:extLst>
          </p:cNvPr>
          <p:cNvGrpSpPr/>
          <p:nvPr/>
        </p:nvGrpSpPr>
        <p:grpSpPr>
          <a:xfrm>
            <a:off x="354375" y="1927756"/>
            <a:ext cx="2352812" cy="2307997"/>
            <a:chOff x="71561" y="1574001"/>
            <a:chExt cx="2751151" cy="276719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BAD7DF-5370-7B37-D104-327CA3012C85}"/>
                </a:ext>
              </a:extLst>
            </p:cNvPr>
            <p:cNvSpPr/>
            <p:nvPr/>
          </p:nvSpPr>
          <p:spPr>
            <a:xfrm>
              <a:off x="71561" y="1574001"/>
              <a:ext cx="2751151" cy="27671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11E5980-1F2D-6D98-2A87-AB059A03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960" y="1818350"/>
              <a:ext cx="2450040" cy="240022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BA8CF2-E787-12C9-06D2-6A5EEB7FB8E5}"/>
              </a:ext>
            </a:extLst>
          </p:cNvPr>
          <p:cNvGrpSpPr/>
          <p:nvPr/>
        </p:nvGrpSpPr>
        <p:grpSpPr>
          <a:xfrm>
            <a:off x="3039287" y="1629979"/>
            <a:ext cx="633179" cy="585036"/>
            <a:chOff x="2882240" y="1313566"/>
            <a:chExt cx="633179" cy="585036"/>
          </a:xfrm>
        </p:grpSpPr>
        <p:grpSp>
          <p:nvGrpSpPr>
            <p:cNvPr id="53" name="Google Shape;83;p16">
              <a:extLst>
                <a:ext uri="{FF2B5EF4-FFF2-40B4-BE49-F238E27FC236}">
                  <a16:creationId xmlns:a16="http://schemas.microsoft.com/office/drawing/2014/main" id="{6038E2F0-46B8-1E7F-6613-ECA80D6F18EE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54" name="Google Shape;84;p16">
                <a:extLst>
                  <a:ext uri="{FF2B5EF4-FFF2-40B4-BE49-F238E27FC236}">
                    <a16:creationId xmlns:a16="http://schemas.microsoft.com/office/drawing/2014/main" id="{5532E994-37E9-80EB-591D-0E9425E79AC0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5;p16">
                <a:extLst>
                  <a:ext uri="{FF2B5EF4-FFF2-40B4-BE49-F238E27FC236}">
                    <a16:creationId xmlns:a16="http://schemas.microsoft.com/office/drawing/2014/main" id="{6074767B-7887-352A-8B60-00F6CBB08897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6;p16">
                <a:extLst>
                  <a:ext uri="{FF2B5EF4-FFF2-40B4-BE49-F238E27FC236}">
                    <a16:creationId xmlns:a16="http://schemas.microsoft.com/office/drawing/2014/main" id="{63B95CF9-8DCB-9BDD-4C36-8269CE4F7887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19533D-8A5D-CFD0-E602-E65D2E5A36F7}"/>
                </a:ext>
              </a:extLst>
            </p:cNvPr>
            <p:cNvSpPr txBox="1"/>
            <p:nvPr/>
          </p:nvSpPr>
          <p:spPr>
            <a:xfrm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(1)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E6EE96-4B05-72AD-EB98-574A92C09E80}"/>
              </a:ext>
            </a:extLst>
          </p:cNvPr>
          <p:cNvGrpSpPr/>
          <p:nvPr/>
        </p:nvGrpSpPr>
        <p:grpSpPr>
          <a:xfrm rot="1272429">
            <a:off x="3099315" y="2780416"/>
            <a:ext cx="633179" cy="585036"/>
            <a:chOff x="2882240" y="1313566"/>
            <a:chExt cx="633179" cy="585036"/>
          </a:xfrm>
        </p:grpSpPr>
        <p:grpSp>
          <p:nvGrpSpPr>
            <p:cNvPr id="60" name="Google Shape;83;p16">
              <a:extLst>
                <a:ext uri="{FF2B5EF4-FFF2-40B4-BE49-F238E27FC236}">
                  <a16:creationId xmlns:a16="http://schemas.microsoft.com/office/drawing/2014/main" id="{36399275-D90F-231B-66C6-8AAA3990726D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2" name="Google Shape;84;p16">
                <a:extLst>
                  <a:ext uri="{FF2B5EF4-FFF2-40B4-BE49-F238E27FC236}">
                    <a16:creationId xmlns:a16="http://schemas.microsoft.com/office/drawing/2014/main" id="{E8587D76-E9B8-B6BA-0C16-B3E64EEBA529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5;p16">
                <a:extLst>
                  <a:ext uri="{FF2B5EF4-FFF2-40B4-BE49-F238E27FC236}">
                    <a16:creationId xmlns:a16="http://schemas.microsoft.com/office/drawing/2014/main" id="{E4B142C4-B6FA-B5A3-2CC7-99FBD742855E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6;p16">
                <a:extLst>
                  <a:ext uri="{FF2B5EF4-FFF2-40B4-BE49-F238E27FC236}">
                    <a16:creationId xmlns:a16="http://schemas.microsoft.com/office/drawing/2014/main" id="{2F51BA64-6F17-8C3D-7369-5527877306DF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2EDDEF-D1AD-FF19-D4CD-904CD1A24F99}"/>
                </a:ext>
              </a:extLst>
            </p:cNvPr>
            <p:cNvSpPr txBox="1"/>
            <p:nvPr/>
          </p:nvSpPr>
          <p:spPr>
            <a:xfrm rot="20327571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(2)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369487-A24A-9C26-A983-68E9ACA0E6EC}"/>
              </a:ext>
            </a:extLst>
          </p:cNvPr>
          <p:cNvGrpSpPr/>
          <p:nvPr/>
        </p:nvGrpSpPr>
        <p:grpSpPr>
          <a:xfrm rot="2629442">
            <a:off x="3099158" y="3954577"/>
            <a:ext cx="633179" cy="585036"/>
            <a:chOff x="2882240" y="1313566"/>
            <a:chExt cx="633179" cy="585036"/>
          </a:xfrm>
        </p:grpSpPr>
        <p:grpSp>
          <p:nvGrpSpPr>
            <p:cNvPr id="66" name="Google Shape;83;p16">
              <a:extLst>
                <a:ext uri="{FF2B5EF4-FFF2-40B4-BE49-F238E27FC236}">
                  <a16:creationId xmlns:a16="http://schemas.microsoft.com/office/drawing/2014/main" id="{1DAA6628-A08E-DFB6-FA77-2AAE569670E2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8" name="Google Shape;84;p16">
                <a:extLst>
                  <a:ext uri="{FF2B5EF4-FFF2-40B4-BE49-F238E27FC236}">
                    <a16:creationId xmlns:a16="http://schemas.microsoft.com/office/drawing/2014/main" id="{5325537E-43CD-1C0C-4D64-1097BAB0576B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5;p16">
                <a:extLst>
                  <a:ext uri="{FF2B5EF4-FFF2-40B4-BE49-F238E27FC236}">
                    <a16:creationId xmlns:a16="http://schemas.microsoft.com/office/drawing/2014/main" id="{08382238-F968-252D-43BB-A45C3230E478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;p16">
                <a:extLst>
                  <a:ext uri="{FF2B5EF4-FFF2-40B4-BE49-F238E27FC236}">
                    <a16:creationId xmlns:a16="http://schemas.microsoft.com/office/drawing/2014/main" id="{41490AF8-F9B9-6E5B-FEC8-8DD29D8FF728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7C5574-C329-5440-57C9-BFCB0A38C668}"/>
                </a:ext>
              </a:extLst>
            </p:cNvPr>
            <p:cNvSpPr txBox="1"/>
            <p:nvPr/>
          </p:nvSpPr>
          <p:spPr>
            <a:xfrm rot="18970558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(3)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F307FC7-875F-74AA-4D21-7144141EAC51}"/>
              </a:ext>
            </a:extLst>
          </p:cNvPr>
          <p:cNvSpPr txBox="1"/>
          <p:nvPr/>
        </p:nvSpPr>
        <p:spPr>
          <a:xfrm>
            <a:off x="3970515" y="1414664"/>
            <a:ext cx="492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1517C2-BF7F-DFE6-9E1F-BD105E6FBDAE}"/>
              </a:ext>
            </a:extLst>
          </p:cNvPr>
          <p:cNvSpPr txBox="1"/>
          <p:nvPr/>
        </p:nvSpPr>
        <p:spPr>
          <a:xfrm>
            <a:off x="3970515" y="2781027"/>
            <a:ext cx="49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trứng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chìa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926EA-CE70-0509-85D6-BB9189246E0E}"/>
              </a:ext>
            </a:extLst>
          </p:cNvPr>
          <p:cNvSpPr txBox="1"/>
          <p:nvPr/>
        </p:nvSpPr>
        <p:spPr>
          <a:xfrm>
            <a:off x="3970515" y="3969473"/>
            <a:ext cx="49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0;p26">
            <a:extLst>
              <a:ext uri="{FF2B5EF4-FFF2-40B4-BE49-F238E27FC236}">
                <a16:creationId xmlns:a16="http://schemas.microsoft.com/office/drawing/2014/main" id="{01152DC4-7AD9-A9C1-CB75-54DBF646799D}"/>
              </a:ext>
            </a:extLst>
          </p:cNvPr>
          <p:cNvSpPr txBox="1">
            <a:spLocks/>
          </p:cNvSpPr>
          <p:nvPr/>
        </p:nvSpPr>
        <p:spPr>
          <a:xfrm>
            <a:off x="364594" y="273389"/>
            <a:ext cx="843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bãi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buổi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minh</a:t>
            </a:r>
            <a:endParaRPr lang="en-US" sz="32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7" name="Google Shape;661;p26">
            <a:extLst>
              <a:ext uri="{FF2B5EF4-FFF2-40B4-BE49-F238E27FC236}">
                <a16:creationId xmlns:a16="http://schemas.microsoft.com/office/drawing/2014/main" id="{4FBF81A3-03BD-2FE2-26F2-73318D8B5698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62;p26">
            <a:extLst>
              <a:ext uri="{FF2B5EF4-FFF2-40B4-BE49-F238E27FC236}">
                <a16:creationId xmlns:a16="http://schemas.microsoft.com/office/drawing/2014/main" id="{D3EF4D25-5D95-5D10-FFCB-4E781E3DB2C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63;p26">
            <a:extLst>
              <a:ext uri="{FF2B5EF4-FFF2-40B4-BE49-F238E27FC236}">
                <a16:creationId xmlns:a16="http://schemas.microsoft.com/office/drawing/2014/main" id="{1A0E215A-F0BC-C776-FFF0-743417732F9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64;p26">
            <a:extLst>
              <a:ext uri="{FF2B5EF4-FFF2-40B4-BE49-F238E27FC236}">
                <a16:creationId xmlns:a16="http://schemas.microsoft.com/office/drawing/2014/main" id="{83EA1A0C-7332-E1A4-CC25-71371E96ED98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65;p26">
            <a:extLst>
              <a:ext uri="{FF2B5EF4-FFF2-40B4-BE49-F238E27FC236}">
                <a16:creationId xmlns:a16="http://schemas.microsoft.com/office/drawing/2014/main" id="{750A24F1-D000-40C0-D735-9AD8E1137B0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6;p26">
            <a:extLst>
              <a:ext uri="{FF2B5EF4-FFF2-40B4-BE49-F238E27FC236}">
                <a16:creationId xmlns:a16="http://schemas.microsoft.com/office/drawing/2014/main" id="{1D9BDF6A-D051-69A5-52BD-164C33016F5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67;p26">
            <a:extLst>
              <a:ext uri="{FF2B5EF4-FFF2-40B4-BE49-F238E27FC236}">
                <a16:creationId xmlns:a16="http://schemas.microsoft.com/office/drawing/2014/main" id="{3CD3F326-B715-38BA-CAE2-D5F620676304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68;p26">
            <a:extLst>
              <a:ext uri="{FF2B5EF4-FFF2-40B4-BE49-F238E27FC236}">
                <a16:creationId xmlns:a16="http://schemas.microsoft.com/office/drawing/2014/main" id="{7CF96440-BB04-4CF5-2517-23FB97867030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69;p26">
            <a:extLst>
              <a:ext uri="{FF2B5EF4-FFF2-40B4-BE49-F238E27FC236}">
                <a16:creationId xmlns:a16="http://schemas.microsoft.com/office/drawing/2014/main" id="{716E3A10-3DD3-2291-0C1D-8D649A84C0A4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70;p26">
            <a:extLst>
              <a:ext uri="{FF2B5EF4-FFF2-40B4-BE49-F238E27FC236}">
                <a16:creationId xmlns:a16="http://schemas.microsoft.com/office/drawing/2014/main" id="{DA60AA82-468B-7BA1-32D1-ED1B9B2D5C2B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71;p26">
            <a:extLst>
              <a:ext uri="{FF2B5EF4-FFF2-40B4-BE49-F238E27FC236}">
                <a16:creationId xmlns:a16="http://schemas.microsoft.com/office/drawing/2014/main" id="{6CC45518-5B8C-5E84-B07F-245F0F492A3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72;p26">
            <a:extLst>
              <a:ext uri="{FF2B5EF4-FFF2-40B4-BE49-F238E27FC236}">
                <a16:creationId xmlns:a16="http://schemas.microsoft.com/office/drawing/2014/main" id="{3321BC7A-BF39-5D3B-4984-496BB172C15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73;p26">
            <a:extLst>
              <a:ext uri="{FF2B5EF4-FFF2-40B4-BE49-F238E27FC236}">
                <a16:creationId xmlns:a16="http://schemas.microsoft.com/office/drawing/2014/main" id="{4D123B1D-B438-ADA5-02B4-CE4A06E4DB6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74;p26">
            <a:extLst>
              <a:ext uri="{FF2B5EF4-FFF2-40B4-BE49-F238E27FC236}">
                <a16:creationId xmlns:a16="http://schemas.microsoft.com/office/drawing/2014/main" id="{0592FD32-7A59-0E35-E231-8704895E48BE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75;p26">
            <a:extLst>
              <a:ext uri="{FF2B5EF4-FFF2-40B4-BE49-F238E27FC236}">
                <a16:creationId xmlns:a16="http://schemas.microsoft.com/office/drawing/2014/main" id="{915074A7-9213-24E4-657F-460A71E9B781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76;p26">
            <a:extLst>
              <a:ext uri="{FF2B5EF4-FFF2-40B4-BE49-F238E27FC236}">
                <a16:creationId xmlns:a16="http://schemas.microsoft.com/office/drawing/2014/main" id="{2BC32BCF-2188-903D-2E3E-A6787B1413E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77;p26">
            <a:extLst>
              <a:ext uri="{FF2B5EF4-FFF2-40B4-BE49-F238E27FC236}">
                <a16:creationId xmlns:a16="http://schemas.microsoft.com/office/drawing/2014/main" id="{1FB85973-8AF9-BE06-6957-F0CA5BC1BED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678;p26">
            <a:extLst>
              <a:ext uri="{FF2B5EF4-FFF2-40B4-BE49-F238E27FC236}">
                <a16:creationId xmlns:a16="http://schemas.microsoft.com/office/drawing/2014/main" id="{90050F43-AD42-F925-8867-BBF83FEB408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679;p26">
            <a:extLst>
              <a:ext uri="{FF2B5EF4-FFF2-40B4-BE49-F238E27FC236}">
                <a16:creationId xmlns:a16="http://schemas.microsoft.com/office/drawing/2014/main" id="{8FE98A80-1D30-6F5C-FBCF-49A7B4E6852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680;p26">
            <a:extLst>
              <a:ext uri="{FF2B5EF4-FFF2-40B4-BE49-F238E27FC236}">
                <a16:creationId xmlns:a16="http://schemas.microsoft.com/office/drawing/2014/main" id="{D6E0B008-E15C-F272-4E18-39BB6C658BE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681;p26">
            <a:extLst>
              <a:ext uri="{FF2B5EF4-FFF2-40B4-BE49-F238E27FC236}">
                <a16:creationId xmlns:a16="http://schemas.microsoft.com/office/drawing/2014/main" id="{909F14EC-1DCF-7345-BA7A-4EDDD75D8737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82;p26">
            <a:extLst>
              <a:ext uri="{FF2B5EF4-FFF2-40B4-BE49-F238E27FC236}">
                <a16:creationId xmlns:a16="http://schemas.microsoft.com/office/drawing/2014/main" id="{9F539E3B-1679-B8BA-6930-04BEDE7777C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83;p26">
            <a:extLst>
              <a:ext uri="{FF2B5EF4-FFF2-40B4-BE49-F238E27FC236}">
                <a16:creationId xmlns:a16="http://schemas.microsoft.com/office/drawing/2014/main" id="{12875AF5-1B08-BF4D-E308-72E22DFAAA7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84;p26">
            <a:extLst>
              <a:ext uri="{FF2B5EF4-FFF2-40B4-BE49-F238E27FC236}">
                <a16:creationId xmlns:a16="http://schemas.microsoft.com/office/drawing/2014/main" id="{9AA29DD6-3C81-04BB-039F-9DB56BDFED43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685;p26">
            <a:extLst>
              <a:ext uri="{FF2B5EF4-FFF2-40B4-BE49-F238E27FC236}">
                <a16:creationId xmlns:a16="http://schemas.microsoft.com/office/drawing/2014/main" id="{7991D3FE-BB63-BA2F-DCA2-048BD2F57BD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686;p26">
            <a:extLst>
              <a:ext uri="{FF2B5EF4-FFF2-40B4-BE49-F238E27FC236}">
                <a16:creationId xmlns:a16="http://schemas.microsoft.com/office/drawing/2014/main" id="{A5B76890-F60F-709A-A323-06670ABB622C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687;p26">
            <a:extLst>
              <a:ext uri="{FF2B5EF4-FFF2-40B4-BE49-F238E27FC236}">
                <a16:creationId xmlns:a16="http://schemas.microsoft.com/office/drawing/2014/main" id="{D3268097-E4BA-ECC5-D4C0-95449C965432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696;p26">
            <a:extLst>
              <a:ext uri="{FF2B5EF4-FFF2-40B4-BE49-F238E27FC236}">
                <a16:creationId xmlns:a16="http://schemas.microsoft.com/office/drawing/2014/main" id="{6AD19696-77A3-00C9-D471-EA0B47027749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697;p26">
            <a:extLst>
              <a:ext uri="{FF2B5EF4-FFF2-40B4-BE49-F238E27FC236}">
                <a16:creationId xmlns:a16="http://schemas.microsoft.com/office/drawing/2014/main" id="{AEEA56F3-F225-8875-53B8-6909AF126DFA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98;p26">
            <a:extLst>
              <a:ext uri="{FF2B5EF4-FFF2-40B4-BE49-F238E27FC236}">
                <a16:creationId xmlns:a16="http://schemas.microsoft.com/office/drawing/2014/main" id="{2CD9181A-E406-D7B9-DBBD-F7DD0F2BCE56}"/>
              </a:ext>
            </a:extLst>
          </p:cNvPr>
          <p:cNvSpPr/>
          <p:nvPr/>
        </p:nvSpPr>
        <p:spPr>
          <a:xfrm>
            <a:off x="1160928" y="29576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BA8CF2-E787-12C9-06D2-6A5EEB7FB8E5}"/>
              </a:ext>
            </a:extLst>
          </p:cNvPr>
          <p:cNvGrpSpPr/>
          <p:nvPr/>
        </p:nvGrpSpPr>
        <p:grpSpPr>
          <a:xfrm>
            <a:off x="3039287" y="1415294"/>
            <a:ext cx="633179" cy="585036"/>
            <a:chOff x="2882240" y="1313566"/>
            <a:chExt cx="633179" cy="585036"/>
          </a:xfrm>
        </p:grpSpPr>
        <p:grpSp>
          <p:nvGrpSpPr>
            <p:cNvPr id="53" name="Google Shape;83;p16">
              <a:extLst>
                <a:ext uri="{FF2B5EF4-FFF2-40B4-BE49-F238E27FC236}">
                  <a16:creationId xmlns:a16="http://schemas.microsoft.com/office/drawing/2014/main" id="{6038E2F0-46B8-1E7F-6613-ECA80D6F18EE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54" name="Google Shape;84;p16">
                <a:extLst>
                  <a:ext uri="{FF2B5EF4-FFF2-40B4-BE49-F238E27FC236}">
                    <a16:creationId xmlns:a16="http://schemas.microsoft.com/office/drawing/2014/main" id="{5532E994-37E9-80EB-591D-0E9425E79AC0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5;p16">
                <a:extLst>
                  <a:ext uri="{FF2B5EF4-FFF2-40B4-BE49-F238E27FC236}">
                    <a16:creationId xmlns:a16="http://schemas.microsoft.com/office/drawing/2014/main" id="{6074767B-7887-352A-8B60-00F6CBB08897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6;p16">
                <a:extLst>
                  <a:ext uri="{FF2B5EF4-FFF2-40B4-BE49-F238E27FC236}">
                    <a16:creationId xmlns:a16="http://schemas.microsoft.com/office/drawing/2014/main" id="{63B95CF9-8DCB-9BDD-4C36-8269CE4F7887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19533D-8A5D-CFD0-E602-E65D2E5A36F7}"/>
                </a:ext>
              </a:extLst>
            </p:cNvPr>
            <p:cNvSpPr txBox="1"/>
            <p:nvPr/>
          </p:nvSpPr>
          <p:spPr>
            <a:xfrm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(1)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E6EE96-4B05-72AD-EB98-574A92C09E80}"/>
              </a:ext>
            </a:extLst>
          </p:cNvPr>
          <p:cNvGrpSpPr/>
          <p:nvPr/>
        </p:nvGrpSpPr>
        <p:grpSpPr>
          <a:xfrm rot="1272429">
            <a:off x="3099315" y="2692955"/>
            <a:ext cx="633179" cy="585036"/>
            <a:chOff x="2882240" y="1313566"/>
            <a:chExt cx="633179" cy="585036"/>
          </a:xfrm>
        </p:grpSpPr>
        <p:grpSp>
          <p:nvGrpSpPr>
            <p:cNvPr id="60" name="Google Shape;83;p16">
              <a:extLst>
                <a:ext uri="{FF2B5EF4-FFF2-40B4-BE49-F238E27FC236}">
                  <a16:creationId xmlns:a16="http://schemas.microsoft.com/office/drawing/2014/main" id="{36399275-D90F-231B-66C6-8AAA3990726D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2" name="Google Shape;84;p16">
                <a:extLst>
                  <a:ext uri="{FF2B5EF4-FFF2-40B4-BE49-F238E27FC236}">
                    <a16:creationId xmlns:a16="http://schemas.microsoft.com/office/drawing/2014/main" id="{E8587D76-E9B8-B6BA-0C16-B3E64EEBA529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5;p16">
                <a:extLst>
                  <a:ext uri="{FF2B5EF4-FFF2-40B4-BE49-F238E27FC236}">
                    <a16:creationId xmlns:a16="http://schemas.microsoft.com/office/drawing/2014/main" id="{E4B142C4-B6FA-B5A3-2CC7-99FBD742855E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6;p16">
                <a:extLst>
                  <a:ext uri="{FF2B5EF4-FFF2-40B4-BE49-F238E27FC236}">
                    <a16:creationId xmlns:a16="http://schemas.microsoft.com/office/drawing/2014/main" id="{2F51BA64-6F17-8C3D-7369-5527877306DF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2EDDEF-D1AD-FF19-D4CD-904CD1A24F99}"/>
                </a:ext>
              </a:extLst>
            </p:cNvPr>
            <p:cNvSpPr txBox="1"/>
            <p:nvPr/>
          </p:nvSpPr>
          <p:spPr>
            <a:xfrm rot="20327571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(2)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369487-A24A-9C26-A983-68E9ACA0E6EC}"/>
              </a:ext>
            </a:extLst>
          </p:cNvPr>
          <p:cNvGrpSpPr/>
          <p:nvPr/>
        </p:nvGrpSpPr>
        <p:grpSpPr>
          <a:xfrm rot="2629442">
            <a:off x="3099158" y="3954577"/>
            <a:ext cx="633179" cy="585036"/>
            <a:chOff x="2882240" y="1313566"/>
            <a:chExt cx="633179" cy="585036"/>
          </a:xfrm>
        </p:grpSpPr>
        <p:grpSp>
          <p:nvGrpSpPr>
            <p:cNvPr id="66" name="Google Shape;83;p16">
              <a:extLst>
                <a:ext uri="{FF2B5EF4-FFF2-40B4-BE49-F238E27FC236}">
                  <a16:creationId xmlns:a16="http://schemas.microsoft.com/office/drawing/2014/main" id="{1DAA6628-A08E-DFB6-FA77-2AAE569670E2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8" name="Google Shape;84;p16">
                <a:extLst>
                  <a:ext uri="{FF2B5EF4-FFF2-40B4-BE49-F238E27FC236}">
                    <a16:creationId xmlns:a16="http://schemas.microsoft.com/office/drawing/2014/main" id="{5325537E-43CD-1C0C-4D64-1097BAB0576B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5;p16">
                <a:extLst>
                  <a:ext uri="{FF2B5EF4-FFF2-40B4-BE49-F238E27FC236}">
                    <a16:creationId xmlns:a16="http://schemas.microsoft.com/office/drawing/2014/main" id="{08382238-F968-252D-43BB-A45C3230E478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;p16">
                <a:extLst>
                  <a:ext uri="{FF2B5EF4-FFF2-40B4-BE49-F238E27FC236}">
                    <a16:creationId xmlns:a16="http://schemas.microsoft.com/office/drawing/2014/main" id="{41490AF8-F9B9-6E5B-FEC8-8DD29D8FF728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7C5574-C329-5440-57C9-BFCB0A38C668}"/>
                </a:ext>
              </a:extLst>
            </p:cNvPr>
            <p:cNvSpPr txBox="1"/>
            <p:nvPr/>
          </p:nvSpPr>
          <p:spPr>
            <a:xfrm rot="18970558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(3)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F307FC7-875F-74AA-4D21-7144141EAC51}"/>
              </a:ext>
            </a:extLst>
          </p:cNvPr>
          <p:cNvSpPr txBox="1"/>
          <p:nvPr/>
        </p:nvSpPr>
        <p:spPr>
          <a:xfrm>
            <a:off x="3932385" y="1385037"/>
            <a:ext cx="49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1517C2-BF7F-DFE6-9E1F-BD105E6FBDAE}"/>
              </a:ext>
            </a:extLst>
          </p:cNvPr>
          <p:cNvSpPr txBox="1"/>
          <p:nvPr/>
        </p:nvSpPr>
        <p:spPr>
          <a:xfrm>
            <a:off x="3953798" y="2323752"/>
            <a:ext cx="4922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&gt;&lt;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Nổi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vọng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Tăng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hấp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dẫn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hồi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hộp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926EA-CE70-0509-85D6-BB9189246E0E}"/>
              </a:ext>
            </a:extLst>
          </p:cNvPr>
          <p:cNvSpPr txBox="1"/>
          <p:nvPr/>
        </p:nvSpPr>
        <p:spPr>
          <a:xfrm>
            <a:off x="3953798" y="3848529"/>
            <a:ext cx="492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EC2B0-1C64-8D72-6394-2D9D2638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8862"/>
            <a:ext cx="2779369" cy="27793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665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0;p26">
            <a:extLst>
              <a:ext uri="{FF2B5EF4-FFF2-40B4-BE49-F238E27FC236}">
                <a16:creationId xmlns:a16="http://schemas.microsoft.com/office/drawing/2014/main" id="{01152DC4-7AD9-A9C1-CB75-54DBF646799D}"/>
              </a:ext>
            </a:extLst>
          </p:cNvPr>
          <p:cNvSpPr txBox="1">
            <a:spLocks/>
          </p:cNvSpPr>
          <p:nvPr/>
        </p:nvSpPr>
        <p:spPr>
          <a:xfrm>
            <a:off x="354450" y="375820"/>
            <a:ext cx="843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1100"/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non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đuối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sức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cất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bay </a:t>
            </a:r>
            <a:r>
              <a:rPr lang="en-US" sz="32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lên</a:t>
            </a:r>
            <a:endParaRPr lang="en-US" sz="32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7" name="Google Shape;661;p26">
            <a:extLst>
              <a:ext uri="{FF2B5EF4-FFF2-40B4-BE49-F238E27FC236}">
                <a16:creationId xmlns:a16="http://schemas.microsoft.com/office/drawing/2014/main" id="{4FBF81A3-03BD-2FE2-26F2-73318D8B5698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62;p26">
            <a:extLst>
              <a:ext uri="{FF2B5EF4-FFF2-40B4-BE49-F238E27FC236}">
                <a16:creationId xmlns:a16="http://schemas.microsoft.com/office/drawing/2014/main" id="{D3EF4D25-5D95-5D10-FFCB-4E781E3DB2C7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63;p26">
            <a:extLst>
              <a:ext uri="{FF2B5EF4-FFF2-40B4-BE49-F238E27FC236}">
                <a16:creationId xmlns:a16="http://schemas.microsoft.com/office/drawing/2014/main" id="{1A0E215A-F0BC-C776-FFF0-743417732F97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64;p26">
            <a:extLst>
              <a:ext uri="{FF2B5EF4-FFF2-40B4-BE49-F238E27FC236}">
                <a16:creationId xmlns:a16="http://schemas.microsoft.com/office/drawing/2014/main" id="{83EA1A0C-7332-E1A4-CC25-71371E96ED98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65;p26">
            <a:extLst>
              <a:ext uri="{FF2B5EF4-FFF2-40B4-BE49-F238E27FC236}">
                <a16:creationId xmlns:a16="http://schemas.microsoft.com/office/drawing/2014/main" id="{750A24F1-D000-40C0-D735-9AD8E1137B07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6;p26">
            <a:extLst>
              <a:ext uri="{FF2B5EF4-FFF2-40B4-BE49-F238E27FC236}">
                <a16:creationId xmlns:a16="http://schemas.microsoft.com/office/drawing/2014/main" id="{1D9BDF6A-D051-69A5-52BD-164C33016F5A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67;p26">
            <a:extLst>
              <a:ext uri="{FF2B5EF4-FFF2-40B4-BE49-F238E27FC236}">
                <a16:creationId xmlns:a16="http://schemas.microsoft.com/office/drawing/2014/main" id="{3CD3F326-B715-38BA-CAE2-D5F620676304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68;p26">
            <a:extLst>
              <a:ext uri="{FF2B5EF4-FFF2-40B4-BE49-F238E27FC236}">
                <a16:creationId xmlns:a16="http://schemas.microsoft.com/office/drawing/2014/main" id="{7CF96440-BB04-4CF5-2517-23FB97867030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69;p26">
            <a:extLst>
              <a:ext uri="{FF2B5EF4-FFF2-40B4-BE49-F238E27FC236}">
                <a16:creationId xmlns:a16="http://schemas.microsoft.com/office/drawing/2014/main" id="{716E3A10-3DD3-2291-0C1D-8D649A84C0A4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70;p26">
            <a:extLst>
              <a:ext uri="{FF2B5EF4-FFF2-40B4-BE49-F238E27FC236}">
                <a16:creationId xmlns:a16="http://schemas.microsoft.com/office/drawing/2014/main" id="{DA60AA82-468B-7BA1-32D1-ED1B9B2D5C2B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71;p26">
            <a:extLst>
              <a:ext uri="{FF2B5EF4-FFF2-40B4-BE49-F238E27FC236}">
                <a16:creationId xmlns:a16="http://schemas.microsoft.com/office/drawing/2014/main" id="{6CC45518-5B8C-5E84-B07F-245F0F492A36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72;p26">
            <a:extLst>
              <a:ext uri="{FF2B5EF4-FFF2-40B4-BE49-F238E27FC236}">
                <a16:creationId xmlns:a16="http://schemas.microsoft.com/office/drawing/2014/main" id="{3321BC7A-BF39-5D3B-4984-496BB172C15A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73;p26">
            <a:extLst>
              <a:ext uri="{FF2B5EF4-FFF2-40B4-BE49-F238E27FC236}">
                <a16:creationId xmlns:a16="http://schemas.microsoft.com/office/drawing/2014/main" id="{4D123B1D-B438-ADA5-02B4-CE4A06E4DB62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74;p26">
            <a:extLst>
              <a:ext uri="{FF2B5EF4-FFF2-40B4-BE49-F238E27FC236}">
                <a16:creationId xmlns:a16="http://schemas.microsoft.com/office/drawing/2014/main" id="{0592FD32-7A59-0E35-E231-8704895E48BE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75;p26">
            <a:extLst>
              <a:ext uri="{FF2B5EF4-FFF2-40B4-BE49-F238E27FC236}">
                <a16:creationId xmlns:a16="http://schemas.microsoft.com/office/drawing/2014/main" id="{915074A7-9213-24E4-657F-460A71E9B781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76;p26">
            <a:extLst>
              <a:ext uri="{FF2B5EF4-FFF2-40B4-BE49-F238E27FC236}">
                <a16:creationId xmlns:a16="http://schemas.microsoft.com/office/drawing/2014/main" id="{2BC32BCF-2188-903D-2E3E-A6787B1413E2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677;p26">
            <a:extLst>
              <a:ext uri="{FF2B5EF4-FFF2-40B4-BE49-F238E27FC236}">
                <a16:creationId xmlns:a16="http://schemas.microsoft.com/office/drawing/2014/main" id="{1FB85973-8AF9-BE06-6957-F0CA5BC1BEDA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678;p26">
            <a:extLst>
              <a:ext uri="{FF2B5EF4-FFF2-40B4-BE49-F238E27FC236}">
                <a16:creationId xmlns:a16="http://schemas.microsoft.com/office/drawing/2014/main" id="{90050F43-AD42-F925-8867-BBF83FEB4083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679;p26">
            <a:extLst>
              <a:ext uri="{FF2B5EF4-FFF2-40B4-BE49-F238E27FC236}">
                <a16:creationId xmlns:a16="http://schemas.microsoft.com/office/drawing/2014/main" id="{8FE98A80-1D30-6F5C-FBCF-49A7B4E68526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680;p26">
            <a:extLst>
              <a:ext uri="{FF2B5EF4-FFF2-40B4-BE49-F238E27FC236}">
                <a16:creationId xmlns:a16="http://schemas.microsoft.com/office/drawing/2014/main" id="{D6E0B008-E15C-F272-4E18-39BB6C658BE7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681;p26">
            <a:extLst>
              <a:ext uri="{FF2B5EF4-FFF2-40B4-BE49-F238E27FC236}">
                <a16:creationId xmlns:a16="http://schemas.microsoft.com/office/drawing/2014/main" id="{909F14EC-1DCF-7345-BA7A-4EDDD75D8737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82;p26">
            <a:extLst>
              <a:ext uri="{FF2B5EF4-FFF2-40B4-BE49-F238E27FC236}">
                <a16:creationId xmlns:a16="http://schemas.microsoft.com/office/drawing/2014/main" id="{9F539E3B-1679-B8BA-6930-04BEDE7777C6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83;p26">
            <a:extLst>
              <a:ext uri="{FF2B5EF4-FFF2-40B4-BE49-F238E27FC236}">
                <a16:creationId xmlns:a16="http://schemas.microsoft.com/office/drawing/2014/main" id="{12875AF5-1B08-BF4D-E308-72E22DFAAA73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84;p26">
            <a:extLst>
              <a:ext uri="{FF2B5EF4-FFF2-40B4-BE49-F238E27FC236}">
                <a16:creationId xmlns:a16="http://schemas.microsoft.com/office/drawing/2014/main" id="{9AA29DD6-3C81-04BB-039F-9DB56BDFED43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685;p26">
            <a:extLst>
              <a:ext uri="{FF2B5EF4-FFF2-40B4-BE49-F238E27FC236}">
                <a16:creationId xmlns:a16="http://schemas.microsoft.com/office/drawing/2014/main" id="{7991D3FE-BB63-BA2F-DCA2-048BD2F57BD2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686;p26">
            <a:extLst>
              <a:ext uri="{FF2B5EF4-FFF2-40B4-BE49-F238E27FC236}">
                <a16:creationId xmlns:a16="http://schemas.microsoft.com/office/drawing/2014/main" id="{A5B76890-F60F-709A-A323-06670ABB622C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687;p26">
            <a:extLst>
              <a:ext uri="{FF2B5EF4-FFF2-40B4-BE49-F238E27FC236}">
                <a16:creationId xmlns:a16="http://schemas.microsoft.com/office/drawing/2014/main" id="{D3268097-E4BA-ECC5-D4C0-95449C965432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696;p26">
            <a:extLst>
              <a:ext uri="{FF2B5EF4-FFF2-40B4-BE49-F238E27FC236}">
                <a16:creationId xmlns:a16="http://schemas.microsoft.com/office/drawing/2014/main" id="{6AD19696-77A3-00C9-D471-EA0B47027749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697;p26">
            <a:extLst>
              <a:ext uri="{FF2B5EF4-FFF2-40B4-BE49-F238E27FC236}">
                <a16:creationId xmlns:a16="http://schemas.microsoft.com/office/drawing/2014/main" id="{AEEA56F3-F225-8875-53B8-6909AF126DFA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98;p26">
            <a:extLst>
              <a:ext uri="{FF2B5EF4-FFF2-40B4-BE49-F238E27FC236}">
                <a16:creationId xmlns:a16="http://schemas.microsoft.com/office/drawing/2014/main" id="{2CD9181A-E406-D7B9-DBBD-F7DD0F2BCE56}"/>
              </a:ext>
            </a:extLst>
          </p:cNvPr>
          <p:cNvSpPr/>
          <p:nvPr/>
        </p:nvSpPr>
        <p:spPr>
          <a:xfrm>
            <a:off x="1160928" y="2862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008A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BA8CF2-E787-12C9-06D2-6A5EEB7FB8E5}"/>
              </a:ext>
            </a:extLst>
          </p:cNvPr>
          <p:cNvGrpSpPr/>
          <p:nvPr/>
        </p:nvGrpSpPr>
        <p:grpSpPr>
          <a:xfrm>
            <a:off x="3039287" y="1407346"/>
            <a:ext cx="633179" cy="585036"/>
            <a:chOff x="2882240" y="1313566"/>
            <a:chExt cx="633179" cy="585036"/>
          </a:xfrm>
        </p:grpSpPr>
        <p:grpSp>
          <p:nvGrpSpPr>
            <p:cNvPr id="53" name="Google Shape;83;p16">
              <a:extLst>
                <a:ext uri="{FF2B5EF4-FFF2-40B4-BE49-F238E27FC236}">
                  <a16:creationId xmlns:a16="http://schemas.microsoft.com/office/drawing/2014/main" id="{6038E2F0-46B8-1E7F-6613-ECA80D6F18EE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54" name="Google Shape;84;p16">
                <a:extLst>
                  <a:ext uri="{FF2B5EF4-FFF2-40B4-BE49-F238E27FC236}">
                    <a16:creationId xmlns:a16="http://schemas.microsoft.com/office/drawing/2014/main" id="{5532E994-37E9-80EB-591D-0E9425E79AC0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5;p16">
                <a:extLst>
                  <a:ext uri="{FF2B5EF4-FFF2-40B4-BE49-F238E27FC236}">
                    <a16:creationId xmlns:a16="http://schemas.microsoft.com/office/drawing/2014/main" id="{6074767B-7887-352A-8B60-00F6CBB08897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6;p16">
                <a:extLst>
                  <a:ext uri="{FF2B5EF4-FFF2-40B4-BE49-F238E27FC236}">
                    <a16:creationId xmlns:a16="http://schemas.microsoft.com/office/drawing/2014/main" id="{63B95CF9-8DCB-9BDD-4C36-8269CE4F7887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19533D-8A5D-CFD0-E602-E65D2E5A36F7}"/>
                </a:ext>
              </a:extLst>
            </p:cNvPr>
            <p:cNvSpPr txBox="1"/>
            <p:nvPr/>
          </p:nvSpPr>
          <p:spPr>
            <a:xfrm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(1)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E6EE96-4B05-72AD-EB98-574A92C09E80}"/>
              </a:ext>
            </a:extLst>
          </p:cNvPr>
          <p:cNvGrpSpPr/>
          <p:nvPr/>
        </p:nvGrpSpPr>
        <p:grpSpPr>
          <a:xfrm rot="1272429">
            <a:off x="3099315" y="2685004"/>
            <a:ext cx="633179" cy="585036"/>
            <a:chOff x="2882240" y="1313566"/>
            <a:chExt cx="633179" cy="585036"/>
          </a:xfrm>
        </p:grpSpPr>
        <p:grpSp>
          <p:nvGrpSpPr>
            <p:cNvPr id="60" name="Google Shape;83;p16">
              <a:extLst>
                <a:ext uri="{FF2B5EF4-FFF2-40B4-BE49-F238E27FC236}">
                  <a16:creationId xmlns:a16="http://schemas.microsoft.com/office/drawing/2014/main" id="{36399275-D90F-231B-66C6-8AAA3990726D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2" name="Google Shape;84;p16">
                <a:extLst>
                  <a:ext uri="{FF2B5EF4-FFF2-40B4-BE49-F238E27FC236}">
                    <a16:creationId xmlns:a16="http://schemas.microsoft.com/office/drawing/2014/main" id="{E8587D76-E9B8-B6BA-0C16-B3E64EEBA529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5;p16">
                <a:extLst>
                  <a:ext uri="{FF2B5EF4-FFF2-40B4-BE49-F238E27FC236}">
                    <a16:creationId xmlns:a16="http://schemas.microsoft.com/office/drawing/2014/main" id="{E4B142C4-B6FA-B5A3-2CC7-99FBD742855E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6;p16">
                <a:extLst>
                  <a:ext uri="{FF2B5EF4-FFF2-40B4-BE49-F238E27FC236}">
                    <a16:creationId xmlns:a16="http://schemas.microsoft.com/office/drawing/2014/main" id="{2F51BA64-6F17-8C3D-7369-5527877306DF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2EDDEF-D1AD-FF19-D4CD-904CD1A24F99}"/>
                </a:ext>
              </a:extLst>
            </p:cNvPr>
            <p:cNvSpPr txBox="1"/>
            <p:nvPr/>
          </p:nvSpPr>
          <p:spPr>
            <a:xfrm rot="20327571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(2)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369487-A24A-9C26-A983-68E9ACA0E6EC}"/>
              </a:ext>
            </a:extLst>
          </p:cNvPr>
          <p:cNvGrpSpPr/>
          <p:nvPr/>
        </p:nvGrpSpPr>
        <p:grpSpPr>
          <a:xfrm rot="2629442">
            <a:off x="3107062" y="3973077"/>
            <a:ext cx="633179" cy="585036"/>
            <a:chOff x="2882240" y="1313566"/>
            <a:chExt cx="633179" cy="585036"/>
          </a:xfrm>
        </p:grpSpPr>
        <p:grpSp>
          <p:nvGrpSpPr>
            <p:cNvPr id="66" name="Google Shape;83;p16">
              <a:extLst>
                <a:ext uri="{FF2B5EF4-FFF2-40B4-BE49-F238E27FC236}">
                  <a16:creationId xmlns:a16="http://schemas.microsoft.com/office/drawing/2014/main" id="{1DAA6628-A08E-DFB6-FA77-2AAE569670E2}"/>
                </a:ext>
              </a:extLst>
            </p:cNvPr>
            <p:cNvGrpSpPr/>
            <p:nvPr/>
          </p:nvGrpSpPr>
          <p:grpSpPr>
            <a:xfrm rot="6109495">
              <a:off x="2906312" y="1289494"/>
              <a:ext cx="585036" cy="633179"/>
              <a:chOff x="3692010" y="1188996"/>
              <a:chExt cx="1760115" cy="1933775"/>
            </a:xfrm>
          </p:grpSpPr>
          <p:sp>
            <p:nvSpPr>
              <p:cNvPr id="68" name="Google Shape;84;p16">
                <a:extLst>
                  <a:ext uri="{FF2B5EF4-FFF2-40B4-BE49-F238E27FC236}">
                    <a16:creationId xmlns:a16="http://schemas.microsoft.com/office/drawing/2014/main" id="{5325537E-43CD-1C0C-4D64-1097BAB0576B}"/>
                  </a:ext>
                </a:extLst>
              </p:cNvPr>
              <p:cNvSpPr/>
              <p:nvPr/>
            </p:nvSpPr>
            <p:spPr>
              <a:xfrm>
                <a:off x="3692010" y="1188996"/>
                <a:ext cx="1760115" cy="1933775"/>
              </a:xfrm>
              <a:custGeom>
                <a:avLst/>
                <a:gdLst/>
                <a:ahLst/>
                <a:cxnLst/>
                <a:rect l="l" t="t" r="r" b="b"/>
                <a:pathLst>
                  <a:path w="55038" h="60473" extrusionOk="0">
                    <a:moveTo>
                      <a:pt x="27527" y="1"/>
                    </a:moveTo>
                    <a:cubicBezTo>
                      <a:pt x="12331" y="1"/>
                      <a:pt x="0" y="12315"/>
                      <a:pt x="0" y="27511"/>
                    </a:cubicBezTo>
                    <a:cubicBezTo>
                      <a:pt x="0" y="42708"/>
                      <a:pt x="12331" y="55021"/>
                      <a:pt x="27527" y="55021"/>
                    </a:cubicBezTo>
                    <a:cubicBezTo>
                      <a:pt x="32110" y="55021"/>
                      <a:pt x="36425" y="53905"/>
                      <a:pt x="40224" y="51922"/>
                    </a:cubicBezTo>
                    <a:lnTo>
                      <a:pt x="45273" y="59420"/>
                    </a:lnTo>
                    <a:cubicBezTo>
                      <a:pt x="45724" y="60101"/>
                      <a:pt x="46477" y="60472"/>
                      <a:pt x="47243" y="60472"/>
                    </a:cubicBezTo>
                    <a:cubicBezTo>
                      <a:pt x="47696" y="60472"/>
                      <a:pt x="48153" y="60343"/>
                      <a:pt x="48556" y="60070"/>
                    </a:cubicBezTo>
                    <a:cubicBezTo>
                      <a:pt x="49639" y="59337"/>
                      <a:pt x="49939" y="57854"/>
                      <a:pt x="49206" y="56771"/>
                    </a:cubicBezTo>
                    <a:lnTo>
                      <a:pt x="44223" y="49356"/>
                    </a:lnTo>
                    <a:cubicBezTo>
                      <a:pt x="50789" y="44341"/>
                      <a:pt x="55038" y="36426"/>
                      <a:pt x="55038" y="27511"/>
                    </a:cubicBezTo>
                    <a:cubicBezTo>
                      <a:pt x="55038" y="12315"/>
                      <a:pt x="42707" y="1"/>
                      <a:pt x="2752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B44C5"/>
                  </a:gs>
                  <a:gs pos="100000">
                    <a:srgbClr val="F6C0A9"/>
                  </a:gs>
                </a:gsLst>
                <a:lin ang="5400012" scaled="0"/>
              </a:gradFill>
              <a:ln>
                <a:noFill/>
              </a:ln>
              <a:effectLst>
                <a:outerShdw blurRad="100013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5;p16">
                <a:extLst>
                  <a:ext uri="{FF2B5EF4-FFF2-40B4-BE49-F238E27FC236}">
                    <a16:creationId xmlns:a16="http://schemas.microsoft.com/office/drawing/2014/main" id="{08382238-F968-252D-43BB-A45C3230E478}"/>
                  </a:ext>
                </a:extLst>
              </p:cNvPr>
              <p:cNvSpPr/>
              <p:nvPr/>
            </p:nvSpPr>
            <p:spPr>
              <a:xfrm>
                <a:off x="3835341" y="1331813"/>
                <a:ext cx="1473447" cy="1473843"/>
              </a:xfrm>
              <a:custGeom>
                <a:avLst/>
                <a:gdLst/>
                <a:ahLst/>
                <a:cxnLst/>
                <a:rect l="l" t="t" r="r" b="b"/>
                <a:pathLst>
                  <a:path w="46074" h="46090" extrusionOk="0">
                    <a:moveTo>
                      <a:pt x="23045" y="1"/>
                    </a:moveTo>
                    <a:cubicBezTo>
                      <a:pt x="10315" y="1"/>
                      <a:pt x="1" y="10315"/>
                      <a:pt x="1" y="23045"/>
                    </a:cubicBezTo>
                    <a:cubicBezTo>
                      <a:pt x="1" y="35776"/>
                      <a:pt x="10315" y="46090"/>
                      <a:pt x="23045" y="46090"/>
                    </a:cubicBezTo>
                    <a:cubicBezTo>
                      <a:pt x="35759" y="46090"/>
                      <a:pt x="46073" y="35776"/>
                      <a:pt x="46073" y="23045"/>
                    </a:cubicBezTo>
                    <a:cubicBezTo>
                      <a:pt x="46073" y="10315"/>
                      <a:pt x="35759" y="1"/>
                      <a:pt x="2304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6;p16">
                <a:extLst>
                  <a:ext uri="{FF2B5EF4-FFF2-40B4-BE49-F238E27FC236}">
                    <a16:creationId xmlns:a16="http://schemas.microsoft.com/office/drawing/2014/main" id="{41490AF8-F9B9-6E5B-FEC8-8DD29D8FF728}"/>
                  </a:ext>
                </a:extLst>
              </p:cNvPr>
              <p:cNvSpPr/>
              <p:nvPr/>
            </p:nvSpPr>
            <p:spPr>
              <a:xfrm>
                <a:off x="3901933" y="1398968"/>
                <a:ext cx="1340218" cy="1340081"/>
              </a:xfrm>
              <a:custGeom>
                <a:avLst/>
                <a:gdLst/>
                <a:ahLst/>
                <a:cxnLst/>
                <a:rect l="l" t="t" r="r" b="b"/>
                <a:pathLst>
                  <a:path w="41908" h="41907" extrusionOk="0">
                    <a:moveTo>
                      <a:pt x="20962" y="0"/>
                    </a:moveTo>
                    <a:cubicBezTo>
                      <a:pt x="9382" y="0"/>
                      <a:pt x="1" y="9381"/>
                      <a:pt x="1" y="20945"/>
                    </a:cubicBezTo>
                    <a:cubicBezTo>
                      <a:pt x="1" y="32526"/>
                      <a:pt x="9382" y="41907"/>
                      <a:pt x="20962" y="41907"/>
                    </a:cubicBezTo>
                    <a:cubicBezTo>
                      <a:pt x="32526" y="41907"/>
                      <a:pt x="41907" y="32526"/>
                      <a:pt x="41907" y="20945"/>
                    </a:cubicBezTo>
                    <a:cubicBezTo>
                      <a:pt x="41907" y="9381"/>
                      <a:pt x="32526" y="0"/>
                      <a:pt x="209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4C4C4"/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7C5574-C329-5440-57C9-BFCB0A38C668}"/>
                </a:ext>
              </a:extLst>
            </p:cNvPr>
            <p:cNvSpPr txBox="1"/>
            <p:nvPr/>
          </p:nvSpPr>
          <p:spPr>
            <a:xfrm rot="18970558">
              <a:off x="2986666" y="1440382"/>
              <a:ext cx="480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#9Slide03 IcielUni Sans Heavy" panose="00000500000000000000" pitchFamily="2" charset="0"/>
                </a:rPr>
                <a:t>(3)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F307FC7-875F-74AA-4D21-7144141EAC51}"/>
              </a:ext>
            </a:extLst>
          </p:cNvPr>
          <p:cNvSpPr txBox="1"/>
          <p:nvPr/>
        </p:nvSpPr>
        <p:spPr>
          <a:xfrm>
            <a:off x="3970515" y="1366999"/>
            <a:ext cx="49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1517C2-BF7F-DFE6-9E1F-BD105E6FBDAE}"/>
              </a:ext>
            </a:extLst>
          </p:cNvPr>
          <p:cNvSpPr txBox="1"/>
          <p:nvPr/>
        </p:nvSpPr>
        <p:spPr>
          <a:xfrm>
            <a:off x="3970515" y="2329207"/>
            <a:ext cx="4922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sức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vỗ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bay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vút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lo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sướng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nhẹ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nhõm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926EA-CE70-0509-85D6-BB9189246E0E}"/>
              </a:ext>
            </a:extLst>
          </p:cNvPr>
          <p:cNvSpPr txBox="1"/>
          <p:nvPr/>
        </p:nvSpPr>
        <p:spPr>
          <a:xfrm>
            <a:off x="3970514" y="3785764"/>
            <a:ext cx="492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Chi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vỗ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thoát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703BA7-0839-922A-3CD2-76310BEDC58C}"/>
              </a:ext>
            </a:extLst>
          </p:cNvPr>
          <p:cNvGrpSpPr/>
          <p:nvPr/>
        </p:nvGrpSpPr>
        <p:grpSpPr>
          <a:xfrm>
            <a:off x="354450" y="2006205"/>
            <a:ext cx="2352812" cy="2307997"/>
            <a:chOff x="354375" y="1927756"/>
            <a:chExt cx="2352812" cy="230799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BAD7DF-5370-7B37-D104-327CA3012C85}"/>
                </a:ext>
              </a:extLst>
            </p:cNvPr>
            <p:cNvSpPr/>
            <p:nvPr/>
          </p:nvSpPr>
          <p:spPr>
            <a:xfrm>
              <a:off x="354375" y="1927756"/>
              <a:ext cx="2352812" cy="23079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760902B-B716-2377-C829-9B662915B1E6}"/>
                </a:ext>
              </a:extLst>
            </p:cNvPr>
            <p:cNvGrpSpPr/>
            <p:nvPr/>
          </p:nvGrpSpPr>
          <p:grpSpPr>
            <a:xfrm>
              <a:off x="377015" y="2241738"/>
              <a:ext cx="2223883" cy="1662390"/>
              <a:chOff x="254443" y="2785119"/>
              <a:chExt cx="2802338" cy="2180798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2274D56-EF19-D459-AD2B-751FA6E85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176" y="2785119"/>
                <a:ext cx="1694872" cy="1694872"/>
              </a:xfrm>
              <a:prstGeom prst="rect">
                <a:avLst/>
              </a:prstGeom>
            </p:spPr>
          </p:pic>
          <p:pic>
            <p:nvPicPr>
              <p:cNvPr id="76" name="Picture 2" descr="Hình ảnh Tài Liệu Giáo Dục Về Phòng Chống Đuối Nước PNG , Trong Trường Hợp  Chết Chìm, Bơi, Giáo Dục PNG miễn phí tải tập tin PSDComment và Vector">
                <a:extLst>
                  <a:ext uri="{FF2B5EF4-FFF2-40B4-BE49-F238E27FC236}">
                    <a16:creationId xmlns:a16="http://schemas.microsoft.com/office/drawing/2014/main" id="{987ED74C-AD1E-8AEE-B1CC-B61B7AC724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1563" l="5469" r="90625">
                            <a14:foregroundMark x1="81250" y1="87969" x2="85625" y2="91563"/>
                            <a14:foregroundMark x1="90781" y1="73125" x2="83125" y2="75156"/>
                            <a14:foregroundMark x1="77500" y1="84063" x2="79688" y2="85313"/>
                            <a14:foregroundMark x1="16406" y1="84688" x2="25469" y2="77188"/>
                            <a14:foregroundMark x1="5469" y1="73906" x2="18125" y2="78750"/>
                            <a14:foregroundMark x1="12969" y1="64688" x2="15625" y2="66094"/>
                            <a14:backgroundMark x1="26406" y1="42188" x2="32656" y2="54688"/>
                            <a14:backgroundMark x1="32656" y1="54688" x2="42813" y2="60313"/>
                            <a14:backgroundMark x1="42813" y1="60313" x2="50938" y2="46094"/>
                            <a14:backgroundMark x1="70313" y1="20938" x2="80000" y2="60000"/>
                            <a14:backgroundMark x1="87500" y1="54844" x2="70156" y2="59062"/>
                            <a14:backgroundMark x1="70156" y1="59062" x2="68438" y2="60938"/>
                            <a14:backgroundMark x1="30938" y1="60313" x2="43125" y2="62656"/>
                            <a14:backgroundMark x1="43125" y1="62656" x2="55156" y2="56250"/>
                            <a14:backgroundMark x1="48438" y1="64844" x2="38750" y2="65625"/>
                            <a14:backgroundMark x1="38750" y1="65625" x2="34063" y2="648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753" r="14445" b="10184"/>
              <a:stretch/>
            </p:blipFill>
            <p:spPr bwMode="auto">
              <a:xfrm>
                <a:off x="254443" y="3823386"/>
                <a:ext cx="2802338" cy="1142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013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9D395E-C16B-F856-FF72-88C4D89B7F0A}"/>
              </a:ext>
            </a:extLst>
          </p:cNvPr>
          <p:cNvSpPr txBox="1"/>
          <p:nvPr/>
        </p:nvSpPr>
        <p:spPr>
          <a:xfrm flipH="1">
            <a:off x="3045347" y="124926"/>
            <a:ext cx="59316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dũng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vươn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2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phép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so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thuần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thục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2B301-E7A2-FFFF-F4A3-84C274882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025" y="1724199"/>
            <a:ext cx="3294374" cy="3294374"/>
          </a:xfrm>
          <a:prstGeom prst="rect">
            <a:avLst/>
          </a:prstGeom>
        </p:spPr>
      </p:pic>
      <p:sp>
        <p:nvSpPr>
          <p:cNvPr id="4" name="Google Shape;1019;p33">
            <a:extLst>
              <a:ext uri="{FF2B5EF4-FFF2-40B4-BE49-F238E27FC236}">
                <a16:creationId xmlns:a16="http://schemas.microsoft.com/office/drawing/2014/main" id="{BFD7962E-A343-0ABA-7145-B6A490B99EC7}"/>
              </a:ext>
            </a:extLst>
          </p:cNvPr>
          <p:cNvSpPr/>
          <p:nvPr/>
        </p:nvSpPr>
        <p:spPr>
          <a:xfrm>
            <a:off x="477166" y="866692"/>
            <a:ext cx="2032825" cy="70818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0013" dist="47625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#9Slide05 Gullever Font" panose="02000507000000020004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Tổng kết</a:t>
            </a:r>
            <a:endParaRPr sz="2800" dirty="0">
              <a:latin typeface="#9Slide05 Gullever Font" panose="02000507000000020004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09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28" y="552998"/>
            <a:ext cx="4102306" cy="290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1" y="552998"/>
            <a:ext cx="3945270" cy="2958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034" y="4014937"/>
            <a:ext cx="8893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săn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kiểu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tận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diệt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”.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57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3B7EB-4DDD-44DC-8DD2-26E50B865340}"/>
              </a:ext>
            </a:extLst>
          </p:cNvPr>
          <p:cNvSpPr txBox="1"/>
          <p:nvPr/>
        </p:nvSpPr>
        <p:spPr>
          <a:xfrm>
            <a:off x="1749287" y="427383"/>
            <a:ext cx="505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/>
                <a:cs typeface="Times New Roman" panose="02020603050405020304" pitchFamily="18" charset="0"/>
              </a:rPr>
              <a:t>VẬN DỤNG – TRẢI NGHIỆM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DF64C1-ED70-4DE1-BCB8-1DB708D0C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945818"/>
              </p:ext>
            </p:extLst>
          </p:nvPr>
        </p:nvGraphicFramePr>
        <p:xfrm>
          <a:off x="719191" y="1796318"/>
          <a:ext cx="7726166" cy="2628900"/>
        </p:xfrm>
        <a:graphic>
          <a:graphicData uri="http://schemas.openxmlformats.org/drawingml/2006/table">
            <a:tbl>
              <a:tblPr firstRow="1" firstCol="1" bandRow="1">
                <a:tableStyleId>{4EF4D3A3-B4B2-44EF-9360-8B86C39EDBE3}</a:tableStyleId>
              </a:tblPr>
              <a:tblGrid>
                <a:gridCol w="3863083">
                  <a:extLst>
                    <a:ext uri="{9D8B030D-6E8A-4147-A177-3AD203B41FA5}">
                      <a16:colId xmlns:a16="http://schemas.microsoft.com/office/drawing/2014/main" val="289996895"/>
                    </a:ext>
                  </a:extLst>
                </a:gridCol>
                <a:gridCol w="3863083">
                  <a:extLst>
                    <a:ext uri="{9D8B030D-6E8A-4147-A177-3AD203B41FA5}">
                      <a16:colId xmlns:a16="http://schemas.microsoft.com/office/drawing/2014/main" val="8432938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pt-BR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sưu tầm, kể chuyện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pt-BR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vẽ tranh</a:t>
                      </a:r>
                      <a:endParaRPr lang="en-US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34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pt-BR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Sưu tầm các truyện ngắn trên VHTT... (ít nhất 02). Tập kể lại một câu chuyện bằng lời văn của em cho các bạn cùng nghe.</a:t>
                      </a:r>
                      <a:endParaRPr lang="en-US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pt-BR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Vẽ tranh về một nhân vật, một chi tiết độc đáo ở trong truyện mà em yêu thích.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27503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A3EC9D6-6804-49E9-A6C4-0B1ABA730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930" y="884815"/>
            <a:ext cx="62424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3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02: </a:t>
            </a:r>
            <a:r>
              <a:rPr kumimoji="0" lang="pt-BR" altLang="en-US" sz="30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  <a:endParaRPr kumimoji="0" lang="pt-BR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DE80DA-A683-41F0-8840-F1490FCD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901" y="162548"/>
            <a:ext cx="7704000" cy="572700"/>
          </a:xfrm>
        </p:spPr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(HS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BBA8FF-4E63-44FA-B5B1-78D7BCD5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209975"/>
              </p:ext>
            </p:extLst>
          </p:nvPr>
        </p:nvGraphicFramePr>
        <p:xfrm>
          <a:off x="236307" y="628236"/>
          <a:ext cx="8589194" cy="3963797"/>
        </p:xfrm>
        <a:graphic>
          <a:graphicData uri="http://schemas.openxmlformats.org/drawingml/2006/table">
            <a:tbl>
              <a:tblPr firstRow="1" firstCol="1" bandRow="1">
                <a:tableStyleId>{4EF4D3A3-B4B2-44EF-9360-8B86C39EDBE3}</a:tableStyleId>
              </a:tblPr>
              <a:tblGrid>
                <a:gridCol w="2223554">
                  <a:extLst>
                    <a:ext uri="{9D8B030D-6E8A-4147-A177-3AD203B41FA5}">
                      <a16:colId xmlns:a16="http://schemas.microsoft.com/office/drawing/2014/main" val="185625401"/>
                    </a:ext>
                  </a:extLst>
                </a:gridCol>
                <a:gridCol w="2148403">
                  <a:extLst>
                    <a:ext uri="{9D8B030D-6E8A-4147-A177-3AD203B41FA5}">
                      <a16:colId xmlns:a16="http://schemas.microsoft.com/office/drawing/2014/main" val="4078795026"/>
                    </a:ext>
                  </a:extLst>
                </a:gridCol>
                <a:gridCol w="2008293">
                  <a:extLst>
                    <a:ext uri="{9D8B030D-6E8A-4147-A177-3AD203B41FA5}">
                      <a16:colId xmlns:a16="http://schemas.microsoft.com/office/drawing/2014/main" val="3652333094"/>
                    </a:ext>
                  </a:extLst>
                </a:gridCol>
                <a:gridCol w="2208944">
                  <a:extLst>
                    <a:ext uri="{9D8B030D-6E8A-4147-A177-3AD203B41FA5}">
                      <a16:colId xmlns:a16="http://schemas.microsoft.com/office/drawing/2014/main" val="4257432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404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(5- 6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(7- 8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câu chuyện kể  chi tiết, sinh động;  người kể tự tin, giọng truyền cảm, có kết hợp ngôn ngữ cơ thể.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(9 - 10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256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tranh về một nhân vật, một chi tiết độc đáo mà em yêu thích.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nét vẽ chưa đẹp và bức tranh còn đơn điệu về hình ảnh, màu sắc.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nét vẽ đẹp nhưng bức tranh chưa thật phong phú.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 – 8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(9 - 10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143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040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82E3AD1-0058-4C46-AC59-206D7A603F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94" t="10261" r="1022"/>
          <a:stretch/>
        </p:blipFill>
        <p:spPr>
          <a:xfrm rot="285705">
            <a:off x="131204" y="1694046"/>
            <a:ext cx="4668253" cy="3355177"/>
          </a:xfr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8A5A18C-896C-4A33-A471-1EFB914A19C7}"/>
              </a:ext>
            </a:extLst>
          </p:cNvPr>
          <p:cNvSpPr txBox="1"/>
          <p:nvPr/>
        </p:nvSpPr>
        <p:spPr>
          <a:xfrm>
            <a:off x="4941398" y="1377301"/>
            <a:ext cx="386454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 err="1">
                <a:latin typeface="#9Slide05 Braxton Regular" panose="03060000000000000000" pitchFamily="66" charset="0"/>
              </a:rPr>
              <a:t>Viết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đoạn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văn</a:t>
            </a:r>
            <a:r>
              <a:rPr lang="en-US" sz="3400" dirty="0">
                <a:latin typeface="#9Slide05 Braxton Regular" panose="03060000000000000000" pitchFamily="66" charset="0"/>
              </a:rPr>
              <a:t> (</a:t>
            </a:r>
            <a:r>
              <a:rPr lang="en-US" sz="3400" dirty="0" err="1">
                <a:latin typeface="#9Slide05 Braxton Regular" panose="03060000000000000000" pitchFamily="66" charset="0"/>
              </a:rPr>
              <a:t>khoảng</a:t>
            </a:r>
            <a:r>
              <a:rPr lang="en-US" sz="3400" dirty="0">
                <a:latin typeface="#9Slide05 Braxton Regular" panose="03060000000000000000" pitchFamily="66" charset="0"/>
              </a:rPr>
              <a:t> 5-7 </a:t>
            </a:r>
            <a:r>
              <a:rPr lang="en-US" sz="3400" dirty="0" err="1">
                <a:latin typeface="#9Slide05 Braxton Regular" panose="03060000000000000000" pitchFamily="66" charset="0"/>
              </a:rPr>
              <a:t>câu</a:t>
            </a:r>
            <a:r>
              <a:rPr lang="en-US" sz="3400" dirty="0">
                <a:latin typeface="#9Slide05 Braxton Regular" panose="03060000000000000000" pitchFamily="66" charset="0"/>
              </a:rPr>
              <a:t>) </a:t>
            </a:r>
            <a:r>
              <a:rPr lang="en-US" sz="3400" dirty="0" err="1">
                <a:latin typeface="#9Slide05 Braxton Regular" panose="03060000000000000000" pitchFamily="66" charset="0"/>
              </a:rPr>
              <a:t>kể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lại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sự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việc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bầy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chim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chìa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vôi</a:t>
            </a:r>
            <a:r>
              <a:rPr lang="en-US" sz="3400" dirty="0">
                <a:latin typeface="#9Slide05 Braxton Regular" panose="03060000000000000000" pitchFamily="66" charset="0"/>
              </a:rPr>
              <a:t> bay </a:t>
            </a:r>
            <a:r>
              <a:rPr lang="en-US" sz="3400" dirty="0" err="1">
                <a:latin typeface="#9Slide05 Braxton Regular" panose="03060000000000000000" pitchFamily="66" charset="0"/>
              </a:rPr>
              <a:t>lên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khỏi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bãi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sông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bằng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lời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của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nhân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vật</a:t>
            </a:r>
            <a:r>
              <a:rPr lang="en-US" sz="3400" dirty="0">
                <a:latin typeface="#9Slide05 Braxton Regular" panose="03060000000000000000" pitchFamily="66" charset="0"/>
              </a:rPr>
              <a:t> Mon </a:t>
            </a:r>
            <a:r>
              <a:rPr lang="en-US" sz="3400" dirty="0" err="1">
                <a:latin typeface="#9Slide05 Braxton Regular" panose="03060000000000000000" pitchFamily="66" charset="0"/>
              </a:rPr>
              <a:t>hoặc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Mên</a:t>
            </a:r>
            <a:r>
              <a:rPr lang="en-US" sz="3400" dirty="0">
                <a:latin typeface="#9Slide05 Braxton Regular" panose="03060000000000000000" pitchFamily="66" charset="0"/>
              </a:rPr>
              <a:t> (</a:t>
            </a:r>
            <a:r>
              <a:rPr lang="en-US" sz="3400" dirty="0" err="1">
                <a:latin typeface="#9Slide05 Braxton Regular" panose="03060000000000000000" pitchFamily="66" charset="0"/>
              </a:rPr>
              <a:t>ngôi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kể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thứ</a:t>
            </a:r>
            <a:r>
              <a:rPr lang="en-US" sz="3400" dirty="0">
                <a:latin typeface="#9Slide05 Braxton Regular" panose="03060000000000000000" pitchFamily="66" charset="0"/>
              </a:rPr>
              <a:t> </a:t>
            </a:r>
            <a:r>
              <a:rPr lang="en-US" sz="3400" dirty="0" err="1">
                <a:latin typeface="#9Slide05 Braxton Regular" panose="03060000000000000000" pitchFamily="66" charset="0"/>
              </a:rPr>
              <a:t>nhất</a:t>
            </a:r>
            <a:r>
              <a:rPr lang="en-US" sz="3400" dirty="0">
                <a:latin typeface="#9Slide05 Braxton Regular" panose="03060000000000000000" pitchFamily="66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3AE801-74FA-485A-92CD-6E2373BB02F4}"/>
              </a:ext>
            </a:extLst>
          </p:cNvPr>
          <p:cNvSpPr txBox="1"/>
          <p:nvPr/>
        </p:nvSpPr>
        <p:spPr>
          <a:xfrm>
            <a:off x="2270331" y="276855"/>
            <a:ext cx="460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BÀI TẬP VỀ NHÀ</a:t>
            </a:r>
            <a:endParaRPr lang="vi-VN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2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2353D1-1046-4276-B01A-72E312C8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0E85EE-B63D-4517-9680-02677F191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92748"/>
              </p:ext>
            </p:extLst>
          </p:nvPr>
        </p:nvGraphicFramePr>
        <p:xfrm>
          <a:off x="526774" y="1093925"/>
          <a:ext cx="7424531" cy="3942552"/>
        </p:xfrm>
        <a:graphic>
          <a:graphicData uri="http://schemas.openxmlformats.org/drawingml/2006/table">
            <a:tbl>
              <a:tblPr firstRow="1" firstCol="1" bandRow="1">
                <a:tableStyleId>{4EF4D3A3-B4B2-44EF-9360-8B86C39EDBE3}</a:tableStyleId>
              </a:tblPr>
              <a:tblGrid>
                <a:gridCol w="3276043">
                  <a:extLst>
                    <a:ext uri="{9D8B030D-6E8A-4147-A177-3AD203B41FA5}">
                      <a16:colId xmlns:a16="http://schemas.microsoft.com/office/drawing/2014/main" val="677096394"/>
                    </a:ext>
                  </a:extLst>
                </a:gridCol>
                <a:gridCol w="4148488">
                  <a:extLst>
                    <a:ext uri="{9D8B030D-6E8A-4147-A177-3AD203B41FA5}">
                      <a16:colId xmlns:a16="http://schemas.microsoft.com/office/drawing/2014/main" val="264163685"/>
                    </a:ext>
                  </a:extLst>
                </a:gridCol>
              </a:tblGrid>
              <a:tr h="2779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PHIẾU HỌC TẬP 01: TÌM HIỂU TRI THỨC NGỮ VĂN </a:t>
                      </a:r>
                    </a:p>
                    <a:p>
                      <a:pPr algn="ctr"/>
                      <a:r>
                        <a:rPr lang="en-US" sz="2000" b="1" i="0" u="none" strike="noStrike" cap="non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(</a:t>
                      </a:r>
                      <a:r>
                        <a:rPr lang="en-US" sz="2000" b="1" i="0" u="none" strike="noStrike" cap="non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Chuẩn</a:t>
                      </a:r>
                      <a:r>
                        <a:rPr lang="en-US" sz="2000" b="1" i="0" u="none" strike="noStrike" cap="non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bị</a:t>
                      </a:r>
                      <a:r>
                        <a:rPr lang="en-US" sz="2000" b="1" i="0" u="none" strike="noStrike" cap="non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1" i="0" u="none" strike="noStrike" cap="non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nhà</a:t>
                      </a:r>
                      <a:r>
                        <a:rPr lang="en-US" sz="2000" b="1" i="0" u="none" strike="noStrike" cap="non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  <a:endParaRPr lang="en-US" sz="20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414403"/>
                  </a:ext>
                </a:extLst>
              </a:tr>
              <a:tr h="5674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extLst>
                  <a:ext uri="{0D108BD9-81ED-4DB2-BD59-A6C34878D82A}">
                    <a16:rowId xmlns:a16="http://schemas.microsoft.com/office/drawing/2014/main" val="63174317"/>
                  </a:ext>
                </a:extLst>
              </a:tr>
              <a:tr h="8569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Cho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extLst>
                  <a:ext uri="{0D108BD9-81ED-4DB2-BD59-A6C34878D82A}">
                    <a16:rowId xmlns:a16="http://schemas.microsoft.com/office/drawing/2014/main" val="2360456309"/>
                  </a:ext>
                </a:extLst>
              </a:tr>
              <a:tr h="8569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Em hiểu thế nào là chi tiết trong tác phẩm văn học? Lấy ví dụ về một chi tiết truyện mà em ấn tượng, nêu ý nghĩa của chi tiết đó.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extLst>
                  <a:ext uri="{0D108BD9-81ED-4DB2-BD59-A6C34878D82A}">
                    <a16:rowId xmlns:a16="http://schemas.microsoft.com/office/drawing/2014/main" val="2267138662"/>
                  </a:ext>
                </a:extLst>
              </a:tr>
              <a:tr h="8569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Bằng cách nào tác giả làm bật được đặc điểm tính cách của nhân vật trong tác phẩm văn học? Cho ví dụ minh họa.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60" marR="40460" marT="0" marB="0"/>
                </a:tc>
                <a:extLst>
                  <a:ext uri="{0D108BD9-81ED-4DB2-BD59-A6C34878D82A}">
                    <a16:rowId xmlns:a16="http://schemas.microsoft.com/office/drawing/2014/main" val="3054532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513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802DD-CEC2-8910-4422-4F7DE647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17061-609C-ADC1-B204-46E092F9C9A2}"/>
              </a:ext>
            </a:extLst>
          </p:cNvPr>
          <p:cNvSpPr txBox="1"/>
          <p:nvPr/>
        </p:nvSpPr>
        <p:spPr>
          <a:xfrm>
            <a:off x="1538811" y="692490"/>
            <a:ext cx="460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C00000"/>
                </a:solidFill>
                <a:latin typeface="#9Slide07 SVNBeachwood Sans" pitchFamily="2" charset="0"/>
                <a:ea typeface="SimSun" panose="02010600030101010101" pitchFamily="2" charset="-122"/>
              </a:rPr>
              <a:t>PHIẾU RỜI LỚP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0E21D-D812-69FE-A3A7-8880D80CAC50}"/>
              </a:ext>
            </a:extLst>
          </p:cNvPr>
          <p:cNvSpPr txBox="1"/>
          <p:nvPr/>
        </p:nvSpPr>
        <p:spPr>
          <a:xfrm>
            <a:off x="1304014" y="1305740"/>
            <a:ext cx="6042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Họ</a:t>
            </a:r>
            <a:r>
              <a:rPr lang="en-US" sz="20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..........................................................		</a:t>
            </a:r>
            <a:r>
              <a:rPr lang="en-US" sz="20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……….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0249F-C9FD-E6A9-F9B3-E32F1D9DDF38}"/>
              </a:ext>
            </a:extLst>
          </p:cNvPr>
          <p:cNvSpPr txBox="1"/>
          <p:nvPr/>
        </p:nvSpPr>
        <p:spPr>
          <a:xfrm>
            <a:off x="592034" y="1908200"/>
            <a:ext cx="69458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#9Slide05 Braxton Regular" panose="03060000000000000000" pitchFamily="66" charset="0"/>
              </a:rPr>
              <a:t>1 </a:t>
            </a:r>
            <a:r>
              <a:rPr lang="en-US" sz="2000" dirty="0" err="1">
                <a:latin typeface="#9Slide05 Braxton Regular" panose="03060000000000000000" pitchFamily="66" charset="0"/>
              </a:rPr>
              <a:t>điều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em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tâm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đắc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nhất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trong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văn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bản</a:t>
            </a:r>
            <a:r>
              <a:rPr lang="en-US" sz="2000" dirty="0">
                <a:latin typeface="#9Slide05 Braxton Regular" panose="03060000000000000000" pitchFamily="66" charset="0"/>
              </a:rPr>
              <a:t>:</a:t>
            </a:r>
          </a:p>
          <a:p>
            <a:pPr algn="just"/>
            <a:r>
              <a:rPr lang="en-US" sz="2000" dirty="0">
                <a:latin typeface="#9Slide05 Braxton Regular" panose="03060000000000000000" pitchFamily="66" charset="0"/>
              </a:rPr>
              <a:t>..................................................................................................................................................</a:t>
            </a:r>
          </a:p>
          <a:p>
            <a:pPr algn="just"/>
            <a:r>
              <a:rPr lang="en-US" sz="2000" dirty="0">
                <a:latin typeface="#9Slide05 Braxton Regular" panose="03060000000000000000" pitchFamily="66" charset="0"/>
              </a:rPr>
              <a:t>..................................................................................................................................................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#9Slide05 Braxton Regular" panose="03060000000000000000" pitchFamily="66" charset="0"/>
              </a:rPr>
              <a:t>1 </a:t>
            </a:r>
            <a:r>
              <a:rPr lang="en-US" sz="2000" dirty="0" err="1">
                <a:latin typeface="#9Slide05 Braxton Regular" panose="03060000000000000000" pitchFamily="66" charset="0"/>
              </a:rPr>
              <a:t>bài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học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em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rút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ra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được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bản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thân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sau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khi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học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xong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văn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bản</a:t>
            </a:r>
            <a:r>
              <a:rPr lang="en-US" sz="2000" dirty="0">
                <a:latin typeface="#9Slide05 Braxton Regular" panose="03060000000000000000" pitchFamily="66" charset="0"/>
              </a:rPr>
              <a:t>:</a:t>
            </a:r>
          </a:p>
          <a:p>
            <a:pPr algn="just"/>
            <a:r>
              <a:rPr lang="en-US" sz="2000" dirty="0">
                <a:latin typeface="#9Slide05 Braxton Regular" panose="03060000000000000000" pitchFamily="66" charset="0"/>
              </a:rPr>
              <a:t>..................................................................................................................................................</a:t>
            </a:r>
          </a:p>
          <a:p>
            <a:pPr algn="just"/>
            <a:r>
              <a:rPr lang="en-US" sz="2000" dirty="0">
                <a:latin typeface="#9Slide05 Braxton Regular" panose="03060000000000000000" pitchFamily="66" charset="0"/>
              </a:rPr>
              <a:t>..................................................................................................................................................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#9Slide05 Braxton Regular" panose="03060000000000000000" pitchFamily="66" charset="0"/>
              </a:rPr>
              <a:t>1 </a:t>
            </a:r>
            <a:r>
              <a:rPr lang="en-US" sz="2000" dirty="0" err="1">
                <a:latin typeface="#9Slide05 Braxton Regular" panose="03060000000000000000" pitchFamily="66" charset="0"/>
              </a:rPr>
              <a:t>hoạt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động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em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thích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hoặc</a:t>
            </a:r>
            <a:r>
              <a:rPr lang="en-US" sz="2000" dirty="0">
                <a:latin typeface="#9Slide05 Braxton Regular" panose="03060000000000000000" pitchFamily="66" charset="0"/>
              </a:rPr>
              <a:t> 1 </a:t>
            </a:r>
            <a:r>
              <a:rPr lang="en-US" sz="2000" dirty="0" err="1">
                <a:latin typeface="#9Slide05 Braxton Regular" panose="03060000000000000000" pitchFamily="66" charset="0"/>
              </a:rPr>
              <a:t>điều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em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muốn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cải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thiện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trong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tiết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học</a:t>
            </a:r>
            <a:endParaRPr lang="en-US" sz="2000" dirty="0">
              <a:latin typeface="#9Slide05 Braxton Regular" panose="03060000000000000000" pitchFamily="66" charset="0"/>
            </a:endParaRPr>
          </a:p>
          <a:p>
            <a:pPr algn="just"/>
            <a:r>
              <a:rPr lang="en-US" sz="2000" dirty="0">
                <a:latin typeface="#9Slide05 Braxton Regular" panose="03060000000000000000" pitchFamily="66" charset="0"/>
              </a:rPr>
              <a:t>..................................................................................................................................................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1749410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4"/>
          <p:cNvSpPr txBox="1">
            <a:spLocks noGrp="1"/>
          </p:cNvSpPr>
          <p:nvPr>
            <p:ph type="ctrTitle"/>
          </p:nvPr>
        </p:nvSpPr>
        <p:spPr>
          <a:xfrm>
            <a:off x="781043" y="1900077"/>
            <a:ext cx="7704000" cy="938433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CHÚC CÁC EM HỌC TỐT !</a:t>
            </a:r>
            <a:endParaRPr dirty="0">
              <a:solidFill>
                <a:schemeClr val="accent2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573" name="Google Shape;573;p34"/>
          <p:cNvSpPr txBox="1">
            <a:spLocks noGrp="1"/>
          </p:cNvSpPr>
          <p:nvPr>
            <p:ph type="subTitle" idx="1"/>
          </p:nvPr>
        </p:nvSpPr>
        <p:spPr>
          <a:xfrm>
            <a:off x="2728500" y="3384350"/>
            <a:ext cx="3687000" cy="246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your presentation begins</a:t>
            </a:r>
            <a:endParaRPr/>
          </a:p>
        </p:txBody>
      </p:sp>
      <p:sp>
        <p:nvSpPr>
          <p:cNvPr id="574" name="Google Shape;574;p34"/>
          <p:cNvSpPr/>
          <p:nvPr/>
        </p:nvSpPr>
        <p:spPr>
          <a:xfrm>
            <a:off x="-7710460" y="2679344"/>
            <a:ext cx="139328" cy="171072"/>
          </a:xfrm>
          <a:custGeom>
            <a:avLst/>
            <a:gdLst/>
            <a:ahLst/>
            <a:cxnLst/>
            <a:rect l="l" t="t" r="r" b="b"/>
            <a:pathLst>
              <a:path w="970" h="1191" extrusionOk="0">
                <a:moveTo>
                  <a:pt x="30" y="0"/>
                </a:moveTo>
                <a:cubicBezTo>
                  <a:pt x="24" y="0"/>
                  <a:pt x="18" y="3"/>
                  <a:pt x="13" y="9"/>
                </a:cubicBezTo>
                <a:cubicBezTo>
                  <a:pt x="0" y="21"/>
                  <a:pt x="0" y="44"/>
                  <a:pt x="0" y="56"/>
                </a:cubicBezTo>
                <a:lnTo>
                  <a:pt x="155" y="234"/>
                </a:lnTo>
                <a:cubicBezTo>
                  <a:pt x="166" y="245"/>
                  <a:pt x="166" y="245"/>
                  <a:pt x="178" y="245"/>
                </a:cubicBezTo>
                <a:lnTo>
                  <a:pt x="202" y="245"/>
                </a:lnTo>
                <a:cubicBezTo>
                  <a:pt x="213" y="234"/>
                  <a:pt x="213" y="210"/>
                  <a:pt x="202" y="198"/>
                </a:cubicBezTo>
                <a:lnTo>
                  <a:pt x="48" y="9"/>
                </a:lnTo>
                <a:cubicBezTo>
                  <a:pt x="42" y="3"/>
                  <a:pt x="36" y="0"/>
                  <a:pt x="30" y="0"/>
                </a:cubicBezTo>
                <a:close/>
                <a:moveTo>
                  <a:pt x="332" y="378"/>
                </a:moveTo>
                <a:cubicBezTo>
                  <a:pt x="323" y="378"/>
                  <a:pt x="314" y="381"/>
                  <a:pt x="308" y="387"/>
                </a:cubicBezTo>
                <a:cubicBezTo>
                  <a:pt x="296" y="399"/>
                  <a:pt x="296" y="410"/>
                  <a:pt x="308" y="423"/>
                </a:cubicBezTo>
                <a:lnTo>
                  <a:pt x="462" y="612"/>
                </a:lnTo>
                <a:cubicBezTo>
                  <a:pt x="462" y="623"/>
                  <a:pt x="473" y="623"/>
                  <a:pt x="486" y="623"/>
                </a:cubicBezTo>
                <a:cubicBezTo>
                  <a:pt x="486" y="623"/>
                  <a:pt x="497" y="623"/>
                  <a:pt x="497" y="612"/>
                </a:cubicBezTo>
                <a:cubicBezTo>
                  <a:pt x="509" y="600"/>
                  <a:pt x="509" y="588"/>
                  <a:pt x="497" y="576"/>
                </a:cubicBezTo>
                <a:lnTo>
                  <a:pt x="355" y="387"/>
                </a:lnTo>
                <a:cubicBezTo>
                  <a:pt x="349" y="381"/>
                  <a:pt x="341" y="378"/>
                  <a:pt x="332" y="378"/>
                </a:cubicBezTo>
                <a:close/>
                <a:moveTo>
                  <a:pt x="630" y="746"/>
                </a:moveTo>
                <a:cubicBezTo>
                  <a:pt x="625" y="746"/>
                  <a:pt x="620" y="749"/>
                  <a:pt x="615" y="754"/>
                </a:cubicBezTo>
                <a:cubicBezTo>
                  <a:pt x="604" y="765"/>
                  <a:pt x="591" y="789"/>
                  <a:pt x="604" y="801"/>
                </a:cubicBezTo>
                <a:lnTo>
                  <a:pt x="757" y="990"/>
                </a:lnTo>
                <a:lnTo>
                  <a:pt x="804" y="990"/>
                </a:lnTo>
                <a:cubicBezTo>
                  <a:pt x="817" y="978"/>
                  <a:pt x="817" y="954"/>
                  <a:pt x="804" y="943"/>
                </a:cubicBezTo>
                <a:lnTo>
                  <a:pt x="651" y="765"/>
                </a:lnTo>
                <a:cubicBezTo>
                  <a:pt x="644" y="751"/>
                  <a:pt x="637" y="746"/>
                  <a:pt x="630" y="746"/>
                </a:cubicBezTo>
                <a:close/>
                <a:moveTo>
                  <a:pt x="934" y="1123"/>
                </a:moveTo>
                <a:cubicBezTo>
                  <a:pt x="926" y="1123"/>
                  <a:pt x="917" y="1126"/>
                  <a:pt x="911" y="1132"/>
                </a:cubicBezTo>
                <a:cubicBezTo>
                  <a:pt x="899" y="1143"/>
                  <a:pt x="899" y="1156"/>
                  <a:pt x="911" y="1167"/>
                </a:cubicBezTo>
                <a:lnTo>
                  <a:pt x="922" y="1179"/>
                </a:lnTo>
                <a:cubicBezTo>
                  <a:pt x="922" y="1191"/>
                  <a:pt x="935" y="1191"/>
                  <a:pt x="935" y="1191"/>
                </a:cubicBezTo>
                <a:lnTo>
                  <a:pt x="958" y="1191"/>
                </a:lnTo>
                <a:cubicBezTo>
                  <a:pt x="970" y="1179"/>
                  <a:pt x="970" y="1156"/>
                  <a:pt x="958" y="1143"/>
                </a:cubicBezTo>
                <a:lnTo>
                  <a:pt x="958" y="1132"/>
                </a:lnTo>
                <a:cubicBezTo>
                  <a:pt x="952" y="1126"/>
                  <a:pt x="943" y="1123"/>
                  <a:pt x="934" y="11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" name="Google Shape;575;p34"/>
          <p:cNvGrpSpPr/>
          <p:nvPr/>
        </p:nvGrpSpPr>
        <p:grpSpPr>
          <a:xfrm>
            <a:off x="4842939" y="4182661"/>
            <a:ext cx="355461" cy="607971"/>
            <a:chOff x="-8272361" y="3329436"/>
            <a:chExt cx="355461" cy="607971"/>
          </a:xfrm>
        </p:grpSpPr>
        <p:sp>
          <p:nvSpPr>
            <p:cNvPr id="576" name="Google Shape;576;p34"/>
            <p:cNvSpPr/>
            <p:nvPr/>
          </p:nvSpPr>
          <p:spPr>
            <a:xfrm>
              <a:off x="-8272361" y="3447815"/>
              <a:ext cx="328505" cy="420577"/>
            </a:xfrm>
            <a:custGeom>
              <a:avLst/>
              <a:gdLst/>
              <a:ahLst/>
              <a:cxnLst/>
              <a:rect l="l" t="t" r="r" b="b"/>
              <a:pathLst>
                <a:path w="2023" h="2590" extrusionOk="0">
                  <a:moveTo>
                    <a:pt x="1172" y="0"/>
                  </a:moveTo>
                  <a:lnTo>
                    <a:pt x="1" y="533"/>
                  </a:lnTo>
                  <a:lnTo>
                    <a:pt x="25" y="591"/>
                  </a:lnTo>
                  <a:lnTo>
                    <a:pt x="899" y="2590"/>
                  </a:lnTo>
                  <a:lnTo>
                    <a:pt x="2023" y="208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-8126377" y="3785577"/>
              <a:ext cx="209477" cy="151830"/>
            </a:xfrm>
            <a:custGeom>
              <a:avLst/>
              <a:gdLst/>
              <a:ahLst/>
              <a:cxnLst/>
              <a:rect l="l" t="t" r="r" b="b"/>
              <a:pathLst>
                <a:path w="1290" h="935" extrusionOk="0">
                  <a:moveTo>
                    <a:pt x="1124" y="1"/>
                  </a:moveTo>
                  <a:lnTo>
                    <a:pt x="0" y="510"/>
                  </a:lnTo>
                  <a:lnTo>
                    <a:pt x="131" y="805"/>
                  </a:lnTo>
                  <a:cubicBezTo>
                    <a:pt x="165" y="883"/>
                    <a:pt x="243" y="935"/>
                    <a:pt x="325" y="935"/>
                  </a:cubicBezTo>
                  <a:cubicBezTo>
                    <a:pt x="355" y="935"/>
                    <a:pt x="386" y="928"/>
                    <a:pt x="415" y="912"/>
                  </a:cubicBezTo>
                  <a:lnTo>
                    <a:pt x="1135" y="604"/>
                  </a:lnTo>
                  <a:cubicBezTo>
                    <a:pt x="1242" y="557"/>
                    <a:pt x="1289" y="427"/>
                    <a:pt x="1254" y="321"/>
                  </a:cubicBezTo>
                  <a:lnTo>
                    <a:pt x="112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-8143589" y="3771449"/>
              <a:ext cx="213212" cy="113020"/>
            </a:xfrm>
            <a:custGeom>
              <a:avLst/>
              <a:gdLst/>
              <a:ahLst/>
              <a:cxnLst/>
              <a:rect l="l" t="t" r="r" b="b"/>
              <a:pathLst>
                <a:path w="1313" h="696" extrusionOk="0">
                  <a:moveTo>
                    <a:pt x="1189" y="1"/>
                  </a:moveTo>
                  <a:cubicBezTo>
                    <a:pt x="1168" y="1"/>
                    <a:pt x="1146" y="6"/>
                    <a:pt x="1123" y="17"/>
                  </a:cubicBezTo>
                  <a:lnTo>
                    <a:pt x="95" y="479"/>
                  </a:lnTo>
                  <a:cubicBezTo>
                    <a:pt x="24" y="502"/>
                    <a:pt x="1" y="573"/>
                    <a:pt x="24" y="632"/>
                  </a:cubicBezTo>
                  <a:cubicBezTo>
                    <a:pt x="40" y="672"/>
                    <a:pt x="78" y="696"/>
                    <a:pt x="123" y="696"/>
                  </a:cubicBezTo>
                  <a:cubicBezTo>
                    <a:pt x="144" y="696"/>
                    <a:pt x="167" y="691"/>
                    <a:pt x="190" y="679"/>
                  </a:cubicBezTo>
                  <a:lnTo>
                    <a:pt x="1218" y="218"/>
                  </a:lnTo>
                  <a:cubicBezTo>
                    <a:pt x="1289" y="183"/>
                    <a:pt x="1312" y="124"/>
                    <a:pt x="1289" y="64"/>
                  </a:cubicBezTo>
                  <a:cubicBezTo>
                    <a:pt x="1273" y="24"/>
                    <a:pt x="1234" y="1"/>
                    <a:pt x="1189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-8272361" y="3329436"/>
              <a:ext cx="190315" cy="241304"/>
            </a:xfrm>
            <a:custGeom>
              <a:avLst/>
              <a:gdLst/>
              <a:ahLst/>
              <a:cxnLst/>
              <a:rect l="l" t="t" r="r" b="b"/>
              <a:pathLst>
                <a:path w="1172" h="1486" extrusionOk="0">
                  <a:moveTo>
                    <a:pt x="257" y="1"/>
                  </a:moveTo>
                  <a:cubicBezTo>
                    <a:pt x="172" y="1"/>
                    <a:pt x="92" y="65"/>
                    <a:pt x="84" y="162"/>
                  </a:cubicBezTo>
                  <a:lnTo>
                    <a:pt x="1" y="1262"/>
                  </a:lnTo>
                  <a:lnTo>
                    <a:pt x="463" y="1486"/>
                  </a:lnTo>
                  <a:lnTo>
                    <a:pt x="723" y="1084"/>
                  </a:lnTo>
                  <a:lnTo>
                    <a:pt x="1030" y="1226"/>
                  </a:lnTo>
                  <a:lnTo>
                    <a:pt x="1172" y="729"/>
                  </a:lnTo>
                  <a:lnTo>
                    <a:pt x="368" y="44"/>
                  </a:lnTo>
                  <a:cubicBezTo>
                    <a:pt x="334" y="14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-8264566" y="3329436"/>
              <a:ext cx="105713" cy="97431"/>
            </a:xfrm>
            <a:custGeom>
              <a:avLst/>
              <a:gdLst/>
              <a:ahLst/>
              <a:cxnLst/>
              <a:rect l="l" t="t" r="r" b="b"/>
              <a:pathLst>
                <a:path w="651" h="600" extrusionOk="0">
                  <a:moveTo>
                    <a:pt x="209" y="1"/>
                  </a:moveTo>
                  <a:cubicBezTo>
                    <a:pt x="124" y="1"/>
                    <a:pt x="44" y="65"/>
                    <a:pt x="36" y="162"/>
                  </a:cubicBezTo>
                  <a:lnTo>
                    <a:pt x="0" y="600"/>
                  </a:lnTo>
                  <a:lnTo>
                    <a:pt x="651" y="316"/>
                  </a:lnTo>
                  <a:lnTo>
                    <a:pt x="320" y="44"/>
                  </a:lnTo>
                  <a:cubicBezTo>
                    <a:pt x="286" y="14"/>
                    <a:pt x="247" y="1"/>
                    <a:pt x="20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4"/>
          <p:cNvGrpSpPr/>
          <p:nvPr/>
        </p:nvGrpSpPr>
        <p:grpSpPr>
          <a:xfrm>
            <a:off x="8475520" y="2374815"/>
            <a:ext cx="542366" cy="546914"/>
            <a:chOff x="-3262779" y="1213715"/>
            <a:chExt cx="542366" cy="546914"/>
          </a:xfrm>
        </p:grpSpPr>
        <p:sp>
          <p:nvSpPr>
            <p:cNvPr id="582" name="Google Shape;582;p34"/>
            <p:cNvSpPr/>
            <p:nvPr/>
          </p:nvSpPr>
          <p:spPr>
            <a:xfrm>
              <a:off x="-3198474" y="1274772"/>
              <a:ext cx="422526" cy="436004"/>
            </a:xfrm>
            <a:custGeom>
              <a:avLst/>
              <a:gdLst/>
              <a:ahLst/>
              <a:cxnLst/>
              <a:rect l="l" t="t" r="r" b="b"/>
              <a:pathLst>
                <a:path w="2602" h="2685" extrusionOk="0">
                  <a:moveTo>
                    <a:pt x="957" y="0"/>
                  </a:moveTo>
                  <a:lnTo>
                    <a:pt x="0" y="993"/>
                  </a:lnTo>
                  <a:lnTo>
                    <a:pt x="35" y="1040"/>
                  </a:lnTo>
                  <a:lnTo>
                    <a:pt x="1690" y="2684"/>
                  </a:lnTo>
                  <a:lnTo>
                    <a:pt x="2601" y="1738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-2924044" y="1556998"/>
              <a:ext cx="203631" cy="203631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911" y="0"/>
                  </a:moveTo>
                  <a:lnTo>
                    <a:pt x="0" y="934"/>
                  </a:lnTo>
                  <a:lnTo>
                    <a:pt x="249" y="1183"/>
                  </a:lnTo>
                  <a:cubicBezTo>
                    <a:pt x="290" y="1230"/>
                    <a:pt x="349" y="1253"/>
                    <a:pt x="408" y="1253"/>
                  </a:cubicBezTo>
                  <a:cubicBezTo>
                    <a:pt x="468" y="1253"/>
                    <a:pt x="527" y="1230"/>
                    <a:pt x="568" y="1183"/>
                  </a:cubicBezTo>
                  <a:lnTo>
                    <a:pt x="1159" y="591"/>
                  </a:lnTo>
                  <a:cubicBezTo>
                    <a:pt x="1254" y="497"/>
                    <a:pt x="1254" y="355"/>
                    <a:pt x="1171" y="272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-2943205" y="1544332"/>
              <a:ext cx="184469" cy="181384"/>
            </a:xfrm>
            <a:custGeom>
              <a:avLst/>
              <a:gdLst/>
              <a:ahLst/>
              <a:cxnLst/>
              <a:rect l="l" t="t" r="r" b="b"/>
              <a:pathLst>
                <a:path w="1136" h="1117" extrusionOk="0">
                  <a:moveTo>
                    <a:pt x="1005" y="1"/>
                  </a:moveTo>
                  <a:cubicBezTo>
                    <a:pt x="969" y="1"/>
                    <a:pt x="932" y="16"/>
                    <a:pt x="899" y="42"/>
                  </a:cubicBezTo>
                  <a:lnTo>
                    <a:pt x="60" y="906"/>
                  </a:lnTo>
                  <a:cubicBezTo>
                    <a:pt x="0" y="964"/>
                    <a:pt x="0" y="1048"/>
                    <a:pt x="47" y="1083"/>
                  </a:cubicBezTo>
                  <a:cubicBezTo>
                    <a:pt x="70" y="1105"/>
                    <a:pt x="100" y="1117"/>
                    <a:pt x="131" y="1117"/>
                  </a:cubicBezTo>
                  <a:cubicBezTo>
                    <a:pt x="165" y="1117"/>
                    <a:pt x="200" y="1102"/>
                    <a:pt x="225" y="1071"/>
                  </a:cubicBezTo>
                  <a:lnTo>
                    <a:pt x="1076" y="208"/>
                  </a:lnTo>
                  <a:cubicBezTo>
                    <a:pt x="1124" y="161"/>
                    <a:pt x="1135" y="78"/>
                    <a:pt x="1088" y="31"/>
                  </a:cubicBezTo>
                  <a:cubicBezTo>
                    <a:pt x="1062" y="10"/>
                    <a:pt x="1034" y="1"/>
                    <a:pt x="1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-3262617" y="1213715"/>
              <a:ext cx="227339" cy="228151"/>
            </a:xfrm>
            <a:custGeom>
              <a:avLst/>
              <a:gdLst/>
              <a:ahLst/>
              <a:cxnLst/>
              <a:rect l="l" t="t" r="r" b="b"/>
              <a:pathLst>
                <a:path w="1400" h="1405" extrusionOk="0">
                  <a:moveTo>
                    <a:pt x="217" y="0"/>
                  </a:moveTo>
                  <a:cubicBezTo>
                    <a:pt x="99" y="0"/>
                    <a:pt x="0" y="114"/>
                    <a:pt x="41" y="246"/>
                  </a:cubicBezTo>
                  <a:lnTo>
                    <a:pt x="395" y="1369"/>
                  </a:lnTo>
                  <a:lnTo>
                    <a:pt x="939" y="1405"/>
                  </a:lnTo>
                  <a:lnTo>
                    <a:pt x="1034" y="920"/>
                  </a:lnTo>
                  <a:lnTo>
                    <a:pt x="1400" y="932"/>
                  </a:lnTo>
                  <a:lnTo>
                    <a:pt x="1352" y="376"/>
                  </a:lnTo>
                  <a:lnTo>
                    <a:pt x="277" y="10"/>
                  </a:lnTo>
                  <a:cubicBezTo>
                    <a:pt x="257" y="3"/>
                    <a:pt x="237" y="0"/>
                    <a:pt x="217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-3262779" y="1213715"/>
              <a:ext cx="116268" cy="113020"/>
            </a:xfrm>
            <a:custGeom>
              <a:avLst/>
              <a:gdLst/>
              <a:ahLst/>
              <a:cxnLst/>
              <a:rect l="l" t="t" r="r" b="b"/>
              <a:pathLst>
                <a:path w="716" h="696" extrusionOk="0">
                  <a:moveTo>
                    <a:pt x="222" y="1"/>
                  </a:moveTo>
                  <a:cubicBezTo>
                    <a:pt x="102" y="1"/>
                    <a:pt x="1" y="124"/>
                    <a:pt x="42" y="246"/>
                  </a:cubicBezTo>
                  <a:lnTo>
                    <a:pt x="184" y="696"/>
                  </a:lnTo>
                  <a:lnTo>
                    <a:pt x="715" y="163"/>
                  </a:lnTo>
                  <a:lnTo>
                    <a:pt x="278" y="10"/>
                  </a:lnTo>
                  <a:cubicBezTo>
                    <a:pt x="259" y="4"/>
                    <a:pt x="240" y="1"/>
                    <a:pt x="222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34"/>
          <p:cNvGrpSpPr/>
          <p:nvPr/>
        </p:nvGrpSpPr>
        <p:grpSpPr>
          <a:xfrm>
            <a:off x="1573888" y="4237534"/>
            <a:ext cx="651651" cy="553084"/>
            <a:chOff x="-6874712" y="442709"/>
            <a:chExt cx="651651" cy="553084"/>
          </a:xfrm>
        </p:grpSpPr>
        <p:sp>
          <p:nvSpPr>
            <p:cNvPr id="588" name="Google Shape;588;p34"/>
            <p:cNvSpPr/>
            <p:nvPr/>
          </p:nvSpPr>
          <p:spPr>
            <a:xfrm>
              <a:off x="-6805698" y="489638"/>
              <a:ext cx="489753" cy="456951"/>
            </a:xfrm>
            <a:custGeom>
              <a:avLst/>
              <a:gdLst/>
              <a:ahLst/>
              <a:cxnLst/>
              <a:rect l="l" t="t" r="r" b="b"/>
              <a:pathLst>
                <a:path w="3016" h="2814" extrusionOk="0">
                  <a:moveTo>
                    <a:pt x="2011" y="0"/>
                  </a:moveTo>
                  <a:lnTo>
                    <a:pt x="1963" y="35"/>
                  </a:lnTo>
                  <a:lnTo>
                    <a:pt x="1" y="1703"/>
                  </a:lnTo>
                  <a:lnTo>
                    <a:pt x="947" y="2814"/>
                  </a:lnTo>
                  <a:lnTo>
                    <a:pt x="3016" y="1147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-6874712" y="766018"/>
              <a:ext cx="222792" cy="229775"/>
            </a:xfrm>
            <a:custGeom>
              <a:avLst/>
              <a:gdLst/>
              <a:ahLst/>
              <a:cxnLst/>
              <a:rect l="l" t="t" r="r" b="b"/>
              <a:pathLst>
                <a:path w="1372" h="1415" extrusionOk="0">
                  <a:moveTo>
                    <a:pt x="426" y="1"/>
                  </a:moveTo>
                  <a:lnTo>
                    <a:pt x="131" y="261"/>
                  </a:lnTo>
                  <a:cubicBezTo>
                    <a:pt x="24" y="343"/>
                    <a:pt x="0" y="509"/>
                    <a:pt x="95" y="615"/>
                  </a:cubicBezTo>
                  <a:lnTo>
                    <a:pt x="698" y="1325"/>
                  </a:lnTo>
                  <a:cubicBezTo>
                    <a:pt x="751" y="1384"/>
                    <a:pt x="823" y="1414"/>
                    <a:pt x="895" y="1414"/>
                  </a:cubicBezTo>
                  <a:cubicBezTo>
                    <a:pt x="950" y="1414"/>
                    <a:pt x="1006" y="1396"/>
                    <a:pt x="1053" y="1360"/>
                  </a:cubicBezTo>
                  <a:lnTo>
                    <a:pt x="1372" y="111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-6826646" y="749780"/>
              <a:ext cx="192101" cy="211101"/>
            </a:xfrm>
            <a:custGeom>
              <a:avLst/>
              <a:gdLst/>
              <a:ahLst/>
              <a:cxnLst/>
              <a:rect l="l" t="t" r="r" b="b"/>
              <a:pathLst>
                <a:path w="1183" h="1300" extrusionOk="0">
                  <a:moveTo>
                    <a:pt x="136" y="0"/>
                  </a:moveTo>
                  <a:cubicBezTo>
                    <a:pt x="107" y="0"/>
                    <a:pt x="79" y="10"/>
                    <a:pt x="59" y="30"/>
                  </a:cubicBezTo>
                  <a:cubicBezTo>
                    <a:pt x="0" y="77"/>
                    <a:pt x="0" y="172"/>
                    <a:pt x="48" y="230"/>
                  </a:cubicBezTo>
                  <a:lnTo>
                    <a:pt x="934" y="1247"/>
                  </a:lnTo>
                  <a:cubicBezTo>
                    <a:pt x="961" y="1282"/>
                    <a:pt x="1005" y="1300"/>
                    <a:pt x="1045" y="1300"/>
                  </a:cubicBezTo>
                  <a:cubicBezTo>
                    <a:pt x="1075" y="1300"/>
                    <a:pt x="1103" y="1290"/>
                    <a:pt x="1123" y="1271"/>
                  </a:cubicBezTo>
                  <a:cubicBezTo>
                    <a:pt x="1182" y="1212"/>
                    <a:pt x="1182" y="1129"/>
                    <a:pt x="1123" y="1070"/>
                  </a:cubicBezTo>
                  <a:lnTo>
                    <a:pt x="248" y="53"/>
                  </a:lnTo>
                  <a:cubicBezTo>
                    <a:pt x="221" y="19"/>
                    <a:pt x="177" y="0"/>
                    <a:pt x="13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-6492620" y="442709"/>
              <a:ext cx="269559" cy="233185"/>
            </a:xfrm>
            <a:custGeom>
              <a:avLst/>
              <a:gdLst/>
              <a:ahLst/>
              <a:cxnLst/>
              <a:rect l="l" t="t" r="r" b="b"/>
              <a:pathLst>
                <a:path w="1660" h="1436" extrusionOk="0">
                  <a:moveTo>
                    <a:pt x="1405" y="1"/>
                  </a:moveTo>
                  <a:cubicBezTo>
                    <a:pt x="1390" y="1"/>
                    <a:pt x="1375" y="2"/>
                    <a:pt x="1359" y="6"/>
                  </a:cubicBezTo>
                  <a:lnTo>
                    <a:pt x="83" y="289"/>
                  </a:lnTo>
                  <a:lnTo>
                    <a:pt x="0" y="892"/>
                  </a:lnTo>
                  <a:lnTo>
                    <a:pt x="532" y="1046"/>
                  </a:lnTo>
                  <a:lnTo>
                    <a:pt x="484" y="1436"/>
                  </a:lnTo>
                  <a:lnTo>
                    <a:pt x="1088" y="1436"/>
                  </a:lnTo>
                  <a:lnTo>
                    <a:pt x="1596" y="289"/>
                  </a:lnTo>
                  <a:cubicBezTo>
                    <a:pt x="1660" y="150"/>
                    <a:pt x="1550" y="1"/>
                    <a:pt x="1405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-6354430" y="442709"/>
              <a:ext cx="131369" cy="123900"/>
            </a:xfrm>
            <a:custGeom>
              <a:avLst/>
              <a:gdLst/>
              <a:ahLst/>
              <a:cxnLst/>
              <a:rect l="l" t="t" r="r" b="b"/>
              <a:pathLst>
                <a:path w="809" h="763" extrusionOk="0">
                  <a:moveTo>
                    <a:pt x="554" y="1"/>
                  </a:moveTo>
                  <a:cubicBezTo>
                    <a:pt x="539" y="1"/>
                    <a:pt x="524" y="2"/>
                    <a:pt x="508" y="6"/>
                  </a:cubicBezTo>
                  <a:lnTo>
                    <a:pt x="0" y="124"/>
                  </a:lnTo>
                  <a:lnTo>
                    <a:pt x="544" y="762"/>
                  </a:lnTo>
                  <a:lnTo>
                    <a:pt x="745" y="289"/>
                  </a:lnTo>
                  <a:cubicBezTo>
                    <a:pt x="809" y="150"/>
                    <a:pt x="699" y="1"/>
                    <a:pt x="554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4"/>
          <p:cNvGrpSpPr/>
          <p:nvPr/>
        </p:nvGrpSpPr>
        <p:grpSpPr>
          <a:xfrm>
            <a:off x="6515092" y="337264"/>
            <a:ext cx="664317" cy="570460"/>
            <a:chOff x="-2674458" y="-522186"/>
            <a:chExt cx="664317" cy="570460"/>
          </a:xfrm>
        </p:grpSpPr>
        <p:sp>
          <p:nvSpPr>
            <p:cNvPr id="594" name="Google Shape;594;p34"/>
            <p:cNvSpPr/>
            <p:nvPr/>
          </p:nvSpPr>
          <p:spPr>
            <a:xfrm>
              <a:off x="-2603333" y="-522186"/>
              <a:ext cx="593192" cy="535871"/>
            </a:xfrm>
            <a:custGeom>
              <a:avLst/>
              <a:gdLst/>
              <a:ahLst/>
              <a:cxnLst/>
              <a:rect l="l" t="t" r="r" b="b"/>
              <a:pathLst>
                <a:path w="3653" h="3300" extrusionOk="0">
                  <a:moveTo>
                    <a:pt x="2932" y="1"/>
                  </a:moveTo>
                  <a:lnTo>
                    <a:pt x="0" y="2401"/>
                  </a:lnTo>
                  <a:lnTo>
                    <a:pt x="650" y="3300"/>
                  </a:lnTo>
                  <a:lnTo>
                    <a:pt x="3653" y="841"/>
                  </a:lnTo>
                  <a:lnTo>
                    <a:pt x="2932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-2674458" y="-126615"/>
              <a:ext cx="188204" cy="174889"/>
            </a:xfrm>
            <a:custGeom>
              <a:avLst/>
              <a:gdLst/>
              <a:ahLst/>
              <a:cxnLst/>
              <a:rect l="l" t="t" r="r" b="b"/>
              <a:pathLst>
                <a:path w="1159" h="1077" extrusionOk="0">
                  <a:moveTo>
                    <a:pt x="662" y="0"/>
                  </a:moveTo>
                  <a:lnTo>
                    <a:pt x="0" y="1017"/>
                  </a:lnTo>
                  <a:lnTo>
                    <a:pt x="36" y="1076"/>
                  </a:lnTo>
                  <a:lnTo>
                    <a:pt x="1159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34"/>
          <p:cNvGrpSpPr/>
          <p:nvPr/>
        </p:nvGrpSpPr>
        <p:grpSpPr>
          <a:xfrm rot="4287815">
            <a:off x="2297363" y="507468"/>
            <a:ext cx="531961" cy="541543"/>
            <a:chOff x="-6005139" y="-658427"/>
            <a:chExt cx="531974" cy="541555"/>
          </a:xfrm>
        </p:grpSpPr>
        <p:sp>
          <p:nvSpPr>
            <p:cNvPr id="597" name="Google Shape;597;p34"/>
            <p:cNvSpPr/>
            <p:nvPr/>
          </p:nvSpPr>
          <p:spPr>
            <a:xfrm>
              <a:off x="-6005139" y="-658427"/>
              <a:ext cx="487805" cy="491702"/>
            </a:xfrm>
            <a:custGeom>
              <a:avLst/>
              <a:gdLst/>
              <a:ahLst/>
              <a:cxnLst/>
              <a:rect l="l" t="t" r="r" b="b"/>
              <a:pathLst>
                <a:path w="3004" h="3028" extrusionOk="0">
                  <a:moveTo>
                    <a:pt x="674" y="1"/>
                  </a:moveTo>
                  <a:lnTo>
                    <a:pt x="1" y="674"/>
                  </a:lnTo>
                  <a:lnTo>
                    <a:pt x="2282" y="3027"/>
                  </a:lnTo>
                  <a:lnTo>
                    <a:pt x="3004" y="2400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-5632628" y="-274386"/>
              <a:ext cx="159462" cy="157513"/>
            </a:xfrm>
            <a:custGeom>
              <a:avLst/>
              <a:gdLst/>
              <a:ahLst/>
              <a:cxnLst/>
              <a:rect l="l" t="t" r="r" b="b"/>
              <a:pathLst>
                <a:path w="982" h="970" extrusionOk="0">
                  <a:moveTo>
                    <a:pt x="532" y="0"/>
                  </a:moveTo>
                  <a:lnTo>
                    <a:pt x="0" y="473"/>
                  </a:lnTo>
                  <a:lnTo>
                    <a:pt x="922" y="970"/>
                  </a:lnTo>
                  <a:lnTo>
                    <a:pt x="981" y="922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34"/>
          <p:cNvGrpSpPr/>
          <p:nvPr/>
        </p:nvGrpSpPr>
        <p:grpSpPr>
          <a:xfrm>
            <a:off x="192939" y="1789122"/>
            <a:ext cx="512650" cy="591407"/>
            <a:chOff x="-8761790" y="57693"/>
            <a:chExt cx="512650" cy="591407"/>
          </a:xfrm>
        </p:grpSpPr>
        <p:sp>
          <p:nvSpPr>
            <p:cNvPr id="600" name="Google Shape;600;p34"/>
            <p:cNvSpPr/>
            <p:nvPr/>
          </p:nvSpPr>
          <p:spPr>
            <a:xfrm>
              <a:off x="-8761790" y="57693"/>
              <a:ext cx="480172" cy="528076"/>
            </a:xfrm>
            <a:custGeom>
              <a:avLst/>
              <a:gdLst/>
              <a:ahLst/>
              <a:cxnLst/>
              <a:rect l="l" t="t" r="r" b="b"/>
              <a:pathLst>
                <a:path w="2957" h="3252" extrusionOk="0">
                  <a:moveTo>
                    <a:pt x="758" y="0"/>
                  </a:moveTo>
                  <a:lnTo>
                    <a:pt x="1" y="651"/>
                  </a:lnTo>
                  <a:lnTo>
                    <a:pt x="2152" y="3252"/>
                  </a:lnTo>
                  <a:lnTo>
                    <a:pt x="2956" y="2672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-8406653" y="482006"/>
              <a:ext cx="157513" cy="167094"/>
            </a:xfrm>
            <a:custGeom>
              <a:avLst/>
              <a:gdLst/>
              <a:ahLst/>
              <a:cxnLst/>
              <a:rect l="l" t="t" r="r" b="b"/>
              <a:pathLst>
                <a:path w="970" h="1029" extrusionOk="0">
                  <a:moveTo>
                    <a:pt x="592" y="0"/>
                  </a:moveTo>
                  <a:lnTo>
                    <a:pt x="0" y="437"/>
                  </a:lnTo>
                  <a:lnTo>
                    <a:pt x="911" y="1028"/>
                  </a:lnTo>
                  <a:lnTo>
                    <a:pt x="970" y="99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34"/>
          <p:cNvGrpSpPr/>
          <p:nvPr/>
        </p:nvGrpSpPr>
        <p:grpSpPr>
          <a:xfrm>
            <a:off x="3405904" y="-784318"/>
            <a:ext cx="2234744" cy="2174663"/>
            <a:chOff x="-5075972" y="-1441612"/>
            <a:chExt cx="2234744" cy="2174663"/>
          </a:xfrm>
        </p:grpSpPr>
        <p:sp>
          <p:nvSpPr>
            <p:cNvPr id="603" name="Google Shape;603;p34"/>
            <p:cNvSpPr/>
            <p:nvPr/>
          </p:nvSpPr>
          <p:spPr>
            <a:xfrm>
              <a:off x="-3513339" y="-971019"/>
              <a:ext cx="672112" cy="552434"/>
            </a:xfrm>
            <a:custGeom>
              <a:avLst/>
              <a:gdLst/>
              <a:ahLst/>
              <a:cxnLst/>
              <a:rect l="l" t="t" r="r" b="b"/>
              <a:pathLst>
                <a:path w="4139" h="3402" extrusionOk="0">
                  <a:moveTo>
                    <a:pt x="601" y="0"/>
                  </a:moveTo>
                  <a:cubicBezTo>
                    <a:pt x="427" y="0"/>
                    <a:pt x="258" y="8"/>
                    <a:pt x="95" y="22"/>
                  </a:cubicBezTo>
                  <a:lnTo>
                    <a:pt x="1" y="2091"/>
                  </a:lnTo>
                  <a:cubicBezTo>
                    <a:pt x="934" y="2174"/>
                    <a:pt x="1501" y="2470"/>
                    <a:pt x="1501" y="2470"/>
                  </a:cubicBezTo>
                  <a:cubicBezTo>
                    <a:pt x="1501" y="2470"/>
                    <a:pt x="1717" y="2921"/>
                    <a:pt x="1890" y="2921"/>
                  </a:cubicBezTo>
                  <a:cubicBezTo>
                    <a:pt x="1907" y="2921"/>
                    <a:pt x="1923" y="2916"/>
                    <a:pt x="1939" y="2907"/>
                  </a:cubicBezTo>
                  <a:cubicBezTo>
                    <a:pt x="1974" y="2895"/>
                    <a:pt x="1998" y="2859"/>
                    <a:pt x="2010" y="2836"/>
                  </a:cubicBezTo>
                  <a:lnTo>
                    <a:pt x="2034" y="2859"/>
                  </a:lnTo>
                  <a:cubicBezTo>
                    <a:pt x="2296" y="3196"/>
                    <a:pt x="2586" y="3401"/>
                    <a:pt x="2791" y="3401"/>
                  </a:cubicBezTo>
                  <a:cubicBezTo>
                    <a:pt x="2882" y="3401"/>
                    <a:pt x="2956" y="3361"/>
                    <a:pt x="3003" y="3274"/>
                  </a:cubicBezTo>
                  <a:cubicBezTo>
                    <a:pt x="3074" y="3143"/>
                    <a:pt x="3015" y="2990"/>
                    <a:pt x="2920" y="2872"/>
                  </a:cubicBezTo>
                  <a:lnTo>
                    <a:pt x="2920" y="2872"/>
                  </a:lnTo>
                  <a:cubicBezTo>
                    <a:pt x="3041" y="2985"/>
                    <a:pt x="3169" y="3077"/>
                    <a:pt x="3288" y="3077"/>
                  </a:cubicBezTo>
                  <a:cubicBezTo>
                    <a:pt x="3369" y="3077"/>
                    <a:pt x="3445" y="3035"/>
                    <a:pt x="3511" y="2930"/>
                  </a:cubicBezTo>
                  <a:cubicBezTo>
                    <a:pt x="3642" y="2730"/>
                    <a:pt x="3382" y="2481"/>
                    <a:pt x="3227" y="2363"/>
                  </a:cubicBezTo>
                  <a:lnTo>
                    <a:pt x="3227" y="2352"/>
                  </a:lnTo>
                  <a:cubicBezTo>
                    <a:pt x="3424" y="2497"/>
                    <a:pt x="3573" y="2568"/>
                    <a:pt x="3687" y="2568"/>
                  </a:cubicBezTo>
                  <a:cubicBezTo>
                    <a:pt x="3786" y="2568"/>
                    <a:pt x="3858" y="2515"/>
                    <a:pt x="3913" y="2410"/>
                  </a:cubicBezTo>
                  <a:cubicBezTo>
                    <a:pt x="3973" y="2292"/>
                    <a:pt x="3878" y="2139"/>
                    <a:pt x="3748" y="1997"/>
                  </a:cubicBezTo>
                  <a:lnTo>
                    <a:pt x="3760" y="1997"/>
                  </a:lnTo>
                  <a:cubicBezTo>
                    <a:pt x="3760" y="1997"/>
                    <a:pt x="3781" y="2001"/>
                    <a:pt x="3812" y="2001"/>
                  </a:cubicBezTo>
                  <a:cubicBezTo>
                    <a:pt x="3893" y="2001"/>
                    <a:pt x="4048" y="1976"/>
                    <a:pt x="4091" y="1795"/>
                  </a:cubicBezTo>
                  <a:cubicBezTo>
                    <a:pt x="4138" y="1535"/>
                    <a:pt x="3582" y="448"/>
                    <a:pt x="1431" y="69"/>
                  </a:cubicBezTo>
                  <a:cubicBezTo>
                    <a:pt x="1144" y="20"/>
                    <a:pt x="867" y="0"/>
                    <a:pt x="601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-3927909" y="-969395"/>
              <a:ext cx="460849" cy="399467"/>
            </a:xfrm>
            <a:custGeom>
              <a:avLst/>
              <a:gdLst/>
              <a:ahLst/>
              <a:cxnLst/>
              <a:rect l="l" t="t" r="r" b="b"/>
              <a:pathLst>
                <a:path w="2838" h="2460" extrusionOk="0">
                  <a:moveTo>
                    <a:pt x="2837" y="1"/>
                  </a:moveTo>
                  <a:cubicBezTo>
                    <a:pt x="1277" y="83"/>
                    <a:pt x="189" y="852"/>
                    <a:pt x="189" y="852"/>
                  </a:cubicBezTo>
                  <a:lnTo>
                    <a:pt x="0" y="2460"/>
                  </a:lnTo>
                  <a:cubicBezTo>
                    <a:pt x="791" y="2160"/>
                    <a:pt x="1506" y="2060"/>
                    <a:pt x="2108" y="2060"/>
                  </a:cubicBezTo>
                  <a:cubicBezTo>
                    <a:pt x="2360" y="2060"/>
                    <a:pt x="2592" y="2077"/>
                    <a:pt x="2801" y="2105"/>
                  </a:cubicBezTo>
                  <a:cubicBezTo>
                    <a:pt x="2814" y="1478"/>
                    <a:pt x="2825" y="474"/>
                    <a:pt x="2837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-5075972" y="-495230"/>
              <a:ext cx="612516" cy="724724"/>
            </a:xfrm>
            <a:custGeom>
              <a:avLst/>
              <a:gdLst/>
              <a:ahLst/>
              <a:cxnLst/>
              <a:rect l="l" t="t" r="r" b="b"/>
              <a:pathLst>
                <a:path w="3772" h="4463" extrusionOk="0">
                  <a:moveTo>
                    <a:pt x="2341" y="0"/>
                  </a:moveTo>
                  <a:cubicBezTo>
                    <a:pt x="1998" y="249"/>
                    <a:pt x="1667" y="556"/>
                    <a:pt x="1372" y="922"/>
                  </a:cubicBezTo>
                  <a:cubicBezTo>
                    <a:pt x="1" y="2625"/>
                    <a:pt x="308" y="3807"/>
                    <a:pt x="509" y="3972"/>
                  </a:cubicBezTo>
                  <a:cubicBezTo>
                    <a:pt x="563" y="4012"/>
                    <a:pt x="614" y="4026"/>
                    <a:pt x="660" y="4026"/>
                  </a:cubicBezTo>
                  <a:cubicBezTo>
                    <a:pt x="795" y="4026"/>
                    <a:pt x="887" y="3902"/>
                    <a:pt x="887" y="3902"/>
                  </a:cubicBezTo>
                  <a:lnTo>
                    <a:pt x="899" y="3902"/>
                  </a:lnTo>
                  <a:cubicBezTo>
                    <a:pt x="899" y="4091"/>
                    <a:pt x="923" y="4269"/>
                    <a:pt x="1052" y="4316"/>
                  </a:cubicBezTo>
                  <a:cubicBezTo>
                    <a:pt x="1099" y="4334"/>
                    <a:pt x="1141" y="4344"/>
                    <a:pt x="1180" y="4344"/>
                  </a:cubicBezTo>
                  <a:cubicBezTo>
                    <a:pt x="1342" y="4344"/>
                    <a:pt x="1449" y="4183"/>
                    <a:pt x="1525" y="3831"/>
                  </a:cubicBezTo>
                  <a:lnTo>
                    <a:pt x="1525" y="3831"/>
                  </a:lnTo>
                  <a:cubicBezTo>
                    <a:pt x="1502" y="4020"/>
                    <a:pt x="1467" y="4387"/>
                    <a:pt x="1691" y="4445"/>
                  </a:cubicBezTo>
                  <a:cubicBezTo>
                    <a:pt x="1732" y="4457"/>
                    <a:pt x="1769" y="4462"/>
                    <a:pt x="1802" y="4462"/>
                  </a:cubicBezTo>
                  <a:cubicBezTo>
                    <a:pt x="2009" y="4462"/>
                    <a:pt x="2074" y="4253"/>
                    <a:pt x="2105" y="4008"/>
                  </a:cubicBezTo>
                  <a:cubicBezTo>
                    <a:pt x="2116" y="4162"/>
                    <a:pt x="2164" y="4316"/>
                    <a:pt x="2305" y="4363"/>
                  </a:cubicBezTo>
                  <a:cubicBezTo>
                    <a:pt x="2338" y="4376"/>
                    <a:pt x="2369" y="4382"/>
                    <a:pt x="2399" y="4382"/>
                  </a:cubicBezTo>
                  <a:cubicBezTo>
                    <a:pt x="2648" y="4382"/>
                    <a:pt x="2787" y="3956"/>
                    <a:pt x="2755" y="3417"/>
                  </a:cubicBezTo>
                  <a:lnTo>
                    <a:pt x="2755" y="3381"/>
                  </a:lnTo>
                  <a:cubicBezTo>
                    <a:pt x="2780" y="3390"/>
                    <a:pt x="2805" y="3398"/>
                    <a:pt x="2830" y="3398"/>
                  </a:cubicBezTo>
                  <a:cubicBezTo>
                    <a:pt x="2841" y="3398"/>
                    <a:pt x="2851" y="3397"/>
                    <a:pt x="2862" y="3394"/>
                  </a:cubicBezTo>
                  <a:cubicBezTo>
                    <a:pt x="3062" y="3346"/>
                    <a:pt x="2909" y="2767"/>
                    <a:pt x="2909" y="2767"/>
                  </a:cubicBezTo>
                  <a:cubicBezTo>
                    <a:pt x="2909" y="2767"/>
                    <a:pt x="3133" y="2176"/>
                    <a:pt x="3771" y="1502"/>
                  </a:cubicBezTo>
                  <a:lnTo>
                    <a:pt x="2341" y="0"/>
                  </a:ln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-4720835" y="-656479"/>
              <a:ext cx="612516" cy="434055"/>
            </a:xfrm>
            <a:custGeom>
              <a:avLst/>
              <a:gdLst/>
              <a:ahLst/>
              <a:cxnLst/>
              <a:rect l="l" t="t" r="r" b="b"/>
              <a:pathLst>
                <a:path w="3772" h="2673" extrusionOk="0">
                  <a:moveTo>
                    <a:pt x="2554" y="0"/>
                  </a:moveTo>
                  <a:cubicBezTo>
                    <a:pt x="2554" y="0"/>
                    <a:pt x="1230" y="154"/>
                    <a:pt x="0" y="1112"/>
                  </a:cubicBezTo>
                  <a:cubicBezTo>
                    <a:pt x="320" y="1455"/>
                    <a:pt x="1006" y="2199"/>
                    <a:pt x="1419" y="2672"/>
                  </a:cubicBezTo>
                  <a:cubicBezTo>
                    <a:pt x="1892" y="2128"/>
                    <a:pt x="2637" y="1502"/>
                    <a:pt x="3772" y="1088"/>
                  </a:cubicBezTo>
                  <a:lnTo>
                    <a:pt x="2554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-4749577" y="-1441612"/>
              <a:ext cx="1044460" cy="968464"/>
            </a:xfrm>
            <a:custGeom>
              <a:avLst/>
              <a:gdLst/>
              <a:ahLst/>
              <a:cxnLst/>
              <a:rect l="l" t="t" r="r" b="b"/>
              <a:pathLst>
                <a:path w="6432" h="5964" extrusionOk="0">
                  <a:moveTo>
                    <a:pt x="5320" y="1"/>
                  </a:moveTo>
                  <a:lnTo>
                    <a:pt x="0" y="2554"/>
                  </a:lnTo>
                  <a:cubicBezTo>
                    <a:pt x="0" y="2566"/>
                    <a:pt x="12" y="2589"/>
                    <a:pt x="12" y="2601"/>
                  </a:cubicBezTo>
                  <a:cubicBezTo>
                    <a:pt x="759" y="4610"/>
                    <a:pt x="2298" y="5963"/>
                    <a:pt x="3682" y="5963"/>
                  </a:cubicBezTo>
                  <a:cubicBezTo>
                    <a:pt x="3919" y="5963"/>
                    <a:pt x="4151" y="5924"/>
                    <a:pt x="4374" y="5841"/>
                  </a:cubicBezTo>
                  <a:cubicBezTo>
                    <a:pt x="5899" y="5273"/>
                    <a:pt x="6431" y="2897"/>
                    <a:pt x="5544" y="532"/>
                  </a:cubicBezTo>
                  <a:cubicBezTo>
                    <a:pt x="5486" y="355"/>
                    <a:pt x="5402" y="178"/>
                    <a:pt x="5320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-4273464" y="-965498"/>
              <a:ext cx="316813" cy="320710"/>
            </a:xfrm>
            <a:custGeom>
              <a:avLst/>
              <a:gdLst/>
              <a:ahLst/>
              <a:cxnLst/>
              <a:rect l="l" t="t" r="r" b="b"/>
              <a:pathLst>
                <a:path w="1951" h="1975" extrusionOk="0">
                  <a:moveTo>
                    <a:pt x="1111" y="1"/>
                  </a:moveTo>
                  <a:lnTo>
                    <a:pt x="697" y="568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402" y="1099"/>
                  </a:lnTo>
                  <a:lnTo>
                    <a:pt x="177" y="1750"/>
                  </a:lnTo>
                  <a:lnTo>
                    <a:pt x="828" y="1549"/>
                  </a:lnTo>
                  <a:lnTo>
                    <a:pt x="1383" y="1974"/>
                  </a:lnTo>
                  <a:lnTo>
                    <a:pt x="1383" y="1277"/>
                  </a:lnTo>
                  <a:lnTo>
                    <a:pt x="1950" y="887"/>
                  </a:lnTo>
                  <a:lnTo>
                    <a:pt x="1301" y="674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-4146804" y="-608900"/>
              <a:ext cx="309181" cy="254782"/>
            </a:xfrm>
            <a:custGeom>
              <a:avLst/>
              <a:gdLst/>
              <a:ahLst/>
              <a:cxnLst/>
              <a:rect l="l" t="t" r="r" b="b"/>
              <a:pathLst>
                <a:path w="1904" h="1569" extrusionOk="0">
                  <a:moveTo>
                    <a:pt x="1382" y="1"/>
                  </a:moveTo>
                  <a:cubicBezTo>
                    <a:pt x="1358" y="1"/>
                    <a:pt x="1334" y="5"/>
                    <a:pt x="1312" y="15"/>
                  </a:cubicBezTo>
                  <a:lnTo>
                    <a:pt x="119" y="594"/>
                  </a:lnTo>
                  <a:cubicBezTo>
                    <a:pt x="35" y="642"/>
                    <a:pt x="0" y="736"/>
                    <a:pt x="35" y="819"/>
                  </a:cubicBezTo>
                  <a:lnTo>
                    <a:pt x="379" y="1528"/>
                  </a:lnTo>
                  <a:cubicBezTo>
                    <a:pt x="397" y="1555"/>
                    <a:pt x="428" y="1568"/>
                    <a:pt x="462" y="1568"/>
                  </a:cubicBezTo>
                  <a:cubicBezTo>
                    <a:pt x="474" y="1568"/>
                    <a:pt x="485" y="1567"/>
                    <a:pt x="497" y="1564"/>
                  </a:cubicBezTo>
                  <a:lnTo>
                    <a:pt x="1845" y="902"/>
                  </a:lnTo>
                  <a:cubicBezTo>
                    <a:pt x="1880" y="890"/>
                    <a:pt x="1903" y="831"/>
                    <a:pt x="1880" y="795"/>
                  </a:cubicBezTo>
                  <a:lnTo>
                    <a:pt x="1537" y="86"/>
                  </a:lnTo>
                  <a:cubicBezTo>
                    <a:pt x="1511" y="34"/>
                    <a:pt x="1447" y="1"/>
                    <a:pt x="1382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-4383074" y="-535501"/>
              <a:ext cx="1392127" cy="1268552"/>
            </a:xfrm>
            <a:custGeom>
              <a:avLst/>
              <a:gdLst/>
              <a:ahLst/>
              <a:cxnLst/>
              <a:rect l="l" t="t" r="r" b="b"/>
              <a:pathLst>
                <a:path w="8573" h="7812" extrusionOk="0">
                  <a:moveTo>
                    <a:pt x="5116" y="1"/>
                  </a:moveTo>
                  <a:cubicBezTo>
                    <a:pt x="5044" y="1"/>
                    <a:pt x="3939" y="12"/>
                    <a:pt x="2590" y="698"/>
                  </a:cubicBezTo>
                  <a:cubicBezTo>
                    <a:pt x="1124" y="1443"/>
                    <a:pt x="1" y="1868"/>
                    <a:pt x="84" y="3558"/>
                  </a:cubicBezTo>
                  <a:cubicBezTo>
                    <a:pt x="95" y="3784"/>
                    <a:pt x="131" y="4244"/>
                    <a:pt x="166" y="4528"/>
                  </a:cubicBezTo>
                  <a:cubicBezTo>
                    <a:pt x="391" y="6112"/>
                    <a:pt x="1278" y="6952"/>
                    <a:pt x="2023" y="7283"/>
                  </a:cubicBezTo>
                  <a:cubicBezTo>
                    <a:pt x="2179" y="7354"/>
                    <a:pt x="2344" y="7381"/>
                    <a:pt x="2503" y="7381"/>
                  </a:cubicBezTo>
                  <a:cubicBezTo>
                    <a:pt x="2944" y="7381"/>
                    <a:pt x="3334" y="7176"/>
                    <a:pt x="3335" y="7176"/>
                  </a:cubicBezTo>
                  <a:lnTo>
                    <a:pt x="3335" y="7176"/>
                  </a:lnTo>
                  <a:cubicBezTo>
                    <a:pt x="3334" y="7176"/>
                    <a:pt x="2744" y="7625"/>
                    <a:pt x="3040" y="7791"/>
                  </a:cubicBezTo>
                  <a:cubicBezTo>
                    <a:pt x="3068" y="7805"/>
                    <a:pt x="3095" y="7812"/>
                    <a:pt x="3122" y="7812"/>
                  </a:cubicBezTo>
                  <a:cubicBezTo>
                    <a:pt x="3377" y="7812"/>
                    <a:pt x="3571" y="7212"/>
                    <a:pt x="3571" y="7212"/>
                  </a:cubicBezTo>
                  <a:lnTo>
                    <a:pt x="3571" y="7212"/>
                  </a:lnTo>
                  <a:cubicBezTo>
                    <a:pt x="3571" y="7212"/>
                    <a:pt x="3551" y="7732"/>
                    <a:pt x="3750" y="7732"/>
                  </a:cubicBezTo>
                  <a:cubicBezTo>
                    <a:pt x="3768" y="7732"/>
                    <a:pt x="3787" y="7728"/>
                    <a:pt x="3807" y="7720"/>
                  </a:cubicBezTo>
                  <a:cubicBezTo>
                    <a:pt x="4080" y="7614"/>
                    <a:pt x="3749" y="7129"/>
                    <a:pt x="3749" y="7129"/>
                  </a:cubicBezTo>
                  <a:lnTo>
                    <a:pt x="3749" y="7129"/>
                  </a:lnTo>
                  <a:cubicBezTo>
                    <a:pt x="3923" y="7191"/>
                    <a:pt x="4131" y="7221"/>
                    <a:pt x="4361" y="7221"/>
                  </a:cubicBezTo>
                  <a:cubicBezTo>
                    <a:pt x="5439" y="7221"/>
                    <a:pt x="6987" y="6546"/>
                    <a:pt x="7709" y="5308"/>
                  </a:cubicBezTo>
                  <a:cubicBezTo>
                    <a:pt x="8572" y="3819"/>
                    <a:pt x="7520" y="1632"/>
                    <a:pt x="6775" y="875"/>
                  </a:cubicBezTo>
                  <a:cubicBezTo>
                    <a:pt x="6042" y="107"/>
                    <a:pt x="5120" y="1"/>
                    <a:pt x="5120" y="1"/>
                  </a:cubicBezTo>
                  <a:cubicBezTo>
                    <a:pt x="5120" y="1"/>
                    <a:pt x="5119" y="1"/>
                    <a:pt x="5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-4407919" y="-611335"/>
              <a:ext cx="1269039" cy="1172095"/>
            </a:xfrm>
            <a:custGeom>
              <a:avLst/>
              <a:gdLst/>
              <a:ahLst/>
              <a:cxnLst/>
              <a:rect l="l" t="t" r="r" b="b"/>
              <a:pathLst>
                <a:path w="7815" h="7218" extrusionOk="0">
                  <a:moveTo>
                    <a:pt x="4432" y="1"/>
                  </a:moveTo>
                  <a:cubicBezTo>
                    <a:pt x="4127" y="1"/>
                    <a:pt x="3817" y="67"/>
                    <a:pt x="3524" y="208"/>
                  </a:cubicBezTo>
                  <a:lnTo>
                    <a:pt x="1467" y="1201"/>
                  </a:lnTo>
                  <a:cubicBezTo>
                    <a:pt x="438" y="1708"/>
                    <a:pt x="1" y="2950"/>
                    <a:pt x="509" y="3990"/>
                  </a:cubicBezTo>
                  <a:lnTo>
                    <a:pt x="1502" y="6047"/>
                  </a:lnTo>
                  <a:cubicBezTo>
                    <a:pt x="1866" y="6784"/>
                    <a:pt x="2606" y="7217"/>
                    <a:pt x="3378" y="7217"/>
                  </a:cubicBezTo>
                  <a:cubicBezTo>
                    <a:pt x="3685" y="7217"/>
                    <a:pt x="3996" y="7149"/>
                    <a:pt x="4291" y="7005"/>
                  </a:cubicBezTo>
                  <a:lnTo>
                    <a:pt x="6337" y="6012"/>
                  </a:lnTo>
                  <a:cubicBezTo>
                    <a:pt x="7377" y="5515"/>
                    <a:pt x="7814" y="4262"/>
                    <a:pt x="7307" y="3222"/>
                  </a:cubicBezTo>
                  <a:lnTo>
                    <a:pt x="6313" y="1177"/>
                  </a:lnTo>
                  <a:cubicBezTo>
                    <a:pt x="5948" y="431"/>
                    <a:pt x="5207" y="1"/>
                    <a:pt x="4432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-3947232" y="-266916"/>
              <a:ext cx="205579" cy="159624"/>
            </a:xfrm>
            <a:custGeom>
              <a:avLst/>
              <a:gdLst/>
              <a:ahLst/>
              <a:cxnLst/>
              <a:rect l="l" t="t" r="r" b="b"/>
              <a:pathLst>
                <a:path w="1266" h="983" extrusionOk="0">
                  <a:moveTo>
                    <a:pt x="639" y="60"/>
                  </a:moveTo>
                  <a:cubicBezTo>
                    <a:pt x="852" y="60"/>
                    <a:pt x="1065" y="178"/>
                    <a:pt x="1183" y="391"/>
                  </a:cubicBezTo>
                  <a:lnTo>
                    <a:pt x="143" y="900"/>
                  </a:lnTo>
                  <a:cubicBezTo>
                    <a:pt x="83" y="758"/>
                    <a:pt x="72" y="604"/>
                    <a:pt x="119" y="451"/>
                  </a:cubicBezTo>
                  <a:cubicBezTo>
                    <a:pt x="166" y="309"/>
                    <a:pt x="261" y="178"/>
                    <a:pt x="403" y="120"/>
                  </a:cubicBezTo>
                  <a:cubicBezTo>
                    <a:pt x="474" y="73"/>
                    <a:pt x="556" y="60"/>
                    <a:pt x="639" y="60"/>
                  </a:cubicBezTo>
                  <a:close/>
                  <a:moveTo>
                    <a:pt x="642" y="1"/>
                  </a:moveTo>
                  <a:cubicBezTo>
                    <a:pt x="553" y="1"/>
                    <a:pt x="464" y="20"/>
                    <a:pt x="379" y="60"/>
                  </a:cubicBezTo>
                  <a:cubicBezTo>
                    <a:pt x="225" y="131"/>
                    <a:pt x="107" y="273"/>
                    <a:pt x="60" y="439"/>
                  </a:cubicBezTo>
                  <a:cubicBezTo>
                    <a:pt x="1" y="604"/>
                    <a:pt x="25" y="793"/>
                    <a:pt x="95" y="947"/>
                  </a:cubicBezTo>
                  <a:lnTo>
                    <a:pt x="107" y="982"/>
                  </a:lnTo>
                  <a:lnTo>
                    <a:pt x="1265" y="415"/>
                  </a:lnTo>
                  <a:lnTo>
                    <a:pt x="1254" y="391"/>
                  </a:lnTo>
                  <a:cubicBezTo>
                    <a:pt x="1132" y="148"/>
                    <a:pt x="889" y="1"/>
                    <a:pt x="6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-3808880" y="-102095"/>
              <a:ext cx="74859" cy="115781"/>
            </a:xfrm>
            <a:custGeom>
              <a:avLst/>
              <a:gdLst/>
              <a:ahLst/>
              <a:cxnLst/>
              <a:rect l="l" t="t" r="r" b="b"/>
              <a:pathLst>
                <a:path w="461" h="713" extrusionOk="0">
                  <a:moveTo>
                    <a:pt x="197" y="0"/>
                  </a:moveTo>
                  <a:cubicBezTo>
                    <a:pt x="135" y="0"/>
                    <a:pt x="67" y="21"/>
                    <a:pt x="0" y="51"/>
                  </a:cubicBezTo>
                  <a:lnTo>
                    <a:pt x="35" y="109"/>
                  </a:lnTo>
                  <a:cubicBezTo>
                    <a:pt x="84" y="80"/>
                    <a:pt x="141" y="59"/>
                    <a:pt x="200" y="59"/>
                  </a:cubicBezTo>
                  <a:cubicBezTo>
                    <a:pt x="212" y="59"/>
                    <a:pt x="224" y="60"/>
                    <a:pt x="236" y="62"/>
                  </a:cubicBezTo>
                  <a:cubicBezTo>
                    <a:pt x="295" y="62"/>
                    <a:pt x="342" y="98"/>
                    <a:pt x="366" y="145"/>
                  </a:cubicBezTo>
                  <a:cubicBezTo>
                    <a:pt x="390" y="180"/>
                    <a:pt x="390" y="240"/>
                    <a:pt x="366" y="298"/>
                  </a:cubicBezTo>
                  <a:cubicBezTo>
                    <a:pt x="342" y="358"/>
                    <a:pt x="295" y="405"/>
                    <a:pt x="236" y="453"/>
                  </a:cubicBezTo>
                  <a:lnTo>
                    <a:pt x="213" y="464"/>
                  </a:lnTo>
                  <a:lnTo>
                    <a:pt x="307" y="713"/>
                  </a:lnTo>
                  <a:lnTo>
                    <a:pt x="355" y="700"/>
                  </a:lnTo>
                  <a:lnTo>
                    <a:pt x="284" y="488"/>
                  </a:lnTo>
                  <a:cubicBezTo>
                    <a:pt x="342" y="440"/>
                    <a:pt x="402" y="382"/>
                    <a:pt x="426" y="322"/>
                  </a:cubicBezTo>
                  <a:cubicBezTo>
                    <a:pt x="461" y="240"/>
                    <a:pt x="449" y="169"/>
                    <a:pt x="413" y="109"/>
                  </a:cubicBezTo>
                  <a:cubicBezTo>
                    <a:pt x="378" y="51"/>
                    <a:pt x="319" y="15"/>
                    <a:pt x="236" y="3"/>
                  </a:cubicBezTo>
                  <a:cubicBezTo>
                    <a:pt x="224" y="1"/>
                    <a:pt x="210" y="0"/>
                    <a:pt x="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-4488462" y="45514"/>
              <a:ext cx="270696" cy="237407"/>
            </a:xfrm>
            <a:custGeom>
              <a:avLst/>
              <a:gdLst/>
              <a:ahLst/>
              <a:cxnLst/>
              <a:rect l="l" t="t" r="r" b="b"/>
              <a:pathLst>
                <a:path w="1667" h="1462" extrusionOk="0">
                  <a:moveTo>
                    <a:pt x="870" y="1"/>
                  </a:moveTo>
                  <a:cubicBezTo>
                    <a:pt x="705" y="1"/>
                    <a:pt x="535" y="56"/>
                    <a:pt x="390" y="170"/>
                  </a:cubicBezTo>
                  <a:cubicBezTo>
                    <a:pt x="71" y="430"/>
                    <a:pt x="0" y="879"/>
                    <a:pt x="248" y="1199"/>
                  </a:cubicBezTo>
                  <a:cubicBezTo>
                    <a:pt x="381" y="1371"/>
                    <a:pt x="585" y="1462"/>
                    <a:pt x="797" y="1462"/>
                  </a:cubicBezTo>
                  <a:cubicBezTo>
                    <a:pt x="962" y="1462"/>
                    <a:pt x="1132" y="1407"/>
                    <a:pt x="1277" y="1293"/>
                  </a:cubicBezTo>
                  <a:cubicBezTo>
                    <a:pt x="1608" y="1044"/>
                    <a:pt x="1667" y="584"/>
                    <a:pt x="1419" y="264"/>
                  </a:cubicBezTo>
                  <a:cubicBezTo>
                    <a:pt x="1286" y="91"/>
                    <a:pt x="1082" y="1"/>
                    <a:pt x="870" y="1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-3409738" y="-475581"/>
              <a:ext cx="266961" cy="233510"/>
            </a:xfrm>
            <a:custGeom>
              <a:avLst/>
              <a:gdLst/>
              <a:ahLst/>
              <a:cxnLst/>
              <a:rect l="l" t="t" r="r" b="b"/>
              <a:pathLst>
                <a:path w="1644" h="1438" extrusionOk="0">
                  <a:moveTo>
                    <a:pt x="830" y="0"/>
                  </a:moveTo>
                  <a:cubicBezTo>
                    <a:pt x="771" y="0"/>
                    <a:pt x="711" y="7"/>
                    <a:pt x="651" y="21"/>
                  </a:cubicBezTo>
                  <a:cubicBezTo>
                    <a:pt x="249" y="128"/>
                    <a:pt x="1" y="518"/>
                    <a:pt x="83" y="896"/>
                  </a:cubicBezTo>
                  <a:cubicBezTo>
                    <a:pt x="163" y="1226"/>
                    <a:pt x="463" y="1438"/>
                    <a:pt x="797" y="1438"/>
                  </a:cubicBezTo>
                  <a:cubicBezTo>
                    <a:pt x="858" y="1438"/>
                    <a:pt x="920" y="1431"/>
                    <a:pt x="982" y="1416"/>
                  </a:cubicBezTo>
                  <a:cubicBezTo>
                    <a:pt x="1396" y="1322"/>
                    <a:pt x="1644" y="932"/>
                    <a:pt x="1549" y="541"/>
                  </a:cubicBezTo>
                  <a:cubicBezTo>
                    <a:pt x="1469" y="220"/>
                    <a:pt x="1166" y="0"/>
                    <a:pt x="830" y="0"/>
                  </a:cubicBezTo>
                  <a:close/>
                </a:path>
              </a:pathLst>
            </a:custGeom>
            <a:solidFill>
              <a:srgbClr val="FFD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-3545979" y="-420532"/>
              <a:ext cx="178786" cy="156052"/>
            </a:xfrm>
            <a:custGeom>
              <a:avLst/>
              <a:gdLst/>
              <a:ahLst/>
              <a:cxnLst/>
              <a:rect l="l" t="t" r="r" b="b"/>
              <a:pathLst>
                <a:path w="1101" h="961" extrusionOk="0">
                  <a:moveTo>
                    <a:pt x="549" y="1"/>
                  </a:moveTo>
                  <a:cubicBezTo>
                    <a:pt x="480" y="1"/>
                    <a:pt x="410" y="16"/>
                    <a:pt x="343" y="49"/>
                  </a:cubicBezTo>
                  <a:cubicBezTo>
                    <a:pt x="107" y="167"/>
                    <a:pt x="0" y="451"/>
                    <a:pt x="118" y="688"/>
                  </a:cubicBezTo>
                  <a:cubicBezTo>
                    <a:pt x="203" y="858"/>
                    <a:pt x="374" y="960"/>
                    <a:pt x="552" y="960"/>
                  </a:cubicBezTo>
                  <a:cubicBezTo>
                    <a:pt x="621" y="960"/>
                    <a:pt x="691" y="945"/>
                    <a:pt x="757" y="912"/>
                  </a:cubicBezTo>
                  <a:cubicBezTo>
                    <a:pt x="993" y="793"/>
                    <a:pt x="1100" y="510"/>
                    <a:pt x="982" y="273"/>
                  </a:cubicBezTo>
                  <a:cubicBezTo>
                    <a:pt x="897" y="103"/>
                    <a:pt x="726" y="1"/>
                    <a:pt x="549" y="1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-4308052" y="-50456"/>
              <a:ext cx="178624" cy="155565"/>
            </a:xfrm>
            <a:custGeom>
              <a:avLst/>
              <a:gdLst/>
              <a:ahLst/>
              <a:cxnLst/>
              <a:rect l="l" t="t" r="r" b="b"/>
              <a:pathLst>
                <a:path w="1100" h="958" extrusionOk="0">
                  <a:moveTo>
                    <a:pt x="555" y="1"/>
                  </a:moveTo>
                  <a:cubicBezTo>
                    <a:pt x="484" y="1"/>
                    <a:pt x="411" y="17"/>
                    <a:pt x="343" y="51"/>
                  </a:cubicBezTo>
                  <a:cubicBezTo>
                    <a:pt x="106" y="170"/>
                    <a:pt x="0" y="453"/>
                    <a:pt x="119" y="690"/>
                  </a:cubicBezTo>
                  <a:cubicBezTo>
                    <a:pt x="204" y="861"/>
                    <a:pt x="377" y="958"/>
                    <a:pt x="555" y="958"/>
                  </a:cubicBezTo>
                  <a:cubicBezTo>
                    <a:pt x="623" y="958"/>
                    <a:pt x="692" y="944"/>
                    <a:pt x="757" y="915"/>
                  </a:cubicBezTo>
                  <a:cubicBezTo>
                    <a:pt x="993" y="797"/>
                    <a:pt x="1099" y="513"/>
                    <a:pt x="981" y="276"/>
                  </a:cubicBezTo>
                  <a:cubicBezTo>
                    <a:pt x="897" y="100"/>
                    <a:pt x="729" y="1"/>
                    <a:pt x="555" y="1"/>
                  </a:cubicBezTo>
                  <a:close/>
                </a:path>
              </a:pathLst>
            </a:custGeom>
            <a:solidFill>
              <a:srgbClr val="FFCA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-4276550" y="-276172"/>
              <a:ext cx="1116559" cy="858205"/>
            </a:xfrm>
            <a:custGeom>
              <a:avLst/>
              <a:gdLst/>
              <a:ahLst/>
              <a:cxnLst/>
              <a:rect l="l" t="t" r="r" b="b"/>
              <a:pathLst>
                <a:path w="6876" h="5285" extrusionOk="0">
                  <a:moveTo>
                    <a:pt x="5891" y="1"/>
                  </a:moveTo>
                  <a:cubicBezTo>
                    <a:pt x="5846" y="1"/>
                    <a:pt x="5823" y="49"/>
                    <a:pt x="5823" y="82"/>
                  </a:cubicBezTo>
                  <a:cubicBezTo>
                    <a:pt x="5812" y="330"/>
                    <a:pt x="5918" y="898"/>
                    <a:pt x="6001" y="1229"/>
                  </a:cubicBezTo>
                  <a:cubicBezTo>
                    <a:pt x="6001" y="1229"/>
                    <a:pt x="4688" y="2269"/>
                    <a:pt x="4630" y="2978"/>
                  </a:cubicBezTo>
                  <a:cubicBezTo>
                    <a:pt x="4630" y="2978"/>
                    <a:pt x="4579" y="2239"/>
                    <a:pt x="4214" y="2239"/>
                  </a:cubicBezTo>
                  <a:cubicBezTo>
                    <a:pt x="4181" y="2239"/>
                    <a:pt x="4147" y="2245"/>
                    <a:pt x="4110" y="2257"/>
                  </a:cubicBezTo>
                  <a:cubicBezTo>
                    <a:pt x="3648" y="2411"/>
                    <a:pt x="3412" y="3676"/>
                    <a:pt x="3412" y="3676"/>
                  </a:cubicBezTo>
                  <a:cubicBezTo>
                    <a:pt x="3412" y="3676"/>
                    <a:pt x="3149" y="2690"/>
                    <a:pt x="2760" y="2690"/>
                  </a:cubicBezTo>
                  <a:cubicBezTo>
                    <a:pt x="2745" y="2690"/>
                    <a:pt x="2730" y="2691"/>
                    <a:pt x="2715" y="2694"/>
                  </a:cubicBezTo>
                  <a:cubicBezTo>
                    <a:pt x="2300" y="2789"/>
                    <a:pt x="2040" y="4149"/>
                    <a:pt x="2040" y="4149"/>
                  </a:cubicBezTo>
                  <a:cubicBezTo>
                    <a:pt x="2040" y="4149"/>
                    <a:pt x="1236" y="3427"/>
                    <a:pt x="787" y="3404"/>
                  </a:cubicBezTo>
                  <a:cubicBezTo>
                    <a:pt x="787" y="3404"/>
                    <a:pt x="374" y="2707"/>
                    <a:pt x="137" y="2707"/>
                  </a:cubicBezTo>
                  <a:cubicBezTo>
                    <a:pt x="137" y="2707"/>
                    <a:pt x="136" y="2707"/>
                    <a:pt x="136" y="2707"/>
                  </a:cubicBezTo>
                  <a:cubicBezTo>
                    <a:pt x="1" y="2707"/>
                    <a:pt x="577" y="4104"/>
                    <a:pt x="1094" y="4610"/>
                  </a:cubicBezTo>
                  <a:cubicBezTo>
                    <a:pt x="1462" y="4977"/>
                    <a:pt x="2088" y="5285"/>
                    <a:pt x="2857" y="5285"/>
                  </a:cubicBezTo>
                  <a:cubicBezTo>
                    <a:pt x="3177" y="5285"/>
                    <a:pt x="3523" y="5231"/>
                    <a:pt x="3884" y="5106"/>
                  </a:cubicBezTo>
                  <a:cubicBezTo>
                    <a:pt x="5126" y="4680"/>
                    <a:pt x="6876" y="3404"/>
                    <a:pt x="6793" y="2116"/>
                  </a:cubicBezTo>
                  <a:cubicBezTo>
                    <a:pt x="6722" y="1123"/>
                    <a:pt x="6237" y="413"/>
                    <a:pt x="6036" y="117"/>
                  </a:cubicBezTo>
                  <a:cubicBezTo>
                    <a:pt x="5974" y="30"/>
                    <a:pt x="5926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-3641948" y="-304427"/>
              <a:ext cx="291806" cy="255919"/>
            </a:xfrm>
            <a:custGeom>
              <a:avLst/>
              <a:gdLst/>
              <a:ahLst/>
              <a:cxnLst/>
              <a:rect l="l" t="t" r="r" b="b"/>
              <a:pathLst>
                <a:path w="1797" h="1576" extrusionOk="0">
                  <a:moveTo>
                    <a:pt x="894" y="0"/>
                  </a:moveTo>
                  <a:cubicBezTo>
                    <a:pt x="781" y="0"/>
                    <a:pt x="666" y="25"/>
                    <a:pt x="556" y="78"/>
                  </a:cubicBezTo>
                  <a:cubicBezTo>
                    <a:pt x="154" y="268"/>
                    <a:pt x="0" y="740"/>
                    <a:pt x="189" y="1131"/>
                  </a:cubicBezTo>
                  <a:cubicBezTo>
                    <a:pt x="325" y="1411"/>
                    <a:pt x="608" y="1575"/>
                    <a:pt x="901" y="1575"/>
                  </a:cubicBezTo>
                  <a:cubicBezTo>
                    <a:pt x="1016" y="1575"/>
                    <a:pt x="1132" y="1550"/>
                    <a:pt x="1242" y="1497"/>
                  </a:cubicBezTo>
                  <a:cubicBezTo>
                    <a:pt x="1631" y="1308"/>
                    <a:pt x="1797" y="835"/>
                    <a:pt x="1608" y="445"/>
                  </a:cubicBezTo>
                  <a:cubicBezTo>
                    <a:pt x="1464" y="165"/>
                    <a:pt x="1185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-3603625" y="-270488"/>
              <a:ext cx="213374" cy="187879"/>
            </a:xfrm>
            <a:custGeom>
              <a:avLst/>
              <a:gdLst/>
              <a:ahLst/>
              <a:cxnLst/>
              <a:rect l="l" t="t" r="r" b="b"/>
              <a:pathLst>
                <a:path w="1314" h="1157" extrusionOk="0">
                  <a:moveTo>
                    <a:pt x="654" y="1"/>
                  </a:moveTo>
                  <a:cubicBezTo>
                    <a:pt x="570" y="1"/>
                    <a:pt x="485" y="19"/>
                    <a:pt x="402" y="59"/>
                  </a:cubicBezTo>
                  <a:cubicBezTo>
                    <a:pt x="119" y="200"/>
                    <a:pt x="1" y="544"/>
                    <a:pt x="142" y="828"/>
                  </a:cubicBezTo>
                  <a:cubicBezTo>
                    <a:pt x="245" y="1032"/>
                    <a:pt x="452" y="1157"/>
                    <a:pt x="666" y="1157"/>
                  </a:cubicBezTo>
                  <a:cubicBezTo>
                    <a:pt x="749" y="1157"/>
                    <a:pt x="832" y="1138"/>
                    <a:pt x="911" y="1099"/>
                  </a:cubicBezTo>
                  <a:cubicBezTo>
                    <a:pt x="1195" y="957"/>
                    <a:pt x="1313" y="615"/>
                    <a:pt x="1171" y="331"/>
                  </a:cubicBezTo>
                  <a:cubicBezTo>
                    <a:pt x="1077" y="126"/>
                    <a:pt x="872" y="1"/>
                    <a:pt x="6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-4217928" y="-24474"/>
              <a:ext cx="291968" cy="256244"/>
            </a:xfrm>
            <a:custGeom>
              <a:avLst/>
              <a:gdLst/>
              <a:ahLst/>
              <a:cxnLst/>
              <a:rect l="l" t="t" r="r" b="b"/>
              <a:pathLst>
                <a:path w="1798" h="1578" extrusionOk="0">
                  <a:moveTo>
                    <a:pt x="904" y="0"/>
                  </a:moveTo>
                  <a:cubicBezTo>
                    <a:pt x="787" y="0"/>
                    <a:pt x="668" y="26"/>
                    <a:pt x="557" y="80"/>
                  </a:cubicBezTo>
                  <a:cubicBezTo>
                    <a:pt x="155" y="270"/>
                    <a:pt x="1" y="742"/>
                    <a:pt x="190" y="1133"/>
                  </a:cubicBezTo>
                  <a:cubicBezTo>
                    <a:pt x="326" y="1413"/>
                    <a:pt x="608" y="1577"/>
                    <a:pt x="901" y="1577"/>
                  </a:cubicBezTo>
                  <a:cubicBezTo>
                    <a:pt x="1016" y="1577"/>
                    <a:pt x="1132" y="1552"/>
                    <a:pt x="1242" y="1499"/>
                  </a:cubicBezTo>
                  <a:cubicBezTo>
                    <a:pt x="1632" y="1310"/>
                    <a:pt x="1797" y="837"/>
                    <a:pt x="1608" y="447"/>
                  </a:cubicBezTo>
                  <a:cubicBezTo>
                    <a:pt x="1473" y="161"/>
                    <a:pt x="1194" y="0"/>
                    <a:pt x="9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-4179606" y="9464"/>
              <a:ext cx="213374" cy="186743"/>
            </a:xfrm>
            <a:custGeom>
              <a:avLst/>
              <a:gdLst/>
              <a:ahLst/>
              <a:cxnLst/>
              <a:rect l="l" t="t" r="r" b="b"/>
              <a:pathLst>
                <a:path w="1314" h="1150" extrusionOk="0">
                  <a:moveTo>
                    <a:pt x="664" y="0"/>
                  </a:moveTo>
                  <a:cubicBezTo>
                    <a:pt x="577" y="0"/>
                    <a:pt x="488" y="20"/>
                    <a:pt x="403" y="61"/>
                  </a:cubicBezTo>
                  <a:cubicBezTo>
                    <a:pt x="119" y="202"/>
                    <a:pt x="1" y="546"/>
                    <a:pt x="143" y="829"/>
                  </a:cubicBezTo>
                  <a:cubicBezTo>
                    <a:pt x="244" y="1032"/>
                    <a:pt x="447" y="1150"/>
                    <a:pt x="658" y="1150"/>
                  </a:cubicBezTo>
                  <a:cubicBezTo>
                    <a:pt x="743" y="1150"/>
                    <a:pt x="830" y="1130"/>
                    <a:pt x="912" y="1090"/>
                  </a:cubicBezTo>
                  <a:cubicBezTo>
                    <a:pt x="1195" y="959"/>
                    <a:pt x="1314" y="617"/>
                    <a:pt x="1172" y="321"/>
                  </a:cubicBezTo>
                  <a:cubicBezTo>
                    <a:pt x="1079" y="119"/>
                    <a:pt x="878" y="0"/>
                    <a:pt x="6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34"/>
          <p:cNvGrpSpPr/>
          <p:nvPr/>
        </p:nvGrpSpPr>
        <p:grpSpPr>
          <a:xfrm>
            <a:off x="7550450" y="3109089"/>
            <a:ext cx="2524439" cy="2340297"/>
            <a:chOff x="-3567089" y="1969620"/>
            <a:chExt cx="2524439" cy="2340297"/>
          </a:xfrm>
        </p:grpSpPr>
        <p:sp>
          <p:nvSpPr>
            <p:cNvPr id="624" name="Google Shape;624;p34"/>
            <p:cNvSpPr/>
            <p:nvPr/>
          </p:nvSpPr>
          <p:spPr>
            <a:xfrm>
              <a:off x="-1824047" y="3036980"/>
              <a:ext cx="468643" cy="468481"/>
            </a:xfrm>
            <a:custGeom>
              <a:avLst/>
              <a:gdLst/>
              <a:ahLst/>
              <a:cxnLst/>
              <a:rect l="l" t="t" r="r" b="b"/>
              <a:pathLst>
                <a:path w="2886" h="2885" extrusionOk="0">
                  <a:moveTo>
                    <a:pt x="1443" y="0"/>
                  </a:moveTo>
                  <a:cubicBezTo>
                    <a:pt x="639" y="0"/>
                    <a:pt x="1" y="639"/>
                    <a:pt x="1" y="1443"/>
                  </a:cubicBezTo>
                  <a:cubicBezTo>
                    <a:pt x="1" y="2235"/>
                    <a:pt x="639" y="2885"/>
                    <a:pt x="1443" y="2885"/>
                  </a:cubicBezTo>
                  <a:cubicBezTo>
                    <a:pt x="2235" y="2885"/>
                    <a:pt x="2885" y="2235"/>
                    <a:pt x="2885" y="1443"/>
                  </a:cubicBezTo>
                  <a:cubicBezTo>
                    <a:pt x="2885" y="639"/>
                    <a:pt x="2235" y="0"/>
                    <a:pt x="1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-3010432" y="2879628"/>
              <a:ext cx="470429" cy="468481"/>
            </a:xfrm>
            <a:custGeom>
              <a:avLst/>
              <a:gdLst/>
              <a:ahLst/>
              <a:cxnLst/>
              <a:rect l="l" t="t" r="r" b="b"/>
              <a:pathLst>
                <a:path w="2897" h="2885" extrusionOk="0">
                  <a:moveTo>
                    <a:pt x="1454" y="0"/>
                  </a:moveTo>
                  <a:cubicBezTo>
                    <a:pt x="651" y="0"/>
                    <a:pt x="1" y="651"/>
                    <a:pt x="1" y="1442"/>
                  </a:cubicBezTo>
                  <a:cubicBezTo>
                    <a:pt x="1" y="2246"/>
                    <a:pt x="651" y="2885"/>
                    <a:pt x="1454" y="2885"/>
                  </a:cubicBezTo>
                  <a:cubicBezTo>
                    <a:pt x="2247" y="2885"/>
                    <a:pt x="2897" y="2246"/>
                    <a:pt x="2897" y="1442"/>
                  </a:cubicBezTo>
                  <a:cubicBezTo>
                    <a:pt x="2897" y="651"/>
                    <a:pt x="2247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-1728077" y="3508060"/>
              <a:ext cx="685427" cy="505180"/>
            </a:xfrm>
            <a:custGeom>
              <a:avLst/>
              <a:gdLst/>
              <a:ahLst/>
              <a:cxnLst/>
              <a:rect l="l" t="t" r="r" b="b"/>
              <a:pathLst>
                <a:path w="4221" h="3111" extrusionOk="0">
                  <a:moveTo>
                    <a:pt x="3090" y="0"/>
                  </a:moveTo>
                  <a:cubicBezTo>
                    <a:pt x="2887" y="0"/>
                    <a:pt x="2597" y="161"/>
                    <a:pt x="2318" y="433"/>
                  </a:cubicBezTo>
                  <a:lnTo>
                    <a:pt x="2294" y="445"/>
                  </a:lnTo>
                  <a:cubicBezTo>
                    <a:pt x="2282" y="422"/>
                    <a:pt x="2258" y="386"/>
                    <a:pt x="2235" y="362"/>
                  </a:cubicBezTo>
                  <a:cubicBezTo>
                    <a:pt x="2217" y="350"/>
                    <a:pt x="2197" y="344"/>
                    <a:pt x="2176" y="344"/>
                  </a:cubicBezTo>
                  <a:cubicBezTo>
                    <a:pt x="2000" y="344"/>
                    <a:pt x="1727" y="741"/>
                    <a:pt x="1727" y="741"/>
                  </a:cubicBezTo>
                  <a:cubicBezTo>
                    <a:pt x="1727" y="741"/>
                    <a:pt x="1266" y="916"/>
                    <a:pt x="515" y="916"/>
                  </a:cubicBezTo>
                  <a:cubicBezTo>
                    <a:pt x="415" y="916"/>
                    <a:pt x="311" y="913"/>
                    <a:pt x="201" y="906"/>
                  </a:cubicBezTo>
                  <a:lnTo>
                    <a:pt x="1" y="2975"/>
                  </a:lnTo>
                  <a:cubicBezTo>
                    <a:pt x="352" y="3056"/>
                    <a:pt x="721" y="3110"/>
                    <a:pt x="1121" y="3110"/>
                  </a:cubicBezTo>
                  <a:cubicBezTo>
                    <a:pt x="1192" y="3110"/>
                    <a:pt x="1264" y="3108"/>
                    <a:pt x="1336" y="3105"/>
                  </a:cubicBezTo>
                  <a:cubicBezTo>
                    <a:pt x="3511" y="3034"/>
                    <a:pt x="4221" y="2030"/>
                    <a:pt x="4197" y="1770"/>
                  </a:cubicBezTo>
                  <a:cubicBezTo>
                    <a:pt x="4187" y="1530"/>
                    <a:pt x="3946" y="1521"/>
                    <a:pt x="3907" y="1521"/>
                  </a:cubicBezTo>
                  <a:cubicBezTo>
                    <a:pt x="3904" y="1521"/>
                    <a:pt x="3902" y="1521"/>
                    <a:pt x="3902" y="1521"/>
                  </a:cubicBezTo>
                  <a:lnTo>
                    <a:pt x="3890" y="1521"/>
                  </a:lnTo>
                  <a:cubicBezTo>
                    <a:pt x="4044" y="1403"/>
                    <a:pt x="4162" y="1261"/>
                    <a:pt x="4115" y="1131"/>
                  </a:cubicBezTo>
                  <a:cubicBezTo>
                    <a:pt x="4071" y="1007"/>
                    <a:pt x="3995" y="944"/>
                    <a:pt x="3873" y="944"/>
                  </a:cubicBezTo>
                  <a:cubicBezTo>
                    <a:pt x="3764" y="944"/>
                    <a:pt x="3619" y="995"/>
                    <a:pt x="3429" y="1095"/>
                  </a:cubicBezTo>
                  <a:cubicBezTo>
                    <a:pt x="3595" y="989"/>
                    <a:pt x="3890" y="776"/>
                    <a:pt x="3795" y="564"/>
                  </a:cubicBezTo>
                  <a:cubicBezTo>
                    <a:pt x="3735" y="437"/>
                    <a:pt x="3648" y="387"/>
                    <a:pt x="3550" y="387"/>
                  </a:cubicBezTo>
                  <a:cubicBezTo>
                    <a:pt x="3439" y="387"/>
                    <a:pt x="3312" y="452"/>
                    <a:pt x="3193" y="540"/>
                  </a:cubicBezTo>
                  <a:cubicBezTo>
                    <a:pt x="3299" y="433"/>
                    <a:pt x="3382" y="291"/>
                    <a:pt x="3335" y="162"/>
                  </a:cubicBezTo>
                  <a:cubicBezTo>
                    <a:pt x="3292" y="51"/>
                    <a:pt x="3205" y="0"/>
                    <a:pt x="3090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-2104323" y="3536153"/>
              <a:ext cx="616413" cy="476600"/>
            </a:xfrm>
            <a:custGeom>
              <a:avLst/>
              <a:gdLst/>
              <a:ahLst/>
              <a:cxnLst/>
              <a:rect l="l" t="t" r="r" b="b"/>
              <a:pathLst>
                <a:path w="3796" h="2935" extrusionOk="0">
                  <a:moveTo>
                    <a:pt x="36" y="0"/>
                  </a:moveTo>
                  <a:lnTo>
                    <a:pt x="1" y="1620"/>
                  </a:lnTo>
                  <a:cubicBezTo>
                    <a:pt x="1" y="1620"/>
                    <a:pt x="899" y="2459"/>
                    <a:pt x="2318" y="2802"/>
                  </a:cubicBezTo>
                  <a:lnTo>
                    <a:pt x="2329" y="2802"/>
                  </a:lnTo>
                  <a:cubicBezTo>
                    <a:pt x="2376" y="2814"/>
                    <a:pt x="2412" y="2814"/>
                    <a:pt x="2447" y="2826"/>
                  </a:cubicBezTo>
                  <a:cubicBezTo>
                    <a:pt x="2460" y="2826"/>
                    <a:pt x="2471" y="2837"/>
                    <a:pt x="2483" y="2837"/>
                  </a:cubicBezTo>
                  <a:lnTo>
                    <a:pt x="2507" y="2837"/>
                  </a:lnTo>
                  <a:cubicBezTo>
                    <a:pt x="2816" y="2899"/>
                    <a:pt x="3151" y="2934"/>
                    <a:pt x="3497" y="2934"/>
                  </a:cubicBezTo>
                  <a:cubicBezTo>
                    <a:pt x="3549" y="2934"/>
                    <a:pt x="3601" y="2933"/>
                    <a:pt x="3653" y="2932"/>
                  </a:cubicBezTo>
                  <a:lnTo>
                    <a:pt x="3795" y="2932"/>
                  </a:lnTo>
                  <a:cubicBezTo>
                    <a:pt x="3571" y="2199"/>
                    <a:pt x="3559" y="1100"/>
                    <a:pt x="3559" y="686"/>
                  </a:cubicBezTo>
                  <a:cubicBezTo>
                    <a:pt x="3334" y="722"/>
                    <a:pt x="3051" y="745"/>
                    <a:pt x="2720" y="745"/>
                  </a:cubicBezTo>
                  <a:lnTo>
                    <a:pt x="2602" y="745"/>
                  </a:lnTo>
                  <a:cubicBezTo>
                    <a:pt x="1904" y="722"/>
                    <a:pt x="1005" y="544"/>
                    <a:pt x="36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-3219747" y="2890508"/>
              <a:ext cx="581988" cy="828163"/>
            </a:xfrm>
            <a:custGeom>
              <a:avLst/>
              <a:gdLst/>
              <a:ahLst/>
              <a:cxnLst/>
              <a:rect l="l" t="t" r="r" b="b"/>
              <a:pathLst>
                <a:path w="3584" h="5100" extrusionOk="0">
                  <a:moveTo>
                    <a:pt x="466" y="1"/>
                  </a:moveTo>
                  <a:cubicBezTo>
                    <a:pt x="418" y="1"/>
                    <a:pt x="369" y="9"/>
                    <a:pt x="321" y="28"/>
                  </a:cubicBezTo>
                  <a:cubicBezTo>
                    <a:pt x="1" y="146"/>
                    <a:pt x="131" y="655"/>
                    <a:pt x="131" y="655"/>
                  </a:cubicBezTo>
                  <a:lnTo>
                    <a:pt x="143" y="1317"/>
                  </a:lnTo>
                  <a:cubicBezTo>
                    <a:pt x="143" y="1317"/>
                    <a:pt x="321" y="3692"/>
                    <a:pt x="746" y="4201"/>
                  </a:cubicBezTo>
                  <a:cubicBezTo>
                    <a:pt x="1159" y="4709"/>
                    <a:pt x="2827" y="5100"/>
                    <a:pt x="2827" y="5100"/>
                  </a:cubicBezTo>
                  <a:cubicBezTo>
                    <a:pt x="2827" y="5100"/>
                    <a:pt x="3583" y="4449"/>
                    <a:pt x="3264" y="4378"/>
                  </a:cubicBezTo>
                  <a:cubicBezTo>
                    <a:pt x="2945" y="4319"/>
                    <a:pt x="2141" y="3752"/>
                    <a:pt x="1763" y="3208"/>
                  </a:cubicBezTo>
                  <a:cubicBezTo>
                    <a:pt x="1384" y="2664"/>
                    <a:pt x="1503" y="1375"/>
                    <a:pt x="1503" y="1375"/>
                  </a:cubicBezTo>
                  <a:lnTo>
                    <a:pt x="1006" y="655"/>
                  </a:lnTo>
                  <a:cubicBezTo>
                    <a:pt x="956" y="264"/>
                    <a:pt x="728" y="1"/>
                    <a:pt x="466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-3127512" y="2994759"/>
              <a:ext cx="785294" cy="665941"/>
            </a:xfrm>
            <a:custGeom>
              <a:avLst/>
              <a:gdLst/>
              <a:ahLst/>
              <a:cxnLst/>
              <a:rect l="l" t="t" r="r" b="b"/>
              <a:pathLst>
                <a:path w="4836" h="4101" extrusionOk="0">
                  <a:moveTo>
                    <a:pt x="509" y="0"/>
                  </a:moveTo>
                  <a:cubicBezTo>
                    <a:pt x="267" y="0"/>
                    <a:pt x="147" y="185"/>
                    <a:pt x="189" y="426"/>
                  </a:cubicBezTo>
                  <a:cubicBezTo>
                    <a:pt x="249" y="746"/>
                    <a:pt x="509" y="828"/>
                    <a:pt x="509" y="828"/>
                  </a:cubicBezTo>
                  <a:cubicBezTo>
                    <a:pt x="509" y="828"/>
                    <a:pt x="0" y="1408"/>
                    <a:pt x="249" y="1963"/>
                  </a:cubicBezTo>
                  <a:cubicBezTo>
                    <a:pt x="249" y="1963"/>
                    <a:pt x="438" y="2897"/>
                    <a:pt x="1597" y="3641"/>
                  </a:cubicBezTo>
                  <a:cubicBezTo>
                    <a:pt x="2222" y="4042"/>
                    <a:pt x="3272" y="4101"/>
                    <a:pt x="3836" y="4101"/>
                  </a:cubicBezTo>
                  <a:cubicBezTo>
                    <a:pt x="4071" y="4101"/>
                    <a:pt x="4221" y="4091"/>
                    <a:pt x="4221" y="4091"/>
                  </a:cubicBezTo>
                  <a:lnTo>
                    <a:pt x="4836" y="2897"/>
                  </a:lnTo>
                  <a:lnTo>
                    <a:pt x="4836" y="2897"/>
                  </a:lnTo>
                  <a:cubicBezTo>
                    <a:pt x="4836" y="2897"/>
                    <a:pt x="3943" y="3222"/>
                    <a:pt x="3092" y="3222"/>
                  </a:cubicBezTo>
                  <a:cubicBezTo>
                    <a:pt x="2603" y="3222"/>
                    <a:pt x="2129" y="3115"/>
                    <a:pt x="1844" y="2779"/>
                  </a:cubicBezTo>
                  <a:cubicBezTo>
                    <a:pt x="1691" y="2601"/>
                    <a:pt x="1443" y="2377"/>
                    <a:pt x="1443" y="1810"/>
                  </a:cubicBezTo>
                  <a:cubicBezTo>
                    <a:pt x="1443" y="1230"/>
                    <a:pt x="1277" y="284"/>
                    <a:pt x="828" y="84"/>
                  </a:cubicBezTo>
                  <a:cubicBezTo>
                    <a:pt x="706" y="26"/>
                    <a:pt x="599" y="0"/>
                    <a:pt x="509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-3183210" y="2582138"/>
              <a:ext cx="80868" cy="777499"/>
            </a:xfrm>
            <a:custGeom>
              <a:avLst/>
              <a:gdLst/>
              <a:ahLst/>
              <a:cxnLst/>
              <a:rect l="l" t="t" r="r" b="b"/>
              <a:pathLst>
                <a:path w="498" h="4788" extrusionOk="0">
                  <a:moveTo>
                    <a:pt x="60" y="0"/>
                  </a:moveTo>
                  <a:cubicBezTo>
                    <a:pt x="25" y="0"/>
                    <a:pt x="1" y="35"/>
                    <a:pt x="1" y="71"/>
                  </a:cubicBezTo>
                  <a:lnTo>
                    <a:pt x="379" y="4729"/>
                  </a:lnTo>
                  <a:cubicBezTo>
                    <a:pt x="379" y="4764"/>
                    <a:pt x="403" y="4787"/>
                    <a:pt x="438" y="4787"/>
                  </a:cubicBezTo>
                  <a:cubicBezTo>
                    <a:pt x="474" y="4787"/>
                    <a:pt x="497" y="4753"/>
                    <a:pt x="497" y="4729"/>
                  </a:cubicBezTo>
                  <a:lnTo>
                    <a:pt x="119" y="59"/>
                  </a:lnTo>
                  <a:cubicBezTo>
                    <a:pt x="119" y="24"/>
                    <a:pt x="96" y="0"/>
                    <a:pt x="60" y="0"/>
                  </a:cubicBezTo>
                  <a:close/>
                </a:path>
              </a:pathLst>
            </a:custGeom>
            <a:solidFill>
              <a:srgbClr val="162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-3488494" y="2314039"/>
              <a:ext cx="558929" cy="529862"/>
            </a:xfrm>
            <a:custGeom>
              <a:avLst/>
              <a:gdLst/>
              <a:ahLst/>
              <a:cxnLst/>
              <a:rect l="l" t="t" r="r" b="b"/>
              <a:pathLst>
                <a:path w="3442" h="3263" extrusionOk="0">
                  <a:moveTo>
                    <a:pt x="1669" y="1"/>
                  </a:moveTo>
                  <a:cubicBezTo>
                    <a:pt x="1654" y="1"/>
                    <a:pt x="1638" y="3"/>
                    <a:pt x="1621" y="7"/>
                  </a:cubicBezTo>
                  <a:cubicBezTo>
                    <a:pt x="1172" y="126"/>
                    <a:pt x="1763" y="1473"/>
                    <a:pt x="1763" y="1473"/>
                  </a:cubicBezTo>
                  <a:cubicBezTo>
                    <a:pt x="1763" y="1473"/>
                    <a:pt x="1025" y="461"/>
                    <a:pt x="597" y="461"/>
                  </a:cubicBezTo>
                  <a:cubicBezTo>
                    <a:pt x="508" y="461"/>
                    <a:pt x="432" y="505"/>
                    <a:pt x="379" y="611"/>
                  </a:cubicBezTo>
                  <a:cubicBezTo>
                    <a:pt x="190" y="965"/>
                    <a:pt x="1550" y="1615"/>
                    <a:pt x="1550" y="1615"/>
                  </a:cubicBezTo>
                  <a:cubicBezTo>
                    <a:pt x="1550" y="1615"/>
                    <a:pt x="1" y="1923"/>
                    <a:pt x="320" y="2585"/>
                  </a:cubicBezTo>
                  <a:cubicBezTo>
                    <a:pt x="387" y="2717"/>
                    <a:pt x="483" y="2770"/>
                    <a:pt x="595" y="2770"/>
                  </a:cubicBezTo>
                  <a:cubicBezTo>
                    <a:pt x="1043" y="2770"/>
                    <a:pt x="1739" y="1923"/>
                    <a:pt x="1739" y="1923"/>
                  </a:cubicBezTo>
                  <a:lnTo>
                    <a:pt x="1739" y="1923"/>
                  </a:lnTo>
                  <a:cubicBezTo>
                    <a:pt x="1739" y="1923"/>
                    <a:pt x="970" y="3141"/>
                    <a:pt x="1550" y="3259"/>
                  </a:cubicBezTo>
                  <a:cubicBezTo>
                    <a:pt x="1562" y="3261"/>
                    <a:pt x="1573" y="3263"/>
                    <a:pt x="1584" y="3263"/>
                  </a:cubicBezTo>
                  <a:cubicBezTo>
                    <a:pt x="1943" y="3263"/>
                    <a:pt x="1999" y="2006"/>
                    <a:pt x="1999" y="2006"/>
                  </a:cubicBezTo>
                  <a:cubicBezTo>
                    <a:pt x="1999" y="2006"/>
                    <a:pt x="2639" y="2716"/>
                    <a:pt x="2980" y="2716"/>
                  </a:cubicBezTo>
                  <a:cubicBezTo>
                    <a:pt x="3059" y="2716"/>
                    <a:pt x="3122" y="2678"/>
                    <a:pt x="3158" y="2585"/>
                  </a:cubicBezTo>
                  <a:cubicBezTo>
                    <a:pt x="3347" y="2088"/>
                    <a:pt x="2129" y="1663"/>
                    <a:pt x="2129" y="1663"/>
                  </a:cubicBezTo>
                  <a:cubicBezTo>
                    <a:pt x="2129" y="1663"/>
                    <a:pt x="3441" y="1013"/>
                    <a:pt x="3051" y="729"/>
                  </a:cubicBezTo>
                  <a:cubicBezTo>
                    <a:pt x="3001" y="695"/>
                    <a:pt x="2947" y="680"/>
                    <a:pt x="2890" y="680"/>
                  </a:cubicBezTo>
                  <a:cubicBezTo>
                    <a:pt x="2492" y="680"/>
                    <a:pt x="1976" y="1415"/>
                    <a:pt x="1976" y="1415"/>
                  </a:cubicBezTo>
                  <a:cubicBezTo>
                    <a:pt x="1976" y="1415"/>
                    <a:pt x="2063" y="1"/>
                    <a:pt x="166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-3146674" y="2276853"/>
              <a:ext cx="105713" cy="178624"/>
            </a:xfrm>
            <a:custGeom>
              <a:avLst/>
              <a:gdLst/>
              <a:ahLst/>
              <a:cxnLst/>
              <a:rect l="l" t="t" r="r" b="b"/>
              <a:pathLst>
                <a:path w="651" h="1100" extrusionOk="0">
                  <a:moveTo>
                    <a:pt x="638" y="0"/>
                  </a:moveTo>
                  <a:cubicBezTo>
                    <a:pt x="627" y="0"/>
                    <a:pt x="615" y="0"/>
                    <a:pt x="603" y="12"/>
                  </a:cubicBezTo>
                  <a:lnTo>
                    <a:pt x="0" y="1076"/>
                  </a:lnTo>
                  <a:cubicBezTo>
                    <a:pt x="0" y="1076"/>
                    <a:pt x="0" y="1100"/>
                    <a:pt x="12" y="1100"/>
                  </a:cubicBezTo>
                  <a:lnTo>
                    <a:pt x="24" y="1100"/>
                  </a:lnTo>
                  <a:cubicBezTo>
                    <a:pt x="36" y="1100"/>
                    <a:pt x="36" y="1100"/>
                    <a:pt x="47" y="1088"/>
                  </a:cubicBezTo>
                  <a:lnTo>
                    <a:pt x="651" y="36"/>
                  </a:lnTo>
                  <a:cubicBezTo>
                    <a:pt x="651" y="24"/>
                    <a:pt x="651" y="12"/>
                    <a:pt x="638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-3081395" y="2566711"/>
              <a:ext cx="169043" cy="36537"/>
            </a:xfrm>
            <a:custGeom>
              <a:avLst/>
              <a:gdLst/>
              <a:ahLst/>
              <a:cxnLst/>
              <a:rect l="l" t="t" r="r" b="b"/>
              <a:pathLst>
                <a:path w="1041" h="225" extrusionOk="0">
                  <a:moveTo>
                    <a:pt x="36" y="1"/>
                  </a:moveTo>
                  <a:cubicBezTo>
                    <a:pt x="24" y="1"/>
                    <a:pt x="12" y="1"/>
                    <a:pt x="12" y="12"/>
                  </a:cubicBezTo>
                  <a:cubicBezTo>
                    <a:pt x="0" y="24"/>
                    <a:pt x="12" y="36"/>
                    <a:pt x="24" y="36"/>
                  </a:cubicBezTo>
                  <a:lnTo>
                    <a:pt x="1005" y="225"/>
                  </a:lnTo>
                  <a:lnTo>
                    <a:pt x="1017" y="225"/>
                  </a:lnTo>
                  <a:cubicBezTo>
                    <a:pt x="1029" y="225"/>
                    <a:pt x="1029" y="213"/>
                    <a:pt x="1040" y="201"/>
                  </a:cubicBezTo>
                  <a:cubicBezTo>
                    <a:pt x="1040" y="190"/>
                    <a:pt x="1029" y="177"/>
                    <a:pt x="1017" y="177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-3137093" y="2718379"/>
              <a:ext cx="44331" cy="76808"/>
            </a:xfrm>
            <a:custGeom>
              <a:avLst/>
              <a:gdLst/>
              <a:ahLst/>
              <a:cxnLst/>
              <a:rect l="l" t="t" r="r" b="b"/>
              <a:pathLst>
                <a:path w="273" h="473" extrusionOk="0">
                  <a:moveTo>
                    <a:pt x="24" y="0"/>
                  </a:moveTo>
                  <a:cubicBezTo>
                    <a:pt x="12" y="12"/>
                    <a:pt x="1" y="24"/>
                    <a:pt x="12" y="36"/>
                  </a:cubicBezTo>
                  <a:lnTo>
                    <a:pt x="225" y="462"/>
                  </a:lnTo>
                  <a:cubicBezTo>
                    <a:pt x="237" y="473"/>
                    <a:pt x="237" y="473"/>
                    <a:pt x="248" y="473"/>
                  </a:cubicBezTo>
                  <a:lnTo>
                    <a:pt x="261" y="473"/>
                  </a:lnTo>
                  <a:cubicBezTo>
                    <a:pt x="272" y="462"/>
                    <a:pt x="272" y="449"/>
                    <a:pt x="272" y="438"/>
                  </a:cubicBezTo>
                  <a:lnTo>
                    <a:pt x="48" y="12"/>
                  </a:lnTo>
                  <a:cubicBezTo>
                    <a:pt x="48" y="0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-3388628" y="2729746"/>
              <a:ext cx="109610" cy="163522"/>
            </a:xfrm>
            <a:custGeom>
              <a:avLst/>
              <a:gdLst/>
              <a:ahLst/>
              <a:cxnLst/>
              <a:rect l="l" t="t" r="r" b="b"/>
              <a:pathLst>
                <a:path w="675" h="1007" extrusionOk="0">
                  <a:moveTo>
                    <a:pt x="663" y="1"/>
                  </a:moveTo>
                  <a:cubicBezTo>
                    <a:pt x="651" y="1"/>
                    <a:pt x="639" y="1"/>
                    <a:pt x="628" y="13"/>
                  </a:cubicBezTo>
                  <a:lnTo>
                    <a:pt x="13" y="970"/>
                  </a:lnTo>
                  <a:cubicBezTo>
                    <a:pt x="1" y="983"/>
                    <a:pt x="1" y="1006"/>
                    <a:pt x="13" y="1006"/>
                  </a:cubicBezTo>
                  <a:lnTo>
                    <a:pt x="48" y="1006"/>
                  </a:lnTo>
                  <a:lnTo>
                    <a:pt x="663" y="37"/>
                  </a:lnTo>
                  <a:cubicBezTo>
                    <a:pt x="675" y="25"/>
                    <a:pt x="663" y="13"/>
                    <a:pt x="66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-3567089" y="2549336"/>
              <a:ext cx="203631" cy="30853"/>
            </a:xfrm>
            <a:custGeom>
              <a:avLst/>
              <a:gdLst/>
              <a:ahLst/>
              <a:cxnLst/>
              <a:rect l="l" t="t" r="r" b="b"/>
              <a:pathLst>
                <a:path w="1254" h="190" extrusionOk="0">
                  <a:moveTo>
                    <a:pt x="24" y="1"/>
                  </a:moveTo>
                  <a:cubicBezTo>
                    <a:pt x="12" y="1"/>
                    <a:pt x="1" y="13"/>
                    <a:pt x="1" y="24"/>
                  </a:cubicBezTo>
                  <a:cubicBezTo>
                    <a:pt x="1" y="37"/>
                    <a:pt x="12" y="48"/>
                    <a:pt x="24" y="48"/>
                  </a:cubicBezTo>
                  <a:lnTo>
                    <a:pt x="1230" y="190"/>
                  </a:lnTo>
                  <a:cubicBezTo>
                    <a:pt x="1241" y="190"/>
                    <a:pt x="1254" y="179"/>
                    <a:pt x="1254" y="166"/>
                  </a:cubicBezTo>
                  <a:cubicBezTo>
                    <a:pt x="1254" y="155"/>
                    <a:pt x="1241" y="143"/>
                    <a:pt x="1230" y="143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-3338775" y="2322808"/>
              <a:ext cx="76970" cy="113507"/>
            </a:xfrm>
            <a:custGeom>
              <a:avLst/>
              <a:gdLst/>
              <a:ahLst/>
              <a:cxnLst/>
              <a:rect l="l" t="t" r="r" b="b"/>
              <a:pathLst>
                <a:path w="474" h="699" extrusionOk="0">
                  <a:moveTo>
                    <a:pt x="13" y="1"/>
                  </a:moveTo>
                  <a:cubicBezTo>
                    <a:pt x="13" y="13"/>
                    <a:pt x="1" y="24"/>
                    <a:pt x="13" y="37"/>
                  </a:cubicBezTo>
                  <a:lnTo>
                    <a:pt x="426" y="686"/>
                  </a:lnTo>
                  <a:cubicBezTo>
                    <a:pt x="439" y="699"/>
                    <a:pt x="439" y="699"/>
                    <a:pt x="450" y="699"/>
                  </a:cubicBezTo>
                  <a:lnTo>
                    <a:pt x="462" y="699"/>
                  </a:lnTo>
                  <a:cubicBezTo>
                    <a:pt x="474" y="686"/>
                    <a:pt x="474" y="675"/>
                    <a:pt x="474" y="663"/>
                  </a:cubicBezTo>
                  <a:lnTo>
                    <a:pt x="48" y="13"/>
                  </a:lnTo>
                  <a:cubicBezTo>
                    <a:pt x="37" y="1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-3338775" y="2993623"/>
              <a:ext cx="914065" cy="791464"/>
            </a:xfrm>
            <a:custGeom>
              <a:avLst/>
              <a:gdLst/>
              <a:ahLst/>
              <a:cxnLst/>
              <a:rect l="l" t="t" r="r" b="b"/>
              <a:pathLst>
                <a:path w="5629" h="4874" extrusionOk="0">
                  <a:moveTo>
                    <a:pt x="1074" y="1"/>
                  </a:moveTo>
                  <a:cubicBezTo>
                    <a:pt x="1046" y="1"/>
                    <a:pt x="1015" y="3"/>
                    <a:pt x="983" y="7"/>
                  </a:cubicBezTo>
                  <a:cubicBezTo>
                    <a:pt x="639" y="43"/>
                    <a:pt x="581" y="469"/>
                    <a:pt x="581" y="469"/>
                  </a:cubicBezTo>
                  <a:cubicBezTo>
                    <a:pt x="368" y="575"/>
                    <a:pt x="344" y="871"/>
                    <a:pt x="344" y="871"/>
                  </a:cubicBezTo>
                  <a:lnTo>
                    <a:pt x="356" y="882"/>
                  </a:lnTo>
                  <a:cubicBezTo>
                    <a:pt x="166" y="942"/>
                    <a:pt x="1" y="1142"/>
                    <a:pt x="48" y="1686"/>
                  </a:cubicBezTo>
                  <a:cubicBezTo>
                    <a:pt x="108" y="2585"/>
                    <a:pt x="497" y="3365"/>
                    <a:pt x="1207" y="4098"/>
                  </a:cubicBezTo>
                  <a:cubicBezTo>
                    <a:pt x="1613" y="4518"/>
                    <a:pt x="2283" y="4874"/>
                    <a:pt x="3155" y="4874"/>
                  </a:cubicBezTo>
                  <a:cubicBezTo>
                    <a:pt x="3831" y="4874"/>
                    <a:pt x="4629" y="4660"/>
                    <a:pt x="5522" y="4098"/>
                  </a:cubicBezTo>
                  <a:lnTo>
                    <a:pt x="5628" y="3743"/>
                  </a:lnTo>
                  <a:cubicBezTo>
                    <a:pt x="5628" y="3743"/>
                    <a:pt x="2767" y="3648"/>
                    <a:pt x="2082" y="3141"/>
                  </a:cubicBezTo>
                  <a:cubicBezTo>
                    <a:pt x="1396" y="2632"/>
                    <a:pt x="1112" y="1746"/>
                    <a:pt x="1077" y="1486"/>
                  </a:cubicBezTo>
                  <a:cubicBezTo>
                    <a:pt x="1526" y="1402"/>
                    <a:pt x="1467" y="1071"/>
                    <a:pt x="1408" y="894"/>
                  </a:cubicBezTo>
                  <a:cubicBezTo>
                    <a:pt x="1385" y="824"/>
                    <a:pt x="1325" y="753"/>
                    <a:pt x="1254" y="682"/>
                  </a:cubicBezTo>
                  <a:lnTo>
                    <a:pt x="1266" y="682"/>
                  </a:lnTo>
                  <a:cubicBezTo>
                    <a:pt x="1325" y="669"/>
                    <a:pt x="1455" y="551"/>
                    <a:pt x="1443" y="362"/>
                  </a:cubicBezTo>
                  <a:cubicBezTo>
                    <a:pt x="1443" y="201"/>
                    <a:pt x="1356" y="1"/>
                    <a:pt x="1074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-3183210" y="3411441"/>
              <a:ext cx="840992" cy="373648"/>
            </a:xfrm>
            <a:custGeom>
              <a:avLst/>
              <a:gdLst/>
              <a:ahLst/>
              <a:cxnLst/>
              <a:rect l="l" t="t" r="r" b="b"/>
              <a:pathLst>
                <a:path w="5179" h="2301" extrusionOk="0">
                  <a:moveTo>
                    <a:pt x="2011" y="0"/>
                  </a:moveTo>
                  <a:lnTo>
                    <a:pt x="1" y="1253"/>
                  </a:lnTo>
                  <a:cubicBezTo>
                    <a:pt x="72" y="1348"/>
                    <a:pt x="166" y="1442"/>
                    <a:pt x="249" y="1525"/>
                  </a:cubicBezTo>
                  <a:cubicBezTo>
                    <a:pt x="655" y="1945"/>
                    <a:pt x="1325" y="2301"/>
                    <a:pt x="2197" y="2301"/>
                  </a:cubicBezTo>
                  <a:cubicBezTo>
                    <a:pt x="2873" y="2301"/>
                    <a:pt x="3671" y="2087"/>
                    <a:pt x="4564" y="1525"/>
                  </a:cubicBezTo>
                  <a:lnTo>
                    <a:pt x="5179" y="331"/>
                  </a:lnTo>
                  <a:lnTo>
                    <a:pt x="5179" y="331"/>
                  </a:lnTo>
                  <a:cubicBezTo>
                    <a:pt x="5179" y="331"/>
                    <a:pt x="4286" y="656"/>
                    <a:pt x="3435" y="656"/>
                  </a:cubicBezTo>
                  <a:cubicBezTo>
                    <a:pt x="2946" y="656"/>
                    <a:pt x="2472" y="549"/>
                    <a:pt x="2187" y="213"/>
                  </a:cubicBezTo>
                  <a:cubicBezTo>
                    <a:pt x="2129" y="153"/>
                    <a:pt x="2069" y="95"/>
                    <a:pt x="2011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-2849184" y="3466489"/>
              <a:ext cx="1044460" cy="843428"/>
            </a:xfrm>
            <a:custGeom>
              <a:avLst/>
              <a:gdLst/>
              <a:ahLst/>
              <a:cxnLst/>
              <a:rect l="l" t="t" r="r" b="b"/>
              <a:pathLst>
                <a:path w="6432" h="5194" extrusionOk="0">
                  <a:moveTo>
                    <a:pt x="3569" y="1"/>
                  </a:moveTo>
                  <a:cubicBezTo>
                    <a:pt x="2113" y="1"/>
                    <a:pt x="622" y="1600"/>
                    <a:pt x="107" y="3834"/>
                  </a:cubicBezTo>
                  <a:lnTo>
                    <a:pt x="1" y="4401"/>
                  </a:lnTo>
                  <a:lnTo>
                    <a:pt x="5865" y="5194"/>
                  </a:lnTo>
                  <a:cubicBezTo>
                    <a:pt x="5865" y="5181"/>
                    <a:pt x="5865" y="5170"/>
                    <a:pt x="5876" y="5146"/>
                  </a:cubicBezTo>
                  <a:cubicBezTo>
                    <a:pt x="6432" y="2699"/>
                    <a:pt x="5604" y="405"/>
                    <a:pt x="4008" y="51"/>
                  </a:cubicBezTo>
                  <a:cubicBezTo>
                    <a:pt x="3863" y="17"/>
                    <a:pt x="3716" y="1"/>
                    <a:pt x="3569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-2776111" y="3382698"/>
              <a:ext cx="518495" cy="266311"/>
            </a:xfrm>
            <a:custGeom>
              <a:avLst/>
              <a:gdLst/>
              <a:ahLst/>
              <a:cxnLst/>
              <a:rect l="l" t="t" r="r" b="b"/>
              <a:pathLst>
                <a:path w="3193" h="1640" extrusionOk="0">
                  <a:moveTo>
                    <a:pt x="1237" y="1"/>
                  </a:moveTo>
                  <a:cubicBezTo>
                    <a:pt x="1167" y="1"/>
                    <a:pt x="1105" y="21"/>
                    <a:pt x="1052" y="70"/>
                  </a:cubicBezTo>
                  <a:cubicBezTo>
                    <a:pt x="733" y="366"/>
                    <a:pt x="1206" y="745"/>
                    <a:pt x="1206" y="745"/>
                  </a:cubicBezTo>
                  <a:cubicBezTo>
                    <a:pt x="1206" y="745"/>
                    <a:pt x="849" y="489"/>
                    <a:pt x="546" y="489"/>
                  </a:cubicBezTo>
                  <a:cubicBezTo>
                    <a:pt x="398" y="489"/>
                    <a:pt x="263" y="550"/>
                    <a:pt x="189" y="732"/>
                  </a:cubicBezTo>
                  <a:cubicBezTo>
                    <a:pt x="0" y="1217"/>
                    <a:pt x="970" y="1489"/>
                    <a:pt x="970" y="1489"/>
                  </a:cubicBezTo>
                  <a:cubicBezTo>
                    <a:pt x="970" y="1489"/>
                    <a:pt x="1390" y="1640"/>
                    <a:pt x="1884" y="1640"/>
                  </a:cubicBezTo>
                  <a:cubicBezTo>
                    <a:pt x="2123" y="1640"/>
                    <a:pt x="2378" y="1605"/>
                    <a:pt x="2612" y="1501"/>
                  </a:cubicBezTo>
                  <a:cubicBezTo>
                    <a:pt x="3192" y="1252"/>
                    <a:pt x="3062" y="543"/>
                    <a:pt x="2672" y="508"/>
                  </a:cubicBezTo>
                  <a:cubicBezTo>
                    <a:pt x="2085" y="469"/>
                    <a:pt x="1571" y="1"/>
                    <a:pt x="1237" y="1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-2233420" y="3473472"/>
              <a:ext cx="501770" cy="249261"/>
            </a:xfrm>
            <a:custGeom>
              <a:avLst/>
              <a:gdLst/>
              <a:ahLst/>
              <a:cxnLst/>
              <a:rect l="l" t="t" r="r" b="b"/>
              <a:pathLst>
                <a:path w="3090" h="1535" extrusionOk="0">
                  <a:moveTo>
                    <a:pt x="2043" y="0"/>
                  </a:moveTo>
                  <a:cubicBezTo>
                    <a:pt x="1746" y="0"/>
                    <a:pt x="1301" y="200"/>
                    <a:pt x="845" y="200"/>
                  </a:cubicBezTo>
                  <a:cubicBezTo>
                    <a:pt x="777" y="200"/>
                    <a:pt x="709" y="196"/>
                    <a:pt x="642" y="186"/>
                  </a:cubicBezTo>
                  <a:cubicBezTo>
                    <a:pt x="625" y="183"/>
                    <a:pt x="609" y="182"/>
                    <a:pt x="593" y="182"/>
                  </a:cubicBezTo>
                  <a:cubicBezTo>
                    <a:pt x="230" y="182"/>
                    <a:pt x="1" y="804"/>
                    <a:pt x="476" y="1166"/>
                  </a:cubicBezTo>
                  <a:cubicBezTo>
                    <a:pt x="902" y="1482"/>
                    <a:pt x="1474" y="1534"/>
                    <a:pt x="1809" y="1534"/>
                  </a:cubicBezTo>
                  <a:cubicBezTo>
                    <a:pt x="1976" y="1534"/>
                    <a:pt x="2084" y="1521"/>
                    <a:pt x="2084" y="1521"/>
                  </a:cubicBezTo>
                  <a:cubicBezTo>
                    <a:pt x="2084" y="1521"/>
                    <a:pt x="3089" y="1474"/>
                    <a:pt x="3018" y="954"/>
                  </a:cubicBezTo>
                  <a:cubicBezTo>
                    <a:pt x="2976" y="693"/>
                    <a:pt x="2768" y="622"/>
                    <a:pt x="2553" y="622"/>
                  </a:cubicBezTo>
                  <a:cubicBezTo>
                    <a:pt x="2289" y="622"/>
                    <a:pt x="2013" y="729"/>
                    <a:pt x="2013" y="729"/>
                  </a:cubicBezTo>
                  <a:cubicBezTo>
                    <a:pt x="2013" y="729"/>
                    <a:pt x="2569" y="481"/>
                    <a:pt x="2320" y="126"/>
                  </a:cubicBezTo>
                  <a:cubicBezTo>
                    <a:pt x="2259" y="33"/>
                    <a:pt x="2163" y="0"/>
                    <a:pt x="2043" y="0"/>
                  </a:cubicBezTo>
                  <a:close/>
                </a:path>
              </a:pathLst>
            </a:custGeom>
            <a:solidFill>
              <a:srgbClr val="E57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-2200293" y="3738972"/>
              <a:ext cx="272807" cy="195999"/>
            </a:xfrm>
            <a:custGeom>
              <a:avLst/>
              <a:gdLst/>
              <a:ahLst/>
              <a:cxnLst/>
              <a:rect l="l" t="t" r="r" b="b"/>
              <a:pathLst>
                <a:path w="1680" h="1207" extrusionOk="0">
                  <a:moveTo>
                    <a:pt x="403" y="0"/>
                  </a:moveTo>
                  <a:cubicBezTo>
                    <a:pt x="359" y="0"/>
                    <a:pt x="311" y="12"/>
                    <a:pt x="261" y="40"/>
                  </a:cubicBezTo>
                  <a:cubicBezTo>
                    <a:pt x="1" y="182"/>
                    <a:pt x="379" y="820"/>
                    <a:pt x="568" y="1115"/>
                  </a:cubicBezTo>
                  <a:cubicBezTo>
                    <a:pt x="605" y="1175"/>
                    <a:pt x="662" y="1207"/>
                    <a:pt x="719" y="1207"/>
                  </a:cubicBezTo>
                  <a:cubicBezTo>
                    <a:pt x="752" y="1207"/>
                    <a:pt x="786" y="1196"/>
                    <a:pt x="816" y="1175"/>
                  </a:cubicBezTo>
                  <a:cubicBezTo>
                    <a:pt x="1100" y="974"/>
                    <a:pt x="1679" y="524"/>
                    <a:pt x="1454" y="335"/>
                  </a:cubicBezTo>
                  <a:cubicBezTo>
                    <a:pt x="1369" y="260"/>
                    <a:pt x="1278" y="233"/>
                    <a:pt x="1191" y="233"/>
                  </a:cubicBezTo>
                  <a:cubicBezTo>
                    <a:pt x="978" y="233"/>
                    <a:pt x="792" y="395"/>
                    <a:pt x="792" y="395"/>
                  </a:cubicBezTo>
                  <a:cubicBezTo>
                    <a:pt x="792" y="395"/>
                    <a:pt x="655" y="0"/>
                    <a:pt x="403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-2375019" y="3342264"/>
              <a:ext cx="288071" cy="196161"/>
            </a:xfrm>
            <a:custGeom>
              <a:avLst/>
              <a:gdLst/>
              <a:ahLst/>
              <a:cxnLst/>
              <a:rect l="l" t="t" r="r" b="b"/>
              <a:pathLst>
                <a:path w="1774" h="1208" extrusionOk="0">
                  <a:moveTo>
                    <a:pt x="213" y="1"/>
                  </a:moveTo>
                  <a:cubicBezTo>
                    <a:pt x="166" y="1"/>
                    <a:pt x="119" y="24"/>
                    <a:pt x="119" y="72"/>
                  </a:cubicBezTo>
                  <a:lnTo>
                    <a:pt x="13" y="852"/>
                  </a:lnTo>
                  <a:cubicBezTo>
                    <a:pt x="0" y="934"/>
                    <a:pt x="71" y="1017"/>
                    <a:pt x="155" y="1029"/>
                  </a:cubicBezTo>
                  <a:lnTo>
                    <a:pt x="1479" y="1206"/>
                  </a:lnTo>
                  <a:cubicBezTo>
                    <a:pt x="1486" y="1207"/>
                    <a:pt x="1494" y="1208"/>
                    <a:pt x="1502" y="1208"/>
                  </a:cubicBezTo>
                  <a:cubicBezTo>
                    <a:pt x="1586" y="1208"/>
                    <a:pt x="1656" y="1151"/>
                    <a:pt x="1668" y="1065"/>
                  </a:cubicBezTo>
                  <a:lnTo>
                    <a:pt x="1762" y="284"/>
                  </a:lnTo>
                  <a:cubicBezTo>
                    <a:pt x="1774" y="248"/>
                    <a:pt x="1739" y="201"/>
                    <a:pt x="1691" y="20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-2808913" y="2231872"/>
              <a:ext cx="1366957" cy="1163976"/>
            </a:xfrm>
            <a:custGeom>
              <a:avLst/>
              <a:gdLst/>
              <a:ahLst/>
              <a:cxnLst/>
              <a:rect l="l" t="t" r="r" b="b"/>
              <a:pathLst>
                <a:path w="8418" h="7168" extrusionOk="0">
                  <a:moveTo>
                    <a:pt x="3507" y="0"/>
                  </a:moveTo>
                  <a:cubicBezTo>
                    <a:pt x="2948" y="0"/>
                    <a:pt x="2378" y="108"/>
                    <a:pt x="1869" y="360"/>
                  </a:cubicBezTo>
                  <a:cubicBezTo>
                    <a:pt x="320" y="1128"/>
                    <a:pt x="1" y="3540"/>
                    <a:pt x="202" y="4580"/>
                  </a:cubicBezTo>
                  <a:cubicBezTo>
                    <a:pt x="403" y="5620"/>
                    <a:pt x="1101" y="6224"/>
                    <a:pt x="1101" y="6224"/>
                  </a:cubicBezTo>
                  <a:cubicBezTo>
                    <a:pt x="1101" y="6224"/>
                    <a:pt x="2046" y="6850"/>
                    <a:pt x="3607" y="7028"/>
                  </a:cubicBezTo>
                  <a:cubicBezTo>
                    <a:pt x="4200" y="7092"/>
                    <a:pt x="4732" y="7167"/>
                    <a:pt x="5210" y="7167"/>
                  </a:cubicBezTo>
                  <a:cubicBezTo>
                    <a:pt x="6048" y="7167"/>
                    <a:pt x="6722" y="6936"/>
                    <a:pt x="7272" y="6011"/>
                  </a:cubicBezTo>
                  <a:cubicBezTo>
                    <a:pt x="7390" y="5822"/>
                    <a:pt x="7614" y="5408"/>
                    <a:pt x="7732" y="5148"/>
                  </a:cubicBezTo>
                  <a:cubicBezTo>
                    <a:pt x="8418" y="3705"/>
                    <a:pt x="8205" y="2476"/>
                    <a:pt x="7697" y="1826"/>
                  </a:cubicBezTo>
                  <a:cubicBezTo>
                    <a:pt x="7082" y="1046"/>
                    <a:pt x="6219" y="1034"/>
                    <a:pt x="6219" y="1034"/>
                  </a:cubicBezTo>
                  <a:lnTo>
                    <a:pt x="6172" y="1010"/>
                  </a:lnTo>
                  <a:cubicBezTo>
                    <a:pt x="5743" y="447"/>
                    <a:pt x="4649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-2730156" y="2390848"/>
              <a:ext cx="1134746" cy="1092364"/>
            </a:xfrm>
            <a:custGeom>
              <a:avLst/>
              <a:gdLst/>
              <a:ahLst/>
              <a:cxnLst/>
              <a:rect l="l" t="t" r="r" b="b"/>
              <a:pathLst>
                <a:path w="6988" h="6727" extrusionOk="0">
                  <a:moveTo>
                    <a:pt x="2521" y="1"/>
                  </a:moveTo>
                  <a:cubicBezTo>
                    <a:pt x="1478" y="1"/>
                    <a:pt x="579" y="776"/>
                    <a:pt x="438" y="1840"/>
                  </a:cubicBezTo>
                  <a:lnTo>
                    <a:pt x="143" y="4050"/>
                  </a:lnTo>
                  <a:cubicBezTo>
                    <a:pt x="1" y="5209"/>
                    <a:pt x="816" y="6262"/>
                    <a:pt x="1963" y="6415"/>
                  </a:cubicBezTo>
                  <a:lnTo>
                    <a:pt x="4186" y="6711"/>
                  </a:lnTo>
                  <a:cubicBezTo>
                    <a:pt x="4274" y="6722"/>
                    <a:pt x="4361" y="6727"/>
                    <a:pt x="4448" y="6727"/>
                  </a:cubicBezTo>
                  <a:cubicBezTo>
                    <a:pt x="5490" y="6727"/>
                    <a:pt x="6408" y="5960"/>
                    <a:pt x="6550" y="4890"/>
                  </a:cubicBezTo>
                  <a:lnTo>
                    <a:pt x="6834" y="2668"/>
                  </a:lnTo>
                  <a:cubicBezTo>
                    <a:pt x="6987" y="1521"/>
                    <a:pt x="6172" y="457"/>
                    <a:pt x="5013" y="303"/>
                  </a:cubicBezTo>
                  <a:lnTo>
                    <a:pt x="2802" y="20"/>
                  </a:lnTo>
                  <a:cubicBezTo>
                    <a:pt x="2708" y="7"/>
                    <a:pt x="2614" y="1"/>
                    <a:pt x="2521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-2288630" y="3069619"/>
              <a:ext cx="209314" cy="123088"/>
            </a:xfrm>
            <a:custGeom>
              <a:avLst/>
              <a:gdLst/>
              <a:ahLst/>
              <a:cxnLst/>
              <a:rect l="l" t="t" r="r" b="b"/>
              <a:pathLst>
                <a:path w="1289" h="758" extrusionOk="0">
                  <a:moveTo>
                    <a:pt x="25" y="1"/>
                  </a:moveTo>
                  <a:cubicBezTo>
                    <a:pt x="1" y="178"/>
                    <a:pt x="36" y="356"/>
                    <a:pt x="143" y="497"/>
                  </a:cubicBezTo>
                  <a:cubicBezTo>
                    <a:pt x="249" y="639"/>
                    <a:pt x="403" y="734"/>
                    <a:pt x="568" y="757"/>
                  </a:cubicBezTo>
                  <a:lnTo>
                    <a:pt x="639" y="757"/>
                  </a:lnTo>
                  <a:cubicBezTo>
                    <a:pt x="958" y="757"/>
                    <a:pt x="1242" y="509"/>
                    <a:pt x="1289" y="166"/>
                  </a:cubicBezTo>
                  <a:lnTo>
                    <a:pt x="1230" y="154"/>
                  </a:lnTo>
                  <a:cubicBezTo>
                    <a:pt x="1186" y="474"/>
                    <a:pt x="926" y="702"/>
                    <a:pt x="642" y="702"/>
                  </a:cubicBezTo>
                  <a:cubicBezTo>
                    <a:pt x="621" y="702"/>
                    <a:pt x="600" y="700"/>
                    <a:pt x="580" y="698"/>
                  </a:cubicBezTo>
                  <a:cubicBezTo>
                    <a:pt x="426" y="674"/>
                    <a:pt x="285" y="592"/>
                    <a:pt x="190" y="461"/>
                  </a:cubicBezTo>
                  <a:cubicBezTo>
                    <a:pt x="95" y="332"/>
                    <a:pt x="60" y="166"/>
                    <a:pt x="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-2223352" y="2893106"/>
              <a:ext cx="69338" cy="119191"/>
            </a:xfrm>
            <a:custGeom>
              <a:avLst/>
              <a:gdLst/>
              <a:ahLst/>
              <a:cxnLst/>
              <a:rect l="l" t="t" r="r" b="b"/>
              <a:pathLst>
                <a:path w="427" h="734" extrusionOk="0">
                  <a:moveTo>
                    <a:pt x="379" y="0"/>
                  </a:moveTo>
                  <a:lnTo>
                    <a:pt x="320" y="224"/>
                  </a:lnTo>
                  <a:cubicBezTo>
                    <a:pt x="154" y="224"/>
                    <a:pt x="12" y="331"/>
                    <a:pt x="1" y="461"/>
                  </a:cubicBezTo>
                  <a:cubicBezTo>
                    <a:pt x="1" y="532"/>
                    <a:pt x="36" y="603"/>
                    <a:pt x="95" y="650"/>
                  </a:cubicBezTo>
                  <a:cubicBezTo>
                    <a:pt x="154" y="697"/>
                    <a:pt x="237" y="733"/>
                    <a:pt x="320" y="733"/>
                  </a:cubicBezTo>
                  <a:lnTo>
                    <a:pt x="320" y="674"/>
                  </a:lnTo>
                  <a:cubicBezTo>
                    <a:pt x="249" y="674"/>
                    <a:pt x="178" y="650"/>
                    <a:pt x="130" y="603"/>
                  </a:cubicBezTo>
                  <a:cubicBezTo>
                    <a:pt x="83" y="568"/>
                    <a:pt x="59" y="520"/>
                    <a:pt x="59" y="461"/>
                  </a:cubicBezTo>
                  <a:cubicBezTo>
                    <a:pt x="71" y="362"/>
                    <a:pt x="175" y="283"/>
                    <a:pt x="313" y="283"/>
                  </a:cubicBezTo>
                  <a:cubicBezTo>
                    <a:pt x="323" y="283"/>
                    <a:pt x="333" y="283"/>
                    <a:pt x="343" y="284"/>
                  </a:cubicBezTo>
                  <a:lnTo>
                    <a:pt x="367" y="284"/>
                  </a:lnTo>
                  <a:lnTo>
                    <a:pt x="426" y="24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-1701121" y="2980957"/>
              <a:ext cx="253483" cy="233022"/>
            </a:xfrm>
            <a:custGeom>
              <a:avLst/>
              <a:gdLst/>
              <a:ahLst/>
              <a:cxnLst/>
              <a:rect l="l" t="t" r="r" b="b"/>
              <a:pathLst>
                <a:path w="1561" h="1435" extrusionOk="0">
                  <a:moveTo>
                    <a:pt x="791" y="0"/>
                  </a:moveTo>
                  <a:cubicBezTo>
                    <a:pt x="768" y="0"/>
                    <a:pt x="745" y="1"/>
                    <a:pt x="721" y="3"/>
                  </a:cubicBezTo>
                  <a:cubicBezTo>
                    <a:pt x="308" y="38"/>
                    <a:pt x="0" y="381"/>
                    <a:pt x="24" y="771"/>
                  </a:cubicBezTo>
                  <a:cubicBezTo>
                    <a:pt x="58" y="1157"/>
                    <a:pt x="398" y="1434"/>
                    <a:pt x="791" y="1434"/>
                  </a:cubicBezTo>
                  <a:cubicBezTo>
                    <a:pt x="807" y="1434"/>
                    <a:pt x="823" y="1434"/>
                    <a:pt x="839" y="1433"/>
                  </a:cubicBezTo>
                  <a:cubicBezTo>
                    <a:pt x="1253" y="1398"/>
                    <a:pt x="1561" y="1043"/>
                    <a:pt x="1525" y="653"/>
                  </a:cubicBezTo>
                  <a:cubicBezTo>
                    <a:pt x="1492" y="274"/>
                    <a:pt x="1175" y="0"/>
                    <a:pt x="791" y="0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-2897250" y="2824904"/>
              <a:ext cx="272807" cy="234322"/>
            </a:xfrm>
            <a:custGeom>
              <a:avLst/>
              <a:gdLst/>
              <a:ahLst/>
              <a:cxnLst/>
              <a:rect l="l" t="t" r="r" b="b"/>
              <a:pathLst>
                <a:path w="1680" h="1443" extrusionOk="0">
                  <a:moveTo>
                    <a:pt x="824" y="1"/>
                  </a:moveTo>
                  <a:cubicBezTo>
                    <a:pt x="518" y="1"/>
                    <a:pt x="233" y="179"/>
                    <a:pt x="131" y="468"/>
                  </a:cubicBezTo>
                  <a:cubicBezTo>
                    <a:pt x="1" y="846"/>
                    <a:pt x="202" y="1259"/>
                    <a:pt x="592" y="1401"/>
                  </a:cubicBezTo>
                  <a:cubicBezTo>
                    <a:pt x="676" y="1429"/>
                    <a:pt x="761" y="1442"/>
                    <a:pt x="845" y="1442"/>
                  </a:cubicBezTo>
                  <a:cubicBezTo>
                    <a:pt x="1152" y="1442"/>
                    <a:pt x="1439" y="1264"/>
                    <a:pt x="1550" y="975"/>
                  </a:cubicBezTo>
                  <a:cubicBezTo>
                    <a:pt x="1680" y="597"/>
                    <a:pt x="1467" y="184"/>
                    <a:pt x="1077" y="42"/>
                  </a:cubicBezTo>
                  <a:cubicBezTo>
                    <a:pt x="993" y="14"/>
                    <a:pt x="908" y="1"/>
                    <a:pt x="824" y="1"/>
                  </a:cubicBezTo>
                  <a:close/>
                </a:path>
              </a:pathLst>
            </a:custGeom>
            <a:solidFill>
              <a:srgbClr val="FFD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-2699303" y="3009374"/>
              <a:ext cx="165146" cy="155240"/>
            </a:xfrm>
            <a:custGeom>
              <a:avLst/>
              <a:gdLst/>
              <a:ahLst/>
              <a:cxnLst/>
              <a:rect l="l" t="t" r="r" b="b"/>
              <a:pathLst>
                <a:path w="1017" h="956" extrusionOk="0">
                  <a:moveTo>
                    <a:pt x="514" y="1"/>
                  </a:moveTo>
                  <a:cubicBezTo>
                    <a:pt x="271" y="1"/>
                    <a:pt x="68" y="180"/>
                    <a:pt x="35" y="419"/>
                  </a:cubicBezTo>
                  <a:cubicBezTo>
                    <a:pt x="0" y="679"/>
                    <a:pt x="189" y="916"/>
                    <a:pt x="449" y="951"/>
                  </a:cubicBezTo>
                  <a:cubicBezTo>
                    <a:pt x="472" y="954"/>
                    <a:pt x="494" y="955"/>
                    <a:pt x="516" y="955"/>
                  </a:cubicBezTo>
                  <a:cubicBezTo>
                    <a:pt x="750" y="955"/>
                    <a:pt x="959" y="785"/>
                    <a:pt x="981" y="537"/>
                  </a:cubicBezTo>
                  <a:cubicBezTo>
                    <a:pt x="1017" y="277"/>
                    <a:pt x="839" y="41"/>
                    <a:pt x="579" y="5"/>
                  </a:cubicBezTo>
                  <a:cubicBezTo>
                    <a:pt x="557" y="2"/>
                    <a:pt x="535" y="1"/>
                    <a:pt x="514" y="1"/>
                  </a:cubicBezTo>
                  <a:close/>
                </a:path>
              </a:pathLst>
            </a:custGeom>
            <a:solidFill>
              <a:srgbClr val="FFB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-1881531" y="3141881"/>
              <a:ext cx="165146" cy="155240"/>
            </a:xfrm>
            <a:custGeom>
              <a:avLst/>
              <a:gdLst/>
              <a:ahLst/>
              <a:cxnLst/>
              <a:rect l="l" t="t" r="r" b="b"/>
              <a:pathLst>
                <a:path w="1017" h="956" extrusionOk="0">
                  <a:moveTo>
                    <a:pt x="504" y="1"/>
                  </a:moveTo>
                  <a:cubicBezTo>
                    <a:pt x="268" y="1"/>
                    <a:pt x="57" y="180"/>
                    <a:pt x="35" y="418"/>
                  </a:cubicBezTo>
                  <a:cubicBezTo>
                    <a:pt x="0" y="678"/>
                    <a:pt x="177" y="915"/>
                    <a:pt x="437" y="951"/>
                  </a:cubicBezTo>
                  <a:cubicBezTo>
                    <a:pt x="460" y="954"/>
                    <a:pt x="483" y="955"/>
                    <a:pt x="505" y="955"/>
                  </a:cubicBezTo>
                  <a:cubicBezTo>
                    <a:pt x="748" y="955"/>
                    <a:pt x="949" y="786"/>
                    <a:pt x="981" y="537"/>
                  </a:cubicBezTo>
                  <a:cubicBezTo>
                    <a:pt x="1017" y="277"/>
                    <a:pt x="828" y="40"/>
                    <a:pt x="568" y="5"/>
                  </a:cubicBezTo>
                  <a:cubicBezTo>
                    <a:pt x="546" y="2"/>
                    <a:pt x="525" y="1"/>
                    <a:pt x="504" y="1"/>
                  </a:cubicBezTo>
                  <a:close/>
                </a:path>
              </a:pathLst>
            </a:custGeom>
            <a:solidFill>
              <a:srgbClr val="FFB3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-2693619" y="2356909"/>
              <a:ext cx="1101295" cy="686726"/>
            </a:xfrm>
            <a:custGeom>
              <a:avLst/>
              <a:gdLst/>
              <a:ahLst/>
              <a:cxnLst/>
              <a:rect l="l" t="t" r="r" b="b"/>
              <a:pathLst>
                <a:path w="6782" h="4229" extrusionOk="0">
                  <a:moveTo>
                    <a:pt x="3203" y="1"/>
                  </a:moveTo>
                  <a:cubicBezTo>
                    <a:pt x="2102" y="1"/>
                    <a:pt x="926" y="292"/>
                    <a:pt x="485" y="1067"/>
                  </a:cubicBezTo>
                  <a:cubicBezTo>
                    <a:pt x="0" y="1931"/>
                    <a:pt x="12" y="2793"/>
                    <a:pt x="24" y="3148"/>
                  </a:cubicBezTo>
                  <a:cubicBezTo>
                    <a:pt x="31" y="3297"/>
                    <a:pt x="77" y="3340"/>
                    <a:pt x="119" y="3340"/>
                  </a:cubicBezTo>
                  <a:cubicBezTo>
                    <a:pt x="148" y="3340"/>
                    <a:pt x="175" y="3321"/>
                    <a:pt x="189" y="3302"/>
                  </a:cubicBezTo>
                  <a:cubicBezTo>
                    <a:pt x="331" y="3089"/>
                    <a:pt x="449" y="2581"/>
                    <a:pt x="567" y="2262"/>
                  </a:cubicBezTo>
                  <a:cubicBezTo>
                    <a:pt x="567" y="2262"/>
                    <a:pt x="1798" y="2510"/>
                    <a:pt x="2306" y="2510"/>
                  </a:cubicBezTo>
                  <a:cubicBezTo>
                    <a:pt x="2318" y="2510"/>
                    <a:pt x="2330" y="2510"/>
                    <a:pt x="2341" y="2510"/>
                  </a:cubicBezTo>
                  <a:cubicBezTo>
                    <a:pt x="3811" y="2451"/>
                    <a:pt x="4322" y="1921"/>
                    <a:pt x="4454" y="1741"/>
                  </a:cubicBezTo>
                  <a:lnTo>
                    <a:pt x="4454" y="1741"/>
                  </a:lnTo>
                  <a:cubicBezTo>
                    <a:pt x="4319" y="1956"/>
                    <a:pt x="3888" y="2687"/>
                    <a:pt x="4221" y="2817"/>
                  </a:cubicBezTo>
                  <a:cubicBezTo>
                    <a:pt x="4249" y="2828"/>
                    <a:pt x="4280" y="2833"/>
                    <a:pt x="4313" y="2833"/>
                  </a:cubicBezTo>
                  <a:cubicBezTo>
                    <a:pt x="4745" y="2833"/>
                    <a:pt x="5580" y="1978"/>
                    <a:pt x="5580" y="1978"/>
                  </a:cubicBezTo>
                  <a:lnTo>
                    <a:pt x="5580" y="1978"/>
                  </a:lnTo>
                  <a:cubicBezTo>
                    <a:pt x="5580" y="1978"/>
                    <a:pt x="5474" y="2877"/>
                    <a:pt x="6089" y="3314"/>
                  </a:cubicBezTo>
                  <a:cubicBezTo>
                    <a:pt x="6089" y="3314"/>
                    <a:pt x="6183" y="4094"/>
                    <a:pt x="6372" y="4224"/>
                  </a:cubicBezTo>
                  <a:cubicBezTo>
                    <a:pt x="6376" y="4227"/>
                    <a:pt x="6380" y="4229"/>
                    <a:pt x="6384" y="4229"/>
                  </a:cubicBezTo>
                  <a:cubicBezTo>
                    <a:pt x="6508" y="4229"/>
                    <a:pt x="6781" y="2807"/>
                    <a:pt x="6632" y="2108"/>
                  </a:cubicBezTo>
                  <a:cubicBezTo>
                    <a:pt x="6478" y="1399"/>
                    <a:pt x="5829" y="489"/>
                    <a:pt x="4563" y="158"/>
                  </a:cubicBezTo>
                  <a:cubicBezTo>
                    <a:pt x="4173" y="59"/>
                    <a:pt x="3695" y="1"/>
                    <a:pt x="3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-2100426" y="1969620"/>
              <a:ext cx="685427" cy="622097"/>
            </a:xfrm>
            <a:custGeom>
              <a:avLst/>
              <a:gdLst/>
              <a:ahLst/>
              <a:cxnLst/>
              <a:rect l="l" t="t" r="r" b="b"/>
              <a:pathLst>
                <a:path w="4221" h="3831" extrusionOk="0">
                  <a:moveTo>
                    <a:pt x="674" y="1"/>
                  </a:moveTo>
                  <a:lnTo>
                    <a:pt x="0" y="2270"/>
                  </a:lnTo>
                  <a:lnTo>
                    <a:pt x="2696" y="3831"/>
                  </a:lnTo>
                  <a:lnTo>
                    <a:pt x="4220" y="1656"/>
                  </a:lnTo>
                  <a:lnTo>
                    <a:pt x="2731" y="2010"/>
                  </a:lnTo>
                  <a:lnTo>
                    <a:pt x="2648" y="686"/>
                  </a:lnTo>
                  <a:lnTo>
                    <a:pt x="1324" y="138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-2613076" y="2782846"/>
              <a:ext cx="270858" cy="255432"/>
            </a:xfrm>
            <a:custGeom>
              <a:avLst/>
              <a:gdLst/>
              <a:ahLst/>
              <a:cxnLst/>
              <a:rect l="l" t="t" r="r" b="b"/>
              <a:pathLst>
                <a:path w="1668" h="1573" extrusionOk="0">
                  <a:moveTo>
                    <a:pt x="846" y="0"/>
                  </a:moveTo>
                  <a:cubicBezTo>
                    <a:pt x="454" y="0"/>
                    <a:pt x="103" y="284"/>
                    <a:pt x="48" y="691"/>
                  </a:cubicBezTo>
                  <a:cubicBezTo>
                    <a:pt x="1" y="1116"/>
                    <a:pt x="297" y="1518"/>
                    <a:pt x="733" y="1565"/>
                  </a:cubicBezTo>
                  <a:cubicBezTo>
                    <a:pt x="769" y="1570"/>
                    <a:pt x="804" y="1573"/>
                    <a:pt x="839" y="1573"/>
                  </a:cubicBezTo>
                  <a:cubicBezTo>
                    <a:pt x="1224" y="1573"/>
                    <a:pt x="1566" y="1282"/>
                    <a:pt x="1621" y="892"/>
                  </a:cubicBezTo>
                  <a:cubicBezTo>
                    <a:pt x="1668" y="454"/>
                    <a:pt x="1372" y="65"/>
                    <a:pt x="935" y="5"/>
                  </a:cubicBezTo>
                  <a:cubicBezTo>
                    <a:pt x="905" y="2"/>
                    <a:pt x="875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-2613076" y="2782846"/>
              <a:ext cx="171154" cy="254295"/>
            </a:xfrm>
            <a:custGeom>
              <a:avLst/>
              <a:gdLst/>
              <a:ahLst/>
              <a:cxnLst/>
              <a:rect l="l" t="t" r="r" b="b"/>
              <a:pathLst>
                <a:path w="1054" h="1566" extrusionOk="0">
                  <a:moveTo>
                    <a:pt x="846" y="0"/>
                  </a:moveTo>
                  <a:cubicBezTo>
                    <a:pt x="454" y="0"/>
                    <a:pt x="103" y="284"/>
                    <a:pt x="48" y="691"/>
                  </a:cubicBezTo>
                  <a:cubicBezTo>
                    <a:pt x="1" y="1093"/>
                    <a:pt x="308" y="1471"/>
                    <a:pt x="698" y="1565"/>
                  </a:cubicBezTo>
                  <a:lnTo>
                    <a:pt x="1053" y="41"/>
                  </a:lnTo>
                  <a:cubicBezTo>
                    <a:pt x="1017" y="29"/>
                    <a:pt x="982" y="17"/>
                    <a:pt x="935" y="5"/>
                  </a:cubicBezTo>
                  <a:cubicBezTo>
                    <a:pt x="905" y="2"/>
                    <a:pt x="875" y="0"/>
                    <a:pt x="8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-1979612" y="2866800"/>
              <a:ext cx="271021" cy="255919"/>
            </a:xfrm>
            <a:custGeom>
              <a:avLst/>
              <a:gdLst/>
              <a:ahLst/>
              <a:cxnLst/>
              <a:rect l="l" t="t" r="r" b="b"/>
              <a:pathLst>
                <a:path w="1669" h="1576" extrusionOk="0">
                  <a:moveTo>
                    <a:pt x="831" y="1"/>
                  </a:moveTo>
                  <a:cubicBezTo>
                    <a:pt x="446" y="1"/>
                    <a:pt x="104" y="293"/>
                    <a:pt x="60" y="694"/>
                  </a:cubicBezTo>
                  <a:cubicBezTo>
                    <a:pt x="1" y="1119"/>
                    <a:pt x="308" y="1521"/>
                    <a:pt x="734" y="1569"/>
                  </a:cubicBezTo>
                  <a:cubicBezTo>
                    <a:pt x="769" y="1574"/>
                    <a:pt x="805" y="1576"/>
                    <a:pt x="840" y="1576"/>
                  </a:cubicBezTo>
                  <a:cubicBezTo>
                    <a:pt x="1224" y="1576"/>
                    <a:pt x="1566" y="1285"/>
                    <a:pt x="1621" y="895"/>
                  </a:cubicBezTo>
                  <a:cubicBezTo>
                    <a:pt x="1668" y="457"/>
                    <a:pt x="1372" y="68"/>
                    <a:pt x="935" y="8"/>
                  </a:cubicBezTo>
                  <a:cubicBezTo>
                    <a:pt x="900" y="3"/>
                    <a:pt x="865" y="1"/>
                    <a:pt x="8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-1979612" y="2866800"/>
              <a:ext cx="171154" cy="254782"/>
            </a:xfrm>
            <a:custGeom>
              <a:avLst/>
              <a:gdLst/>
              <a:ahLst/>
              <a:cxnLst/>
              <a:rect l="l" t="t" r="r" b="b"/>
              <a:pathLst>
                <a:path w="1054" h="1569" extrusionOk="0">
                  <a:moveTo>
                    <a:pt x="831" y="1"/>
                  </a:moveTo>
                  <a:cubicBezTo>
                    <a:pt x="446" y="1"/>
                    <a:pt x="104" y="293"/>
                    <a:pt x="60" y="694"/>
                  </a:cubicBezTo>
                  <a:cubicBezTo>
                    <a:pt x="1" y="1096"/>
                    <a:pt x="320" y="1474"/>
                    <a:pt x="699" y="1569"/>
                  </a:cubicBezTo>
                  <a:lnTo>
                    <a:pt x="1053" y="32"/>
                  </a:lnTo>
                  <a:cubicBezTo>
                    <a:pt x="1017" y="20"/>
                    <a:pt x="982" y="20"/>
                    <a:pt x="935" y="8"/>
                  </a:cubicBezTo>
                  <a:cubicBezTo>
                    <a:pt x="900" y="3"/>
                    <a:pt x="865" y="1"/>
                    <a:pt x="8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-2634186" y="2994435"/>
              <a:ext cx="32802" cy="31178"/>
            </a:xfrm>
            <a:custGeom>
              <a:avLst/>
              <a:gdLst/>
              <a:ahLst/>
              <a:cxnLst/>
              <a:rect l="l" t="t" r="r" b="b"/>
              <a:pathLst>
                <a:path w="202" h="192" extrusionOk="0">
                  <a:moveTo>
                    <a:pt x="89" y="1"/>
                  </a:moveTo>
                  <a:cubicBezTo>
                    <a:pt x="39" y="1"/>
                    <a:pt x="1" y="43"/>
                    <a:pt x="1" y="86"/>
                  </a:cubicBezTo>
                  <a:cubicBezTo>
                    <a:pt x="1" y="144"/>
                    <a:pt x="36" y="192"/>
                    <a:pt x="96" y="192"/>
                  </a:cubicBezTo>
                  <a:cubicBezTo>
                    <a:pt x="143" y="192"/>
                    <a:pt x="190" y="157"/>
                    <a:pt x="190" y="97"/>
                  </a:cubicBezTo>
                  <a:cubicBezTo>
                    <a:pt x="201" y="50"/>
                    <a:pt x="154" y="2"/>
                    <a:pt x="107" y="2"/>
                  </a:cubicBezTo>
                  <a:cubicBezTo>
                    <a:pt x="101" y="1"/>
                    <a:pt x="95" y="1"/>
                    <a:pt x="89" y="1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-2632237" y="3048509"/>
              <a:ext cx="30853" cy="29067"/>
            </a:xfrm>
            <a:custGeom>
              <a:avLst/>
              <a:gdLst/>
              <a:ahLst/>
              <a:cxnLst/>
              <a:rect l="l" t="t" r="r" b="b"/>
              <a:pathLst>
                <a:path w="190" h="179" extrusionOk="0">
                  <a:moveTo>
                    <a:pt x="107" y="0"/>
                  </a:moveTo>
                  <a:cubicBezTo>
                    <a:pt x="48" y="0"/>
                    <a:pt x="13" y="36"/>
                    <a:pt x="13" y="84"/>
                  </a:cubicBezTo>
                  <a:cubicBezTo>
                    <a:pt x="0" y="131"/>
                    <a:pt x="48" y="178"/>
                    <a:pt x="95" y="178"/>
                  </a:cubicBezTo>
                  <a:cubicBezTo>
                    <a:pt x="142" y="178"/>
                    <a:pt x="178" y="142"/>
                    <a:pt x="189" y="95"/>
                  </a:cubicBezTo>
                  <a:cubicBezTo>
                    <a:pt x="189" y="48"/>
                    <a:pt x="154" y="0"/>
                    <a:pt x="107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-2580437" y="3029347"/>
              <a:ext cx="34750" cy="34588"/>
            </a:xfrm>
            <a:custGeom>
              <a:avLst/>
              <a:gdLst/>
              <a:ahLst/>
              <a:cxnLst/>
              <a:rect l="l" t="t" r="r" b="b"/>
              <a:pathLst>
                <a:path w="214" h="213" extrusionOk="0">
                  <a:moveTo>
                    <a:pt x="119" y="0"/>
                  </a:moveTo>
                  <a:cubicBezTo>
                    <a:pt x="60" y="0"/>
                    <a:pt x="12" y="47"/>
                    <a:pt x="12" y="107"/>
                  </a:cubicBezTo>
                  <a:cubicBezTo>
                    <a:pt x="1" y="166"/>
                    <a:pt x="48" y="213"/>
                    <a:pt x="107" y="213"/>
                  </a:cubicBezTo>
                  <a:cubicBezTo>
                    <a:pt x="166" y="213"/>
                    <a:pt x="214" y="178"/>
                    <a:pt x="214" y="118"/>
                  </a:cubicBezTo>
                  <a:cubicBezTo>
                    <a:pt x="214" y="60"/>
                    <a:pt x="178" y="12"/>
                    <a:pt x="119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-1781826" y="3137334"/>
              <a:ext cx="36537" cy="31016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10" y="0"/>
                  </a:moveTo>
                  <a:cubicBezTo>
                    <a:pt x="72" y="0"/>
                    <a:pt x="42" y="22"/>
                    <a:pt x="24" y="57"/>
                  </a:cubicBezTo>
                  <a:cubicBezTo>
                    <a:pt x="1" y="104"/>
                    <a:pt x="24" y="163"/>
                    <a:pt x="72" y="186"/>
                  </a:cubicBezTo>
                  <a:cubicBezTo>
                    <a:pt x="83" y="189"/>
                    <a:pt x="95" y="191"/>
                    <a:pt x="107" y="191"/>
                  </a:cubicBezTo>
                  <a:cubicBezTo>
                    <a:pt x="145" y="191"/>
                    <a:pt x="183" y="175"/>
                    <a:pt x="201" y="139"/>
                  </a:cubicBezTo>
                  <a:cubicBezTo>
                    <a:pt x="225" y="80"/>
                    <a:pt x="201" y="33"/>
                    <a:pt x="154" y="9"/>
                  </a:cubicBezTo>
                  <a:cubicBezTo>
                    <a:pt x="138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-1806834" y="3185238"/>
              <a:ext cx="32964" cy="28255"/>
            </a:xfrm>
            <a:custGeom>
              <a:avLst/>
              <a:gdLst/>
              <a:ahLst/>
              <a:cxnLst/>
              <a:rect l="l" t="t" r="r" b="b"/>
              <a:pathLst>
                <a:path w="203" h="174" extrusionOk="0">
                  <a:moveTo>
                    <a:pt x="103" y="0"/>
                  </a:moveTo>
                  <a:cubicBezTo>
                    <a:pt x="71" y="0"/>
                    <a:pt x="41" y="20"/>
                    <a:pt x="24" y="45"/>
                  </a:cubicBezTo>
                  <a:cubicBezTo>
                    <a:pt x="1" y="93"/>
                    <a:pt x="24" y="151"/>
                    <a:pt x="72" y="164"/>
                  </a:cubicBezTo>
                  <a:cubicBezTo>
                    <a:pt x="82" y="170"/>
                    <a:pt x="93" y="173"/>
                    <a:pt x="106" y="173"/>
                  </a:cubicBezTo>
                  <a:cubicBezTo>
                    <a:pt x="138" y="173"/>
                    <a:pt x="173" y="154"/>
                    <a:pt x="190" y="128"/>
                  </a:cubicBezTo>
                  <a:cubicBezTo>
                    <a:pt x="202" y="80"/>
                    <a:pt x="190" y="22"/>
                    <a:pt x="143" y="10"/>
                  </a:cubicBezTo>
                  <a:cubicBezTo>
                    <a:pt x="129" y="3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-1850840" y="3143017"/>
              <a:ext cx="38485" cy="33776"/>
            </a:xfrm>
            <a:custGeom>
              <a:avLst/>
              <a:gdLst/>
              <a:ahLst/>
              <a:cxnLst/>
              <a:rect l="l" t="t" r="r" b="b"/>
              <a:pathLst>
                <a:path w="237" h="208" extrusionOk="0">
                  <a:moveTo>
                    <a:pt x="120" y="0"/>
                  </a:moveTo>
                  <a:cubicBezTo>
                    <a:pt x="78" y="0"/>
                    <a:pt x="41" y="25"/>
                    <a:pt x="24" y="69"/>
                  </a:cubicBezTo>
                  <a:cubicBezTo>
                    <a:pt x="0" y="116"/>
                    <a:pt x="24" y="175"/>
                    <a:pt x="83" y="199"/>
                  </a:cubicBezTo>
                  <a:cubicBezTo>
                    <a:pt x="95" y="205"/>
                    <a:pt x="109" y="208"/>
                    <a:pt x="122" y="208"/>
                  </a:cubicBezTo>
                  <a:cubicBezTo>
                    <a:pt x="159" y="208"/>
                    <a:pt x="196" y="186"/>
                    <a:pt x="213" y="151"/>
                  </a:cubicBezTo>
                  <a:cubicBezTo>
                    <a:pt x="237" y="104"/>
                    <a:pt x="213" y="33"/>
                    <a:pt x="166" y="9"/>
                  </a:cubicBezTo>
                  <a:cubicBezTo>
                    <a:pt x="150" y="3"/>
                    <a:pt x="135" y="0"/>
                    <a:pt x="120" y="0"/>
                  </a:cubicBezTo>
                  <a:close/>
                </a:path>
              </a:pathLst>
            </a:custGeom>
            <a:solidFill>
              <a:srgbClr val="FF9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34"/>
          <p:cNvGrpSpPr/>
          <p:nvPr/>
        </p:nvGrpSpPr>
        <p:grpSpPr>
          <a:xfrm rot="-1688010">
            <a:off x="-1184353" y="3417577"/>
            <a:ext cx="3361338" cy="2608079"/>
            <a:chOff x="-10161225" y="903072"/>
            <a:chExt cx="3361534" cy="2608231"/>
          </a:xfrm>
        </p:grpSpPr>
        <p:sp>
          <p:nvSpPr>
            <p:cNvPr id="666" name="Google Shape;666;p34"/>
            <p:cNvSpPr/>
            <p:nvPr/>
          </p:nvSpPr>
          <p:spPr>
            <a:xfrm>
              <a:off x="-10161225" y="1896709"/>
              <a:ext cx="1558896" cy="1614594"/>
            </a:xfrm>
            <a:custGeom>
              <a:avLst/>
              <a:gdLst/>
              <a:ahLst/>
              <a:cxnLst/>
              <a:rect l="l" t="t" r="r" b="b"/>
              <a:pathLst>
                <a:path w="9600" h="9943" extrusionOk="0">
                  <a:moveTo>
                    <a:pt x="6786" y="0"/>
                  </a:moveTo>
                  <a:lnTo>
                    <a:pt x="0" y="2128"/>
                  </a:lnTo>
                  <a:lnTo>
                    <a:pt x="4422" y="9943"/>
                  </a:lnTo>
                  <a:lnTo>
                    <a:pt x="9600" y="5391"/>
                  </a:lnTo>
                  <a:lnTo>
                    <a:pt x="678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-8679298" y="2088648"/>
              <a:ext cx="762398" cy="1017829"/>
            </a:xfrm>
            <a:custGeom>
              <a:avLst/>
              <a:gdLst/>
              <a:ahLst/>
              <a:cxnLst/>
              <a:rect l="l" t="t" r="r" b="b"/>
              <a:pathLst>
                <a:path w="4695" h="6268" extrusionOk="0">
                  <a:moveTo>
                    <a:pt x="2898" y="0"/>
                  </a:moveTo>
                  <a:lnTo>
                    <a:pt x="1845" y="3476"/>
                  </a:lnTo>
                  <a:cubicBezTo>
                    <a:pt x="1845" y="3476"/>
                    <a:pt x="1585" y="5131"/>
                    <a:pt x="1" y="5864"/>
                  </a:cubicBezTo>
                  <a:lnTo>
                    <a:pt x="13" y="5876"/>
                  </a:lnTo>
                  <a:cubicBezTo>
                    <a:pt x="24" y="5876"/>
                    <a:pt x="24" y="5888"/>
                    <a:pt x="37" y="5888"/>
                  </a:cubicBezTo>
                  <a:cubicBezTo>
                    <a:pt x="392" y="6115"/>
                    <a:pt x="870" y="6267"/>
                    <a:pt x="1377" y="6267"/>
                  </a:cubicBezTo>
                  <a:cubicBezTo>
                    <a:pt x="2270" y="6267"/>
                    <a:pt x="3254" y="5794"/>
                    <a:pt x="3820" y="4422"/>
                  </a:cubicBezTo>
                  <a:cubicBezTo>
                    <a:pt x="4694" y="2270"/>
                    <a:pt x="3654" y="107"/>
                    <a:pt x="3654" y="107"/>
                  </a:cubicBezTo>
                  <a:lnTo>
                    <a:pt x="2898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-9460533" y="1454208"/>
              <a:ext cx="1142378" cy="661394"/>
            </a:xfrm>
            <a:custGeom>
              <a:avLst/>
              <a:gdLst/>
              <a:ahLst/>
              <a:cxnLst/>
              <a:rect l="l" t="t" r="r" b="b"/>
              <a:pathLst>
                <a:path w="7035" h="4073" extrusionOk="0">
                  <a:moveTo>
                    <a:pt x="3125" y="1"/>
                  </a:moveTo>
                  <a:cubicBezTo>
                    <a:pt x="2381" y="1"/>
                    <a:pt x="1741" y="261"/>
                    <a:pt x="1325" y="586"/>
                  </a:cubicBezTo>
                  <a:cubicBezTo>
                    <a:pt x="698" y="1083"/>
                    <a:pt x="1" y="2016"/>
                    <a:pt x="899" y="3269"/>
                  </a:cubicBezTo>
                  <a:cubicBezTo>
                    <a:pt x="1159" y="3636"/>
                    <a:pt x="1431" y="3896"/>
                    <a:pt x="1703" y="4073"/>
                  </a:cubicBezTo>
                  <a:cubicBezTo>
                    <a:pt x="1703" y="4073"/>
                    <a:pt x="4399" y="2551"/>
                    <a:pt x="5434" y="2551"/>
                  </a:cubicBezTo>
                  <a:cubicBezTo>
                    <a:pt x="5478" y="2551"/>
                    <a:pt x="5519" y="2554"/>
                    <a:pt x="5557" y="2560"/>
                  </a:cubicBezTo>
                  <a:cubicBezTo>
                    <a:pt x="6467" y="2702"/>
                    <a:pt x="7034" y="2856"/>
                    <a:pt x="7034" y="2856"/>
                  </a:cubicBezTo>
                  <a:cubicBezTo>
                    <a:pt x="5800" y="679"/>
                    <a:pt x="4327" y="1"/>
                    <a:pt x="312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-9059279" y="1802525"/>
              <a:ext cx="1057938" cy="969763"/>
            </a:xfrm>
            <a:custGeom>
              <a:avLst/>
              <a:gdLst/>
              <a:ahLst/>
              <a:cxnLst/>
              <a:rect l="l" t="t" r="r" b="b"/>
              <a:pathLst>
                <a:path w="6515" h="5972" extrusionOk="0">
                  <a:moveTo>
                    <a:pt x="3028" y="0"/>
                  </a:moveTo>
                  <a:cubicBezTo>
                    <a:pt x="2243" y="0"/>
                    <a:pt x="1376" y="177"/>
                    <a:pt x="520" y="545"/>
                  </a:cubicBezTo>
                  <a:cubicBezTo>
                    <a:pt x="331" y="616"/>
                    <a:pt x="166" y="711"/>
                    <a:pt x="0" y="793"/>
                  </a:cubicBezTo>
                  <a:lnTo>
                    <a:pt x="2814" y="5971"/>
                  </a:lnTo>
                  <a:cubicBezTo>
                    <a:pt x="2826" y="5971"/>
                    <a:pt x="2837" y="5960"/>
                    <a:pt x="2850" y="5960"/>
                  </a:cubicBezTo>
                  <a:cubicBezTo>
                    <a:pt x="5167" y="4954"/>
                    <a:pt x="6514" y="2945"/>
                    <a:pt x="5864" y="1444"/>
                  </a:cubicBezTo>
                  <a:cubicBezTo>
                    <a:pt x="5455" y="507"/>
                    <a:pt x="4359" y="0"/>
                    <a:pt x="3028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-8264566" y="1841335"/>
              <a:ext cx="266961" cy="302848"/>
            </a:xfrm>
            <a:custGeom>
              <a:avLst/>
              <a:gdLst/>
              <a:ahLst/>
              <a:cxnLst/>
              <a:rect l="l" t="t" r="r" b="b"/>
              <a:pathLst>
                <a:path w="1644" h="1865" extrusionOk="0">
                  <a:moveTo>
                    <a:pt x="836" y="1"/>
                  </a:moveTo>
                  <a:cubicBezTo>
                    <a:pt x="825" y="1"/>
                    <a:pt x="814" y="4"/>
                    <a:pt x="804" y="10"/>
                  </a:cubicBezTo>
                  <a:lnTo>
                    <a:pt x="118" y="389"/>
                  </a:lnTo>
                  <a:cubicBezTo>
                    <a:pt x="36" y="425"/>
                    <a:pt x="0" y="530"/>
                    <a:pt x="48" y="614"/>
                  </a:cubicBezTo>
                  <a:lnTo>
                    <a:pt x="686" y="1784"/>
                  </a:lnTo>
                  <a:cubicBezTo>
                    <a:pt x="711" y="1832"/>
                    <a:pt x="768" y="1865"/>
                    <a:pt x="829" y="1865"/>
                  </a:cubicBezTo>
                  <a:cubicBezTo>
                    <a:pt x="857" y="1865"/>
                    <a:pt x="885" y="1858"/>
                    <a:pt x="911" y="1843"/>
                  </a:cubicBezTo>
                  <a:lnTo>
                    <a:pt x="1597" y="1476"/>
                  </a:lnTo>
                  <a:cubicBezTo>
                    <a:pt x="1632" y="1453"/>
                    <a:pt x="1644" y="1405"/>
                    <a:pt x="1620" y="1358"/>
                  </a:cubicBezTo>
                  <a:lnTo>
                    <a:pt x="911" y="46"/>
                  </a:lnTo>
                  <a:cubicBezTo>
                    <a:pt x="894" y="20"/>
                    <a:pt x="865" y="1"/>
                    <a:pt x="836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-7542764" y="1976765"/>
              <a:ext cx="412945" cy="256568"/>
            </a:xfrm>
            <a:custGeom>
              <a:avLst/>
              <a:gdLst/>
              <a:ahLst/>
              <a:cxnLst/>
              <a:rect l="l" t="t" r="r" b="b"/>
              <a:pathLst>
                <a:path w="2543" h="1580" extrusionOk="0">
                  <a:moveTo>
                    <a:pt x="1907" y="0"/>
                  </a:moveTo>
                  <a:cubicBezTo>
                    <a:pt x="1799" y="0"/>
                    <a:pt x="1690" y="32"/>
                    <a:pt x="1597" y="98"/>
                  </a:cubicBezTo>
                  <a:cubicBezTo>
                    <a:pt x="1443" y="205"/>
                    <a:pt x="1360" y="371"/>
                    <a:pt x="1360" y="548"/>
                  </a:cubicBezTo>
                  <a:cubicBezTo>
                    <a:pt x="1253" y="548"/>
                    <a:pt x="1147" y="571"/>
                    <a:pt x="1053" y="631"/>
                  </a:cubicBezTo>
                  <a:cubicBezTo>
                    <a:pt x="1006" y="666"/>
                    <a:pt x="970" y="702"/>
                    <a:pt x="946" y="749"/>
                  </a:cubicBezTo>
                  <a:cubicBezTo>
                    <a:pt x="848" y="638"/>
                    <a:pt x="710" y="579"/>
                    <a:pt x="569" y="579"/>
                  </a:cubicBezTo>
                  <a:cubicBezTo>
                    <a:pt x="471" y="579"/>
                    <a:pt x="371" y="608"/>
                    <a:pt x="284" y="666"/>
                  </a:cubicBezTo>
                  <a:cubicBezTo>
                    <a:pt x="60" y="820"/>
                    <a:pt x="0" y="1139"/>
                    <a:pt x="154" y="1364"/>
                  </a:cubicBezTo>
                  <a:cubicBezTo>
                    <a:pt x="250" y="1503"/>
                    <a:pt x="410" y="1579"/>
                    <a:pt x="571" y="1579"/>
                  </a:cubicBezTo>
                  <a:cubicBezTo>
                    <a:pt x="669" y="1579"/>
                    <a:pt x="767" y="1551"/>
                    <a:pt x="851" y="1493"/>
                  </a:cubicBezTo>
                  <a:cubicBezTo>
                    <a:pt x="911" y="1458"/>
                    <a:pt x="946" y="1411"/>
                    <a:pt x="982" y="1364"/>
                  </a:cubicBezTo>
                  <a:cubicBezTo>
                    <a:pt x="1077" y="1466"/>
                    <a:pt x="1204" y="1517"/>
                    <a:pt x="1333" y="1517"/>
                  </a:cubicBezTo>
                  <a:cubicBezTo>
                    <a:pt x="1428" y="1517"/>
                    <a:pt x="1523" y="1490"/>
                    <a:pt x="1608" y="1435"/>
                  </a:cubicBezTo>
                  <a:cubicBezTo>
                    <a:pt x="1726" y="1352"/>
                    <a:pt x="1797" y="1222"/>
                    <a:pt x="1809" y="1091"/>
                  </a:cubicBezTo>
                  <a:cubicBezTo>
                    <a:pt x="1844" y="1097"/>
                    <a:pt x="1879" y="1100"/>
                    <a:pt x="1914" y="1100"/>
                  </a:cubicBezTo>
                  <a:cubicBezTo>
                    <a:pt x="2024" y="1100"/>
                    <a:pt x="2133" y="1071"/>
                    <a:pt x="2223" y="1009"/>
                  </a:cubicBezTo>
                  <a:cubicBezTo>
                    <a:pt x="2471" y="831"/>
                    <a:pt x="2542" y="489"/>
                    <a:pt x="2365" y="240"/>
                  </a:cubicBezTo>
                  <a:cubicBezTo>
                    <a:pt x="2262" y="86"/>
                    <a:pt x="2085" y="0"/>
                    <a:pt x="1907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-8279993" y="1045159"/>
              <a:ext cx="382254" cy="587996"/>
            </a:xfrm>
            <a:custGeom>
              <a:avLst/>
              <a:gdLst/>
              <a:ahLst/>
              <a:cxnLst/>
              <a:rect l="l" t="t" r="r" b="b"/>
              <a:pathLst>
                <a:path w="2354" h="3621" extrusionOk="0">
                  <a:moveTo>
                    <a:pt x="1720" y="0"/>
                  </a:moveTo>
                  <a:cubicBezTo>
                    <a:pt x="1609" y="0"/>
                    <a:pt x="1496" y="34"/>
                    <a:pt x="1396" y="102"/>
                  </a:cubicBezTo>
                  <a:cubicBezTo>
                    <a:pt x="1290" y="173"/>
                    <a:pt x="1207" y="291"/>
                    <a:pt x="1172" y="410"/>
                  </a:cubicBezTo>
                  <a:cubicBezTo>
                    <a:pt x="1112" y="421"/>
                    <a:pt x="1053" y="457"/>
                    <a:pt x="994" y="492"/>
                  </a:cubicBezTo>
                  <a:cubicBezTo>
                    <a:pt x="817" y="610"/>
                    <a:pt x="734" y="835"/>
                    <a:pt x="757" y="1036"/>
                  </a:cubicBezTo>
                  <a:cubicBezTo>
                    <a:pt x="675" y="1048"/>
                    <a:pt x="580" y="1072"/>
                    <a:pt x="510" y="1130"/>
                  </a:cubicBezTo>
                  <a:cubicBezTo>
                    <a:pt x="261" y="1296"/>
                    <a:pt x="190" y="1639"/>
                    <a:pt x="368" y="1887"/>
                  </a:cubicBezTo>
                  <a:cubicBezTo>
                    <a:pt x="368" y="1899"/>
                    <a:pt x="379" y="1911"/>
                    <a:pt x="391" y="1923"/>
                  </a:cubicBezTo>
                  <a:cubicBezTo>
                    <a:pt x="368" y="1934"/>
                    <a:pt x="332" y="1947"/>
                    <a:pt x="308" y="1970"/>
                  </a:cubicBezTo>
                  <a:cubicBezTo>
                    <a:pt x="60" y="2136"/>
                    <a:pt x="1" y="2478"/>
                    <a:pt x="166" y="2727"/>
                  </a:cubicBezTo>
                  <a:cubicBezTo>
                    <a:pt x="261" y="2856"/>
                    <a:pt x="391" y="2940"/>
                    <a:pt x="545" y="2963"/>
                  </a:cubicBezTo>
                  <a:cubicBezTo>
                    <a:pt x="510" y="3105"/>
                    <a:pt x="533" y="3258"/>
                    <a:pt x="628" y="3389"/>
                  </a:cubicBezTo>
                  <a:cubicBezTo>
                    <a:pt x="729" y="3540"/>
                    <a:pt x="895" y="3621"/>
                    <a:pt x="1066" y="3621"/>
                  </a:cubicBezTo>
                  <a:cubicBezTo>
                    <a:pt x="1176" y="3621"/>
                    <a:pt x="1287" y="3588"/>
                    <a:pt x="1384" y="3518"/>
                  </a:cubicBezTo>
                  <a:cubicBezTo>
                    <a:pt x="1550" y="3412"/>
                    <a:pt x="1632" y="3211"/>
                    <a:pt x="1621" y="3022"/>
                  </a:cubicBezTo>
                  <a:cubicBezTo>
                    <a:pt x="1715" y="3022"/>
                    <a:pt x="1810" y="2987"/>
                    <a:pt x="1892" y="2927"/>
                  </a:cubicBezTo>
                  <a:cubicBezTo>
                    <a:pt x="2141" y="2762"/>
                    <a:pt x="2200" y="2419"/>
                    <a:pt x="2034" y="2171"/>
                  </a:cubicBezTo>
                  <a:cubicBezTo>
                    <a:pt x="1999" y="2123"/>
                    <a:pt x="1963" y="2076"/>
                    <a:pt x="1916" y="2041"/>
                  </a:cubicBezTo>
                  <a:cubicBezTo>
                    <a:pt x="1987" y="1876"/>
                    <a:pt x="1975" y="1686"/>
                    <a:pt x="1869" y="1521"/>
                  </a:cubicBezTo>
                  <a:cubicBezTo>
                    <a:pt x="1810" y="1450"/>
                    <a:pt x="1739" y="1390"/>
                    <a:pt x="1668" y="1343"/>
                  </a:cubicBezTo>
                  <a:cubicBezTo>
                    <a:pt x="1739" y="1284"/>
                    <a:pt x="1798" y="1201"/>
                    <a:pt x="1821" y="1107"/>
                  </a:cubicBezTo>
                  <a:cubicBezTo>
                    <a:pt x="1892" y="1095"/>
                    <a:pt x="1963" y="1059"/>
                    <a:pt x="2034" y="1024"/>
                  </a:cubicBezTo>
                  <a:cubicBezTo>
                    <a:pt x="2283" y="847"/>
                    <a:pt x="2354" y="492"/>
                    <a:pt x="2176" y="244"/>
                  </a:cubicBezTo>
                  <a:cubicBezTo>
                    <a:pt x="2067" y="84"/>
                    <a:pt x="1896" y="0"/>
                    <a:pt x="1720" y="0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-8229978" y="1262918"/>
              <a:ext cx="1270987" cy="1046247"/>
            </a:xfrm>
            <a:custGeom>
              <a:avLst/>
              <a:gdLst/>
              <a:ahLst/>
              <a:cxnLst/>
              <a:rect l="l" t="t" r="r" b="b"/>
              <a:pathLst>
                <a:path w="7827" h="6443" extrusionOk="0">
                  <a:moveTo>
                    <a:pt x="3206" y="1"/>
                  </a:moveTo>
                  <a:cubicBezTo>
                    <a:pt x="2984" y="1"/>
                    <a:pt x="2799" y="35"/>
                    <a:pt x="2684" y="120"/>
                  </a:cubicBezTo>
                  <a:cubicBezTo>
                    <a:pt x="2684" y="120"/>
                    <a:pt x="378" y="1669"/>
                    <a:pt x="189" y="2792"/>
                  </a:cubicBezTo>
                  <a:cubicBezTo>
                    <a:pt x="0" y="3916"/>
                    <a:pt x="1490" y="5653"/>
                    <a:pt x="1904" y="6008"/>
                  </a:cubicBezTo>
                  <a:cubicBezTo>
                    <a:pt x="2178" y="6243"/>
                    <a:pt x="2625" y="6442"/>
                    <a:pt x="3084" y="6442"/>
                  </a:cubicBezTo>
                  <a:cubicBezTo>
                    <a:pt x="3317" y="6442"/>
                    <a:pt x="3553" y="6391"/>
                    <a:pt x="3772" y="6268"/>
                  </a:cubicBezTo>
                  <a:cubicBezTo>
                    <a:pt x="4421" y="5889"/>
                    <a:pt x="5616" y="5263"/>
                    <a:pt x="6727" y="4045"/>
                  </a:cubicBezTo>
                  <a:cubicBezTo>
                    <a:pt x="7826" y="2816"/>
                    <a:pt x="5852" y="653"/>
                    <a:pt x="5769" y="617"/>
                  </a:cubicBezTo>
                  <a:cubicBezTo>
                    <a:pt x="5703" y="589"/>
                    <a:pt x="4127" y="1"/>
                    <a:pt x="3206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-8013032" y="903072"/>
              <a:ext cx="1213341" cy="1180701"/>
            </a:xfrm>
            <a:custGeom>
              <a:avLst/>
              <a:gdLst/>
              <a:ahLst/>
              <a:cxnLst/>
              <a:rect l="l" t="t" r="r" b="b"/>
              <a:pathLst>
                <a:path w="7472" h="7271" extrusionOk="0">
                  <a:moveTo>
                    <a:pt x="2614" y="1"/>
                  </a:moveTo>
                  <a:cubicBezTo>
                    <a:pt x="2487" y="1"/>
                    <a:pt x="2359" y="37"/>
                    <a:pt x="2247" y="114"/>
                  </a:cubicBezTo>
                  <a:cubicBezTo>
                    <a:pt x="2163" y="173"/>
                    <a:pt x="2105" y="244"/>
                    <a:pt x="2057" y="315"/>
                  </a:cubicBezTo>
                  <a:cubicBezTo>
                    <a:pt x="1929" y="193"/>
                    <a:pt x="1761" y="126"/>
                    <a:pt x="1593" y="126"/>
                  </a:cubicBezTo>
                  <a:cubicBezTo>
                    <a:pt x="1467" y="126"/>
                    <a:pt x="1341" y="164"/>
                    <a:pt x="1230" y="244"/>
                  </a:cubicBezTo>
                  <a:cubicBezTo>
                    <a:pt x="1170" y="279"/>
                    <a:pt x="1135" y="315"/>
                    <a:pt x="1088" y="363"/>
                  </a:cubicBezTo>
                  <a:cubicBezTo>
                    <a:pt x="1032" y="348"/>
                    <a:pt x="973" y="340"/>
                    <a:pt x="914" y="340"/>
                  </a:cubicBezTo>
                  <a:cubicBezTo>
                    <a:pt x="787" y="340"/>
                    <a:pt x="657" y="376"/>
                    <a:pt x="544" y="457"/>
                  </a:cubicBezTo>
                  <a:cubicBezTo>
                    <a:pt x="308" y="610"/>
                    <a:pt x="213" y="894"/>
                    <a:pt x="284" y="1154"/>
                  </a:cubicBezTo>
                  <a:cubicBezTo>
                    <a:pt x="48" y="1343"/>
                    <a:pt x="0" y="1674"/>
                    <a:pt x="166" y="1911"/>
                  </a:cubicBezTo>
                  <a:cubicBezTo>
                    <a:pt x="225" y="1994"/>
                    <a:pt x="295" y="2065"/>
                    <a:pt x="390" y="2100"/>
                  </a:cubicBezTo>
                  <a:cubicBezTo>
                    <a:pt x="166" y="2289"/>
                    <a:pt x="119" y="2609"/>
                    <a:pt x="284" y="2845"/>
                  </a:cubicBezTo>
                  <a:cubicBezTo>
                    <a:pt x="308" y="2880"/>
                    <a:pt x="343" y="2916"/>
                    <a:pt x="366" y="2940"/>
                  </a:cubicBezTo>
                  <a:cubicBezTo>
                    <a:pt x="260" y="3117"/>
                    <a:pt x="260" y="3353"/>
                    <a:pt x="390" y="3542"/>
                  </a:cubicBezTo>
                  <a:cubicBezTo>
                    <a:pt x="493" y="3696"/>
                    <a:pt x="664" y="3777"/>
                    <a:pt x="838" y="3777"/>
                  </a:cubicBezTo>
                  <a:cubicBezTo>
                    <a:pt x="944" y="3777"/>
                    <a:pt x="1052" y="3747"/>
                    <a:pt x="1147" y="3684"/>
                  </a:cubicBezTo>
                  <a:cubicBezTo>
                    <a:pt x="1183" y="3660"/>
                    <a:pt x="1206" y="3637"/>
                    <a:pt x="1218" y="3625"/>
                  </a:cubicBezTo>
                  <a:cubicBezTo>
                    <a:pt x="1305" y="3706"/>
                    <a:pt x="1415" y="3748"/>
                    <a:pt x="1527" y="3748"/>
                  </a:cubicBezTo>
                  <a:cubicBezTo>
                    <a:pt x="1611" y="3748"/>
                    <a:pt x="1697" y="3724"/>
                    <a:pt x="1774" y="3673"/>
                  </a:cubicBezTo>
                  <a:cubicBezTo>
                    <a:pt x="1797" y="3660"/>
                    <a:pt x="1821" y="3637"/>
                    <a:pt x="1832" y="3625"/>
                  </a:cubicBezTo>
                  <a:cubicBezTo>
                    <a:pt x="1936" y="3774"/>
                    <a:pt x="2105" y="3852"/>
                    <a:pt x="2272" y="3852"/>
                  </a:cubicBezTo>
                  <a:cubicBezTo>
                    <a:pt x="2371" y="3852"/>
                    <a:pt x="2470" y="3824"/>
                    <a:pt x="2554" y="3767"/>
                  </a:cubicBezTo>
                  <a:cubicBezTo>
                    <a:pt x="2613" y="3720"/>
                    <a:pt x="2672" y="3673"/>
                    <a:pt x="2707" y="3613"/>
                  </a:cubicBezTo>
                  <a:cubicBezTo>
                    <a:pt x="2707" y="3625"/>
                    <a:pt x="2707" y="3625"/>
                    <a:pt x="2719" y="3637"/>
                  </a:cubicBezTo>
                  <a:cubicBezTo>
                    <a:pt x="2831" y="3793"/>
                    <a:pt x="3007" y="3886"/>
                    <a:pt x="3185" y="3886"/>
                  </a:cubicBezTo>
                  <a:cubicBezTo>
                    <a:pt x="3195" y="3886"/>
                    <a:pt x="3206" y="3886"/>
                    <a:pt x="3216" y="3885"/>
                  </a:cubicBezTo>
                  <a:lnTo>
                    <a:pt x="3216" y="3885"/>
                  </a:lnTo>
                  <a:cubicBezTo>
                    <a:pt x="3050" y="4075"/>
                    <a:pt x="3027" y="4346"/>
                    <a:pt x="3180" y="4559"/>
                  </a:cubicBezTo>
                  <a:cubicBezTo>
                    <a:pt x="3287" y="4713"/>
                    <a:pt x="3452" y="4795"/>
                    <a:pt x="3629" y="4808"/>
                  </a:cubicBezTo>
                  <a:cubicBezTo>
                    <a:pt x="3535" y="4984"/>
                    <a:pt x="3535" y="5210"/>
                    <a:pt x="3653" y="5386"/>
                  </a:cubicBezTo>
                  <a:cubicBezTo>
                    <a:pt x="3763" y="5546"/>
                    <a:pt x="3938" y="5629"/>
                    <a:pt x="4115" y="5629"/>
                  </a:cubicBezTo>
                  <a:cubicBezTo>
                    <a:pt x="4187" y="5629"/>
                    <a:pt x="4259" y="5615"/>
                    <a:pt x="4327" y="5588"/>
                  </a:cubicBezTo>
                  <a:lnTo>
                    <a:pt x="4327" y="5588"/>
                  </a:lnTo>
                  <a:cubicBezTo>
                    <a:pt x="4197" y="5777"/>
                    <a:pt x="4197" y="6037"/>
                    <a:pt x="4327" y="6226"/>
                  </a:cubicBezTo>
                  <a:cubicBezTo>
                    <a:pt x="4438" y="6392"/>
                    <a:pt x="4610" y="6475"/>
                    <a:pt x="4796" y="6475"/>
                  </a:cubicBezTo>
                  <a:cubicBezTo>
                    <a:pt x="4809" y="6475"/>
                    <a:pt x="4822" y="6475"/>
                    <a:pt x="4835" y="6474"/>
                  </a:cubicBezTo>
                  <a:lnTo>
                    <a:pt x="4835" y="6474"/>
                  </a:lnTo>
                  <a:cubicBezTo>
                    <a:pt x="4753" y="6639"/>
                    <a:pt x="4764" y="6852"/>
                    <a:pt x="4882" y="7030"/>
                  </a:cubicBezTo>
                  <a:cubicBezTo>
                    <a:pt x="4985" y="7184"/>
                    <a:pt x="5162" y="7270"/>
                    <a:pt x="5343" y="7270"/>
                  </a:cubicBezTo>
                  <a:cubicBezTo>
                    <a:pt x="5453" y="7270"/>
                    <a:pt x="5564" y="7239"/>
                    <a:pt x="5663" y="7172"/>
                  </a:cubicBezTo>
                  <a:cubicBezTo>
                    <a:pt x="5793" y="7077"/>
                    <a:pt x="5875" y="6935"/>
                    <a:pt x="5899" y="6781"/>
                  </a:cubicBezTo>
                  <a:cubicBezTo>
                    <a:pt x="5954" y="6803"/>
                    <a:pt x="6014" y="6813"/>
                    <a:pt x="6075" y="6813"/>
                  </a:cubicBezTo>
                  <a:cubicBezTo>
                    <a:pt x="6184" y="6813"/>
                    <a:pt x="6297" y="6779"/>
                    <a:pt x="6395" y="6710"/>
                  </a:cubicBezTo>
                  <a:cubicBezTo>
                    <a:pt x="6585" y="6581"/>
                    <a:pt x="6668" y="6356"/>
                    <a:pt x="6632" y="6143"/>
                  </a:cubicBezTo>
                  <a:cubicBezTo>
                    <a:pt x="6692" y="6132"/>
                    <a:pt x="6762" y="6096"/>
                    <a:pt x="6821" y="6061"/>
                  </a:cubicBezTo>
                  <a:cubicBezTo>
                    <a:pt x="7128" y="5848"/>
                    <a:pt x="7199" y="5446"/>
                    <a:pt x="6999" y="5150"/>
                  </a:cubicBezTo>
                  <a:lnTo>
                    <a:pt x="6987" y="5139"/>
                  </a:lnTo>
                  <a:cubicBezTo>
                    <a:pt x="7023" y="5115"/>
                    <a:pt x="7070" y="5091"/>
                    <a:pt x="7105" y="5068"/>
                  </a:cubicBezTo>
                  <a:cubicBezTo>
                    <a:pt x="7401" y="4866"/>
                    <a:pt x="7472" y="4453"/>
                    <a:pt x="7270" y="4157"/>
                  </a:cubicBezTo>
                  <a:cubicBezTo>
                    <a:pt x="7176" y="4027"/>
                    <a:pt x="7046" y="3933"/>
                    <a:pt x="6904" y="3897"/>
                  </a:cubicBezTo>
                  <a:cubicBezTo>
                    <a:pt x="7046" y="3673"/>
                    <a:pt x="7058" y="3377"/>
                    <a:pt x="6904" y="3153"/>
                  </a:cubicBezTo>
                  <a:cubicBezTo>
                    <a:pt x="6776" y="2965"/>
                    <a:pt x="6567" y="2868"/>
                    <a:pt x="6356" y="2868"/>
                  </a:cubicBezTo>
                  <a:cubicBezTo>
                    <a:pt x="6314" y="2868"/>
                    <a:pt x="6272" y="2872"/>
                    <a:pt x="6230" y="2880"/>
                  </a:cubicBezTo>
                  <a:cubicBezTo>
                    <a:pt x="6372" y="2667"/>
                    <a:pt x="6372" y="2384"/>
                    <a:pt x="6219" y="2159"/>
                  </a:cubicBezTo>
                  <a:cubicBezTo>
                    <a:pt x="6100" y="1994"/>
                    <a:pt x="5923" y="1899"/>
                    <a:pt x="5733" y="1876"/>
                  </a:cubicBezTo>
                  <a:cubicBezTo>
                    <a:pt x="5769" y="1710"/>
                    <a:pt x="5733" y="1532"/>
                    <a:pt x="5628" y="1379"/>
                  </a:cubicBezTo>
                  <a:cubicBezTo>
                    <a:pt x="5501" y="1199"/>
                    <a:pt x="5300" y="1101"/>
                    <a:pt x="5091" y="1101"/>
                  </a:cubicBezTo>
                  <a:cubicBezTo>
                    <a:pt x="5025" y="1101"/>
                    <a:pt x="4959" y="1111"/>
                    <a:pt x="4895" y="1131"/>
                  </a:cubicBezTo>
                  <a:cubicBezTo>
                    <a:pt x="4906" y="989"/>
                    <a:pt x="4871" y="859"/>
                    <a:pt x="4788" y="741"/>
                  </a:cubicBezTo>
                  <a:cubicBezTo>
                    <a:pt x="4658" y="553"/>
                    <a:pt x="4449" y="450"/>
                    <a:pt x="4239" y="450"/>
                  </a:cubicBezTo>
                  <a:cubicBezTo>
                    <a:pt x="4144" y="450"/>
                    <a:pt x="4049" y="472"/>
                    <a:pt x="3960" y="516"/>
                  </a:cubicBezTo>
                  <a:lnTo>
                    <a:pt x="3889" y="410"/>
                  </a:lnTo>
                  <a:cubicBezTo>
                    <a:pt x="3759" y="222"/>
                    <a:pt x="3556" y="125"/>
                    <a:pt x="3349" y="125"/>
                  </a:cubicBezTo>
                  <a:cubicBezTo>
                    <a:pt x="3256" y="125"/>
                    <a:pt x="3162" y="145"/>
                    <a:pt x="3074" y="185"/>
                  </a:cubicBezTo>
                  <a:cubicBezTo>
                    <a:pt x="2946" y="64"/>
                    <a:pt x="2781" y="1"/>
                    <a:pt x="2614" y="1"/>
                  </a:cubicBezTo>
                  <a:close/>
                </a:path>
              </a:pathLst>
            </a:custGeom>
            <a:solidFill>
              <a:srgbClr val="944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-8112899" y="1231415"/>
              <a:ext cx="270858" cy="250073"/>
            </a:xfrm>
            <a:custGeom>
              <a:avLst/>
              <a:gdLst/>
              <a:ahLst/>
              <a:cxnLst/>
              <a:rect l="l" t="t" r="r" b="b"/>
              <a:pathLst>
                <a:path w="1668" h="1540" extrusionOk="0">
                  <a:moveTo>
                    <a:pt x="815" y="0"/>
                  </a:moveTo>
                  <a:cubicBezTo>
                    <a:pt x="736" y="0"/>
                    <a:pt x="657" y="14"/>
                    <a:pt x="579" y="43"/>
                  </a:cubicBezTo>
                  <a:cubicBezTo>
                    <a:pt x="190" y="172"/>
                    <a:pt x="1" y="610"/>
                    <a:pt x="130" y="1012"/>
                  </a:cubicBezTo>
                  <a:cubicBezTo>
                    <a:pt x="243" y="1332"/>
                    <a:pt x="535" y="1539"/>
                    <a:pt x="847" y="1539"/>
                  </a:cubicBezTo>
                  <a:cubicBezTo>
                    <a:pt x="927" y="1539"/>
                    <a:pt x="1008" y="1526"/>
                    <a:pt x="1088" y="1497"/>
                  </a:cubicBezTo>
                  <a:cubicBezTo>
                    <a:pt x="1478" y="1367"/>
                    <a:pt x="1667" y="929"/>
                    <a:pt x="1525" y="527"/>
                  </a:cubicBezTo>
                  <a:cubicBezTo>
                    <a:pt x="1412" y="207"/>
                    <a:pt x="1120" y="0"/>
                    <a:pt x="815" y="0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-7717491" y="1891025"/>
              <a:ext cx="117242" cy="113345"/>
            </a:xfrm>
            <a:custGeom>
              <a:avLst/>
              <a:gdLst/>
              <a:ahLst/>
              <a:cxnLst/>
              <a:rect l="l" t="t" r="r" b="b"/>
              <a:pathLst>
                <a:path w="722" h="698" extrusionOk="0">
                  <a:moveTo>
                    <a:pt x="687" y="0"/>
                  </a:moveTo>
                  <a:lnTo>
                    <a:pt x="438" y="201"/>
                  </a:lnTo>
                  <a:lnTo>
                    <a:pt x="450" y="224"/>
                  </a:lnTo>
                  <a:cubicBezTo>
                    <a:pt x="497" y="295"/>
                    <a:pt x="521" y="379"/>
                    <a:pt x="509" y="450"/>
                  </a:cubicBezTo>
                  <a:cubicBezTo>
                    <a:pt x="497" y="520"/>
                    <a:pt x="462" y="579"/>
                    <a:pt x="414" y="615"/>
                  </a:cubicBezTo>
                  <a:cubicBezTo>
                    <a:pt x="386" y="629"/>
                    <a:pt x="356" y="636"/>
                    <a:pt x="326" y="636"/>
                  </a:cubicBezTo>
                  <a:cubicBezTo>
                    <a:pt x="227" y="636"/>
                    <a:pt x="120" y="567"/>
                    <a:pt x="48" y="450"/>
                  </a:cubicBezTo>
                  <a:lnTo>
                    <a:pt x="1" y="485"/>
                  </a:lnTo>
                  <a:cubicBezTo>
                    <a:pt x="72" y="615"/>
                    <a:pt x="201" y="697"/>
                    <a:pt x="320" y="697"/>
                  </a:cubicBezTo>
                  <a:cubicBezTo>
                    <a:pt x="367" y="697"/>
                    <a:pt x="403" y="686"/>
                    <a:pt x="438" y="662"/>
                  </a:cubicBezTo>
                  <a:cubicBezTo>
                    <a:pt x="509" y="626"/>
                    <a:pt x="556" y="555"/>
                    <a:pt x="568" y="461"/>
                  </a:cubicBezTo>
                  <a:cubicBezTo>
                    <a:pt x="580" y="379"/>
                    <a:pt x="556" y="295"/>
                    <a:pt x="521" y="213"/>
                  </a:cubicBezTo>
                  <a:lnTo>
                    <a:pt x="722" y="35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-7846100" y="1925613"/>
              <a:ext cx="128771" cy="151668"/>
            </a:xfrm>
            <a:custGeom>
              <a:avLst/>
              <a:gdLst/>
              <a:ahLst/>
              <a:cxnLst/>
              <a:rect l="l" t="t" r="r" b="b"/>
              <a:pathLst>
                <a:path w="793" h="934" extrusionOk="0">
                  <a:moveTo>
                    <a:pt x="166" y="95"/>
                  </a:moveTo>
                  <a:lnTo>
                    <a:pt x="698" y="851"/>
                  </a:lnTo>
                  <a:cubicBezTo>
                    <a:pt x="645" y="867"/>
                    <a:pt x="591" y="874"/>
                    <a:pt x="539" y="874"/>
                  </a:cubicBezTo>
                  <a:cubicBezTo>
                    <a:pt x="429" y="874"/>
                    <a:pt x="325" y="840"/>
                    <a:pt x="237" y="768"/>
                  </a:cubicBezTo>
                  <a:cubicBezTo>
                    <a:pt x="142" y="686"/>
                    <a:pt x="84" y="568"/>
                    <a:pt x="71" y="437"/>
                  </a:cubicBezTo>
                  <a:cubicBezTo>
                    <a:pt x="60" y="319"/>
                    <a:pt x="95" y="201"/>
                    <a:pt x="166" y="95"/>
                  </a:cubicBezTo>
                  <a:close/>
                  <a:moveTo>
                    <a:pt x="166" y="0"/>
                  </a:moveTo>
                  <a:lnTo>
                    <a:pt x="142" y="24"/>
                  </a:lnTo>
                  <a:cubicBezTo>
                    <a:pt x="48" y="142"/>
                    <a:pt x="0" y="295"/>
                    <a:pt x="13" y="437"/>
                  </a:cubicBezTo>
                  <a:cubicBezTo>
                    <a:pt x="24" y="591"/>
                    <a:pt x="95" y="721"/>
                    <a:pt x="202" y="815"/>
                  </a:cubicBezTo>
                  <a:cubicBezTo>
                    <a:pt x="296" y="899"/>
                    <a:pt x="426" y="934"/>
                    <a:pt x="544" y="934"/>
                  </a:cubicBezTo>
                  <a:cubicBezTo>
                    <a:pt x="615" y="934"/>
                    <a:pt x="686" y="922"/>
                    <a:pt x="757" y="899"/>
                  </a:cubicBezTo>
                  <a:lnTo>
                    <a:pt x="793" y="88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-8089840" y="1581194"/>
              <a:ext cx="259166" cy="230262"/>
            </a:xfrm>
            <a:custGeom>
              <a:avLst/>
              <a:gdLst/>
              <a:ahLst/>
              <a:cxnLst/>
              <a:rect l="l" t="t" r="r" b="b"/>
              <a:pathLst>
                <a:path w="1596" h="1418" extrusionOk="0">
                  <a:moveTo>
                    <a:pt x="798" y="1"/>
                  </a:moveTo>
                  <a:cubicBezTo>
                    <a:pt x="721" y="1"/>
                    <a:pt x="644" y="13"/>
                    <a:pt x="568" y="40"/>
                  </a:cubicBezTo>
                  <a:cubicBezTo>
                    <a:pt x="201" y="170"/>
                    <a:pt x="1" y="572"/>
                    <a:pt x="130" y="950"/>
                  </a:cubicBezTo>
                  <a:cubicBezTo>
                    <a:pt x="233" y="1239"/>
                    <a:pt x="503" y="1417"/>
                    <a:pt x="797" y="1417"/>
                  </a:cubicBezTo>
                  <a:cubicBezTo>
                    <a:pt x="878" y="1417"/>
                    <a:pt x="960" y="1404"/>
                    <a:pt x="1041" y="1376"/>
                  </a:cubicBezTo>
                  <a:cubicBezTo>
                    <a:pt x="1407" y="1246"/>
                    <a:pt x="1596" y="844"/>
                    <a:pt x="1466" y="477"/>
                  </a:cubicBezTo>
                  <a:cubicBezTo>
                    <a:pt x="1363" y="187"/>
                    <a:pt x="1089" y="1"/>
                    <a:pt x="798" y="1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-7849997" y="1589800"/>
              <a:ext cx="265175" cy="233834"/>
            </a:xfrm>
            <a:custGeom>
              <a:avLst/>
              <a:gdLst/>
              <a:ahLst/>
              <a:cxnLst/>
              <a:rect l="l" t="t" r="r" b="b"/>
              <a:pathLst>
                <a:path w="1633" h="1440" extrusionOk="0">
                  <a:moveTo>
                    <a:pt x="805" y="1"/>
                  </a:moveTo>
                  <a:cubicBezTo>
                    <a:pt x="710" y="1"/>
                    <a:pt x="614" y="19"/>
                    <a:pt x="521" y="58"/>
                  </a:cubicBezTo>
                  <a:cubicBezTo>
                    <a:pt x="166" y="224"/>
                    <a:pt x="1" y="649"/>
                    <a:pt x="155" y="1004"/>
                  </a:cubicBezTo>
                  <a:cubicBezTo>
                    <a:pt x="270" y="1278"/>
                    <a:pt x="536" y="1439"/>
                    <a:pt x="817" y="1439"/>
                  </a:cubicBezTo>
                  <a:cubicBezTo>
                    <a:pt x="912" y="1439"/>
                    <a:pt x="1008" y="1421"/>
                    <a:pt x="1101" y="1382"/>
                  </a:cubicBezTo>
                  <a:cubicBezTo>
                    <a:pt x="1467" y="1228"/>
                    <a:pt x="1632" y="803"/>
                    <a:pt x="1467" y="437"/>
                  </a:cubicBezTo>
                  <a:cubicBezTo>
                    <a:pt x="1352" y="163"/>
                    <a:pt x="1086" y="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-7817195" y="1652968"/>
              <a:ext cx="232373" cy="171154"/>
            </a:xfrm>
            <a:custGeom>
              <a:avLst/>
              <a:gdLst/>
              <a:ahLst/>
              <a:cxnLst/>
              <a:rect l="l" t="t" r="r" b="b"/>
              <a:pathLst>
                <a:path w="1431" h="1054" extrusionOk="0">
                  <a:moveTo>
                    <a:pt x="1241" y="0"/>
                  </a:moveTo>
                  <a:lnTo>
                    <a:pt x="0" y="721"/>
                  </a:lnTo>
                  <a:cubicBezTo>
                    <a:pt x="135" y="933"/>
                    <a:pt x="367" y="1053"/>
                    <a:pt x="609" y="1053"/>
                  </a:cubicBezTo>
                  <a:cubicBezTo>
                    <a:pt x="706" y="1053"/>
                    <a:pt x="804" y="1034"/>
                    <a:pt x="899" y="993"/>
                  </a:cubicBezTo>
                  <a:cubicBezTo>
                    <a:pt x="1265" y="839"/>
                    <a:pt x="1430" y="414"/>
                    <a:pt x="1265" y="48"/>
                  </a:cubicBezTo>
                  <a:cubicBezTo>
                    <a:pt x="1265" y="24"/>
                    <a:pt x="1253" y="12"/>
                    <a:pt x="1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-7606095" y="1931459"/>
              <a:ext cx="255432" cy="224416"/>
            </a:xfrm>
            <a:custGeom>
              <a:avLst/>
              <a:gdLst/>
              <a:ahLst/>
              <a:cxnLst/>
              <a:rect l="l" t="t" r="r" b="b"/>
              <a:pathLst>
                <a:path w="1573" h="1382" extrusionOk="0">
                  <a:moveTo>
                    <a:pt x="785" y="1"/>
                  </a:moveTo>
                  <a:cubicBezTo>
                    <a:pt x="693" y="1"/>
                    <a:pt x="599" y="19"/>
                    <a:pt x="508" y="59"/>
                  </a:cubicBezTo>
                  <a:cubicBezTo>
                    <a:pt x="166" y="212"/>
                    <a:pt x="1" y="614"/>
                    <a:pt x="154" y="968"/>
                  </a:cubicBezTo>
                  <a:cubicBezTo>
                    <a:pt x="269" y="1224"/>
                    <a:pt x="521" y="1381"/>
                    <a:pt x="788" y="1381"/>
                  </a:cubicBezTo>
                  <a:cubicBezTo>
                    <a:pt x="880" y="1381"/>
                    <a:pt x="974" y="1363"/>
                    <a:pt x="1065" y="1323"/>
                  </a:cubicBezTo>
                  <a:cubicBezTo>
                    <a:pt x="1407" y="1170"/>
                    <a:pt x="1572" y="768"/>
                    <a:pt x="1419" y="413"/>
                  </a:cubicBezTo>
                  <a:cubicBezTo>
                    <a:pt x="1304" y="158"/>
                    <a:pt x="1052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-7575404" y="1986995"/>
              <a:ext cx="224741" cy="168393"/>
            </a:xfrm>
            <a:custGeom>
              <a:avLst/>
              <a:gdLst/>
              <a:ahLst/>
              <a:cxnLst/>
              <a:rect l="l" t="t" r="r" b="b"/>
              <a:pathLst>
                <a:path w="1384" h="1037" extrusionOk="0">
                  <a:moveTo>
                    <a:pt x="1194" y="0"/>
                  </a:moveTo>
                  <a:lnTo>
                    <a:pt x="1" y="697"/>
                  </a:lnTo>
                  <a:cubicBezTo>
                    <a:pt x="130" y="905"/>
                    <a:pt x="368" y="1037"/>
                    <a:pt x="611" y="1037"/>
                  </a:cubicBezTo>
                  <a:cubicBezTo>
                    <a:pt x="700" y="1037"/>
                    <a:pt x="790" y="1019"/>
                    <a:pt x="876" y="981"/>
                  </a:cubicBezTo>
                  <a:cubicBezTo>
                    <a:pt x="1218" y="828"/>
                    <a:pt x="1383" y="426"/>
                    <a:pt x="1230" y="71"/>
                  </a:cubicBezTo>
                  <a:cubicBezTo>
                    <a:pt x="1218" y="59"/>
                    <a:pt x="1194" y="12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-7684851" y="2153602"/>
              <a:ext cx="205579" cy="144523"/>
            </a:xfrm>
            <a:custGeom>
              <a:avLst/>
              <a:gdLst/>
              <a:ahLst/>
              <a:cxnLst/>
              <a:rect l="l" t="t" r="r" b="b"/>
              <a:pathLst>
                <a:path w="1266" h="890" extrusionOk="0">
                  <a:moveTo>
                    <a:pt x="731" y="0"/>
                  </a:moveTo>
                  <a:cubicBezTo>
                    <a:pt x="659" y="0"/>
                    <a:pt x="587" y="13"/>
                    <a:pt x="521" y="38"/>
                  </a:cubicBezTo>
                  <a:cubicBezTo>
                    <a:pt x="178" y="157"/>
                    <a:pt x="0" y="523"/>
                    <a:pt x="119" y="854"/>
                  </a:cubicBezTo>
                  <a:cubicBezTo>
                    <a:pt x="131" y="866"/>
                    <a:pt x="131" y="877"/>
                    <a:pt x="142" y="890"/>
                  </a:cubicBezTo>
                  <a:cubicBezTo>
                    <a:pt x="237" y="866"/>
                    <a:pt x="320" y="830"/>
                    <a:pt x="415" y="783"/>
                  </a:cubicBezTo>
                  <a:cubicBezTo>
                    <a:pt x="639" y="653"/>
                    <a:pt x="935" y="488"/>
                    <a:pt x="1266" y="286"/>
                  </a:cubicBezTo>
                  <a:cubicBezTo>
                    <a:pt x="1136" y="96"/>
                    <a:pt x="930" y="0"/>
                    <a:pt x="731" y="0"/>
                  </a:cubicBezTo>
                  <a:close/>
                </a:path>
              </a:pathLst>
            </a:custGeom>
            <a:solidFill>
              <a:srgbClr val="AD5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-9364563" y="2528388"/>
              <a:ext cx="497385" cy="686564"/>
            </a:xfrm>
            <a:custGeom>
              <a:avLst/>
              <a:gdLst/>
              <a:ahLst/>
              <a:cxnLst/>
              <a:rect l="l" t="t" r="r" b="b"/>
              <a:pathLst>
                <a:path w="3063" h="4228" extrusionOk="0">
                  <a:moveTo>
                    <a:pt x="2069" y="0"/>
                  </a:moveTo>
                  <a:cubicBezTo>
                    <a:pt x="2069" y="0"/>
                    <a:pt x="663" y="1702"/>
                    <a:pt x="308" y="2506"/>
                  </a:cubicBezTo>
                  <a:cubicBezTo>
                    <a:pt x="1" y="3203"/>
                    <a:pt x="350" y="4227"/>
                    <a:pt x="1287" y="4227"/>
                  </a:cubicBezTo>
                  <a:cubicBezTo>
                    <a:pt x="1431" y="4227"/>
                    <a:pt x="1590" y="4203"/>
                    <a:pt x="1762" y="4149"/>
                  </a:cubicBezTo>
                  <a:cubicBezTo>
                    <a:pt x="3062" y="3736"/>
                    <a:pt x="2980" y="366"/>
                    <a:pt x="2980" y="366"/>
                  </a:cubicBezTo>
                  <a:lnTo>
                    <a:pt x="2069" y="0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-9872504" y="2251359"/>
              <a:ext cx="740313" cy="430158"/>
            </a:xfrm>
            <a:custGeom>
              <a:avLst/>
              <a:gdLst/>
              <a:ahLst/>
              <a:cxnLst/>
              <a:rect l="l" t="t" r="r" b="b"/>
              <a:pathLst>
                <a:path w="4559" h="2649" extrusionOk="0">
                  <a:moveTo>
                    <a:pt x="3470" y="0"/>
                  </a:moveTo>
                  <a:cubicBezTo>
                    <a:pt x="2447" y="0"/>
                    <a:pt x="744" y="135"/>
                    <a:pt x="410" y="1008"/>
                  </a:cubicBezTo>
                  <a:cubicBezTo>
                    <a:pt x="0" y="2062"/>
                    <a:pt x="758" y="2649"/>
                    <a:pt x="1494" y="2649"/>
                  </a:cubicBezTo>
                  <a:cubicBezTo>
                    <a:pt x="1649" y="2649"/>
                    <a:pt x="1804" y="2622"/>
                    <a:pt x="1947" y="2569"/>
                  </a:cubicBezTo>
                  <a:cubicBezTo>
                    <a:pt x="2774" y="2261"/>
                    <a:pt x="4559" y="961"/>
                    <a:pt x="4559" y="961"/>
                  </a:cubicBezTo>
                  <a:lnTo>
                    <a:pt x="4251" y="27"/>
                  </a:lnTo>
                  <a:cubicBezTo>
                    <a:pt x="4251" y="27"/>
                    <a:pt x="3929" y="0"/>
                    <a:pt x="3470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-8646496" y="1992678"/>
              <a:ext cx="792439" cy="536033"/>
            </a:xfrm>
            <a:custGeom>
              <a:avLst/>
              <a:gdLst/>
              <a:ahLst/>
              <a:cxnLst/>
              <a:rect l="l" t="t" r="r" b="b"/>
              <a:pathLst>
                <a:path w="4880" h="3301" extrusionOk="0">
                  <a:moveTo>
                    <a:pt x="1088" y="0"/>
                  </a:moveTo>
                  <a:cubicBezTo>
                    <a:pt x="697" y="142"/>
                    <a:pt x="0" y="1064"/>
                    <a:pt x="402" y="1774"/>
                  </a:cubicBezTo>
                  <a:cubicBezTo>
                    <a:pt x="807" y="2469"/>
                    <a:pt x="1327" y="3300"/>
                    <a:pt x="2894" y="3300"/>
                  </a:cubicBezTo>
                  <a:cubicBezTo>
                    <a:pt x="2925" y="3300"/>
                    <a:pt x="2958" y="3300"/>
                    <a:pt x="2991" y="3299"/>
                  </a:cubicBezTo>
                  <a:cubicBezTo>
                    <a:pt x="4625" y="3276"/>
                    <a:pt x="4879" y="1337"/>
                    <a:pt x="3489" y="1337"/>
                  </a:cubicBezTo>
                  <a:cubicBezTo>
                    <a:pt x="3480" y="1337"/>
                    <a:pt x="3472" y="1337"/>
                    <a:pt x="3464" y="1337"/>
                  </a:cubicBezTo>
                  <a:cubicBezTo>
                    <a:pt x="3446" y="1337"/>
                    <a:pt x="3428" y="1337"/>
                    <a:pt x="3410" y="1337"/>
                  </a:cubicBezTo>
                  <a:cubicBezTo>
                    <a:pt x="2021" y="1337"/>
                    <a:pt x="1088" y="0"/>
                    <a:pt x="1088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-9499830" y="1652156"/>
              <a:ext cx="772790" cy="468968"/>
            </a:xfrm>
            <a:custGeom>
              <a:avLst/>
              <a:gdLst/>
              <a:ahLst/>
              <a:cxnLst/>
              <a:rect l="l" t="t" r="r" b="b"/>
              <a:pathLst>
                <a:path w="4759" h="2888" extrusionOk="0">
                  <a:moveTo>
                    <a:pt x="1253" y="1"/>
                  </a:moveTo>
                  <a:cubicBezTo>
                    <a:pt x="492" y="1"/>
                    <a:pt x="1" y="1209"/>
                    <a:pt x="952" y="2086"/>
                  </a:cubicBezTo>
                  <a:cubicBezTo>
                    <a:pt x="1617" y="2699"/>
                    <a:pt x="2211" y="2888"/>
                    <a:pt x="2738" y="2888"/>
                  </a:cubicBezTo>
                  <a:cubicBezTo>
                    <a:pt x="3166" y="2888"/>
                    <a:pt x="3551" y="2763"/>
                    <a:pt x="3895" y="2641"/>
                  </a:cubicBezTo>
                  <a:cubicBezTo>
                    <a:pt x="4675" y="2381"/>
                    <a:pt x="4759" y="1235"/>
                    <a:pt x="4557" y="868"/>
                  </a:cubicBezTo>
                  <a:lnTo>
                    <a:pt x="4557" y="868"/>
                  </a:lnTo>
                  <a:cubicBezTo>
                    <a:pt x="4557" y="868"/>
                    <a:pt x="4235" y="946"/>
                    <a:pt x="3785" y="946"/>
                  </a:cubicBezTo>
                  <a:cubicBezTo>
                    <a:pt x="3227" y="946"/>
                    <a:pt x="2474" y="826"/>
                    <a:pt x="1898" y="289"/>
                  </a:cubicBezTo>
                  <a:cubicBezTo>
                    <a:pt x="1678" y="87"/>
                    <a:pt x="1456" y="1"/>
                    <a:pt x="125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-9510385" y="1840848"/>
              <a:ext cx="1121268" cy="904647"/>
            </a:xfrm>
            <a:custGeom>
              <a:avLst/>
              <a:gdLst/>
              <a:ahLst/>
              <a:cxnLst/>
              <a:rect l="l" t="t" r="r" b="b"/>
              <a:pathLst>
                <a:path w="6905" h="5571" extrusionOk="0">
                  <a:moveTo>
                    <a:pt x="4576" y="1"/>
                  </a:moveTo>
                  <a:cubicBezTo>
                    <a:pt x="4076" y="1"/>
                    <a:pt x="3483" y="121"/>
                    <a:pt x="2790" y="428"/>
                  </a:cubicBezTo>
                  <a:cubicBezTo>
                    <a:pt x="0" y="1681"/>
                    <a:pt x="1099" y="3678"/>
                    <a:pt x="1336" y="4080"/>
                  </a:cubicBezTo>
                  <a:cubicBezTo>
                    <a:pt x="1515" y="4394"/>
                    <a:pt x="2380" y="5570"/>
                    <a:pt x="3638" y="5570"/>
                  </a:cubicBezTo>
                  <a:cubicBezTo>
                    <a:pt x="4040" y="5570"/>
                    <a:pt x="4481" y="5450"/>
                    <a:pt x="4953" y="5144"/>
                  </a:cubicBezTo>
                  <a:cubicBezTo>
                    <a:pt x="6904" y="3891"/>
                    <a:pt x="6750" y="1432"/>
                    <a:pt x="6750" y="1432"/>
                  </a:cubicBezTo>
                  <a:cubicBezTo>
                    <a:pt x="6759" y="1112"/>
                    <a:pt x="6098" y="1"/>
                    <a:pt x="457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-8473719" y="1135283"/>
              <a:ext cx="274593" cy="248287"/>
            </a:xfrm>
            <a:custGeom>
              <a:avLst/>
              <a:gdLst/>
              <a:ahLst/>
              <a:cxnLst/>
              <a:rect l="l" t="t" r="r" b="b"/>
              <a:pathLst>
                <a:path w="1691" h="1529" extrusionOk="0">
                  <a:moveTo>
                    <a:pt x="850" y="1"/>
                  </a:moveTo>
                  <a:cubicBezTo>
                    <a:pt x="655" y="1"/>
                    <a:pt x="460" y="75"/>
                    <a:pt x="308" y="221"/>
                  </a:cubicBezTo>
                  <a:cubicBezTo>
                    <a:pt x="12" y="517"/>
                    <a:pt x="0" y="1001"/>
                    <a:pt x="295" y="1297"/>
                  </a:cubicBezTo>
                  <a:cubicBezTo>
                    <a:pt x="445" y="1452"/>
                    <a:pt x="642" y="1529"/>
                    <a:pt x="840" y="1529"/>
                  </a:cubicBezTo>
                  <a:cubicBezTo>
                    <a:pt x="1035" y="1529"/>
                    <a:pt x="1231" y="1455"/>
                    <a:pt x="1383" y="1308"/>
                  </a:cubicBezTo>
                  <a:cubicBezTo>
                    <a:pt x="1690" y="1013"/>
                    <a:pt x="1690" y="528"/>
                    <a:pt x="1395" y="233"/>
                  </a:cubicBezTo>
                  <a:cubicBezTo>
                    <a:pt x="1246" y="78"/>
                    <a:pt x="1048" y="1"/>
                    <a:pt x="850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-8419969" y="1184323"/>
              <a:ext cx="167094" cy="150531"/>
            </a:xfrm>
            <a:custGeom>
              <a:avLst/>
              <a:gdLst/>
              <a:ahLst/>
              <a:cxnLst/>
              <a:rect l="l" t="t" r="r" b="b"/>
              <a:pathLst>
                <a:path w="1029" h="927" extrusionOk="0">
                  <a:moveTo>
                    <a:pt x="519" y="0"/>
                  </a:moveTo>
                  <a:cubicBezTo>
                    <a:pt x="401" y="0"/>
                    <a:pt x="282" y="45"/>
                    <a:pt x="189" y="131"/>
                  </a:cubicBezTo>
                  <a:cubicBezTo>
                    <a:pt x="12" y="309"/>
                    <a:pt x="0" y="604"/>
                    <a:pt x="189" y="793"/>
                  </a:cubicBezTo>
                  <a:cubicBezTo>
                    <a:pt x="278" y="882"/>
                    <a:pt x="396" y="927"/>
                    <a:pt x="514" y="927"/>
                  </a:cubicBezTo>
                  <a:cubicBezTo>
                    <a:pt x="632" y="927"/>
                    <a:pt x="751" y="882"/>
                    <a:pt x="839" y="793"/>
                  </a:cubicBezTo>
                  <a:cubicBezTo>
                    <a:pt x="1028" y="617"/>
                    <a:pt x="1028" y="321"/>
                    <a:pt x="851" y="144"/>
                  </a:cubicBezTo>
                  <a:cubicBezTo>
                    <a:pt x="761" y="48"/>
                    <a:pt x="640" y="0"/>
                    <a:pt x="519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-8028458" y="1590937"/>
              <a:ext cx="274593" cy="248774"/>
            </a:xfrm>
            <a:custGeom>
              <a:avLst/>
              <a:gdLst/>
              <a:ahLst/>
              <a:cxnLst/>
              <a:rect l="l" t="t" r="r" b="b"/>
              <a:pathLst>
                <a:path w="1691" h="1532" extrusionOk="0">
                  <a:moveTo>
                    <a:pt x="844" y="1"/>
                  </a:moveTo>
                  <a:cubicBezTo>
                    <a:pt x="652" y="1"/>
                    <a:pt x="459" y="72"/>
                    <a:pt x="308" y="217"/>
                  </a:cubicBezTo>
                  <a:cubicBezTo>
                    <a:pt x="12" y="512"/>
                    <a:pt x="1" y="997"/>
                    <a:pt x="296" y="1305"/>
                  </a:cubicBezTo>
                  <a:cubicBezTo>
                    <a:pt x="447" y="1455"/>
                    <a:pt x="647" y="1532"/>
                    <a:pt x="847" y="1532"/>
                  </a:cubicBezTo>
                  <a:cubicBezTo>
                    <a:pt x="1040" y="1532"/>
                    <a:pt x="1233" y="1461"/>
                    <a:pt x="1384" y="1316"/>
                  </a:cubicBezTo>
                  <a:cubicBezTo>
                    <a:pt x="1680" y="1021"/>
                    <a:pt x="1691" y="536"/>
                    <a:pt x="1396" y="228"/>
                  </a:cubicBezTo>
                  <a:cubicBezTo>
                    <a:pt x="1245" y="78"/>
                    <a:pt x="1045" y="1"/>
                    <a:pt x="844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-7974709" y="1639165"/>
              <a:ext cx="167094" cy="151343"/>
            </a:xfrm>
            <a:custGeom>
              <a:avLst/>
              <a:gdLst/>
              <a:ahLst/>
              <a:cxnLst/>
              <a:rect l="l" t="t" r="r" b="b"/>
              <a:pathLst>
                <a:path w="1029" h="932" extrusionOk="0">
                  <a:moveTo>
                    <a:pt x="516" y="1"/>
                  </a:moveTo>
                  <a:cubicBezTo>
                    <a:pt x="399" y="1"/>
                    <a:pt x="283" y="45"/>
                    <a:pt x="190" y="133"/>
                  </a:cubicBezTo>
                  <a:cubicBezTo>
                    <a:pt x="1" y="310"/>
                    <a:pt x="1" y="606"/>
                    <a:pt x="178" y="795"/>
                  </a:cubicBezTo>
                  <a:cubicBezTo>
                    <a:pt x="274" y="885"/>
                    <a:pt x="394" y="932"/>
                    <a:pt x="515" y="932"/>
                  </a:cubicBezTo>
                  <a:cubicBezTo>
                    <a:pt x="631" y="932"/>
                    <a:pt x="747" y="888"/>
                    <a:pt x="840" y="795"/>
                  </a:cubicBezTo>
                  <a:cubicBezTo>
                    <a:pt x="1029" y="617"/>
                    <a:pt x="1029" y="322"/>
                    <a:pt x="852" y="144"/>
                  </a:cubicBezTo>
                  <a:cubicBezTo>
                    <a:pt x="756" y="48"/>
                    <a:pt x="636" y="1"/>
                    <a:pt x="516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-8771370" y="1260157"/>
              <a:ext cx="923646" cy="836770"/>
            </a:xfrm>
            <a:custGeom>
              <a:avLst/>
              <a:gdLst/>
              <a:ahLst/>
              <a:cxnLst/>
              <a:rect l="l" t="t" r="r" b="b"/>
              <a:pathLst>
                <a:path w="5688" h="5153" extrusionOk="0">
                  <a:moveTo>
                    <a:pt x="2623" y="1"/>
                  </a:moveTo>
                  <a:cubicBezTo>
                    <a:pt x="2013" y="1"/>
                    <a:pt x="1420" y="218"/>
                    <a:pt x="970" y="657"/>
                  </a:cubicBezTo>
                  <a:cubicBezTo>
                    <a:pt x="0" y="1603"/>
                    <a:pt x="48" y="3235"/>
                    <a:pt x="1088" y="4299"/>
                  </a:cubicBezTo>
                  <a:cubicBezTo>
                    <a:pt x="1640" y="4864"/>
                    <a:pt x="2367" y="5153"/>
                    <a:pt x="3071" y="5153"/>
                  </a:cubicBezTo>
                  <a:cubicBezTo>
                    <a:pt x="3678" y="5153"/>
                    <a:pt x="4269" y="4938"/>
                    <a:pt x="4718" y="4500"/>
                  </a:cubicBezTo>
                  <a:cubicBezTo>
                    <a:pt x="5687" y="3542"/>
                    <a:pt x="5640" y="1923"/>
                    <a:pt x="4599" y="859"/>
                  </a:cubicBezTo>
                  <a:cubicBezTo>
                    <a:pt x="4049" y="289"/>
                    <a:pt x="3325" y="1"/>
                    <a:pt x="2623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-8466086" y="1415885"/>
              <a:ext cx="142249" cy="139326"/>
            </a:xfrm>
            <a:custGeom>
              <a:avLst/>
              <a:gdLst/>
              <a:ahLst/>
              <a:cxnLst/>
              <a:rect l="l" t="t" r="r" b="b"/>
              <a:pathLst>
                <a:path w="876" h="858" extrusionOk="0">
                  <a:moveTo>
                    <a:pt x="571" y="0"/>
                  </a:moveTo>
                  <a:cubicBezTo>
                    <a:pt x="403" y="0"/>
                    <a:pt x="189" y="97"/>
                    <a:pt x="0" y="278"/>
                  </a:cubicBezTo>
                  <a:lnTo>
                    <a:pt x="35" y="326"/>
                  </a:lnTo>
                  <a:cubicBezTo>
                    <a:pt x="213" y="156"/>
                    <a:pt x="412" y="58"/>
                    <a:pt x="566" y="58"/>
                  </a:cubicBezTo>
                  <a:cubicBezTo>
                    <a:pt x="638" y="58"/>
                    <a:pt x="700" y="79"/>
                    <a:pt x="745" y="124"/>
                  </a:cubicBezTo>
                  <a:cubicBezTo>
                    <a:pt x="804" y="184"/>
                    <a:pt x="816" y="290"/>
                    <a:pt x="781" y="420"/>
                  </a:cubicBezTo>
                  <a:cubicBezTo>
                    <a:pt x="733" y="550"/>
                    <a:pt x="650" y="692"/>
                    <a:pt x="521" y="822"/>
                  </a:cubicBezTo>
                  <a:lnTo>
                    <a:pt x="568" y="857"/>
                  </a:lnTo>
                  <a:cubicBezTo>
                    <a:pt x="697" y="727"/>
                    <a:pt x="792" y="586"/>
                    <a:pt x="839" y="431"/>
                  </a:cubicBezTo>
                  <a:cubicBezTo>
                    <a:pt x="875" y="290"/>
                    <a:pt x="863" y="160"/>
                    <a:pt x="781" y="77"/>
                  </a:cubicBezTo>
                  <a:cubicBezTo>
                    <a:pt x="729" y="25"/>
                    <a:pt x="656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-8187758" y="1700547"/>
              <a:ext cx="142087" cy="140625"/>
            </a:xfrm>
            <a:custGeom>
              <a:avLst/>
              <a:gdLst/>
              <a:ahLst/>
              <a:cxnLst/>
              <a:rect l="l" t="t" r="r" b="b"/>
              <a:pathLst>
                <a:path w="875" h="866" extrusionOk="0">
                  <a:moveTo>
                    <a:pt x="564" y="1"/>
                  </a:moveTo>
                  <a:cubicBezTo>
                    <a:pt x="397" y="1"/>
                    <a:pt x="186" y="100"/>
                    <a:pt x="0" y="286"/>
                  </a:cubicBezTo>
                  <a:lnTo>
                    <a:pt x="36" y="322"/>
                  </a:lnTo>
                  <a:cubicBezTo>
                    <a:pt x="214" y="152"/>
                    <a:pt x="414" y="60"/>
                    <a:pt x="564" y="60"/>
                  </a:cubicBezTo>
                  <a:cubicBezTo>
                    <a:pt x="633" y="60"/>
                    <a:pt x="692" y="80"/>
                    <a:pt x="733" y="121"/>
                  </a:cubicBezTo>
                  <a:cubicBezTo>
                    <a:pt x="804" y="192"/>
                    <a:pt x="816" y="299"/>
                    <a:pt x="780" y="417"/>
                  </a:cubicBezTo>
                  <a:cubicBezTo>
                    <a:pt x="733" y="559"/>
                    <a:pt x="651" y="700"/>
                    <a:pt x="520" y="819"/>
                  </a:cubicBezTo>
                  <a:lnTo>
                    <a:pt x="568" y="866"/>
                  </a:lnTo>
                  <a:cubicBezTo>
                    <a:pt x="698" y="735"/>
                    <a:pt x="793" y="582"/>
                    <a:pt x="828" y="440"/>
                  </a:cubicBezTo>
                  <a:cubicBezTo>
                    <a:pt x="875" y="286"/>
                    <a:pt x="864" y="168"/>
                    <a:pt x="780" y="86"/>
                  </a:cubicBezTo>
                  <a:cubicBezTo>
                    <a:pt x="728" y="29"/>
                    <a:pt x="652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-8379860" y="1587689"/>
              <a:ext cx="159624" cy="153779"/>
            </a:xfrm>
            <a:custGeom>
              <a:avLst/>
              <a:gdLst/>
              <a:ahLst/>
              <a:cxnLst/>
              <a:rect l="l" t="t" r="r" b="b"/>
              <a:pathLst>
                <a:path w="983" h="947" extrusionOk="0">
                  <a:moveTo>
                    <a:pt x="179" y="0"/>
                  </a:moveTo>
                  <a:cubicBezTo>
                    <a:pt x="1" y="261"/>
                    <a:pt x="13" y="592"/>
                    <a:pt x="202" y="781"/>
                  </a:cubicBezTo>
                  <a:cubicBezTo>
                    <a:pt x="308" y="887"/>
                    <a:pt x="450" y="946"/>
                    <a:pt x="592" y="946"/>
                  </a:cubicBezTo>
                  <a:cubicBezTo>
                    <a:pt x="723" y="946"/>
                    <a:pt x="864" y="899"/>
                    <a:pt x="983" y="828"/>
                  </a:cubicBezTo>
                  <a:lnTo>
                    <a:pt x="947" y="768"/>
                  </a:lnTo>
                  <a:cubicBezTo>
                    <a:pt x="835" y="847"/>
                    <a:pt x="709" y="886"/>
                    <a:pt x="591" y="886"/>
                  </a:cubicBezTo>
                  <a:cubicBezTo>
                    <a:pt x="459" y="886"/>
                    <a:pt x="337" y="838"/>
                    <a:pt x="250" y="745"/>
                  </a:cubicBezTo>
                  <a:cubicBezTo>
                    <a:pt x="72" y="568"/>
                    <a:pt x="72" y="272"/>
                    <a:pt x="226" y="35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-8347058" y="1626012"/>
              <a:ext cx="90286" cy="88500"/>
            </a:xfrm>
            <a:custGeom>
              <a:avLst/>
              <a:gdLst/>
              <a:ahLst/>
              <a:cxnLst/>
              <a:rect l="l" t="t" r="r" b="b"/>
              <a:pathLst>
                <a:path w="556" h="545" extrusionOk="0">
                  <a:moveTo>
                    <a:pt x="521" y="1"/>
                  </a:moveTo>
                  <a:lnTo>
                    <a:pt x="0" y="509"/>
                  </a:lnTo>
                  <a:lnTo>
                    <a:pt x="48" y="545"/>
                  </a:lnTo>
                  <a:lnTo>
                    <a:pt x="556" y="48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-8320265" y="1588501"/>
              <a:ext cx="107661" cy="95158"/>
            </a:xfrm>
            <a:custGeom>
              <a:avLst/>
              <a:gdLst/>
              <a:ahLst/>
              <a:cxnLst/>
              <a:rect l="l" t="t" r="r" b="b"/>
              <a:pathLst>
                <a:path w="663" h="586" extrusionOk="0">
                  <a:moveTo>
                    <a:pt x="156" y="1"/>
                  </a:moveTo>
                  <a:cubicBezTo>
                    <a:pt x="121" y="1"/>
                    <a:pt x="92" y="10"/>
                    <a:pt x="72" y="30"/>
                  </a:cubicBezTo>
                  <a:cubicBezTo>
                    <a:pt x="1" y="101"/>
                    <a:pt x="60" y="279"/>
                    <a:pt x="201" y="421"/>
                  </a:cubicBezTo>
                  <a:cubicBezTo>
                    <a:pt x="306" y="526"/>
                    <a:pt x="431" y="585"/>
                    <a:pt x="518" y="585"/>
                  </a:cubicBezTo>
                  <a:cubicBezTo>
                    <a:pt x="548" y="585"/>
                    <a:pt x="574" y="578"/>
                    <a:pt x="592" y="563"/>
                  </a:cubicBezTo>
                  <a:cubicBezTo>
                    <a:pt x="663" y="492"/>
                    <a:pt x="603" y="314"/>
                    <a:pt x="461" y="161"/>
                  </a:cubicBezTo>
                  <a:cubicBezTo>
                    <a:pt x="360" y="60"/>
                    <a:pt x="241" y="1"/>
                    <a:pt x="1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-8627335" y="1413937"/>
              <a:ext cx="149881" cy="135429"/>
            </a:xfrm>
            <a:custGeom>
              <a:avLst/>
              <a:gdLst/>
              <a:ahLst/>
              <a:cxnLst/>
              <a:rect l="l" t="t" r="r" b="b"/>
              <a:pathLst>
                <a:path w="923" h="834" extrusionOk="0">
                  <a:moveTo>
                    <a:pt x="461" y="1"/>
                  </a:moveTo>
                  <a:cubicBezTo>
                    <a:pt x="355" y="1"/>
                    <a:pt x="249" y="42"/>
                    <a:pt x="166" y="125"/>
                  </a:cubicBezTo>
                  <a:cubicBezTo>
                    <a:pt x="0" y="278"/>
                    <a:pt x="0" y="538"/>
                    <a:pt x="154" y="704"/>
                  </a:cubicBezTo>
                  <a:cubicBezTo>
                    <a:pt x="239" y="789"/>
                    <a:pt x="351" y="834"/>
                    <a:pt x="461" y="834"/>
                  </a:cubicBezTo>
                  <a:cubicBezTo>
                    <a:pt x="563" y="834"/>
                    <a:pt x="665" y="796"/>
                    <a:pt x="745" y="716"/>
                  </a:cubicBezTo>
                  <a:cubicBezTo>
                    <a:pt x="910" y="550"/>
                    <a:pt x="923" y="290"/>
                    <a:pt x="757" y="125"/>
                  </a:cubicBezTo>
                  <a:cubicBezTo>
                    <a:pt x="674" y="42"/>
                    <a:pt x="568" y="1"/>
                    <a:pt x="46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-8193442" y="1859035"/>
              <a:ext cx="149881" cy="134942"/>
            </a:xfrm>
            <a:custGeom>
              <a:avLst/>
              <a:gdLst/>
              <a:ahLst/>
              <a:cxnLst/>
              <a:rect l="l" t="t" r="r" b="b"/>
              <a:pathLst>
                <a:path w="923" h="831" extrusionOk="0">
                  <a:moveTo>
                    <a:pt x="459" y="1"/>
                  </a:moveTo>
                  <a:cubicBezTo>
                    <a:pt x="353" y="1"/>
                    <a:pt x="247" y="39"/>
                    <a:pt x="166" y="114"/>
                  </a:cubicBezTo>
                  <a:cubicBezTo>
                    <a:pt x="12" y="280"/>
                    <a:pt x="0" y="540"/>
                    <a:pt x="166" y="705"/>
                  </a:cubicBezTo>
                  <a:cubicBezTo>
                    <a:pt x="244" y="790"/>
                    <a:pt x="353" y="831"/>
                    <a:pt x="463" y="831"/>
                  </a:cubicBezTo>
                  <a:cubicBezTo>
                    <a:pt x="569" y="831"/>
                    <a:pt x="676" y="793"/>
                    <a:pt x="757" y="717"/>
                  </a:cubicBezTo>
                  <a:cubicBezTo>
                    <a:pt x="922" y="552"/>
                    <a:pt x="922" y="292"/>
                    <a:pt x="757" y="126"/>
                  </a:cubicBezTo>
                  <a:cubicBezTo>
                    <a:pt x="678" y="42"/>
                    <a:pt x="569" y="1"/>
                    <a:pt x="459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-8569688" y="1978876"/>
              <a:ext cx="319898" cy="221493"/>
            </a:xfrm>
            <a:custGeom>
              <a:avLst/>
              <a:gdLst/>
              <a:ahLst/>
              <a:cxnLst/>
              <a:rect l="l" t="t" r="r" b="b"/>
              <a:pathLst>
                <a:path w="1970" h="1364" extrusionOk="0">
                  <a:moveTo>
                    <a:pt x="471" y="0"/>
                  </a:moveTo>
                  <a:cubicBezTo>
                    <a:pt x="233" y="0"/>
                    <a:pt x="59" y="14"/>
                    <a:pt x="59" y="14"/>
                  </a:cubicBezTo>
                  <a:lnTo>
                    <a:pt x="0" y="275"/>
                  </a:lnTo>
                  <a:cubicBezTo>
                    <a:pt x="0" y="275"/>
                    <a:pt x="650" y="1351"/>
                    <a:pt x="1040" y="1362"/>
                  </a:cubicBezTo>
                  <a:cubicBezTo>
                    <a:pt x="1050" y="1363"/>
                    <a:pt x="1060" y="1363"/>
                    <a:pt x="1070" y="1363"/>
                  </a:cubicBezTo>
                  <a:cubicBezTo>
                    <a:pt x="1456" y="1363"/>
                    <a:pt x="1969" y="912"/>
                    <a:pt x="1797" y="405"/>
                  </a:cubicBezTo>
                  <a:cubicBezTo>
                    <a:pt x="1687" y="58"/>
                    <a:pt x="949" y="0"/>
                    <a:pt x="47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-8829017" y="1725879"/>
              <a:ext cx="284336" cy="268910"/>
            </a:xfrm>
            <a:custGeom>
              <a:avLst/>
              <a:gdLst/>
              <a:ahLst/>
              <a:cxnLst/>
              <a:rect l="l" t="t" r="r" b="b"/>
              <a:pathLst>
                <a:path w="1751" h="1656" extrusionOk="0">
                  <a:moveTo>
                    <a:pt x="811" y="1"/>
                  </a:moveTo>
                  <a:cubicBezTo>
                    <a:pt x="809" y="1"/>
                    <a:pt x="807" y="1"/>
                    <a:pt x="805" y="1"/>
                  </a:cubicBezTo>
                  <a:cubicBezTo>
                    <a:pt x="249" y="12"/>
                    <a:pt x="1" y="663"/>
                    <a:pt x="143" y="1041"/>
                  </a:cubicBezTo>
                  <a:cubicBezTo>
                    <a:pt x="297" y="1407"/>
                    <a:pt x="1514" y="1656"/>
                    <a:pt x="1514" y="1656"/>
                  </a:cubicBezTo>
                  <a:lnTo>
                    <a:pt x="1750" y="1502"/>
                  </a:lnTo>
                  <a:cubicBezTo>
                    <a:pt x="1750" y="1502"/>
                    <a:pt x="1352" y="1"/>
                    <a:pt x="811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-8646496" y="1905640"/>
              <a:ext cx="172940" cy="153129"/>
            </a:xfrm>
            <a:custGeom>
              <a:avLst/>
              <a:gdLst/>
              <a:ahLst/>
              <a:cxnLst/>
              <a:rect l="l" t="t" r="r" b="b"/>
              <a:pathLst>
                <a:path w="1065" h="943" extrusionOk="0">
                  <a:moveTo>
                    <a:pt x="537" y="1"/>
                  </a:moveTo>
                  <a:cubicBezTo>
                    <a:pt x="476" y="1"/>
                    <a:pt x="414" y="13"/>
                    <a:pt x="355" y="40"/>
                  </a:cubicBezTo>
                  <a:cubicBezTo>
                    <a:pt x="106" y="134"/>
                    <a:pt x="0" y="407"/>
                    <a:pt x="95" y="655"/>
                  </a:cubicBezTo>
                  <a:cubicBezTo>
                    <a:pt x="174" y="832"/>
                    <a:pt x="347" y="942"/>
                    <a:pt x="528" y="942"/>
                  </a:cubicBezTo>
                  <a:cubicBezTo>
                    <a:pt x="588" y="942"/>
                    <a:pt x="650" y="930"/>
                    <a:pt x="710" y="903"/>
                  </a:cubicBezTo>
                  <a:cubicBezTo>
                    <a:pt x="957" y="809"/>
                    <a:pt x="1064" y="536"/>
                    <a:pt x="970" y="289"/>
                  </a:cubicBezTo>
                  <a:cubicBezTo>
                    <a:pt x="890" y="112"/>
                    <a:pt x="717" y="1"/>
                    <a:pt x="537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-9139985" y="1818114"/>
              <a:ext cx="597252" cy="512487"/>
            </a:xfrm>
            <a:custGeom>
              <a:avLst/>
              <a:gdLst/>
              <a:ahLst/>
              <a:cxnLst/>
              <a:rect l="l" t="t" r="r" b="b"/>
              <a:pathLst>
                <a:path w="3678" h="3156" extrusionOk="0">
                  <a:moveTo>
                    <a:pt x="2034" y="0"/>
                  </a:moveTo>
                  <a:cubicBezTo>
                    <a:pt x="2034" y="0"/>
                    <a:pt x="13" y="71"/>
                    <a:pt x="1" y="2128"/>
                  </a:cubicBezTo>
                  <a:cubicBezTo>
                    <a:pt x="693" y="2974"/>
                    <a:pt x="1463" y="3155"/>
                    <a:pt x="2032" y="3155"/>
                  </a:cubicBezTo>
                  <a:cubicBezTo>
                    <a:pt x="2163" y="3155"/>
                    <a:pt x="2283" y="3146"/>
                    <a:pt x="2389" y="3132"/>
                  </a:cubicBezTo>
                  <a:cubicBezTo>
                    <a:pt x="2625" y="3097"/>
                    <a:pt x="3074" y="3014"/>
                    <a:pt x="3287" y="2814"/>
                  </a:cubicBezTo>
                  <a:cubicBezTo>
                    <a:pt x="3441" y="2660"/>
                    <a:pt x="3276" y="2541"/>
                    <a:pt x="3276" y="2541"/>
                  </a:cubicBezTo>
                  <a:cubicBezTo>
                    <a:pt x="3441" y="2494"/>
                    <a:pt x="3559" y="2423"/>
                    <a:pt x="3571" y="2305"/>
                  </a:cubicBezTo>
                  <a:cubicBezTo>
                    <a:pt x="3607" y="2139"/>
                    <a:pt x="3441" y="2045"/>
                    <a:pt x="3441" y="2045"/>
                  </a:cubicBezTo>
                  <a:cubicBezTo>
                    <a:pt x="3583" y="1986"/>
                    <a:pt x="3678" y="1892"/>
                    <a:pt x="3642" y="1750"/>
                  </a:cubicBezTo>
                  <a:cubicBezTo>
                    <a:pt x="3536" y="1335"/>
                    <a:pt x="2696" y="1230"/>
                    <a:pt x="2696" y="1230"/>
                  </a:cubicBezTo>
                  <a:cubicBezTo>
                    <a:pt x="2874" y="1230"/>
                    <a:pt x="3240" y="1146"/>
                    <a:pt x="3347" y="957"/>
                  </a:cubicBezTo>
                  <a:cubicBezTo>
                    <a:pt x="3453" y="757"/>
                    <a:pt x="3358" y="520"/>
                    <a:pt x="3074" y="461"/>
                  </a:cubicBezTo>
                  <a:cubicBezTo>
                    <a:pt x="3039" y="454"/>
                    <a:pt x="3001" y="452"/>
                    <a:pt x="2963" y="452"/>
                  </a:cubicBezTo>
                  <a:cubicBezTo>
                    <a:pt x="2849" y="452"/>
                    <a:pt x="2726" y="473"/>
                    <a:pt x="2603" y="473"/>
                  </a:cubicBezTo>
                  <a:cubicBezTo>
                    <a:pt x="2454" y="473"/>
                    <a:pt x="2305" y="442"/>
                    <a:pt x="2176" y="307"/>
                  </a:cubicBezTo>
                  <a:cubicBezTo>
                    <a:pt x="2070" y="201"/>
                    <a:pt x="2046" y="95"/>
                    <a:pt x="2034" y="0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-9414416" y="1587039"/>
              <a:ext cx="606833" cy="576629"/>
            </a:xfrm>
            <a:custGeom>
              <a:avLst/>
              <a:gdLst/>
              <a:ahLst/>
              <a:cxnLst/>
              <a:rect l="l" t="t" r="r" b="b"/>
              <a:pathLst>
                <a:path w="3737" h="3551" extrusionOk="0">
                  <a:moveTo>
                    <a:pt x="1781" y="1"/>
                  </a:moveTo>
                  <a:cubicBezTo>
                    <a:pt x="1179" y="1"/>
                    <a:pt x="615" y="181"/>
                    <a:pt x="615" y="181"/>
                  </a:cubicBezTo>
                  <a:cubicBezTo>
                    <a:pt x="24" y="832"/>
                    <a:pt x="1" y="1671"/>
                    <a:pt x="473" y="2487"/>
                  </a:cubicBezTo>
                  <a:cubicBezTo>
                    <a:pt x="946" y="3302"/>
                    <a:pt x="1691" y="3551"/>
                    <a:pt x="1691" y="3551"/>
                  </a:cubicBezTo>
                  <a:cubicBezTo>
                    <a:pt x="1703" y="1494"/>
                    <a:pt x="3713" y="1423"/>
                    <a:pt x="3713" y="1423"/>
                  </a:cubicBezTo>
                  <a:cubicBezTo>
                    <a:pt x="3713" y="1423"/>
                    <a:pt x="3736" y="938"/>
                    <a:pt x="3535" y="654"/>
                  </a:cubicBezTo>
                  <a:cubicBezTo>
                    <a:pt x="3358" y="383"/>
                    <a:pt x="2956" y="323"/>
                    <a:pt x="2601" y="158"/>
                  </a:cubicBezTo>
                  <a:cubicBezTo>
                    <a:pt x="2356" y="41"/>
                    <a:pt x="2064" y="1"/>
                    <a:pt x="178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-8905825" y="2438427"/>
              <a:ext cx="574193" cy="667890"/>
            </a:xfrm>
            <a:custGeom>
              <a:avLst/>
              <a:gdLst/>
              <a:ahLst/>
              <a:cxnLst/>
              <a:rect l="l" t="t" r="r" b="b"/>
              <a:pathLst>
                <a:path w="3536" h="4113" extrusionOk="0">
                  <a:moveTo>
                    <a:pt x="1469" y="1"/>
                  </a:moveTo>
                  <a:cubicBezTo>
                    <a:pt x="1377" y="1"/>
                    <a:pt x="1281" y="44"/>
                    <a:pt x="1207" y="140"/>
                  </a:cubicBezTo>
                  <a:lnTo>
                    <a:pt x="1183" y="164"/>
                  </a:lnTo>
                  <a:lnTo>
                    <a:pt x="1159" y="164"/>
                  </a:lnTo>
                  <a:cubicBezTo>
                    <a:pt x="1138" y="151"/>
                    <a:pt x="1105" y="137"/>
                    <a:pt x="1060" y="137"/>
                  </a:cubicBezTo>
                  <a:cubicBezTo>
                    <a:pt x="977" y="137"/>
                    <a:pt x="854" y="183"/>
                    <a:pt x="686" y="365"/>
                  </a:cubicBezTo>
                  <a:cubicBezTo>
                    <a:pt x="663" y="389"/>
                    <a:pt x="639" y="412"/>
                    <a:pt x="628" y="447"/>
                  </a:cubicBezTo>
                  <a:lnTo>
                    <a:pt x="616" y="424"/>
                  </a:lnTo>
                  <a:cubicBezTo>
                    <a:pt x="226" y="424"/>
                    <a:pt x="13" y="932"/>
                    <a:pt x="13" y="1464"/>
                  </a:cubicBezTo>
                  <a:cubicBezTo>
                    <a:pt x="1" y="1996"/>
                    <a:pt x="426" y="3084"/>
                    <a:pt x="1396" y="3710"/>
                  </a:cubicBezTo>
                  <a:cubicBezTo>
                    <a:pt x="1408" y="3722"/>
                    <a:pt x="1419" y="3722"/>
                    <a:pt x="1432" y="3734"/>
                  </a:cubicBezTo>
                  <a:cubicBezTo>
                    <a:pt x="1786" y="3959"/>
                    <a:pt x="2259" y="4112"/>
                    <a:pt x="2767" y="4112"/>
                  </a:cubicBezTo>
                  <a:lnTo>
                    <a:pt x="3536" y="1511"/>
                  </a:lnTo>
                  <a:cubicBezTo>
                    <a:pt x="3441" y="1464"/>
                    <a:pt x="3335" y="1405"/>
                    <a:pt x="3240" y="1322"/>
                  </a:cubicBezTo>
                  <a:cubicBezTo>
                    <a:pt x="2895" y="1033"/>
                    <a:pt x="2634" y="177"/>
                    <a:pt x="2299" y="177"/>
                  </a:cubicBezTo>
                  <a:cubicBezTo>
                    <a:pt x="2278" y="177"/>
                    <a:pt x="2257" y="180"/>
                    <a:pt x="2236" y="187"/>
                  </a:cubicBezTo>
                  <a:cubicBezTo>
                    <a:pt x="1810" y="305"/>
                    <a:pt x="2176" y="897"/>
                    <a:pt x="2176" y="897"/>
                  </a:cubicBezTo>
                  <a:cubicBezTo>
                    <a:pt x="2176" y="897"/>
                    <a:pt x="1928" y="589"/>
                    <a:pt x="1739" y="176"/>
                  </a:cubicBezTo>
                  <a:cubicBezTo>
                    <a:pt x="1687" y="65"/>
                    <a:pt x="1581" y="1"/>
                    <a:pt x="1469" y="1"/>
                  </a:cubicBezTo>
                  <a:close/>
                </a:path>
              </a:pathLst>
            </a:custGeom>
            <a:solidFill>
              <a:srgbClr val="BD7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-8679298" y="2641571"/>
              <a:ext cx="434055" cy="465558"/>
            </a:xfrm>
            <a:custGeom>
              <a:avLst/>
              <a:gdLst/>
              <a:ahLst/>
              <a:cxnLst/>
              <a:rect l="l" t="t" r="r" b="b"/>
              <a:pathLst>
                <a:path w="2673" h="2867" extrusionOk="0">
                  <a:moveTo>
                    <a:pt x="2672" y="0"/>
                  </a:moveTo>
                  <a:lnTo>
                    <a:pt x="2672" y="0"/>
                  </a:lnTo>
                  <a:cubicBezTo>
                    <a:pt x="2574" y="91"/>
                    <a:pt x="2412" y="221"/>
                    <a:pt x="2212" y="221"/>
                  </a:cubicBezTo>
                  <a:cubicBezTo>
                    <a:pt x="2100" y="221"/>
                    <a:pt x="1976" y="181"/>
                    <a:pt x="1845" y="71"/>
                  </a:cubicBezTo>
                  <a:cubicBezTo>
                    <a:pt x="1845" y="71"/>
                    <a:pt x="1585" y="1726"/>
                    <a:pt x="1" y="2459"/>
                  </a:cubicBezTo>
                  <a:cubicBezTo>
                    <a:pt x="13" y="2471"/>
                    <a:pt x="24" y="2471"/>
                    <a:pt x="37" y="2483"/>
                  </a:cubicBezTo>
                  <a:cubicBezTo>
                    <a:pt x="396" y="2711"/>
                    <a:pt x="880" y="2866"/>
                    <a:pt x="1393" y="2866"/>
                  </a:cubicBezTo>
                  <a:cubicBezTo>
                    <a:pt x="1758" y="2866"/>
                    <a:pt x="2137" y="2788"/>
                    <a:pt x="2496" y="2601"/>
                  </a:cubicBezTo>
                  <a:lnTo>
                    <a:pt x="2672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34"/>
          <p:cNvGrpSpPr/>
          <p:nvPr/>
        </p:nvGrpSpPr>
        <p:grpSpPr>
          <a:xfrm>
            <a:off x="7701062" y="-191594"/>
            <a:ext cx="1630021" cy="1901533"/>
            <a:chOff x="-2371122" y="16609"/>
            <a:chExt cx="1630021" cy="1901533"/>
          </a:xfrm>
        </p:grpSpPr>
        <p:sp>
          <p:nvSpPr>
            <p:cNvPr id="709" name="Google Shape;709;p34"/>
            <p:cNvSpPr/>
            <p:nvPr/>
          </p:nvSpPr>
          <p:spPr>
            <a:xfrm>
              <a:off x="-2110169" y="268956"/>
              <a:ext cx="651001" cy="685427"/>
            </a:xfrm>
            <a:custGeom>
              <a:avLst/>
              <a:gdLst/>
              <a:ahLst/>
              <a:cxnLst/>
              <a:rect l="l" t="t" r="r" b="b"/>
              <a:pathLst>
                <a:path w="4009" h="4221" extrusionOk="0">
                  <a:moveTo>
                    <a:pt x="2287" y="0"/>
                  </a:moveTo>
                  <a:cubicBezTo>
                    <a:pt x="1941" y="0"/>
                    <a:pt x="1593" y="83"/>
                    <a:pt x="1314" y="201"/>
                  </a:cubicBezTo>
                  <a:cubicBezTo>
                    <a:pt x="710" y="449"/>
                    <a:pt x="13" y="1016"/>
                    <a:pt x="13" y="1749"/>
                  </a:cubicBezTo>
                  <a:cubicBezTo>
                    <a:pt x="1" y="2542"/>
                    <a:pt x="1088" y="3771"/>
                    <a:pt x="1514" y="4220"/>
                  </a:cubicBezTo>
                  <a:lnTo>
                    <a:pt x="4009" y="3180"/>
                  </a:lnTo>
                  <a:cubicBezTo>
                    <a:pt x="3997" y="2565"/>
                    <a:pt x="3891" y="934"/>
                    <a:pt x="3335" y="378"/>
                  </a:cubicBezTo>
                  <a:cubicBezTo>
                    <a:pt x="3054" y="104"/>
                    <a:pt x="2672" y="0"/>
                    <a:pt x="2287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-1616681" y="445469"/>
              <a:ext cx="90286" cy="82654"/>
            </a:xfrm>
            <a:custGeom>
              <a:avLst/>
              <a:gdLst/>
              <a:ahLst/>
              <a:cxnLst/>
              <a:rect l="l" t="t" r="r" b="b"/>
              <a:pathLst>
                <a:path w="556" h="509" extrusionOk="0">
                  <a:moveTo>
                    <a:pt x="272" y="0"/>
                  </a:moveTo>
                  <a:cubicBezTo>
                    <a:pt x="207" y="0"/>
                    <a:pt x="142" y="24"/>
                    <a:pt x="95" y="71"/>
                  </a:cubicBezTo>
                  <a:cubicBezTo>
                    <a:pt x="0" y="178"/>
                    <a:pt x="0" y="331"/>
                    <a:pt x="95" y="438"/>
                  </a:cubicBezTo>
                  <a:cubicBezTo>
                    <a:pt x="148" y="485"/>
                    <a:pt x="213" y="509"/>
                    <a:pt x="277" y="509"/>
                  </a:cubicBezTo>
                  <a:cubicBezTo>
                    <a:pt x="340" y="509"/>
                    <a:pt x="402" y="485"/>
                    <a:pt x="450" y="438"/>
                  </a:cubicBezTo>
                  <a:cubicBezTo>
                    <a:pt x="556" y="331"/>
                    <a:pt x="556" y="178"/>
                    <a:pt x="450" y="71"/>
                  </a:cubicBezTo>
                  <a:cubicBezTo>
                    <a:pt x="402" y="24"/>
                    <a:pt x="337" y="0"/>
                    <a:pt x="272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-2025729" y="606718"/>
              <a:ext cx="90611" cy="82167"/>
            </a:xfrm>
            <a:custGeom>
              <a:avLst/>
              <a:gdLst/>
              <a:ahLst/>
              <a:cxnLst/>
              <a:rect l="l" t="t" r="r" b="b"/>
              <a:pathLst>
                <a:path w="558" h="506" extrusionOk="0">
                  <a:moveTo>
                    <a:pt x="281" y="0"/>
                  </a:moveTo>
                  <a:cubicBezTo>
                    <a:pt x="217" y="0"/>
                    <a:pt x="155" y="24"/>
                    <a:pt x="108" y="71"/>
                  </a:cubicBezTo>
                  <a:cubicBezTo>
                    <a:pt x="1" y="178"/>
                    <a:pt x="1" y="331"/>
                    <a:pt x="108" y="426"/>
                  </a:cubicBezTo>
                  <a:cubicBezTo>
                    <a:pt x="155" y="479"/>
                    <a:pt x="220" y="506"/>
                    <a:pt x="285" y="506"/>
                  </a:cubicBezTo>
                  <a:cubicBezTo>
                    <a:pt x="350" y="506"/>
                    <a:pt x="415" y="479"/>
                    <a:pt x="463" y="426"/>
                  </a:cubicBezTo>
                  <a:cubicBezTo>
                    <a:pt x="557" y="331"/>
                    <a:pt x="557" y="166"/>
                    <a:pt x="463" y="71"/>
                  </a:cubicBezTo>
                  <a:cubicBezTo>
                    <a:pt x="409" y="24"/>
                    <a:pt x="344" y="0"/>
                    <a:pt x="281" y="0"/>
                  </a:cubicBez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-1968082" y="506202"/>
              <a:ext cx="128934" cy="113994"/>
            </a:xfrm>
            <a:custGeom>
              <a:avLst/>
              <a:gdLst/>
              <a:ahLst/>
              <a:cxnLst/>
              <a:rect l="l" t="t" r="r" b="b"/>
              <a:pathLst>
                <a:path w="794" h="702" extrusionOk="0">
                  <a:moveTo>
                    <a:pt x="388" y="1"/>
                  </a:moveTo>
                  <a:cubicBezTo>
                    <a:pt x="286" y="1"/>
                    <a:pt x="187" y="46"/>
                    <a:pt x="119" y="135"/>
                  </a:cubicBezTo>
                  <a:cubicBezTo>
                    <a:pt x="1" y="288"/>
                    <a:pt x="24" y="513"/>
                    <a:pt x="178" y="631"/>
                  </a:cubicBezTo>
                  <a:cubicBezTo>
                    <a:pt x="245" y="679"/>
                    <a:pt x="319" y="702"/>
                    <a:pt x="392" y="702"/>
                  </a:cubicBezTo>
                  <a:cubicBezTo>
                    <a:pt x="500" y="702"/>
                    <a:pt x="604" y="652"/>
                    <a:pt x="675" y="560"/>
                  </a:cubicBezTo>
                  <a:cubicBezTo>
                    <a:pt x="793" y="406"/>
                    <a:pt x="757" y="182"/>
                    <a:pt x="604" y="75"/>
                  </a:cubicBezTo>
                  <a:cubicBezTo>
                    <a:pt x="539" y="25"/>
                    <a:pt x="463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-1968082" y="506526"/>
              <a:ext cx="84603" cy="111721"/>
            </a:xfrm>
            <a:custGeom>
              <a:avLst/>
              <a:gdLst/>
              <a:ahLst/>
              <a:cxnLst/>
              <a:rect l="l" t="t" r="r" b="b"/>
              <a:pathLst>
                <a:path w="521" h="688" extrusionOk="0">
                  <a:moveTo>
                    <a:pt x="393" y="1"/>
                  </a:moveTo>
                  <a:cubicBezTo>
                    <a:pt x="289" y="1"/>
                    <a:pt x="186" y="49"/>
                    <a:pt x="119" y="133"/>
                  </a:cubicBezTo>
                  <a:cubicBezTo>
                    <a:pt x="1" y="286"/>
                    <a:pt x="24" y="511"/>
                    <a:pt x="178" y="629"/>
                  </a:cubicBezTo>
                  <a:cubicBezTo>
                    <a:pt x="213" y="653"/>
                    <a:pt x="261" y="677"/>
                    <a:pt x="297" y="688"/>
                  </a:cubicBezTo>
                  <a:lnTo>
                    <a:pt x="521" y="26"/>
                  </a:lnTo>
                  <a:cubicBezTo>
                    <a:pt x="480" y="9"/>
                    <a:pt x="436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-1749187" y="419812"/>
              <a:ext cx="128771" cy="113994"/>
            </a:xfrm>
            <a:custGeom>
              <a:avLst/>
              <a:gdLst/>
              <a:ahLst/>
              <a:cxnLst/>
              <a:rect l="l" t="t" r="r" b="b"/>
              <a:pathLst>
                <a:path w="793" h="702" extrusionOk="0">
                  <a:moveTo>
                    <a:pt x="387" y="1"/>
                  </a:moveTo>
                  <a:cubicBezTo>
                    <a:pt x="286" y="1"/>
                    <a:pt x="187" y="46"/>
                    <a:pt x="119" y="134"/>
                  </a:cubicBezTo>
                  <a:cubicBezTo>
                    <a:pt x="0" y="289"/>
                    <a:pt x="36" y="513"/>
                    <a:pt x="189" y="631"/>
                  </a:cubicBezTo>
                  <a:cubicBezTo>
                    <a:pt x="252" y="679"/>
                    <a:pt x="324" y="701"/>
                    <a:pt x="395" y="701"/>
                  </a:cubicBezTo>
                  <a:cubicBezTo>
                    <a:pt x="500" y="701"/>
                    <a:pt x="604" y="652"/>
                    <a:pt x="675" y="560"/>
                  </a:cubicBezTo>
                  <a:cubicBezTo>
                    <a:pt x="793" y="407"/>
                    <a:pt x="757" y="182"/>
                    <a:pt x="604" y="76"/>
                  </a:cubicBezTo>
                  <a:cubicBezTo>
                    <a:pt x="538" y="26"/>
                    <a:pt x="462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-1749187" y="420137"/>
              <a:ext cx="84603" cy="111883"/>
            </a:xfrm>
            <a:custGeom>
              <a:avLst/>
              <a:gdLst/>
              <a:ahLst/>
              <a:cxnLst/>
              <a:rect l="l" t="t" r="r" b="b"/>
              <a:pathLst>
                <a:path w="521" h="689" extrusionOk="0">
                  <a:moveTo>
                    <a:pt x="392" y="1"/>
                  </a:moveTo>
                  <a:cubicBezTo>
                    <a:pt x="288" y="1"/>
                    <a:pt x="185" y="49"/>
                    <a:pt x="119" y="132"/>
                  </a:cubicBezTo>
                  <a:cubicBezTo>
                    <a:pt x="0" y="287"/>
                    <a:pt x="36" y="511"/>
                    <a:pt x="189" y="629"/>
                  </a:cubicBezTo>
                  <a:cubicBezTo>
                    <a:pt x="225" y="653"/>
                    <a:pt x="260" y="676"/>
                    <a:pt x="296" y="688"/>
                  </a:cubicBezTo>
                  <a:lnTo>
                    <a:pt x="520" y="26"/>
                  </a:lnTo>
                  <a:cubicBezTo>
                    <a:pt x="479" y="9"/>
                    <a:pt x="435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-1799202" y="558652"/>
              <a:ext cx="53912" cy="44331"/>
            </a:xfrm>
            <a:custGeom>
              <a:avLst/>
              <a:gdLst/>
              <a:ahLst/>
              <a:cxnLst/>
              <a:rect l="l" t="t" r="r" b="b"/>
              <a:pathLst>
                <a:path w="332" h="273" extrusionOk="0">
                  <a:moveTo>
                    <a:pt x="285" y="1"/>
                  </a:moveTo>
                  <a:lnTo>
                    <a:pt x="226" y="12"/>
                  </a:lnTo>
                  <a:cubicBezTo>
                    <a:pt x="261" y="96"/>
                    <a:pt x="250" y="190"/>
                    <a:pt x="202" y="201"/>
                  </a:cubicBezTo>
                  <a:cubicBezTo>
                    <a:pt x="195" y="205"/>
                    <a:pt x="187" y="207"/>
                    <a:pt x="179" y="207"/>
                  </a:cubicBezTo>
                  <a:cubicBezTo>
                    <a:pt x="135" y="207"/>
                    <a:pt x="81" y="154"/>
                    <a:pt x="61" y="83"/>
                  </a:cubicBezTo>
                  <a:lnTo>
                    <a:pt x="1" y="107"/>
                  </a:lnTo>
                  <a:cubicBezTo>
                    <a:pt x="37" y="201"/>
                    <a:pt x="108" y="272"/>
                    <a:pt x="179" y="272"/>
                  </a:cubicBezTo>
                  <a:cubicBezTo>
                    <a:pt x="202" y="272"/>
                    <a:pt x="214" y="261"/>
                    <a:pt x="226" y="261"/>
                  </a:cubicBezTo>
                  <a:cubicBezTo>
                    <a:pt x="308" y="225"/>
                    <a:pt x="332" y="107"/>
                    <a:pt x="2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-2148492" y="244111"/>
              <a:ext cx="88500" cy="78757"/>
            </a:xfrm>
            <a:custGeom>
              <a:avLst/>
              <a:gdLst/>
              <a:ahLst/>
              <a:cxnLst/>
              <a:rect l="l" t="t" r="r" b="b"/>
              <a:pathLst>
                <a:path w="545" h="485" extrusionOk="0">
                  <a:moveTo>
                    <a:pt x="265" y="1"/>
                  </a:moveTo>
                  <a:cubicBezTo>
                    <a:pt x="223" y="1"/>
                    <a:pt x="181" y="11"/>
                    <a:pt x="142" y="34"/>
                  </a:cubicBezTo>
                  <a:cubicBezTo>
                    <a:pt x="36" y="105"/>
                    <a:pt x="0" y="247"/>
                    <a:pt x="60" y="365"/>
                  </a:cubicBezTo>
                  <a:cubicBezTo>
                    <a:pt x="106" y="443"/>
                    <a:pt x="188" y="485"/>
                    <a:pt x="269" y="485"/>
                  </a:cubicBezTo>
                  <a:cubicBezTo>
                    <a:pt x="312" y="485"/>
                    <a:pt x="354" y="473"/>
                    <a:pt x="391" y="448"/>
                  </a:cubicBezTo>
                  <a:cubicBezTo>
                    <a:pt x="509" y="378"/>
                    <a:pt x="544" y="236"/>
                    <a:pt x="473" y="117"/>
                  </a:cubicBezTo>
                  <a:cubicBezTo>
                    <a:pt x="434" y="45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-2108058" y="280323"/>
              <a:ext cx="153616" cy="195999"/>
            </a:xfrm>
            <a:custGeom>
              <a:avLst/>
              <a:gdLst/>
              <a:ahLst/>
              <a:cxnLst/>
              <a:rect l="l" t="t" r="r" b="b"/>
              <a:pathLst>
                <a:path w="946" h="1207" extrusionOk="0">
                  <a:moveTo>
                    <a:pt x="47" y="0"/>
                  </a:moveTo>
                  <a:lnTo>
                    <a:pt x="0" y="36"/>
                  </a:lnTo>
                  <a:lnTo>
                    <a:pt x="899" y="1206"/>
                  </a:lnTo>
                  <a:lnTo>
                    <a:pt x="946" y="117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-1795304" y="98452"/>
              <a:ext cx="86714" cy="77782"/>
            </a:xfrm>
            <a:custGeom>
              <a:avLst/>
              <a:gdLst/>
              <a:ahLst/>
              <a:cxnLst/>
              <a:rect l="l" t="t" r="r" b="b"/>
              <a:pathLst>
                <a:path w="534" h="479" extrusionOk="0">
                  <a:moveTo>
                    <a:pt x="280" y="0"/>
                  </a:moveTo>
                  <a:cubicBezTo>
                    <a:pt x="258" y="0"/>
                    <a:pt x="236" y="3"/>
                    <a:pt x="213" y="9"/>
                  </a:cubicBezTo>
                  <a:cubicBezTo>
                    <a:pt x="84" y="33"/>
                    <a:pt x="1" y="163"/>
                    <a:pt x="37" y="293"/>
                  </a:cubicBezTo>
                  <a:cubicBezTo>
                    <a:pt x="66" y="403"/>
                    <a:pt x="164" y="479"/>
                    <a:pt x="271" y="479"/>
                  </a:cubicBezTo>
                  <a:cubicBezTo>
                    <a:pt x="291" y="479"/>
                    <a:pt x="311" y="476"/>
                    <a:pt x="332" y="471"/>
                  </a:cubicBezTo>
                  <a:cubicBezTo>
                    <a:pt x="462" y="435"/>
                    <a:pt x="533" y="305"/>
                    <a:pt x="509" y="175"/>
                  </a:cubicBezTo>
                  <a:cubicBezTo>
                    <a:pt x="480" y="67"/>
                    <a:pt x="386" y="0"/>
                    <a:pt x="280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-1756819" y="136450"/>
              <a:ext cx="42382" cy="238219"/>
            </a:xfrm>
            <a:custGeom>
              <a:avLst/>
              <a:gdLst/>
              <a:ahLst/>
              <a:cxnLst/>
              <a:rect l="l" t="t" r="r" b="b"/>
              <a:pathLst>
                <a:path w="261" h="1467" extrusionOk="0">
                  <a:moveTo>
                    <a:pt x="60" y="0"/>
                  </a:moveTo>
                  <a:lnTo>
                    <a:pt x="0" y="12"/>
                  </a:lnTo>
                  <a:lnTo>
                    <a:pt x="201" y="1466"/>
                  </a:lnTo>
                  <a:lnTo>
                    <a:pt x="260" y="146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-1987244" y="143920"/>
              <a:ext cx="90448" cy="78757"/>
            </a:xfrm>
            <a:custGeom>
              <a:avLst/>
              <a:gdLst/>
              <a:ahLst/>
              <a:cxnLst/>
              <a:rect l="l" t="t" r="r" b="b"/>
              <a:pathLst>
                <a:path w="557" h="485" extrusionOk="0">
                  <a:moveTo>
                    <a:pt x="282" y="0"/>
                  </a:moveTo>
                  <a:cubicBezTo>
                    <a:pt x="239" y="0"/>
                    <a:pt x="195" y="12"/>
                    <a:pt x="155" y="36"/>
                  </a:cubicBezTo>
                  <a:cubicBezTo>
                    <a:pt x="36" y="96"/>
                    <a:pt x="0" y="249"/>
                    <a:pt x="71" y="367"/>
                  </a:cubicBezTo>
                  <a:cubicBezTo>
                    <a:pt x="111" y="439"/>
                    <a:pt x="194" y="484"/>
                    <a:pt x="280" y="484"/>
                  </a:cubicBezTo>
                  <a:cubicBezTo>
                    <a:pt x="321" y="484"/>
                    <a:pt x="364" y="474"/>
                    <a:pt x="402" y="451"/>
                  </a:cubicBezTo>
                  <a:cubicBezTo>
                    <a:pt x="509" y="380"/>
                    <a:pt x="557" y="238"/>
                    <a:pt x="486" y="120"/>
                  </a:cubicBezTo>
                  <a:cubicBezTo>
                    <a:pt x="439" y="42"/>
                    <a:pt x="362" y="0"/>
                    <a:pt x="282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-1946810" y="180456"/>
              <a:ext cx="103764" cy="224903"/>
            </a:xfrm>
            <a:custGeom>
              <a:avLst/>
              <a:gdLst/>
              <a:ahLst/>
              <a:cxnLst/>
              <a:rect l="l" t="t" r="r" b="b"/>
              <a:pathLst>
                <a:path w="639" h="1385" extrusionOk="0">
                  <a:moveTo>
                    <a:pt x="59" y="1"/>
                  </a:moveTo>
                  <a:lnTo>
                    <a:pt x="0" y="24"/>
                  </a:lnTo>
                  <a:lnTo>
                    <a:pt x="579" y="1384"/>
                  </a:lnTo>
                  <a:lnTo>
                    <a:pt x="639" y="136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-1948921" y="658519"/>
              <a:ext cx="489753" cy="295865"/>
            </a:xfrm>
            <a:custGeom>
              <a:avLst/>
              <a:gdLst/>
              <a:ahLst/>
              <a:cxnLst/>
              <a:rect l="l" t="t" r="r" b="b"/>
              <a:pathLst>
                <a:path w="3016" h="1822" extrusionOk="0">
                  <a:moveTo>
                    <a:pt x="2969" y="1"/>
                  </a:moveTo>
                  <a:lnTo>
                    <a:pt x="1" y="1230"/>
                  </a:lnTo>
                  <a:cubicBezTo>
                    <a:pt x="202" y="1478"/>
                    <a:pt x="391" y="1691"/>
                    <a:pt x="521" y="1821"/>
                  </a:cubicBezTo>
                  <a:lnTo>
                    <a:pt x="3016" y="781"/>
                  </a:lnTo>
                  <a:cubicBezTo>
                    <a:pt x="3016" y="603"/>
                    <a:pt x="3004" y="319"/>
                    <a:pt x="296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-2259888" y="707235"/>
              <a:ext cx="224903" cy="231723"/>
            </a:xfrm>
            <a:custGeom>
              <a:avLst/>
              <a:gdLst/>
              <a:ahLst/>
              <a:cxnLst/>
              <a:rect l="l" t="t" r="r" b="b"/>
              <a:pathLst>
                <a:path w="1385" h="1427" extrusionOk="0">
                  <a:moveTo>
                    <a:pt x="728" y="1"/>
                  </a:moveTo>
                  <a:cubicBezTo>
                    <a:pt x="714" y="1"/>
                    <a:pt x="700" y="3"/>
                    <a:pt x="686" y="8"/>
                  </a:cubicBezTo>
                  <a:cubicBezTo>
                    <a:pt x="557" y="55"/>
                    <a:pt x="722" y="505"/>
                    <a:pt x="722" y="505"/>
                  </a:cubicBezTo>
                  <a:cubicBezTo>
                    <a:pt x="722" y="505"/>
                    <a:pt x="575" y="165"/>
                    <a:pt x="435" y="165"/>
                  </a:cubicBezTo>
                  <a:cubicBezTo>
                    <a:pt x="416" y="165"/>
                    <a:pt x="397" y="171"/>
                    <a:pt x="379" y="185"/>
                  </a:cubicBezTo>
                  <a:cubicBezTo>
                    <a:pt x="248" y="283"/>
                    <a:pt x="429" y="601"/>
                    <a:pt x="458" y="651"/>
                  </a:cubicBezTo>
                  <a:lnTo>
                    <a:pt x="458" y="651"/>
                  </a:lnTo>
                  <a:cubicBezTo>
                    <a:pt x="433" y="609"/>
                    <a:pt x="288" y="380"/>
                    <a:pt x="175" y="380"/>
                  </a:cubicBezTo>
                  <a:cubicBezTo>
                    <a:pt x="145" y="380"/>
                    <a:pt x="118" y="395"/>
                    <a:pt x="95" y="434"/>
                  </a:cubicBezTo>
                  <a:cubicBezTo>
                    <a:pt x="1" y="576"/>
                    <a:pt x="439" y="1060"/>
                    <a:pt x="439" y="1060"/>
                  </a:cubicBezTo>
                  <a:lnTo>
                    <a:pt x="911" y="1427"/>
                  </a:lnTo>
                  <a:lnTo>
                    <a:pt x="1384" y="623"/>
                  </a:lnTo>
                  <a:cubicBezTo>
                    <a:pt x="1384" y="623"/>
                    <a:pt x="1337" y="528"/>
                    <a:pt x="1290" y="410"/>
                  </a:cubicBezTo>
                  <a:cubicBezTo>
                    <a:pt x="1254" y="292"/>
                    <a:pt x="1219" y="161"/>
                    <a:pt x="1136" y="150"/>
                  </a:cubicBezTo>
                  <a:cubicBezTo>
                    <a:pt x="1132" y="150"/>
                    <a:pt x="1129" y="150"/>
                    <a:pt x="1126" y="150"/>
                  </a:cubicBezTo>
                  <a:cubicBezTo>
                    <a:pt x="995" y="150"/>
                    <a:pt x="1030" y="410"/>
                    <a:pt x="1030" y="410"/>
                  </a:cubicBezTo>
                  <a:cubicBezTo>
                    <a:pt x="1030" y="410"/>
                    <a:pt x="907" y="1"/>
                    <a:pt x="728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-2188764" y="808239"/>
              <a:ext cx="445584" cy="266961"/>
            </a:xfrm>
            <a:custGeom>
              <a:avLst/>
              <a:gdLst/>
              <a:ahLst/>
              <a:cxnLst/>
              <a:rect l="l" t="t" r="r" b="b"/>
              <a:pathLst>
                <a:path w="2744" h="1644" extrusionOk="0">
                  <a:moveTo>
                    <a:pt x="946" y="1"/>
                  </a:moveTo>
                  <a:lnTo>
                    <a:pt x="1" y="438"/>
                  </a:lnTo>
                  <a:cubicBezTo>
                    <a:pt x="390" y="1207"/>
                    <a:pt x="1265" y="1644"/>
                    <a:pt x="1265" y="1644"/>
                  </a:cubicBezTo>
                  <a:cubicBezTo>
                    <a:pt x="1265" y="1644"/>
                    <a:pt x="2743" y="1549"/>
                    <a:pt x="2152" y="1265"/>
                  </a:cubicBezTo>
                  <a:cubicBezTo>
                    <a:pt x="1572" y="994"/>
                    <a:pt x="946" y="1"/>
                    <a:pt x="94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-2371122" y="16609"/>
              <a:ext cx="1288200" cy="1358026"/>
            </a:xfrm>
            <a:custGeom>
              <a:avLst/>
              <a:gdLst/>
              <a:ahLst/>
              <a:cxnLst/>
              <a:rect l="l" t="t" r="r" b="b"/>
              <a:pathLst>
                <a:path w="7933" h="8363" extrusionOk="0">
                  <a:moveTo>
                    <a:pt x="3441" y="40"/>
                  </a:moveTo>
                  <a:cubicBezTo>
                    <a:pt x="3830" y="40"/>
                    <a:pt x="4221" y="123"/>
                    <a:pt x="4599" y="277"/>
                  </a:cubicBezTo>
                  <a:cubicBezTo>
                    <a:pt x="5343" y="584"/>
                    <a:pt x="5923" y="1164"/>
                    <a:pt x="6242" y="1920"/>
                  </a:cubicBezTo>
                  <a:lnTo>
                    <a:pt x="7886" y="5880"/>
                  </a:lnTo>
                  <a:lnTo>
                    <a:pt x="1998" y="8315"/>
                  </a:lnTo>
                  <a:lnTo>
                    <a:pt x="355" y="4356"/>
                  </a:lnTo>
                  <a:cubicBezTo>
                    <a:pt x="47" y="3610"/>
                    <a:pt x="47" y="2783"/>
                    <a:pt x="355" y="2039"/>
                  </a:cubicBezTo>
                  <a:cubicBezTo>
                    <a:pt x="674" y="1282"/>
                    <a:pt x="1253" y="702"/>
                    <a:pt x="1998" y="395"/>
                  </a:cubicBezTo>
                  <a:lnTo>
                    <a:pt x="2270" y="277"/>
                  </a:lnTo>
                  <a:cubicBezTo>
                    <a:pt x="2648" y="123"/>
                    <a:pt x="3039" y="40"/>
                    <a:pt x="3441" y="40"/>
                  </a:cubicBezTo>
                  <a:close/>
                  <a:moveTo>
                    <a:pt x="3446" y="0"/>
                  </a:moveTo>
                  <a:cubicBezTo>
                    <a:pt x="3043" y="0"/>
                    <a:pt x="2640" y="80"/>
                    <a:pt x="2258" y="242"/>
                  </a:cubicBezTo>
                  <a:lnTo>
                    <a:pt x="1986" y="348"/>
                  </a:lnTo>
                  <a:cubicBezTo>
                    <a:pt x="1230" y="667"/>
                    <a:pt x="638" y="1258"/>
                    <a:pt x="320" y="2015"/>
                  </a:cubicBezTo>
                  <a:cubicBezTo>
                    <a:pt x="0" y="2772"/>
                    <a:pt x="0" y="3610"/>
                    <a:pt x="320" y="4367"/>
                  </a:cubicBezTo>
                  <a:lnTo>
                    <a:pt x="1975" y="8351"/>
                  </a:lnTo>
                  <a:cubicBezTo>
                    <a:pt x="1975" y="8363"/>
                    <a:pt x="1975" y="8363"/>
                    <a:pt x="1986" y="8363"/>
                  </a:cubicBezTo>
                  <a:lnTo>
                    <a:pt x="1998" y="8363"/>
                  </a:lnTo>
                  <a:lnTo>
                    <a:pt x="7921" y="5904"/>
                  </a:lnTo>
                  <a:cubicBezTo>
                    <a:pt x="7933" y="5904"/>
                    <a:pt x="7933" y="5893"/>
                    <a:pt x="7933" y="5880"/>
                  </a:cubicBezTo>
                  <a:lnTo>
                    <a:pt x="6278" y="1897"/>
                  </a:lnTo>
                  <a:cubicBezTo>
                    <a:pt x="5971" y="1140"/>
                    <a:pt x="5367" y="549"/>
                    <a:pt x="4611" y="229"/>
                  </a:cubicBezTo>
                  <a:cubicBezTo>
                    <a:pt x="4236" y="77"/>
                    <a:pt x="3841" y="0"/>
                    <a:pt x="344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2225300" y="276913"/>
              <a:ext cx="34750" cy="44006"/>
            </a:xfrm>
            <a:custGeom>
              <a:avLst/>
              <a:gdLst/>
              <a:ahLst/>
              <a:cxnLst/>
              <a:rect l="l" t="t" r="r" b="b"/>
              <a:pathLst>
                <a:path w="214" h="271" extrusionOk="0">
                  <a:moveTo>
                    <a:pt x="184" y="1"/>
                  </a:moveTo>
                  <a:cubicBezTo>
                    <a:pt x="178" y="1"/>
                    <a:pt x="172" y="4"/>
                    <a:pt x="166" y="10"/>
                  </a:cubicBezTo>
                  <a:cubicBezTo>
                    <a:pt x="107" y="81"/>
                    <a:pt x="60" y="152"/>
                    <a:pt x="13" y="234"/>
                  </a:cubicBezTo>
                  <a:cubicBezTo>
                    <a:pt x="1" y="234"/>
                    <a:pt x="1" y="258"/>
                    <a:pt x="13" y="258"/>
                  </a:cubicBezTo>
                  <a:lnTo>
                    <a:pt x="24" y="270"/>
                  </a:lnTo>
                  <a:cubicBezTo>
                    <a:pt x="36" y="270"/>
                    <a:pt x="36" y="258"/>
                    <a:pt x="48" y="258"/>
                  </a:cubicBezTo>
                  <a:cubicBezTo>
                    <a:pt x="95" y="176"/>
                    <a:pt x="142" y="105"/>
                    <a:pt x="202" y="34"/>
                  </a:cubicBezTo>
                  <a:cubicBezTo>
                    <a:pt x="213" y="21"/>
                    <a:pt x="213" y="10"/>
                    <a:pt x="202" y="10"/>
                  </a:cubicBezTo>
                  <a:cubicBezTo>
                    <a:pt x="196" y="4"/>
                    <a:pt x="190" y="1"/>
                    <a:pt x="184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2296263" y="380190"/>
              <a:ext cx="48066" cy="295703"/>
            </a:xfrm>
            <a:custGeom>
              <a:avLst/>
              <a:gdLst/>
              <a:ahLst/>
              <a:cxnLst/>
              <a:rect l="l" t="t" r="r" b="b"/>
              <a:pathLst>
                <a:path w="296" h="1821" extrusionOk="0">
                  <a:moveTo>
                    <a:pt x="261" y="0"/>
                  </a:moveTo>
                  <a:cubicBezTo>
                    <a:pt x="248" y="0"/>
                    <a:pt x="237" y="0"/>
                    <a:pt x="225" y="12"/>
                  </a:cubicBezTo>
                  <a:cubicBezTo>
                    <a:pt x="1" y="591"/>
                    <a:pt x="12" y="1230"/>
                    <a:pt x="248" y="1797"/>
                  </a:cubicBezTo>
                  <a:cubicBezTo>
                    <a:pt x="248" y="1809"/>
                    <a:pt x="261" y="1821"/>
                    <a:pt x="272" y="1821"/>
                  </a:cubicBezTo>
                  <a:lnTo>
                    <a:pt x="272" y="1809"/>
                  </a:lnTo>
                  <a:cubicBezTo>
                    <a:pt x="284" y="1809"/>
                    <a:pt x="296" y="1797"/>
                    <a:pt x="284" y="1786"/>
                  </a:cubicBezTo>
                  <a:cubicBezTo>
                    <a:pt x="59" y="1218"/>
                    <a:pt x="48" y="603"/>
                    <a:pt x="272" y="36"/>
                  </a:cubicBezTo>
                  <a:cubicBezTo>
                    <a:pt x="272" y="24"/>
                    <a:pt x="272" y="12"/>
                    <a:pt x="261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824047" y="1115472"/>
              <a:ext cx="75022" cy="641258"/>
            </a:xfrm>
            <a:custGeom>
              <a:avLst/>
              <a:gdLst/>
              <a:ahLst/>
              <a:cxnLst/>
              <a:rect l="l" t="t" r="r" b="b"/>
              <a:pathLst>
                <a:path w="462" h="3949" extrusionOk="0">
                  <a:moveTo>
                    <a:pt x="95" y="0"/>
                  </a:moveTo>
                  <a:lnTo>
                    <a:pt x="1" y="3936"/>
                  </a:lnTo>
                  <a:lnTo>
                    <a:pt x="379" y="3949"/>
                  </a:lnTo>
                  <a:lnTo>
                    <a:pt x="461" y="1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-1921965" y="1664497"/>
              <a:ext cx="257380" cy="253645"/>
            </a:xfrm>
            <a:custGeom>
              <a:avLst/>
              <a:gdLst/>
              <a:ahLst/>
              <a:cxnLst/>
              <a:rect l="l" t="t" r="r" b="b"/>
              <a:pathLst>
                <a:path w="1585" h="1562" extrusionOk="0">
                  <a:moveTo>
                    <a:pt x="782" y="0"/>
                  </a:moveTo>
                  <a:cubicBezTo>
                    <a:pt x="366" y="0"/>
                    <a:pt x="13" y="339"/>
                    <a:pt x="13" y="768"/>
                  </a:cubicBezTo>
                  <a:cubicBezTo>
                    <a:pt x="0" y="1194"/>
                    <a:pt x="344" y="1549"/>
                    <a:pt x="769" y="1561"/>
                  </a:cubicBezTo>
                  <a:cubicBezTo>
                    <a:pt x="776" y="1561"/>
                    <a:pt x="783" y="1561"/>
                    <a:pt x="790" y="1561"/>
                  </a:cubicBezTo>
                  <a:cubicBezTo>
                    <a:pt x="1218" y="1561"/>
                    <a:pt x="1561" y="1223"/>
                    <a:pt x="1573" y="804"/>
                  </a:cubicBezTo>
                  <a:cubicBezTo>
                    <a:pt x="1584" y="366"/>
                    <a:pt x="1242" y="12"/>
                    <a:pt x="804" y="0"/>
                  </a:cubicBezTo>
                  <a:cubicBezTo>
                    <a:pt x="797" y="0"/>
                    <a:pt x="789" y="0"/>
                    <a:pt x="782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-1864318" y="1721982"/>
              <a:ext cx="142087" cy="140301"/>
            </a:xfrm>
            <a:custGeom>
              <a:avLst/>
              <a:gdLst/>
              <a:ahLst/>
              <a:cxnLst/>
              <a:rect l="l" t="t" r="r" b="b"/>
              <a:pathLst>
                <a:path w="875" h="864" extrusionOk="0">
                  <a:moveTo>
                    <a:pt x="426" y="0"/>
                  </a:moveTo>
                  <a:cubicBezTo>
                    <a:pt x="190" y="0"/>
                    <a:pt x="12" y="185"/>
                    <a:pt x="0" y="414"/>
                  </a:cubicBezTo>
                  <a:cubicBezTo>
                    <a:pt x="0" y="663"/>
                    <a:pt x="189" y="852"/>
                    <a:pt x="426" y="864"/>
                  </a:cubicBezTo>
                  <a:cubicBezTo>
                    <a:pt x="662" y="864"/>
                    <a:pt x="863" y="674"/>
                    <a:pt x="863" y="438"/>
                  </a:cubicBezTo>
                  <a:cubicBezTo>
                    <a:pt x="875" y="201"/>
                    <a:pt x="686" y="1"/>
                    <a:pt x="449" y="1"/>
                  </a:cubicBezTo>
                  <a:cubicBezTo>
                    <a:pt x="442" y="1"/>
                    <a:pt x="434" y="0"/>
                    <a:pt x="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-1478491" y="959907"/>
              <a:ext cx="505017" cy="485856"/>
            </a:xfrm>
            <a:custGeom>
              <a:avLst/>
              <a:gdLst/>
              <a:ahLst/>
              <a:cxnLst/>
              <a:rect l="l" t="t" r="r" b="b"/>
              <a:pathLst>
                <a:path w="3110" h="2992" extrusionOk="0">
                  <a:moveTo>
                    <a:pt x="261" y="0"/>
                  </a:moveTo>
                  <a:lnTo>
                    <a:pt x="1" y="273"/>
                  </a:lnTo>
                  <a:lnTo>
                    <a:pt x="2849" y="2992"/>
                  </a:lnTo>
                  <a:lnTo>
                    <a:pt x="3109" y="2732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-1109877" y="1322513"/>
              <a:ext cx="280439" cy="254133"/>
            </a:xfrm>
            <a:custGeom>
              <a:avLst/>
              <a:gdLst/>
              <a:ahLst/>
              <a:cxnLst/>
              <a:rect l="l" t="t" r="r" b="b"/>
              <a:pathLst>
                <a:path w="1727" h="1565" extrusionOk="0">
                  <a:moveTo>
                    <a:pt x="870" y="0"/>
                  </a:moveTo>
                  <a:cubicBezTo>
                    <a:pt x="665" y="0"/>
                    <a:pt x="460" y="80"/>
                    <a:pt x="308" y="239"/>
                  </a:cubicBezTo>
                  <a:cubicBezTo>
                    <a:pt x="0" y="557"/>
                    <a:pt x="12" y="1054"/>
                    <a:pt x="331" y="1350"/>
                  </a:cubicBezTo>
                  <a:cubicBezTo>
                    <a:pt x="481" y="1493"/>
                    <a:pt x="674" y="1564"/>
                    <a:pt x="868" y="1564"/>
                  </a:cubicBezTo>
                  <a:cubicBezTo>
                    <a:pt x="1073" y="1564"/>
                    <a:pt x="1279" y="1484"/>
                    <a:pt x="1430" y="1326"/>
                  </a:cubicBezTo>
                  <a:cubicBezTo>
                    <a:pt x="1726" y="1006"/>
                    <a:pt x="1714" y="510"/>
                    <a:pt x="1407" y="215"/>
                  </a:cubicBezTo>
                  <a:cubicBezTo>
                    <a:pt x="1258" y="71"/>
                    <a:pt x="1064" y="0"/>
                    <a:pt x="870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-1046546" y="1379673"/>
              <a:ext cx="155727" cy="140788"/>
            </a:xfrm>
            <a:custGeom>
              <a:avLst/>
              <a:gdLst/>
              <a:ahLst/>
              <a:cxnLst/>
              <a:rect l="l" t="t" r="r" b="b"/>
              <a:pathLst>
                <a:path w="959" h="867" extrusionOk="0">
                  <a:moveTo>
                    <a:pt x="474" y="0"/>
                  </a:moveTo>
                  <a:cubicBezTo>
                    <a:pt x="361" y="0"/>
                    <a:pt x="250" y="44"/>
                    <a:pt x="166" y="134"/>
                  </a:cubicBezTo>
                  <a:cubicBezTo>
                    <a:pt x="0" y="300"/>
                    <a:pt x="0" y="584"/>
                    <a:pt x="178" y="749"/>
                  </a:cubicBezTo>
                  <a:cubicBezTo>
                    <a:pt x="262" y="828"/>
                    <a:pt x="367" y="866"/>
                    <a:pt x="473" y="866"/>
                  </a:cubicBezTo>
                  <a:cubicBezTo>
                    <a:pt x="589" y="866"/>
                    <a:pt x="706" y="819"/>
                    <a:pt x="793" y="725"/>
                  </a:cubicBezTo>
                  <a:cubicBezTo>
                    <a:pt x="958" y="560"/>
                    <a:pt x="946" y="288"/>
                    <a:pt x="780" y="123"/>
                  </a:cubicBezTo>
                  <a:cubicBezTo>
                    <a:pt x="693" y="42"/>
                    <a:pt x="583" y="0"/>
                    <a:pt x="4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-2292365" y="746207"/>
              <a:ext cx="1420706" cy="782533"/>
            </a:xfrm>
            <a:custGeom>
              <a:avLst/>
              <a:gdLst/>
              <a:ahLst/>
              <a:cxnLst/>
              <a:rect l="l" t="t" r="r" b="b"/>
              <a:pathLst>
                <a:path w="8749" h="4819" extrusionOk="0">
                  <a:moveTo>
                    <a:pt x="6553" y="0"/>
                  </a:moveTo>
                  <a:cubicBezTo>
                    <a:pt x="5721" y="0"/>
                    <a:pt x="4692" y="214"/>
                    <a:pt x="3641" y="643"/>
                  </a:cubicBezTo>
                  <a:cubicBezTo>
                    <a:pt x="1454" y="1553"/>
                    <a:pt x="0" y="3078"/>
                    <a:pt x="402" y="4059"/>
                  </a:cubicBezTo>
                  <a:cubicBezTo>
                    <a:pt x="611" y="4563"/>
                    <a:pt x="1282" y="4818"/>
                    <a:pt x="2187" y="4818"/>
                  </a:cubicBezTo>
                  <a:cubicBezTo>
                    <a:pt x="3020" y="4818"/>
                    <a:pt x="4053" y="4602"/>
                    <a:pt x="5107" y="4166"/>
                  </a:cubicBezTo>
                  <a:cubicBezTo>
                    <a:pt x="7294" y="3255"/>
                    <a:pt x="8748" y="1731"/>
                    <a:pt x="8346" y="761"/>
                  </a:cubicBezTo>
                  <a:cubicBezTo>
                    <a:pt x="8137" y="255"/>
                    <a:pt x="7463" y="0"/>
                    <a:pt x="6553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-2366413" y="652673"/>
              <a:ext cx="1625311" cy="916176"/>
            </a:xfrm>
            <a:custGeom>
              <a:avLst/>
              <a:gdLst/>
              <a:ahLst/>
              <a:cxnLst/>
              <a:rect l="l" t="t" r="r" b="b"/>
              <a:pathLst>
                <a:path w="10009" h="5642" extrusionOk="0">
                  <a:moveTo>
                    <a:pt x="7064" y="1"/>
                  </a:moveTo>
                  <a:lnTo>
                    <a:pt x="5598" y="616"/>
                  </a:lnTo>
                  <a:lnTo>
                    <a:pt x="2608" y="1845"/>
                  </a:lnTo>
                  <a:lnTo>
                    <a:pt x="1153" y="2460"/>
                  </a:lnTo>
                  <a:lnTo>
                    <a:pt x="89" y="5202"/>
                  </a:lnTo>
                  <a:cubicBezTo>
                    <a:pt x="1" y="5431"/>
                    <a:pt x="177" y="5642"/>
                    <a:pt x="389" y="5642"/>
                  </a:cubicBezTo>
                  <a:cubicBezTo>
                    <a:pt x="430" y="5642"/>
                    <a:pt x="473" y="5634"/>
                    <a:pt x="515" y="5617"/>
                  </a:cubicBezTo>
                  <a:lnTo>
                    <a:pt x="4097" y="4138"/>
                  </a:lnTo>
                  <a:lnTo>
                    <a:pt x="6166" y="3276"/>
                  </a:lnTo>
                  <a:lnTo>
                    <a:pt x="9748" y="1798"/>
                  </a:lnTo>
                  <a:cubicBezTo>
                    <a:pt x="10008" y="1679"/>
                    <a:pt x="10008" y="1313"/>
                    <a:pt x="9748" y="1195"/>
                  </a:cubicBezTo>
                  <a:lnTo>
                    <a:pt x="7064" y="1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-2194609" y="1225732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3" y="31"/>
                  </a:cubicBezTo>
                  <a:cubicBezTo>
                    <a:pt x="84" y="102"/>
                    <a:pt x="1" y="314"/>
                    <a:pt x="72" y="503"/>
                  </a:cubicBezTo>
                  <a:cubicBezTo>
                    <a:pt x="134" y="636"/>
                    <a:pt x="270" y="723"/>
                    <a:pt x="408" y="723"/>
                  </a:cubicBezTo>
                  <a:cubicBezTo>
                    <a:pt x="454" y="723"/>
                    <a:pt x="500" y="713"/>
                    <a:pt x="544" y="693"/>
                  </a:cubicBezTo>
                  <a:cubicBezTo>
                    <a:pt x="734" y="622"/>
                    <a:pt x="817" y="409"/>
                    <a:pt x="746" y="220"/>
                  </a:cubicBezTo>
                  <a:cubicBezTo>
                    <a:pt x="684" y="87"/>
                    <a:pt x="548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-1935280" y="1118233"/>
              <a:ext cx="132506" cy="117404"/>
            </a:xfrm>
            <a:custGeom>
              <a:avLst/>
              <a:gdLst/>
              <a:ahLst/>
              <a:cxnLst/>
              <a:rect l="l" t="t" r="r" b="b"/>
              <a:pathLst>
                <a:path w="816" h="723" extrusionOk="0">
                  <a:moveTo>
                    <a:pt x="409" y="0"/>
                  </a:moveTo>
                  <a:cubicBezTo>
                    <a:pt x="363" y="0"/>
                    <a:pt x="316" y="10"/>
                    <a:pt x="272" y="31"/>
                  </a:cubicBezTo>
                  <a:cubicBezTo>
                    <a:pt x="82" y="102"/>
                    <a:pt x="0" y="314"/>
                    <a:pt x="71" y="503"/>
                  </a:cubicBezTo>
                  <a:cubicBezTo>
                    <a:pt x="133" y="636"/>
                    <a:pt x="268" y="723"/>
                    <a:pt x="407" y="723"/>
                  </a:cubicBezTo>
                  <a:cubicBezTo>
                    <a:pt x="453" y="723"/>
                    <a:pt x="500" y="713"/>
                    <a:pt x="544" y="693"/>
                  </a:cubicBezTo>
                  <a:cubicBezTo>
                    <a:pt x="733" y="622"/>
                    <a:pt x="815" y="409"/>
                    <a:pt x="744" y="220"/>
                  </a:cubicBezTo>
                  <a:cubicBezTo>
                    <a:pt x="683" y="87"/>
                    <a:pt x="548" y="0"/>
                    <a:pt x="409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-1676276" y="1010733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3" y="31"/>
                  </a:cubicBezTo>
                  <a:cubicBezTo>
                    <a:pt x="84" y="102"/>
                    <a:pt x="1" y="314"/>
                    <a:pt x="71" y="503"/>
                  </a:cubicBezTo>
                  <a:cubicBezTo>
                    <a:pt x="134" y="636"/>
                    <a:pt x="269" y="723"/>
                    <a:pt x="408" y="723"/>
                  </a:cubicBezTo>
                  <a:cubicBezTo>
                    <a:pt x="454" y="723"/>
                    <a:pt x="500" y="713"/>
                    <a:pt x="544" y="693"/>
                  </a:cubicBezTo>
                  <a:cubicBezTo>
                    <a:pt x="733" y="622"/>
                    <a:pt x="817" y="409"/>
                    <a:pt x="746" y="220"/>
                  </a:cubicBezTo>
                  <a:cubicBezTo>
                    <a:pt x="683" y="87"/>
                    <a:pt x="548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-1417109" y="903234"/>
              <a:ext cx="132669" cy="117404"/>
            </a:xfrm>
            <a:custGeom>
              <a:avLst/>
              <a:gdLst/>
              <a:ahLst/>
              <a:cxnLst/>
              <a:rect l="l" t="t" r="r" b="b"/>
              <a:pathLst>
                <a:path w="817" h="723" extrusionOk="0">
                  <a:moveTo>
                    <a:pt x="410" y="0"/>
                  </a:moveTo>
                  <a:cubicBezTo>
                    <a:pt x="364" y="0"/>
                    <a:pt x="317" y="10"/>
                    <a:pt x="272" y="31"/>
                  </a:cubicBezTo>
                  <a:cubicBezTo>
                    <a:pt x="83" y="101"/>
                    <a:pt x="1" y="314"/>
                    <a:pt x="72" y="503"/>
                  </a:cubicBezTo>
                  <a:cubicBezTo>
                    <a:pt x="134" y="636"/>
                    <a:pt x="269" y="723"/>
                    <a:pt x="408" y="723"/>
                  </a:cubicBezTo>
                  <a:cubicBezTo>
                    <a:pt x="454" y="723"/>
                    <a:pt x="500" y="713"/>
                    <a:pt x="545" y="693"/>
                  </a:cubicBezTo>
                  <a:cubicBezTo>
                    <a:pt x="734" y="622"/>
                    <a:pt x="816" y="409"/>
                    <a:pt x="745" y="220"/>
                  </a:cubicBezTo>
                  <a:cubicBezTo>
                    <a:pt x="684" y="86"/>
                    <a:pt x="549" y="0"/>
                    <a:pt x="410" y="0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-1157943" y="795573"/>
              <a:ext cx="132669" cy="117567"/>
            </a:xfrm>
            <a:custGeom>
              <a:avLst/>
              <a:gdLst/>
              <a:ahLst/>
              <a:cxnLst/>
              <a:rect l="l" t="t" r="r" b="b"/>
              <a:pathLst>
                <a:path w="817" h="724" extrusionOk="0">
                  <a:moveTo>
                    <a:pt x="410" y="1"/>
                  </a:moveTo>
                  <a:cubicBezTo>
                    <a:pt x="364" y="1"/>
                    <a:pt x="317" y="11"/>
                    <a:pt x="273" y="32"/>
                  </a:cubicBezTo>
                  <a:cubicBezTo>
                    <a:pt x="84" y="102"/>
                    <a:pt x="0" y="315"/>
                    <a:pt x="71" y="504"/>
                  </a:cubicBezTo>
                  <a:cubicBezTo>
                    <a:pt x="134" y="637"/>
                    <a:pt x="269" y="724"/>
                    <a:pt x="408" y="724"/>
                  </a:cubicBezTo>
                  <a:cubicBezTo>
                    <a:pt x="454" y="724"/>
                    <a:pt x="500" y="714"/>
                    <a:pt x="544" y="694"/>
                  </a:cubicBezTo>
                  <a:cubicBezTo>
                    <a:pt x="733" y="623"/>
                    <a:pt x="817" y="410"/>
                    <a:pt x="746" y="221"/>
                  </a:cubicBezTo>
                  <a:cubicBezTo>
                    <a:pt x="683" y="87"/>
                    <a:pt x="548" y="1"/>
                    <a:pt x="410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34"/>
          <p:cNvGrpSpPr/>
          <p:nvPr/>
        </p:nvGrpSpPr>
        <p:grpSpPr>
          <a:xfrm>
            <a:off x="96047" y="-467825"/>
            <a:ext cx="1261407" cy="1659899"/>
            <a:chOff x="-8268464" y="-1268834"/>
            <a:chExt cx="1261407" cy="1659899"/>
          </a:xfrm>
        </p:grpSpPr>
        <p:sp>
          <p:nvSpPr>
            <p:cNvPr id="743" name="Google Shape;743;p34"/>
            <p:cNvSpPr/>
            <p:nvPr/>
          </p:nvSpPr>
          <p:spPr>
            <a:xfrm>
              <a:off x="-7391097" y="-554013"/>
              <a:ext cx="324608" cy="178624"/>
            </a:xfrm>
            <a:custGeom>
              <a:avLst/>
              <a:gdLst/>
              <a:ahLst/>
              <a:cxnLst/>
              <a:rect l="l" t="t" r="r" b="b"/>
              <a:pathLst>
                <a:path w="1999" h="1100" extrusionOk="0">
                  <a:moveTo>
                    <a:pt x="1380" y="0"/>
                  </a:moveTo>
                  <a:cubicBezTo>
                    <a:pt x="1069" y="0"/>
                    <a:pt x="606" y="199"/>
                    <a:pt x="190" y="422"/>
                  </a:cubicBezTo>
                  <a:cubicBezTo>
                    <a:pt x="190" y="422"/>
                    <a:pt x="1" y="575"/>
                    <a:pt x="48" y="741"/>
                  </a:cubicBezTo>
                  <a:cubicBezTo>
                    <a:pt x="83" y="918"/>
                    <a:pt x="296" y="989"/>
                    <a:pt x="296" y="989"/>
                  </a:cubicBezTo>
                  <a:cubicBezTo>
                    <a:pt x="296" y="989"/>
                    <a:pt x="626" y="1100"/>
                    <a:pt x="1007" y="1100"/>
                  </a:cubicBezTo>
                  <a:cubicBezTo>
                    <a:pt x="1237" y="1100"/>
                    <a:pt x="1486" y="1059"/>
                    <a:pt x="1691" y="930"/>
                  </a:cubicBezTo>
                  <a:cubicBezTo>
                    <a:pt x="1998" y="717"/>
                    <a:pt x="1963" y="186"/>
                    <a:pt x="1561" y="31"/>
                  </a:cubicBezTo>
                  <a:cubicBezTo>
                    <a:pt x="1510" y="10"/>
                    <a:pt x="1448" y="0"/>
                    <a:pt x="1380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-8268464" y="-1268834"/>
              <a:ext cx="614465" cy="1215289"/>
            </a:xfrm>
            <a:custGeom>
              <a:avLst/>
              <a:gdLst/>
              <a:ahLst/>
              <a:cxnLst/>
              <a:rect l="l" t="t" r="r" b="b"/>
              <a:pathLst>
                <a:path w="3784" h="7484" extrusionOk="0">
                  <a:moveTo>
                    <a:pt x="2849" y="1"/>
                  </a:moveTo>
                  <a:cubicBezTo>
                    <a:pt x="2772" y="1"/>
                    <a:pt x="2710" y="32"/>
                    <a:pt x="2672" y="107"/>
                  </a:cubicBezTo>
                  <a:cubicBezTo>
                    <a:pt x="2460" y="497"/>
                    <a:pt x="3193" y="934"/>
                    <a:pt x="3193" y="934"/>
                  </a:cubicBezTo>
                  <a:cubicBezTo>
                    <a:pt x="3193" y="934"/>
                    <a:pt x="3045" y="914"/>
                    <a:pt x="2859" y="914"/>
                  </a:cubicBezTo>
                  <a:cubicBezTo>
                    <a:pt x="2550" y="914"/>
                    <a:pt x="2136" y="970"/>
                    <a:pt x="2129" y="1265"/>
                  </a:cubicBezTo>
                  <a:cubicBezTo>
                    <a:pt x="2117" y="1750"/>
                    <a:pt x="2932" y="2058"/>
                    <a:pt x="2932" y="2058"/>
                  </a:cubicBezTo>
                  <a:cubicBezTo>
                    <a:pt x="2932" y="2058"/>
                    <a:pt x="2808" y="2046"/>
                    <a:pt x="2637" y="2046"/>
                  </a:cubicBezTo>
                  <a:cubicBezTo>
                    <a:pt x="2287" y="2046"/>
                    <a:pt x="1743" y="2094"/>
                    <a:pt x="1679" y="2389"/>
                  </a:cubicBezTo>
                  <a:cubicBezTo>
                    <a:pt x="1585" y="2838"/>
                    <a:pt x="2377" y="3346"/>
                    <a:pt x="2377" y="3346"/>
                  </a:cubicBezTo>
                  <a:cubicBezTo>
                    <a:pt x="2377" y="3346"/>
                    <a:pt x="1972" y="3188"/>
                    <a:pt x="1641" y="3188"/>
                  </a:cubicBezTo>
                  <a:cubicBezTo>
                    <a:pt x="1460" y="3188"/>
                    <a:pt x="1301" y="3235"/>
                    <a:pt x="1242" y="3382"/>
                  </a:cubicBezTo>
                  <a:cubicBezTo>
                    <a:pt x="1077" y="3795"/>
                    <a:pt x="1928" y="4280"/>
                    <a:pt x="1928" y="4280"/>
                  </a:cubicBezTo>
                  <a:cubicBezTo>
                    <a:pt x="1928" y="4280"/>
                    <a:pt x="1690" y="4234"/>
                    <a:pt x="1434" y="4234"/>
                  </a:cubicBezTo>
                  <a:cubicBezTo>
                    <a:pt x="1170" y="4234"/>
                    <a:pt x="888" y="4283"/>
                    <a:pt x="828" y="4481"/>
                  </a:cubicBezTo>
                  <a:cubicBezTo>
                    <a:pt x="699" y="4871"/>
                    <a:pt x="1419" y="5285"/>
                    <a:pt x="1419" y="5285"/>
                  </a:cubicBezTo>
                  <a:cubicBezTo>
                    <a:pt x="1419" y="5285"/>
                    <a:pt x="1319" y="5275"/>
                    <a:pt x="1179" y="5275"/>
                  </a:cubicBezTo>
                  <a:cubicBezTo>
                    <a:pt x="909" y="5275"/>
                    <a:pt x="488" y="5311"/>
                    <a:pt x="355" y="5521"/>
                  </a:cubicBezTo>
                  <a:cubicBezTo>
                    <a:pt x="166" y="5852"/>
                    <a:pt x="923" y="6313"/>
                    <a:pt x="923" y="6313"/>
                  </a:cubicBezTo>
                  <a:cubicBezTo>
                    <a:pt x="923" y="6313"/>
                    <a:pt x="13" y="6337"/>
                    <a:pt x="1" y="6739"/>
                  </a:cubicBezTo>
                  <a:cubicBezTo>
                    <a:pt x="1" y="7213"/>
                    <a:pt x="737" y="7484"/>
                    <a:pt x="779" y="7484"/>
                  </a:cubicBezTo>
                  <a:cubicBezTo>
                    <a:pt x="780" y="7484"/>
                    <a:pt x="781" y="7484"/>
                    <a:pt x="781" y="7483"/>
                  </a:cubicBezTo>
                  <a:lnTo>
                    <a:pt x="3784" y="579"/>
                  </a:lnTo>
                  <a:cubicBezTo>
                    <a:pt x="3784" y="579"/>
                    <a:pt x="3182" y="1"/>
                    <a:pt x="28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-8197339" y="-1259254"/>
              <a:ext cx="1190282" cy="1650319"/>
            </a:xfrm>
            <a:custGeom>
              <a:avLst/>
              <a:gdLst/>
              <a:ahLst/>
              <a:cxnLst/>
              <a:rect l="l" t="t" r="r" b="b"/>
              <a:pathLst>
                <a:path w="7330" h="10163" extrusionOk="0">
                  <a:moveTo>
                    <a:pt x="3216" y="0"/>
                  </a:moveTo>
                  <a:cubicBezTo>
                    <a:pt x="3216" y="0"/>
                    <a:pt x="1336" y="4316"/>
                    <a:pt x="721" y="5592"/>
                  </a:cubicBezTo>
                  <a:cubicBezTo>
                    <a:pt x="106" y="6857"/>
                    <a:pt x="1" y="7684"/>
                    <a:pt x="556" y="8205"/>
                  </a:cubicBezTo>
                  <a:cubicBezTo>
                    <a:pt x="978" y="8591"/>
                    <a:pt x="3116" y="10162"/>
                    <a:pt x="4712" y="10162"/>
                  </a:cubicBezTo>
                  <a:cubicBezTo>
                    <a:pt x="5218" y="10162"/>
                    <a:pt x="5669" y="10004"/>
                    <a:pt x="5994" y="9600"/>
                  </a:cubicBezTo>
                  <a:cubicBezTo>
                    <a:pt x="7330" y="7910"/>
                    <a:pt x="4729" y="6455"/>
                    <a:pt x="4729" y="6455"/>
                  </a:cubicBezTo>
                  <a:lnTo>
                    <a:pt x="6916" y="2542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-7886371" y="-413550"/>
              <a:ext cx="44331" cy="40271"/>
            </a:xfrm>
            <a:custGeom>
              <a:avLst/>
              <a:gdLst/>
              <a:ahLst/>
              <a:cxnLst/>
              <a:rect l="l" t="t" r="r" b="b"/>
              <a:pathLst>
                <a:path w="273" h="248" extrusionOk="0">
                  <a:moveTo>
                    <a:pt x="141" y="1"/>
                  </a:moveTo>
                  <a:cubicBezTo>
                    <a:pt x="99" y="1"/>
                    <a:pt x="60" y="22"/>
                    <a:pt x="36" y="53"/>
                  </a:cubicBezTo>
                  <a:cubicBezTo>
                    <a:pt x="1" y="112"/>
                    <a:pt x="12" y="183"/>
                    <a:pt x="72" y="230"/>
                  </a:cubicBezTo>
                  <a:cubicBezTo>
                    <a:pt x="90" y="242"/>
                    <a:pt x="111" y="247"/>
                    <a:pt x="130" y="247"/>
                  </a:cubicBezTo>
                  <a:cubicBezTo>
                    <a:pt x="172" y="247"/>
                    <a:pt x="213" y="223"/>
                    <a:pt x="237" y="183"/>
                  </a:cubicBezTo>
                  <a:cubicBezTo>
                    <a:pt x="272" y="136"/>
                    <a:pt x="261" y="53"/>
                    <a:pt x="201" y="18"/>
                  </a:cubicBezTo>
                  <a:cubicBezTo>
                    <a:pt x="182" y="6"/>
                    <a:pt x="161" y="1"/>
                    <a:pt x="141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-8024561" y="-385782"/>
              <a:ext cx="67227" cy="59271"/>
            </a:xfrm>
            <a:custGeom>
              <a:avLst/>
              <a:gdLst/>
              <a:ahLst/>
              <a:cxnLst/>
              <a:rect l="l" t="t" r="r" b="b"/>
              <a:pathLst>
                <a:path w="414" h="365" extrusionOk="0">
                  <a:moveTo>
                    <a:pt x="208" y="0"/>
                  </a:moveTo>
                  <a:cubicBezTo>
                    <a:pt x="146" y="0"/>
                    <a:pt x="86" y="29"/>
                    <a:pt x="48" y="83"/>
                  </a:cubicBezTo>
                  <a:cubicBezTo>
                    <a:pt x="0" y="166"/>
                    <a:pt x="24" y="284"/>
                    <a:pt x="106" y="332"/>
                  </a:cubicBezTo>
                  <a:cubicBezTo>
                    <a:pt x="138" y="354"/>
                    <a:pt x="174" y="364"/>
                    <a:pt x="210" y="364"/>
                  </a:cubicBezTo>
                  <a:cubicBezTo>
                    <a:pt x="269" y="364"/>
                    <a:pt x="326" y="336"/>
                    <a:pt x="355" y="284"/>
                  </a:cubicBezTo>
                  <a:cubicBezTo>
                    <a:pt x="414" y="201"/>
                    <a:pt x="390" y="83"/>
                    <a:pt x="308" y="24"/>
                  </a:cubicBezTo>
                  <a:cubicBezTo>
                    <a:pt x="275" y="8"/>
                    <a:pt x="241" y="0"/>
                    <a:pt x="208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-7993870" y="-515853"/>
              <a:ext cx="63493" cy="54886"/>
            </a:xfrm>
            <a:custGeom>
              <a:avLst/>
              <a:gdLst/>
              <a:ahLst/>
              <a:cxnLst/>
              <a:rect l="l" t="t" r="r" b="b"/>
              <a:pathLst>
                <a:path w="391" h="338" extrusionOk="0">
                  <a:moveTo>
                    <a:pt x="189" y="0"/>
                  </a:moveTo>
                  <a:cubicBezTo>
                    <a:pt x="137" y="0"/>
                    <a:pt x="89" y="29"/>
                    <a:pt x="59" y="80"/>
                  </a:cubicBezTo>
                  <a:cubicBezTo>
                    <a:pt x="1" y="151"/>
                    <a:pt x="24" y="258"/>
                    <a:pt x="107" y="305"/>
                  </a:cubicBezTo>
                  <a:cubicBezTo>
                    <a:pt x="133" y="327"/>
                    <a:pt x="165" y="338"/>
                    <a:pt x="197" y="338"/>
                  </a:cubicBezTo>
                  <a:cubicBezTo>
                    <a:pt x="250" y="338"/>
                    <a:pt x="302" y="309"/>
                    <a:pt x="332" y="258"/>
                  </a:cubicBezTo>
                  <a:cubicBezTo>
                    <a:pt x="390" y="187"/>
                    <a:pt x="367" y="80"/>
                    <a:pt x="284" y="33"/>
                  </a:cubicBezTo>
                  <a:cubicBezTo>
                    <a:pt x="253" y="11"/>
                    <a:pt x="220" y="0"/>
                    <a:pt x="189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-7886371" y="-529818"/>
              <a:ext cx="32802" cy="27768"/>
            </a:xfrm>
            <a:custGeom>
              <a:avLst/>
              <a:gdLst/>
              <a:ahLst/>
              <a:cxnLst/>
              <a:rect l="l" t="t" r="r" b="b"/>
              <a:pathLst>
                <a:path w="202" h="171" extrusionOk="0">
                  <a:moveTo>
                    <a:pt x="98" y="0"/>
                  </a:moveTo>
                  <a:cubicBezTo>
                    <a:pt x="69" y="0"/>
                    <a:pt x="39" y="13"/>
                    <a:pt x="24" y="37"/>
                  </a:cubicBezTo>
                  <a:cubicBezTo>
                    <a:pt x="1" y="84"/>
                    <a:pt x="12" y="131"/>
                    <a:pt x="48" y="155"/>
                  </a:cubicBezTo>
                  <a:cubicBezTo>
                    <a:pt x="68" y="165"/>
                    <a:pt x="87" y="170"/>
                    <a:pt x="105" y="170"/>
                  </a:cubicBezTo>
                  <a:cubicBezTo>
                    <a:pt x="130" y="170"/>
                    <a:pt x="152" y="159"/>
                    <a:pt x="166" y="131"/>
                  </a:cubicBezTo>
                  <a:cubicBezTo>
                    <a:pt x="201" y="95"/>
                    <a:pt x="190" y="37"/>
                    <a:pt x="143" y="13"/>
                  </a:cubicBezTo>
                  <a:cubicBezTo>
                    <a:pt x="130" y="4"/>
                    <a:pt x="114" y="0"/>
                    <a:pt x="98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-7819306" y="-602242"/>
              <a:ext cx="67552" cy="59271"/>
            </a:xfrm>
            <a:custGeom>
              <a:avLst/>
              <a:gdLst/>
              <a:ahLst/>
              <a:cxnLst/>
              <a:rect l="l" t="t" r="r" b="b"/>
              <a:pathLst>
                <a:path w="416" h="365" extrusionOk="0">
                  <a:moveTo>
                    <a:pt x="205" y="0"/>
                  </a:moveTo>
                  <a:cubicBezTo>
                    <a:pt x="147" y="0"/>
                    <a:pt x="90" y="29"/>
                    <a:pt x="61" y="81"/>
                  </a:cubicBezTo>
                  <a:cubicBezTo>
                    <a:pt x="1" y="163"/>
                    <a:pt x="25" y="281"/>
                    <a:pt x="108" y="341"/>
                  </a:cubicBezTo>
                  <a:cubicBezTo>
                    <a:pt x="140" y="357"/>
                    <a:pt x="174" y="365"/>
                    <a:pt x="207" y="365"/>
                  </a:cubicBezTo>
                  <a:cubicBezTo>
                    <a:pt x="270" y="365"/>
                    <a:pt x="329" y="336"/>
                    <a:pt x="368" y="281"/>
                  </a:cubicBezTo>
                  <a:cubicBezTo>
                    <a:pt x="415" y="199"/>
                    <a:pt x="392" y="81"/>
                    <a:pt x="308" y="33"/>
                  </a:cubicBezTo>
                  <a:cubicBezTo>
                    <a:pt x="277" y="11"/>
                    <a:pt x="241" y="0"/>
                    <a:pt x="205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-7924694" y="-688144"/>
              <a:ext cx="67227" cy="60082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14" y="1"/>
                  </a:moveTo>
                  <a:cubicBezTo>
                    <a:pt x="152" y="1"/>
                    <a:pt x="90" y="35"/>
                    <a:pt x="59" y="89"/>
                  </a:cubicBezTo>
                  <a:cubicBezTo>
                    <a:pt x="0" y="172"/>
                    <a:pt x="24" y="279"/>
                    <a:pt x="106" y="337"/>
                  </a:cubicBezTo>
                  <a:cubicBezTo>
                    <a:pt x="137" y="359"/>
                    <a:pt x="172" y="370"/>
                    <a:pt x="207" y="370"/>
                  </a:cubicBezTo>
                  <a:cubicBezTo>
                    <a:pt x="268" y="370"/>
                    <a:pt x="329" y="338"/>
                    <a:pt x="366" y="279"/>
                  </a:cubicBezTo>
                  <a:cubicBezTo>
                    <a:pt x="413" y="195"/>
                    <a:pt x="390" y="89"/>
                    <a:pt x="308" y="30"/>
                  </a:cubicBezTo>
                  <a:cubicBezTo>
                    <a:pt x="279" y="10"/>
                    <a:pt x="247" y="1"/>
                    <a:pt x="214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-7819306" y="-690255"/>
              <a:ext cx="27118" cy="24358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81" y="0"/>
                  </a:moveTo>
                  <a:cubicBezTo>
                    <a:pt x="59" y="0"/>
                    <a:pt x="39" y="9"/>
                    <a:pt x="25" y="31"/>
                  </a:cubicBezTo>
                  <a:cubicBezTo>
                    <a:pt x="1" y="66"/>
                    <a:pt x="13" y="114"/>
                    <a:pt x="48" y="137"/>
                  </a:cubicBezTo>
                  <a:cubicBezTo>
                    <a:pt x="61" y="146"/>
                    <a:pt x="74" y="150"/>
                    <a:pt x="86" y="150"/>
                  </a:cubicBezTo>
                  <a:cubicBezTo>
                    <a:pt x="108" y="150"/>
                    <a:pt x="128" y="137"/>
                    <a:pt x="143" y="114"/>
                  </a:cubicBezTo>
                  <a:cubicBezTo>
                    <a:pt x="166" y="79"/>
                    <a:pt x="155" y="31"/>
                    <a:pt x="119" y="8"/>
                  </a:cubicBezTo>
                  <a:cubicBezTo>
                    <a:pt x="106" y="3"/>
                    <a:pt x="93" y="0"/>
                    <a:pt x="81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-7490964" y="302570"/>
              <a:ext cx="46280" cy="40759"/>
            </a:xfrm>
            <a:custGeom>
              <a:avLst/>
              <a:gdLst/>
              <a:ahLst/>
              <a:cxnLst/>
              <a:rect l="l" t="t" r="r" b="b"/>
              <a:pathLst>
                <a:path w="285" h="251" extrusionOk="0">
                  <a:moveTo>
                    <a:pt x="149" y="0"/>
                  </a:moveTo>
                  <a:cubicBezTo>
                    <a:pt x="104" y="0"/>
                    <a:pt x="60" y="21"/>
                    <a:pt x="36" y="53"/>
                  </a:cubicBezTo>
                  <a:cubicBezTo>
                    <a:pt x="1" y="112"/>
                    <a:pt x="12" y="194"/>
                    <a:pt x="72" y="230"/>
                  </a:cubicBezTo>
                  <a:cubicBezTo>
                    <a:pt x="94" y="243"/>
                    <a:pt x="119" y="250"/>
                    <a:pt x="144" y="250"/>
                  </a:cubicBezTo>
                  <a:cubicBezTo>
                    <a:pt x="186" y="250"/>
                    <a:pt x="227" y="232"/>
                    <a:pt x="249" y="194"/>
                  </a:cubicBezTo>
                  <a:cubicBezTo>
                    <a:pt x="285" y="136"/>
                    <a:pt x="272" y="53"/>
                    <a:pt x="214" y="18"/>
                  </a:cubicBezTo>
                  <a:cubicBezTo>
                    <a:pt x="194" y="5"/>
                    <a:pt x="171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-7561926" y="257102"/>
              <a:ext cx="46117" cy="40109"/>
            </a:xfrm>
            <a:custGeom>
              <a:avLst/>
              <a:gdLst/>
              <a:ahLst/>
              <a:cxnLst/>
              <a:rect l="l" t="t" r="r" b="b"/>
              <a:pathLst>
                <a:path w="284" h="247" extrusionOk="0">
                  <a:moveTo>
                    <a:pt x="142" y="0"/>
                  </a:moveTo>
                  <a:cubicBezTo>
                    <a:pt x="100" y="0"/>
                    <a:pt x="58" y="23"/>
                    <a:pt x="36" y="61"/>
                  </a:cubicBezTo>
                  <a:cubicBezTo>
                    <a:pt x="0" y="120"/>
                    <a:pt x="12" y="191"/>
                    <a:pt x="71" y="227"/>
                  </a:cubicBezTo>
                  <a:cubicBezTo>
                    <a:pt x="93" y="240"/>
                    <a:pt x="119" y="246"/>
                    <a:pt x="144" y="246"/>
                  </a:cubicBezTo>
                  <a:cubicBezTo>
                    <a:pt x="186" y="246"/>
                    <a:pt x="226" y="228"/>
                    <a:pt x="249" y="191"/>
                  </a:cubicBezTo>
                  <a:cubicBezTo>
                    <a:pt x="284" y="132"/>
                    <a:pt x="272" y="61"/>
                    <a:pt x="213" y="25"/>
                  </a:cubicBezTo>
                  <a:cubicBezTo>
                    <a:pt x="191" y="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-8018878" y="-112812"/>
              <a:ext cx="174889" cy="156214"/>
            </a:xfrm>
            <a:custGeom>
              <a:avLst/>
              <a:gdLst/>
              <a:ahLst/>
              <a:cxnLst/>
              <a:rect l="l" t="t" r="r" b="b"/>
              <a:pathLst>
                <a:path w="1077" h="962" extrusionOk="0">
                  <a:moveTo>
                    <a:pt x="536" y="1"/>
                  </a:moveTo>
                  <a:cubicBezTo>
                    <a:pt x="394" y="1"/>
                    <a:pt x="250" y="64"/>
                    <a:pt x="155" y="188"/>
                  </a:cubicBezTo>
                  <a:cubicBezTo>
                    <a:pt x="0" y="400"/>
                    <a:pt x="36" y="695"/>
                    <a:pt x="249" y="861"/>
                  </a:cubicBezTo>
                  <a:cubicBezTo>
                    <a:pt x="337" y="929"/>
                    <a:pt x="439" y="961"/>
                    <a:pt x="540" y="961"/>
                  </a:cubicBezTo>
                  <a:cubicBezTo>
                    <a:pt x="683" y="961"/>
                    <a:pt x="825" y="896"/>
                    <a:pt x="923" y="779"/>
                  </a:cubicBezTo>
                  <a:cubicBezTo>
                    <a:pt x="1077" y="566"/>
                    <a:pt x="1041" y="258"/>
                    <a:pt x="828" y="104"/>
                  </a:cubicBezTo>
                  <a:cubicBezTo>
                    <a:pt x="743" y="35"/>
                    <a:pt x="64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-7982341" y="-99821"/>
              <a:ext cx="138352" cy="143224"/>
            </a:xfrm>
            <a:custGeom>
              <a:avLst/>
              <a:gdLst/>
              <a:ahLst/>
              <a:cxnLst/>
              <a:rect l="l" t="t" r="r" b="b"/>
              <a:pathLst>
                <a:path w="852" h="882" extrusionOk="0">
                  <a:moveTo>
                    <a:pt x="579" y="1"/>
                  </a:moveTo>
                  <a:lnTo>
                    <a:pt x="1" y="770"/>
                  </a:lnTo>
                  <a:cubicBezTo>
                    <a:pt x="12" y="770"/>
                    <a:pt x="12" y="781"/>
                    <a:pt x="24" y="781"/>
                  </a:cubicBezTo>
                  <a:cubicBezTo>
                    <a:pt x="112" y="849"/>
                    <a:pt x="214" y="881"/>
                    <a:pt x="315" y="881"/>
                  </a:cubicBezTo>
                  <a:cubicBezTo>
                    <a:pt x="458" y="881"/>
                    <a:pt x="600" y="816"/>
                    <a:pt x="698" y="699"/>
                  </a:cubicBezTo>
                  <a:cubicBezTo>
                    <a:pt x="852" y="486"/>
                    <a:pt x="816" y="178"/>
                    <a:pt x="603" y="24"/>
                  </a:cubicBezTo>
                  <a:cubicBezTo>
                    <a:pt x="603" y="13"/>
                    <a:pt x="592" y="13"/>
                    <a:pt x="5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-8062884" y="-259446"/>
              <a:ext cx="151668" cy="132831"/>
            </a:xfrm>
            <a:custGeom>
              <a:avLst/>
              <a:gdLst/>
              <a:ahLst/>
              <a:cxnLst/>
              <a:rect l="l" t="t" r="r" b="b"/>
              <a:pathLst>
                <a:path w="934" h="818" extrusionOk="0">
                  <a:moveTo>
                    <a:pt x="474" y="1"/>
                  </a:moveTo>
                  <a:cubicBezTo>
                    <a:pt x="339" y="1"/>
                    <a:pt x="207" y="69"/>
                    <a:pt x="130" y="192"/>
                  </a:cubicBezTo>
                  <a:cubicBezTo>
                    <a:pt x="0" y="381"/>
                    <a:pt x="59" y="629"/>
                    <a:pt x="248" y="747"/>
                  </a:cubicBezTo>
                  <a:cubicBezTo>
                    <a:pt x="317" y="795"/>
                    <a:pt x="395" y="817"/>
                    <a:pt x="473" y="817"/>
                  </a:cubicBezTo>
                  <a:cubicBezTo>
                    <a:pt x="608" y="817"/>
                    <a:pt x="740" y="749"/>
                    <a:pt x="815" y="629"/>
                  </a:cubicBezTo>
                  <a:cubicBezTo>
                    <a:pt x="933" y="440"/>
                    <a:pt x="875" y="180"/>
                    <a:pt x="686" y="62"/>
                  </a:cubicBezTo>
                  <a:cubicBezTo>
                    <a:pt x="620" y="20"/>
                    <a:pt x="546" y="1"/>
                    <a:pt x="474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-7771240" y="-847931"/>
              <a:ext cx="220844" cy="293592"/>
            </a:xfrm>
            <a:custGeom>
              <a:avLst/>
              <a:gdLst/>
              <a:ahLst/>
              <a:cxnLst/>
              <a:rect l="l" t="t" r="r" b="b"/>
              <a:pathLst>
                <a:path w="1360" h="1808" extrusionOk="0">
                  <a:moveTo>
                    <a:pt x="575" y="0"/>
                  </a:moveTo>
                  <a:cubicBezTo>
                    <a:pt x="344" y="0"/>
                    <a:pt x="106" y="157"/>
                    <a:pt x="60" y="435"/>
                  </a:cubicBezTo>
                  <a:cubicBezTo>
                    <a:pt x="1" y="730"/>
                    <a:pt x="343" y="1263"/>
                    <a:pt x="698" y="1699"/>
                  </a:cubicBezTo>
                  <a:cubicBezTo>
                    <a:pt x="698" y="1699"/>
                    <a:pt x="831" y="1808"/>
                    <a:pt x="971" y="1808"/>
                  </a:cubicBezTo>
                  <a:cubicBezTo>
                    <a:pt x="998" y="1808"/>
                    <a:pt x="1026" y="1804"/>
                    <a:pt x="1053" y="1794"/>
                  </a:cubicBezTo>
                  <a:cubicBezTo>
                    <a:pt x="1207" y="1723"/>
                    <a:pt x="1242" y="1499"/>
                    <a:pt x="1242" y="1499"/>
                  </a:cubicBezTo>
                  <a:cubicBezTo>
                    <a:pt x="1242" y="1499"/>
                    <a:pt x="1360" y="601"/>
                    <a:pt x="911" y="139"/>
                  </a:cubicBezTo>
                  <a:cubicBezTo>
                    <a:pt x="820" y="45"/>
                    <a:pt x="699" y="0"/>
                    <a:pt x="575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34"/>
          <p:cNvGrpSpPr/>
          <p:nvPr/>
        </p:nvGrpSpPr>
        <p:grpSpPr>
          <a:xfrm>
            <a:off x="2621651" y="4102285"/>
            <a:ext cx="1883505" cy="1687669"/>
            <a:chOff x="-7581250" y="2591556"/>
            <a:chExt cx="1883505" cy="1687669"/>
          </a:xfrm>
        </p:grpSpPr>
        <p:sp>
          <p:nvSpPr>
            <p:cNvPr id="760" name="Google Shape;760;p34"/>
            <p:cNvSpPr/>
            <p:nvPr/>
          </p:nvSpPr>
          <p:spPr>
            <a:xfrm>
              <a:off x="-7540816" y="2927694"/>
              <a:ext cx="512649" cy="493326"/>
            </a:xfrm>
            <a:custGeom>
              <a:avLst/>
              <a:gdLst/>
              <a:ahLst/>
              <a:cxnLst/>
              <a:rect l="l" t="t" r="r" b="b"/>
              <a:pathLst>
                <a:path w="3157" h="3038" extrusionOk="0">
                  <a:moveTo>
                    <a:pt x="1" y="0"/>
                  </a:moveTo>
                  <a:lnTo>
                    <a:pt x="1" y="839"/>
                  </a:lnTo>
                  <a:cubicBezTo>
                    <a:pt x="1" y="2057"/>
                    <a:pt x="994" y="3038"/>
                    <a:pt x="2211" y="3038"/>
                  </a:cubicBezTo>
                  <a:lnTo>
                    <a:pt x="3156" y="3038"/>
                  </a:lnTo>
                  <a:lnTo>
                    <a:pt x="3156" y="2270"/>
                  </a:lnTo>
                  <a:lnTo>
                    <a:pt x="2211" y="2270"/>
                  </a:lnTo>
                  <a:cubicBezTo>
                    <a:pt x="1419" y="2270"/>
                    <a:pt x="768" y="1631"/>
                    <a:pt x="768" y="839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-7581250" y="2718379"/>
              <a:ext cx="211425" cy="232373"/>
            </a:xfrm>
            <a:custGeom>
              <a:avLst/>
              <a:gdLst/>
              <a:ahLst/>
              <a:cxnLst/>
              <a:rect l="l" t="t" r="r" b="b"/>
              <a:pathLst>
                <a:path w="1302" h="1431" extrusionOk="0">
                  <a:moveTo>
                    <a:pt x="320" y="0"/>
                  </a:moveTo>
                  <a:cubicBezTo>
                    <a:pt x="131" y="36"/>
                    <a:pt x="1" y="201"/>
                    <a:pt x="1" y="402"/>
                  </a:cubicBezTo>
                  <a:lnTo>
                    <a:pt x="1" y="1029"/>
                  </a:lnTo>
                  <a:cubicBezTo>
                    <a:pt x="1" y="1253"/>
                    <a:pt x="179" y="1431"/>
                    <a:pt x="403" y="1431"/>
                  </a:cubicBezTo>
                  <a:lnTo>
                    <a:pt x="888" y="1431"/>
                  </a:lnTo>
                  <a:cubicBezTo>
                    <a:pt x="1112" y="1431"/>
                    <a:pt x="1301" y="1253"/>
                    <a:pt x="1301" y="1029"/>
                  </a:cubicBezTo>
                  <a:lnTo>
                    <a:pt x="1301" y="402"/>
                  </a:lnTo>
                  <a:cubicBezTo>
                    <a:pt x="1301" y="201"/>
                    <a:pt x="1159" y="36"/>
                    <a:pt x="970" y="0"/>
                  </a:cubicBezTo>
                  <a:lnTo>
                    <a:pt x="970" y="698"/>
                  </a:lnTo>
                  <a:lnTo>
                    <a:pt x="320" y="698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-6250828" y="3296147"/>
              <a:ext cx="512649" cy="493488"/>
            </a:xfrm>
            <a:custGeom>
              <a:avLst/>
              <a:gdLst/>
              <a:ahLst/>
              <a:cxnLst/>
              <a:rect l="l" t="t" r="r" b="b"/>
              <a:pathLst>
                <a:path w="3157" h="3039" extrusionOk="0">
                  <a:moveTo>
                    <a:pt x="1" y="1"/>
                  </a:moveTo>
                  <a:lnTo>
                    <a:pt x="1" y="769"/>
                  </a:lnTo>
                  <a:lnTo>
                    <a:pt x="947" y="769"/>
                  </a:lnTo>
                  <a:cubicBezTo>
                    <a:pt x="1738" y="769"/>
                    <a:pt x="2389" y="1419"/>
                    <a:pt x="2389" y="2211"/>
                  </a:cubicBezTo>
                  <a:lnTo>
                    <a:pt x="2389" y="3039"/>
                  </a:lnTo>
                  <a:lnTo>
                    <a:pt x="3157" y="3039"/>
                  </a:lnTo>
                  <a:lnTo>
                    <a:pt x="3157" y="2211"/>
                  </a:lnTo>
                  <a:cubicBezTo>
                    <a:pt x="3157" y="994"/>
                    <a:pt x="2164" y="1"/>
                    <a:pt x="947" y="1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-5909007" y="3768526"/>
              <a:ext cx="211263" cy="232211"/>
            </a:xfrm>
            <a:custGeom>
              <a:avLst/>
              <a:gdLst/>
              <a:ahLst/>
              <a:cxnLst/>
              <a:rect l="l" t="t" r="r" b="b"/>
              <a:pathLst>
                <a:path w="1301" h="1430" extrusionOk="0">
                  <a:moveTo>
                    <a:pt x="413" y="0"/>
                  </a:moveTo>
                  <a:cubicBezTo>
                    <a:pt x="189" y="0"/>
                    <a:pt x="0" y="177"/>
                    <a:pt x="0" y="402"/>
                  </a:cubicBezTo>
                  <a:lnTo>
                    <a:pt x="0" y="1028"/>
                  </a:lnTo>
                  <a:cubicBezTo>
                    <a:pt x="0" y="1229"/>
                    <a:pt x="142" y="1395"/>
                    <a:pt x="331" y="1430"/>
                  </a:cubicBezTo>
                  <a:lnTo>
                    <a:pt x="331" y="721"/>
                  </a:lnTo>
                  <a:lnTo>
                    <a:pt x="969" y="721"/>
                  </a:lnTo>
                  <a:lnTo>
                    <a:pt x="969" y="1430"/>
                  </a:lnTo>
                  <a:cubicBezTo>
                    <a:pt x="1159" y="1395"/>
                    <a:pt x="1300" y="1229"/>
                    <a:pt x="1300" y="1028"/>
                  </a:cubicBezTo>
                  <a:lnTo>
                    <a:pt x="1300" y="402"/>
                  </a:lnTo>
                  <a:cubicBezTo>
                    <a:pt x="1300" y="177"/>
                    <a:pt x="1111" y="0"/>
                    <a:pt x="886" y="0"/>
                  </a:cubicBez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-6847918" y="3202126"/>
              <a:ext cx="332402" cy="157513"/>
            </a:xfrm>
            <a:custGeom>
              <a:avLst/>
              <a:gdLst/>
              <a:ahLst/>
              <a:cxnLst/>
              <a:rect l="l" t="t" r="r" b="b"/>
              <a:pathLst>
                <a:path w="2047" h="970" extrusionOk="0">
                  <a:moveTo>
                    <a:pt x="1" y="0"/>
                  </a:moveTo>
                  <a:lnTo>
                    <a:pt x="1" y="969"/>
                  </a:lnTo>
                  <a:lnTo>
                    <a:pt x="2046" y="96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-7154989" y="3296147"/>
              <a:ext cx="946542" cy="983079"/>
            </a:xfrm>
            <a:custGeom>
              <a:avLst/>
              <a:gdLst/>
              <a:ahLst/>
              <a:cxnLst/>
              <a:rect l="l" t="t" r="r" b="b"/>
              <a:pathLst>
                <a:path w="5829" h="6054" extrusionOk="0">
                  <a:moveTo>
                    <a:pt x="0" y="1"/>
                  </a:moveTo>
                  <a:lnTo>
                    <a:pt x="0" y="6054"/>
                  </a:lnTo>
                  <a:lnTo>
                    <a:pt x="5829" y="6054"/>
                  </a:lnTo>
                  <a:lnTo>
                    <a:pt x="5829" y="1"/>
                  </a:ln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-6404282" y="3442131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8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8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-6404282" y="3572689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8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8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-6404282" y="3703247"/>
              <a:ext cx="97918" cy="97918"/>
            </a:xfrm>
            <a:custGeom>
              <a:avLst/>
              <a:gdLst/>
              <a:ahLst/>
              <a:cxnLst/>
              <a:rect l="l" t="t" r="r" b="b"/>
              <a:pathLst>
                <a:path w="603" h="603" extrusionOk="0">
                  <a:moveTo>
                    <a:pt x="295" y="0"/>
                  </a:moveTo>
                  <a:cubicBezTo>
                    <a:pt x="130" y="0"/>
                    <a:pt x="0" y="142"/>
                    <a:pt x="0" y="307"/>
                  </a:cubicBezTo>
                  <a:cubicBezTo>
                    <a:pt x="0" y="473"/>
                    <a:pt x="130" y="603"/>
                    <a:pt x="295" y="603"/>
                  </a:cubicBezTo>
                  <a:cubicBezTo>
                    <a:pt x="473" y="603"/>
                    <a:pt x="602" y="473"/>
                    <a:pt x="602" y="307"/>
                  </a:cubicBezTo>
                  <a:cubicBezTo>
                    <a:pt x="602" y="142"/>
                    <a:pt x="473" y="0"/>
                    <a:pt x="29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-6991792" y="3465190"/>
              <a:ext cx="437790" cy="397356"/>
            </a:xfrm>
            <a:custGeom>
              <a:avLst/>
              <a:gdLst/>
              <a:ahLst/>
              <a:cxnLst/>
              <a:rect l="l" t="t" r="r" b="b"/>
              <a:pathLst>
                <a:path w="2696" h="2447" extrusionOk="0">
                  <a:moveTo>
                    <a:pt x="130" y="0"/>
                  </a:moveTo>
                  <a:cubicBezTo>
                    <a:pt x="59" y="0"/>
                    <a:pt x="1" y="59"/>
                    <a:pt x="1" y="130"/>
                  </a:cubicBezTo>
                  <a:lnTo>
                    <a:pt x="1" y="2317"/>
                  </a:lnTo>
                  <a:cubicBezTo>
                    <a:pt x="1" y="2388"/>
                    <a:pt x="59" y="2447"/>
                    <a:pt x="130" y="2447"/>
                  </a:cubicBezTo>
                  <a:lnTo>
                    <a:pt x="2565" y="2447"/>
                  </a:lnTo>
                  <a:cubicBezTo>
                    <a:pt x="2636" y="2447"/>
                    <a:pt x="2696" y="2388"/>
                    <a:pt x="2696" y="2317"/>
                  </a:cubicBezTo>
                  <a:lnTo>
                    <a:pt x="2696" y="130"/>
                  </a:lnTo>
                  <a:cubicBezTo>
                    <a:pt x="2696" y="59"/>
                    <a:pt x="2636" y="0"/>
                    <a:pt x="2565" y="0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-6893873" y="3549631"/>
              <a:ext cx="71125" cy="69176"/>
            </a:xfrm>
            <a:custGeom>
              <a:avLst/>
              <a:gdLst/>
              <a:ahLst/>
              <a:cxnLst/>
              <a:rect l="l" t="t" r="r" b="b"/>
              <a:pathLst>
                <a:path w="438" h="426" extrusionOk="0">
                  <a:moveTo>
                    <a:pt x="0" y="0"/>
                  </a:moveTo>
                  <a:lnTo>
                    <a:pt x="0" y="426"/>
                  </a:lnTo>
                  <a:lnTo>
                    <a:pt x="438" y="426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-6820962" y="3695453"/>
              <a:ext cx="73073" cy="73073"/>
            </a:xfrm>
            <a:custGeom>
              <a:avLst/>
              <a:gdLst/>
              <a:ahLst/>
              <a:cxnLst/>
              <a:rect l="l" t="t" r="r" b="b"/>
              <a:pathLst>
                <a:path w="450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49" y="4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2A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-6346798" y="2833511"/>
              <a:ext cx="80868" cy="211263"/>
            </a:xfrm>
            <a:custGeom>
              <a:avLst/>
              <a:gdLst/>
              <a:ahLst/>
              <a:cxnLst/>
              <a:rect l="l" t="t" r="r" b="b"/>
              <a:pathLst>
                <a:path w="498" h="1301" extrusionOk="0">
                  <a:moveTo>
                    <a:pt x="1" y="0"/>
                  </a:moveTo>
                  <a:lnTo>
                    <a:pt x="1" y="1301"/>
                  </a:lnTo>
                  <a:lnTo>
                    <a:pt x="497" y="130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-7091658" y="2833511"/>
              <a:ext cx="80868" cy="211263"/>
            </a:xfrm>
            <a:custGeom>
              <a:avLst/>
              <a:gdLst/>
              <a:ahLst/>
              <a:cxnLst/>
              <a:rect l="l" t="t" r="r" b="b"/>
              <a:pathLst>
                <a:path w="498" h="1301" extrusionOk="0">
                  <a:moveTo>
                    <a:pt x="1" y="0"/>
                  </a:moveTo>
                  <a:lnTo>
                    <a:pt x="1" y="1301"/>
                  </a:lnTo>
                  <a:lnTo>
                    <a:pt x="497" y="1301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32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-7049438" y="2591556"/>
              <a:ext cx="735442" cy="641421"/>
            </a:xfrm>
            <a:custGeom>
              <a:avLst/>
              <a:gdLst/>
              <a:ahLst/>
              <a:cxnLst/>
              <a:rect l="l" t="t" r="r" b="b"/>
              <a:pathLst>
                <a:path w="4529" h="3950" extrusionOk="0">
                  <a:moveTo>
                    <a:pt x="119" y="1"/>
                  </a:moveTo>
                  <a:cubicBezTo>
                    <a:pt x="60" y="1"/>
                    <a:pt x="1" y="60"/>
                    <a:pt x="1" y="119"/>
                  </a:cubicBezTo>
                  <a:lnTo>
                    <a:pt x="1" y="3831"/>
                  </a:lnTo>
                  <a:cubicBezTo>
                    <a:pt x="1" y="3902"/>
                    <a:pt x="60" y="3949"/>
                    <a:pt x="119" y="3949"/>
                  </a:cubicBezTo>
                  <a:lnTo>
                    <a:pt x="4410" y="3949"/>
                  </a:lnTo>
                  <a:cubicBezTo>
                    <a:pt x="4470" y="3949"/>
                    <a:pt x="4528" y="3902"/>
                    <a:pt x="4528" y="3831"/>
                  </a:cubicBezTo>
                  <a:lnTo>
                    <a:pt x="4528" y="119"/>
                  </a:lnTo>
                  <a:cubicBezTo>
                    <a:pt x="4528" y="60"/>
                    <a:pt x="4470" y="1"/>
                    <a:pt x="4410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-6951520" y="2675997"/>
              <a:ext cx="539605" cy="472540"/>
            </a:xfrm>
            <a:custGeom>
              <a:avLst/>
              <a:gdLst/>
              <a:ahLst/>
              <a:cxnLst/>
              <a:rect l="l" t="t" r="r" b="b"/>
              <a:pathLst>
                <a:path w="3323" h="2910" extrusionOk="0">
                  <a:moveTo>
                    <a:pt x="178" y="1"/>
                  </a:moveTo>
                  <a:cubicBezTo>
                    <a:pt x="84" y="1"/>
                    <a:pt x="0" y="84"/>
                    <a:pt x="0" y="179"/>
                  </a:cubicBezTo>
                  <a:lnTo>
                    <a:pt x="0" y="2732"/>
                  </a:lnTo>
                  <a:cubicBezTo>
                    <a:pt x="0" y="2827"/>
                    <a:pt x="84" y="2909"/>
                    <a:pt x="178" y="2909"/>
                  </a:cubicBezTo>
                  <a:lnTo>
                    <a:pt x="3145" y="2909"/>
                  </a:lnTo>
                  <a:cubicBezTo>
                    <a:pt x="3252" y="2909"/>
                    <a:pt x="3323" y="2827"/>
                    <a:pt x="3323" y="2732"/>
                  </a:cubicBezTo>
                  <a:lnTo>
                    <a:pt x="3323" y="179"/>
                  </a:lnTo>
                  <a:cubicBezTo>
                    <a:pt x="3323" y="84"/>
                    <a:pt x="3252" y="1"/>
                    <a:pt x="3145" y="1"/>
                  </a:cubicBezTo>
                  <a:close/>
                </a:path>
              </a:pathLst>
            </a:custGeom>
            <a:solidFill>
              <a:srgbClr val="C1B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-6613759" y="2785120"/>
              <a:ext cx="163522" cy="145010"/>
            </a:xfrm>
            <a:custGeom>
              <a:avLst/>
              <a:gdLst/>
              <a:ahLst/>
              <a:cxnLst/>
              <a:rect l="l" t="t" r="r" b="b"/>
              <a:pathLst>
                <a:path w="1007" h="893" extrusionOk="0">
                  <a:moveTo>
                    <a:pt x="500" y="0"/>
                  </a:moveTo>
                  <a:cubicBezTo>
                    <a:pt x="448" y="0"/>
                    <a:pt x="396" y="9"/>
                    <a:pt x="344" y="27"/>
                  </a:cubicBezTo>
                  <a:cubicBezTo>
                    <a:pt x="119" y="109"/>
                    <a:pt x="1" y="369"/>
                    <a:pt x="84" y="606"/>
                  </a:cubicBezTo>
                  <a:cubicBezTo>
                    <a:pt x="149" y="782"/>
                    <a:pt x="322" y="892"/>
                    <a:pt x="507" y="892"/>
                  </a:cubicBezTo>
                  <a:cubicBezTo>
                    <a:pt x="559" y="892"/>
                    <a:pt x="612" y="884"/>
                    <a:pt x="663" y="866"/>
                  </a:cubicBezTo>
                  <a:cubicBezTo>
                    <a:pt x="888" y="783"/>
                    <a:pt x="1006" y="523"/>
                    <a:pt x="923" y="287"/>
                  </a:cubicBezTo>
                  <a:cubicBezTo>
                    <a:pt x="859" y="111"/>
                    <a:pt x="686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-6536951" y="2785444"/>
              <a:ext cx="86714" cy="144198"/>
            </a:xfrm>
            <a:custGeom>
              <a:avLst/>
              <a:gdLst/>
              <a:ahLst/>
              <a:cxnLst/>
              <a:rect l="l" t="t" r="r" b="b"/>
              <a:pathLst>
                <a:path w="534" h="888" extrusionOk="0">
                  <a:moveTo>
                    <a:pt x="30" y="0"/>
                  </a:moveTo>
                  <a:cubicBezTo>
                    <a:pt x="21" y="0"/>
                    <a:pt x="11" y="1"/>
                    <a:pt x="1" y="1"/>
                  </a:cubicBezTo>
                  <a:lnTo>
                    <a:pt x="25" y="887"/>
                  </a:lnTo>
                  <a:cubicBezTo>
                    <a:pt x="72" y="887"/>
                    <a:pt x="131" y="887"/>
                    <a:pt x="190" y="864"/>
                  </a:cubicBezTo>
                  <a:cubicBezTo>
                    <a:pt x="415" y="781"/>
                    <a:pt x="533" y="521"/>
                    <a:pt x="450" y="285"/>
                  </a:cubicBezTo>
                  <a:cubicBezTo>
                    <a:pt x="383" y="106"/>
                    <a:pt x="209" y="0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-6914983" y="2783171"/>
              <a:ext cx="165308" cy="145010"/>
            </a:xfrm>
            <a:custGeom>
              <a:avLst/>
              <a:gdLst/>
              <a:ahLst/>
              <a:cxnLst/>
              <a:rect l="l" t="t" r="r" b="b"/>
              <a:pathLst>
                <a:path w="1018" h="893" extrusionOk="0">
                  <a:moveTo>
                    <a:pt x="507" y="1"/>
                  </a:moveTo>
                  <a:cubicBezTo>
                    <a:pt x="457" y="1"/>
                    <a:pt x="406" y="9"/>
                    <a:pt x="355" y="27"/>
                  </a:cubicBezTo>
                  <a:cubicBezTo>
                    <a:pt x="119" y="110"/>
                    <a:pt x="0" y="370"/>
                    <a:pt x="83" y="606"/>
                  </a:cubicBezTo>
                  <a:cubicBezTo>
                    <a:pt x="157" y="782"/>
                    <a:pt x="326" y="893"/>
                    <a:pt x="509" y="893"/>
                  </a:cubicBezTo>
                  <a:cubicBezTo>
                    <a:pt x="560" y="893"/>
                    <a:pt x="611" y="884"/>
                    <a:pt x="662" y="866"/>
                  </a:cubicBezTo>
                  <a:cubicBezTo>
                    <a:pt x="887" y="783"/>
                    <a:pt x="1017" y="535"/>
                    <a:pt x="923" y="299"/>
                  </a:cubicBezTo>
                  <a:cubicBezTo>
                    <a:pt x="857" y="113"/>
                    <a:pt x="690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-6836389" y="2783496"/>
              <a:ext cx="86714" cy="145010"/>
            </a:xfrm>
            <a:custGeom>
              <a:avLst/>
              <a:gdLst/>
              <a:ahLst/>
              <a:cxnLst/>
              <a:rect l="l" t="t" r="r" b="b"/>
              <a:pathLst>
                <a:path w="534" h="893" extrusionOk="0">
                  <a:moveTo>
                    <a:pt x="26" y="0"/>
                  </a:moveTo>
                  <a:cubicBezTo>
                    <a:pt x="17" y="0"/>
                    <a:pt x="9" y="0"/>
                    <a:pt x="1" y="1"/>
                  </a:cubicBezTo>
                  <a:lnTo>
                    <a:pt x="13" y="888"/>
                  </a:lnTo>
                  <a:cubicBezTo>
                    <a:pt x="29" y="891"/>
                    <a:pt x="43" y="893"/>
                    <a:pt x="58" y="893"/>
                  </a:cubicBezTo>
                  <a:cubicBezTo>
                    <a:pt x="98" y="893"/>
                    <a:pt x="135" y="882"/>
                    <a:pt x="178" y="864"/>
                  </a:cubicBezTo>
                  <a:cubicBezTo>
                    <a:pt x="403" y="781"/>
                    <a:pt x="533" y="533"/>
                    <a:pt x="439" y="297"/>
                  </a:cubicBezTo>
                  <a:cubicBezTo>
                    <a:pt x="382" y="116"/>
                    <a:pt x="206" y="0"/>
                    <a:pt x="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34"/>
          <p:cNvGrpSpPr/>
          <p:nvPr/>
        </p:nvGrpSpPr>
        <p:grpSpPr>
          <a:xfrm>
            <a:off x="5681223" y="4081654"/>
            <a:ext cx="1245980" cy="1557923"/>
            <a:chOff x="-5006796" y="2740626"/>
            <a:chExt cx="1245980" cy="1557923"/>
          </a:xfrm>
        </p:grpSpPr>
        <p:sp>
          <p:nvSpPr>
            <p:cNvPr id="781" name="Google Shape;781;p34"/>
            <p:cNvSpPr/>
            <p:nvPr/>
          </p:nvSpPr>
          <p:spPr>
            <a:xfrm>
              <a:off x="-4870554" y="3238662"/>
              <a:ext cx="291968" cy="1059887"/>
            </a:xfrm>
            <a:custGeom>
              <a:avLst/>
              <a:gdLst/>
              <a:ahLst/>
              <a:cxnLst/>
              <a:rect l="l" t="t" r="r" b="b"/>
              <a:pathLst>
                <a:path w="1798" h="6527" extrusionOk="0">
                  <a:moveTo>
                    <a:pt x="1715" y="0"/>
                  </a:moveTo>
                  <a:cubicBezTo>
                    <a:pt x="1715" y="0"/>
                    <a:pt x="237" y="520"/>
                    <a:pt x="249" y="1170"/>
                  </a:cubicBezTo>
                  <a:cubicBezTo>
                    <a:pt x="260" y="1714"/>
                    <a:pt x="993" y="1939"/>
                    <a:pt x="993" y="1939"/>
                  </a:cubicBezTo>
                  <a:cubicBezTo>
                    <a:pt x="993" y="1939"/>
                    <a:pt x="83" y="2210"/>
                    <a:pt x="107" y="2932"/>
                  </a:cubicBezTo>
                  <a:cubicBezTo>
                    <a:pt x="131" y="3665"/>
                    <a:pt x="911" y="3795"/>
                    <a:pt x="911" y="3795"/>
                  </a:cubicBezTo>
                  <a:cubicBezTo>
                    <a:pt x="911" y="3795"/>
                    <a:pt x="131" y="3925"/>
                    <a:pt x="154" y="4433"/>
                  </a:cubicBezTo>
                  <a:cubicBezTo>
                    <a:pt x="189" y="4942"/>
                    <a:pt x="911" y="5260"/>
                    <a:pt x="911" y="5260"/>
                  </a:cubicBezTo>
                  <a:cubicBezTo>
                    <a:pt x="911" y="5260"/>
                    <a:pt x="0" y="5675"/>
                    <a:pt x="225" y="6112"/>
                  </a:cubicBezTo>
                  <a:cubicBezTo>
                    <a:pt x="428" y="6507"/>
                    <a:pt x="1545" y="6526"/>
                    <a:pt x="1761" y="6526"/>
                  </a:cubicBezTo>
                  <a:cubicBezTo>
                    <a:pt x="1784" y="6526"/>
                    <a:pt x="1797" y="6526"/>
                    <a:pt x="1797" y="6526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-4695828" y="2844390"/>
              <a:ext cx="935013" cy="1396511"/>
            </a:xfrm>
            <a:custGeom>
              <a:avLst/>
              <a:gdLst/>
              <a:ahLst/>
              <a:cxnLst/>
              <a:rect l="l" t="t" r="r" b="b"/>
              <a:pathLst>
                <a:path w="5758" h="8600" extrusionOk="0">
                  <a:moveTo>
                    <a:pt x="4244" y="0"/>
                  </a:moveTo>
                  <a:cubicBezTo>
                    <a:pt x="3174" y="0"/>
                    <a:pt x="1539" y="928"/>
                    <a:pt x="899" y="1530"/>
                  </a:cubicBezTo>
                  <a:cubicBezTo>
                    <a:pt x="119" y="2263"/>
                    <a:pt x="0" y="8599"/>
                    <a:pt x="0" y="8599"/>
                  </a:cubicBezTo>
                  <a:lnTo>
                    <a:pt x="4268" y="8492"/>
                  </a:lnTo>
                  <a:lnTo>
                    <a:pt x="3866" y="3953"/>
                  </a:lnTo>
                  <a:cubicBezTo>
                    <a:pt x="5757" y="1979"/>
                    <a:pt x="5757" y="702"/>
                    <a:pt x="4847" y="146"/>
                  </a:cubicBezTo>
                  <a:cubicBezTo>
                    <a:pt x="4684" y="44"/>
                    <a:pt x="4477" y="0"/>
                    <a:pt x="4244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-4699725" y="3432388"/>
              <a:ext cx="201682" cy="182683"/>
            </a:xfrm>
            <a:custGeom>
              <a:avLst/>
              <a:gdLst/>
              <a:ahLst/>
              <a:cxnLst/>
              <a:rect l="l" t="t" r="r" b="b"/>
              <a:pathLst>
                <a:path w="1242" h="1125" extrusionOk="0">
                  <a:moveTo>
                    <a:pt x="887" y="48"/>
                  </a:moveTo>
                  <a:cubicBezTo>
                    <a:pt x="1052" y="48"/>
                    <a:pt x="1194" y="190"/>
                    <a:pt x="1194" y="355"/>
                  </a:cubicBezTo>
                  <a:cubicBezTo>
                    <a:pt x="1194" y="426"/>
                    <a:pt x="1171" y="497"/>
                    <a:pt x="1123" y="545"/>
                  </a:cubicBezTo>
                  <a:lnTo>
                    <a:pt x="1123" y="580"/>
                  </a:lnTo>
                  <a:cubicBezTo>
                    <a:pt x="1171" y="628"/>
                    <a:pt x="1194" y="699"/>
                    <a:pt x="1194" y="770"/>
                  </a:cubicBezTo>
                  <a:cubicBezTo>
                    <a:pt x="1194" y="935"/>
                    <a:pt x="1052" y="1077"/>
                    <a:pt x="887" y="1077"/>
                  </a:cubicBezTo>
                  <a:cubicBezTo>
                    <a:pt x="792" y="1077"/>
                    <a:pt x="698" y="1030"/>
                    <a:pt x="639" y="959"/>
                  </a:cubicBezTo>
                  <a:cubicBezTo>
                    <a:pt x="639" y="946"/>
                    <a:pt x="627" y="946"/>
                    <a:pt x="615" y="946"/>
                  </a:cubicBezTo>
                  <a:cubicBezTo>
                    <a:pt x="615" y="946"/>
                    <a:pt x="603" y="946"/>
                    <a:pt x="603" y="959"/>
                  </a:cubicBezTo>
                  <a:cubicBezTo>
                    <a:pt x="545" y="1030"/>
                    <a:pt x="450" y="1077"/>
                    <a:pt x="355" y="1077"/>
                  </a:cubicBezTo>
                  <a:cubicBezTo>
                    <a:pt x="190" y="1077"/>
                    <a:pt x="48" y="935"/>
                    <a:pt x="48" y="770"/>
                  </a:cubicBezTo>
                  <a:cubicBezTo>
                    <a:pt x="48" y="699"/>
                    <a:pt x="72" y="628"/>
                    <a:pt x="119" y="580"/>
                  </a:cubicBezTo>
                  <a:lnTo>
                    <a:pt x="119" y="545"/>
                  </a:lnTo>
                  <a:cubicBezTo>
                    <a:pt x="72" y="497"/>
                    <a:pt x="48" y="426"/>
                    <a:pt x="48" y="355"/>
                  </a:cubicBezTo>
                  <a:cubicBezTo>
                    <a:pt x="48" y="190"/>
                    <a:pt x="190" y="48"/>
                    <a:pt x="355" y="48"/>
                  </a:cubicBezTo>
                  <a:cubicBezTo>
                    <a:pt x="450" y="48"/>
                    <a:pt x="545" y="95"/>
                    <a:pt x="603" y="179"/>
                  </a:cubicBezTo>
                  <a:cubicBezTo>
                    <a:pt x="609" y="184"/>
                    <a:pt x="615" y="187"/>
                    <a:pt x="621" y="187"/>
                  </a:cubicBezTo>
                  <a:cubicBezTo>
                    <a:pt x="627" y="187"/>
                    <a:pt x="633" y="184"/>
                    <a:pt x="639" y="179"/>
                  </a:cubicBezTo>
                  <a:cubicBezTo>
                    <a:pt x="698" y="95"/>
                    <a:pt x="792" y="48"/>
                    <a:pt x="887" y="48"/>
                  </a:cubicBezTo>
                  <a:close/>
                  <a:moveTo>
                    <a:pt x="355" y="1"/>
                  </a:moveTo>
                  <a:cubicBezTo>
                    <a:pt x="154" y="1"/>
                    <a:pt x="1" y="166"/>
                    <a:pt x="1" y="355"/>
                  </a:cubicBezTo>
                  <a:cubicBezTo>
                    <a:pt x="1" y="439"/>
                    <a:pt x="24" y="497"/>
                    <a:pt x="72" y="568"/>
                  </a:cubicBezTo>
                  <a:cubicBezTo>
                    <a:pt x="24" y="628"/>
                    <a:pt x="1" y="699"/>
                    <a:pt x="1" y="770"/>
                  </a:cubicBezTo>
                  <a:cubicBezTo>
                    <a:pt x="1" y="959"/>
                    <a:pt x="154" y="1124"/>
                    <a:pt x="355" y="1124"/>
                  </a:cubicBezTo>
                  <a:cubicBezTo>
                    <a:pt x="461" y="1124"/>
                    <a:pt x="556" y="1077"/>
                    <a:pt x="615" y="1006"/>
                  </a:cubicBezTo>
                  <a:cubicBezTo>
                    <a:pt x="686" y="1077"/>
                    <a:pt x="781" y="1124"/>
                    <a:pt x="887" y="1124"/>
                  </a:cubicBezTo>
                  <a:cubicBezTo>
                    <a:pt x="1076" y="1124"/>
                    <a:pt x="1242" y="959"/>
                    <a:pt x="1242" y="770"/>
                  </a:cubicBezTo>
                  <a:cubicBezTo>
                    <a:pt x="1242" y="699"/>
                    <a:pt x="1218" y="628"/>
                    <a:pt x="1171" y="568"/>
                  </a:cubicBezTo>
                  <a:cubicBezTo>
                    <a:pt x="1218" y="497"/>
                    <a:pt x="1242" y="439"/>
                    <a:pt x="1242" y="355"/>
                  </a:cubicBezTo>
                  <a:cubicBezTo>
                    <a:pt x="1242" y="166"/>
                    <a:pt x="1076" y="1"/>
                    <a:pt x="887" y="1"/>
                  </a:cubicBezTo>
                  <a:cubicBezTo>
                    <a:pt x="781" y="1"/>
                    <a:pt x="686" y="48"/>
                    <a:pt x="615" y="119"/>
                  </a:cubicBezTo>
                  <a:cubicBezTo>
                    <a:pt x="556" y="48"/>
                    <a:pt x="461" y="1"/>
                    <a:pt x="35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-4642078" y="3480454"/>
              <a:ext cx="86389" cy="86551"/>
            </a:xfrm>
            <a:custGeom>
              <a:avLst/>
              <a:gdLst/>
              <a:ahLst/>
              <a:cxnLst/>
              <a:rect l="l" t="t" r="r" b="b"/>
              <a:pathLst>
                <a:path w="532" h="533" extrusionOk="0">
                  <a:moveTo>
                    <a:pt x="260" y="48"/>
                  </a:moveTo>
                  <a:cubicBezTo>
                    <a:pt x="390" y="48"/>
                    <a:pt x="485" y="143"/>
                    <a:pt x="485" y="272"/>
                  </a:cubicBezTo>
                  <a:cubicBezTo>
                    <a:pt x="485" y="390"/>
                    <a:pt x="390" y="485"/>
                    <a:pt x="260" y="485"/>
                  </a:cubicBezTo>
                  <a:cubicBezTo>
                    <a:pt x="142" y="485"/>
                    <a:pt x="48" y="390"/>
                    <a:pt x="48" y="272"/>
                  </a:cubicBezTo>
                  <a:cubicBezTo>
                    <a:pt x="48" y="143"/>
                    <a:pt x="142" y="48"/>
                    <a:pt x="260" y="48"/>
                  </a:cubicBezTo>
                  <a:close/>
                  <a:moveTo>
                    <a:pt x="260" y="1"/>
                  </a:moveTo>
                  <a:cubicBezTo>
                    <a:pt x="119" y="1"/>
                    <a:pt x="0" y="119"/>
                    <a:pt x="0" y="272"/>
                  </a:cubicBezTo>
                  <a:cubicBezTo>
                    <a:pt x="0" y="414"/>
                    <a:pt x="119" y="532"/>
                    <a:pt x="260" y="532"/>
                  </a:cubicBezTo>
                  <a:cubicBezTo>
                    <a:pt x="414" y="532"/>
                    <a:pt x="532" y="414"/>
                    <a:pt x="532" y="272"/>
                  </a:cubicBezTo>
                  <a:cubicBezTo>
                    <a:pt x="532" y="119"/>
                    <a:pt x="414" y="1"/>
                    <a:pt x="260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-4513632" y="3747254"/>
              <a:ext cx="201845" cy="182683"/>
            </a:xfrm>
            <a:custGeom>
              <a:avLst/>
              <a:gdLst/>
              <a:ahLst/>
              <a:cxnLst/>
              <a:rect l="l" t="t" r="r" b="b"/>
              <a:pathLst>
                <a:path w="1243" h="1125" extrusionOk="0">
                  <a:moveTo>
                    <a:pt x="888" y="48"/>
                  </a:moveTo>
                  <a:cubicBezTo>
                    <a:pt x="1054" y="48"/>
                    <a:pt x="1195" y="178"/>
                    <a:pt x="1195" y="355"/>
                  </a:cubicBezTo>
                  <a:cubicBezTo>
                    <a:pt x="1195" y="426"/>
                    <a:pt x="1172" y="486"/>
                    <a:pt x="1125" y="544"/>
                  </a:cubicBezTo>
                  <a:lnTo>
                    <a:pt x="1125" y="568"/>
                  </a:lnTo>
                  <a:cubicBezTo>
                    <a:pt x="1172" y="628"/>
                    <a:pt x="1195" y="698"/>
                    <a:pt x="1195" y="769"/>
                  </a:cubicBezTo>
                  <a:cubicBezTo>
                    <a:pt x="1195" y="935"/>
                    <a:pt x="1054" y="1077"/>
                    <a:pt x="888" y="1077"/>
                  </a:cubicBezTo>
                  <a:cubicBezTo>
                    <a:pt x="781" y="1077"/>
                    <a:pt x="699" y="1029"/>
                    <a:pt x="639" y="946"/>
                  </a:cubicBezTo>
                  <a:lnTo>
                    <a:pt x="604" y="946"/>
                  </a:lnTo>
                  <a:cubicBezTo>
                    <a:pt x="545" y="1029"/>
                    <a:pt x="450" y="1077"/>
                    <a:pt x="356" y="1077"/>
                  </a:cubicBezTo>
                  <a:cubicBezTo>
                    <a:pt x="179" y="1077"/>
                    <a:pt x="48" y="935"/>
                    <a:pt x="48" y="769"/>
                  </a:cubicBezTo>
                  <a:cubicBezTo>
                    <a:pt x="48" y="698"/>
                    <a:pt x="72" y="628"/>
                    <a:pt x="108" y="568"/>
                  </a:cubicBezTo>
                  <a:cubicBezTo>
                    <a:pt x="119" y="568"/>
                    <a:pt x="119" y="557"/>
                    <a:pt x="108" y="544"/>
                  </a:cubicBezTo>
                  <a:cubicBezTo>
                    <a:pt x="72" y="486"/>
                    <a:pt x="48" y="426"/>
                    <a:pt x="48" y="355"/>
                  </a:cubicBezTo>
                  <a:cubicBezTo>
                    <a:pt x="48" y="178"/>
                    <a:pt x="179" y="48"/>
                    <a:pt x="356" y="48"/>
                  </a:cubicBezTo>
                  <a:cubicBezTo>
                    <a:pt x="450" y="48"/>
                    <a:pt x="545" y="95"/>
                    <a:pt x="604" y="166"/>
                  </a:cubicBezTo>
                  <a:cubicBezTo>
                    <a:pt x="610" y="172"/>
                    <a:pt x="616" y="175"/>
                    <a:pt x="622" y="175"/>
                  </a:cubicBezTo>
                  <a:cubicBezTo>
                    <a:pt x="628" y="175"/>
                    <a:pt x="634" y="172"/>
                    <a:pt x="639" y="166"/>
                  </a:cubicBezTo>
                  <a:cubicBezTo>
                    <a:pt x="699" y="95"/>
                    <a:pt x="781" y="48"/>
                    <a:pt x="888" y="48"/>
                  </a:cubicBezTo>
                  <a:close/>
                  <a:moveTo>
                    <a:pt x="356" y="0"/>
                  </a:moveTo>
                  <a:cubicBezTo>
                    <a:pt x="155" y="0"/>
                    <a:pt x="1" y="155"/>
                    <a:pt x="1" y="355"/>
                  </a:cubicBezTo>
                  <a:cubicBezTo>
                    <a:pt x="1" y="426"/>
                    <a:pt x="25" y="497"/>
                    <a:pt x="72" y="557"/>
                  </a:cubicBezTo>
                  <a:cubicBezTo>
                    <a:pt x="25" y="615"/>
                    <a:pt x="1" y="686"/>
                    <a:pt x="1" y="769"/>
                  </a:cubicBezTo>
                  <a:cubicBezTo>
                    <a:pt x="1" y="959"/>
                    <a:pt x="155" y="1124"/>
                    <a:pt x="356" y="1124"/>
                  </a:cubicBezTo>
                  <a:cubicBezTo>
                    <a:pt x="463" y="1124"/>
                    <a:pt x="557" y="1077"/>
                    <a:pt x="616" y="994"/>
                  </a:cubicBezTo>
                  <a:cubicBezTo>
                    <a:pt x="687" y="1077"/>
                    <a:pt x="781" y="1124"/>
                    <a:pt x="888" y="1124"/>
                  </a:cubicBezTo>
                  <a:cubicBezTo>
                    <a:pt x="1077" y="1124"/>
                    <a:pt x="1243" y="959"/>
                    <a:pt x="1243" y="769"/>
                  </a:cubicBezTo>
                  <a:cubicBezTo>
                    <a:pt x="1243" y="686"/>
                    <a:pt x="1219" y="615"/>
                    <a:pt x="1172" y="557"/>
                  </a:cubicBezTo>
                  <a:cubicBezTo>
                    <a:pt x="1219" y="497"/>
                    <a:pt x="1243" y="426"/>
                    <a:pt x="1243" y="355"/>
                  </a:cubicBezTo>
                  <a:cubicBezTo>
                    <a:pt x="1243" y="155"/>
                    <a:pt x="1077" y="0"/>
                    <a:pt x="888" y="0"/>
                  </a:cubicBezTo>
                  <a:cubicBezTo>
                    <a:pt x="781" y="0"/>
                    <a:pt x="687" y="48"/>
                    <a:pt x="616" y="119"/>
                  </a:cubicBezTo>
                  <a:cubicBezTo>
                    <a:pt x="557" y="48"/>
                    <a:pt x="463" y="0"/>
                    <a:pt x="356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-4455985" y="3795320"/>
              <a:ext cx="86714" cy="86551"/>
            </a:xfrm>
            <a:custGeom>
              <a:avLst/>
              <a:gdLst/>
              <a:ahLst/>
              <a:cxnLst/>
              <a:rect l="l" t="t" r="r" b="b"/>
              <a:pathLst>
                <a:path w="534" h="533" extrusionOk="0">
                  <a:moveTo>
                    <a:pt x="261" y="36"/>
                  </a:moveTo>
                  <a:cubicBezTo>
                    <a:pt x="391" y="36"/>
                    <a:pt x="486" y="142"/>
                    <a:pt x="486" y="261"/>
                  </a:cubicBezTo>
                  <a:cubicBezTo>
                    <a:pt x="486" y="390"/>
                    <a:pt x="391" y="485"/>
                    <a:pt x="261" y="485"/>
                  </a:cubicBezTo>
                  <a:cubicBezTo>
                    <a:pt x="143" y="485"/>
                    <a:pt x="37" y="390"/>
                    <a:pt x="37" y="261"/>
                  </a:cubicBezTo>
                  <a:cubicBezTo>
                    <a:pt x="37" y="142"/>
                    <a:pt x="143" y="36"/>
                    <a:pt x="261" y="36"/>
                  </a:cubicBezTo>
                  <a:close/>
                  <a:moveTo>
                    <a:pt x="261" y="1"/>
                  </a:moveTo>
                  <a:cubicBezTo>
                    <a:pt x="119" y="1"/>
                    <a:pt x="1" y="119"/>
                    <a:pt x="1" y="261"/>
                  </a:cubicBezTo>
                  <a:cubicBezTo>
                    <a:pt x="1" y="414"/>
                    <a:pt x="119" y="532"/>
                    <a:pt x="261" y="532"/>
                  </a:cubicBezTo>
                  <a:cubicBezTo>
                    <a:pt x="415" y="532"/>
                    <a:pt x="533" y="414"/>
                    <a:pt x="533" y="261"/>
                  </a:cubicBezTo>
                  <a:cubicBezTo>
                    <a:pt x="533" y="119"/>
                    <a:pt x="415" y="1"/>
                    <a:pt x="261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-4175708" y="3948937"/>
              <a:ext cx="201845" cy="182358"/>
            </a:xfrm>
            <a:custGeom>
              <a:avLst/>
              <a:gdLst/>
              <a:ahLst/>
              <a:cxnLst/>
              <a:rect l="l" t="t" r="r" b="b"/>
              <a:pathLst>
                <a:path w="1243" h="1123" extrusionOk="0">
                  <a:moveTo>
                    <a:pt x="888" y="48"/>
                  </a:moveTo>
                  <a:cubicBezTo>
                    <a:pt x="1065" y="48"/>
                    <a:pt x="1195" y="189"/>
                    <a:pt x="1195" y="355"/>
                  </a:cubicBezTo>
                  <a:cubicBezTo>
                    <a:pt x="1195" y="426"/>
                    <a:pt x="1171" y="497"/>
                    <a:pt x="1136" y="544"/>
                  </a:cubicBezTo>
                  <a:cubicBezTo>
                    <a:pt x="1124" y="555"/>
                    <a:pt x="1124" y="568"/>
                    <a:pt x="1136" y="579"/>
                  </a:cubicBezTo>
                  <a:cubicBezTo>
                    <a:pt x="1171" y="626"/>
                    <a:pt x="1195" y="697"/>
                    <a:pt x="1195" y="768"/>
                  </a:cubicBezTo>
                  <a:cubicBezTo>
                    <a:pt x="1195" y="934"/>
                    <a:pt x="1065" y="1076"/>
                    <a:pt x="888" y="1076"/>
                  </a:cubicBezTo>
                  <a:cubicBezTo>
                    <a:pt x="793" y="1076"/>
                    <a:pt x="699" y="1028"/>
                    <a:pt x="639" y="957"/>
                  </a:cubicBezTo>
                  <a:cubicBezTo>
                    <a:pt x="639" y="946"/>
                    <a:pt x="628" y="946"/>
                    <a:pt x="628" y="946"/>
                  </a:cubicBezTo>
                  <a:cubicBezTo>
                    <a:pt x="615" y="946"/>
                    <a:pt x="615" y="946"/>
                    <a:pt x="604" y="957"/>
                  </a:cubicBezTo>
                  <a:cubicBezTo>
                    <a:pt x="544" y="1028"/>
                    <a:pt x="462" y="1076"/>
                    <a:pt x="355" y="1076"/>
                  </a:cubicBezTo>
                  <a:cubicBezTo>
                    <a:pt x="190" y="1076"/>
                    <a:pt x="48" y="934"/>
                    <a:pt x="48" y="768"/>
                  </a:cubicBezTo>
                  <a:cubicBezTo>
                    <a:pt x="48" y="697"/>
                    <a:pt x="72" y="626"/>
                    <a:pt x="119" y="579"/>
                  </a:cubicBezTo>
                  <a:lnTo>
                    <a:pt x="119" y="544"/>
                  </a:lnTo>
                  <a:cubicBezTo>
                    <a:pt x="72" y="497"/>
                    <a:pt x="48" y="426"/>
                    <a:pt x="48" y="355"/>
                  </a:cubicBezTo>
                  <a:cubicBezTo>
                    <a:pt x="48" y="189"/>
                    <a:pt x="190" y="48"/>
                    <a:pt x="355" y="48"/>
                  </a:cubicBezTo>
                  <a:cubicBezTo>
                    <a:pt x="462" y="48"/>
                    <a:pt x="544" y="95"/>
                    <a:pt x="604" y="177"/>
                  </a:cubicBezTo>
                  <a:lnTo>
                    <a:pt x="639" y="177"/>
                  </a:lnTo>
                  <a:cubicBezTo>
                    <a:pt x="699" y="95"/>
                    <a:pt x="793" y="48"/>
                    <a:pt x="888" y="48"/>
                  </a:cubicBezTo>
                  <a:close/>
                  <a:moveTo>
                    <a:pt x="355" y="0"/>
                  </a:moveTo>
                  <a:cubicBezTo>
                    <a:pt x="166" y="0"/>
                    <a:pt x="1" y="166"/>
                    <a:pt x="1" y="355"/>
                  </a:cubicBezTo>
                  <a:cubicBezTo>
                    <a:pt x="1" y="437"/>
                    <a:pt x="24" y="508"/>
                    <a:pt x="72" y="568"/>
                  </a:cubicBezTo>
                  <a:cubicBezTo>
                    <a:pt x="24" y="626"/>
                    <a:pt x="1" y="697"/>
                    <a:pt x="1" y="768"/>
                  </a:cubicBezTo>
                  <a:cubicBezTo>
                    <a:pt x="1" y="970"/>
                    <a:pt x="166" y="1123"/>
                    <a:pt x="355" y="1123"/>
                  </a:cubicBezTo>
                  <a:cubicBezTo>
                    <a:pt x="462" y="1123"/>
                    <a:pt x="557" y="1076"/>
                    <a:pt x="628" y="1005"/>
                  </a:cubicBezTo>
                  <a:cubicBezTo>
                    <a:pt x="699" y="1076"/>
                    <a:pt x="793" y="1123"/>
                    <a:pt x="888" y="1123"/>
                  </a:cubicBezTo>
                  <a:cubicBezTo>
                    <a:pt x="1088" y="1123"/>
                    <a:pt x="1242" y="970"/>
                    <a:pt x="1242" y="768"/>
                  </a:cubicBezTo>
                  <a:cubicBezTo>
                    <a:pt x="1242" y="697"/>
                    <a:pt x="1219" y="626"/>
                    <a:pt x="1183" y="568"/>
                  </a:cubicBezTo>
                  <a:cubicBezTo>
                    <a:pt x="1219" y="508"/>
                    <a:pt x="1242" y="437"/>
                    <a:pt x="1242" y="355"/>
                  </a:cubicBezTo>
                  <a:cubicBezTo>
                    <a:pt x="1242" y="166"/>
                    <a:pt x="1088" y="0"/>
                    <a:pt x="888" y="0"/>
                  </a:cubicBezTo>
                  <a:cubicBezTo>
                    <a:pt x="793" y="0"/>
                    <a:pt x="699" y="48"/>
                    <a:pt x="628" y="118"/>
                  </a:cubicBezTo>
                  <a:cubicBezTo>
                    <a:pt x="557" y="48"/>
                    <a:pt x="462" y="0"/>
                    <a:pt x="35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-4118062" y="3996840"/>
              <a:ext cx="88500" cy="86551"/>
            </a:xfrm>
            <a:custGeom>
              <a:avLst/>
              <a:gdLst/>
              <a:ahLst/>
              <a:cxnLst/>
              <a:rect l="l" t="t" r="r" b="b"/>
              <a:pathLst>
                <a:path w="545" h="533" extrusionOk="0">
                  <a:moveTo>
                    <a:pt x="273" y="48"/>
                  </a:moveTo>
                  <a:cubicBezTo>
                    <a:pt x="391" y="48"/>
                    <a:pt x="497" y="142"/>
                    <a:pt x="497" y="273"/>
                  </a:cubicBezTo>
                  <a:cubicBezTo>
                    <a:pt x="497" y="391"/>
                    <a:pt x="391" y="497"/>
                    <a:pt x="273" y="497"/>
                  </a:cubicBezTo>
                  <a:cubicBezTo>
                    <a:pt x="142" y="497"/>
                    <a:pt x="48" y="391"/>
                    <a:pt x="48" y="273"/>
                  </a:cubicBezTo>
                  <a:cubicBezTo>
                    <a:pt x="48" y="142"/>
                    <a:pt x="142" y="48"/>
                    <a:pt x="273" y="48"/>
                  </a:cubicBezTo>
                  <a:close/>
                  <a:moveTo>
                    <a:pt x="273" y="0"/>
                  </a:moveTo>
                  <a:cubicBezTo>
                    <a:pt x="118" y="0"/>
                    <a:pt x="0" y="119"/>
                    <a:pt x="0" y="273"/>
                  </a:cubicBezTo>
                  <a:cubicBezTo>
                    <a:pt x="0" y="415"/>
                    <a:pt x="118" y="533"/>
                    <a:pt x="273" y="533"/>
                  </a:cubicBezTo>
                  <a:cubicBezTo>
                    <a:pt x="415" y="533"/>
                    <a:pt x="544" y="415"/>
                    <a:pt x="544" y="273"/>
                  </a:cubicBezTo>
                  <a:cubicBezTo>
                    <a:pt x="544" y="119"/>
                    <a:pt x="415" y="0"/>
                    <a:pt x="273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-4757210" y="3968098"/>
              <a:ext cx="201520" cy="182521"/>
            </a:xfrm>
            <a:custGeom>
              <a:avLst/>
              <a:gdLst/>
              <a:ahLst/>
              <a:cxnLst/>
              <a:rect l="l" t="t" r="r" b="b"/>
              <a:pathLst>
                <a:path w="1241" h="1124" extrusionOk="0">
                  <a:moveTo>
                    <a:pt x="886" y="48"/>
                  </a:moveTo>
                  <a:cubicBezTo>
                    <a:pt x="1064" y="48"/>
                    <a:pt x="1194" y="190"/>
                    <a:pt x="1194" y="355"/>
                  </a:cubicBezTo>
                  <a:cubicBezTo>
                    <a:pt x="1194" y="426"/>
                    <a:pt x="1170" y="497"/>
                    <a:pt x="1135" y="544"/>
                  </a:cubicBezTo>
                  <a:cubicBezTo>
                    <a:pt x="1123" y="556"/>
                    <a:pt x="1123" y="568"/>
                    <a:pt x="1135" y="579"/>
                  </a:cubicBezTo>
                  <a:cubicBezTo>
                    <a:pt x="1170" y="627"/>
                    <a:pt x="1194" y="697"/>
                    <a:pt x="1194" y="768"/>
                  </a:cubicBezTo>
                  <a:cubicBezTo>
                    <a:pt x="1194" y="934"/>
                    <a:pt x="1064" y="1076"/>
                    <a:pt x="886" y="1076"/>
                  </a:cubicBezTo>
                  <a:cubicBezTo>
                    <a:pt x="792" y="1076"/>
                    <a:pt x="697" y="1028"/>
                    <a:pt x="638" y="958"/>
                  </a:cubicBezTo>
                  <a:cubicBezTo>
                    <a:pt x="638" y="946"/>
                    <a:pt x="626" y="946"/>
                    <a:pt x="626" y="946"/>
                  </a:cubicBezTo>
                  <a:cubicBezTo>
                    <a:pt x="615" y="946"/>
                    <a:pt x="615" y="946"/>
                    <a:pt x="603" y="958"/>
                  </a:cubicBezTo>
                  <a:cubicBezTo>
                    <a:pt x="544" y="1028"/>
                    <a:pt x="461" y="1076"/>
                    <a:pt x="355" y="1076"/>
                  </a:cubicBezTo>
                  <a:cubicBezTo>
                    <a:pt x="189" y="1076"/>
                    <a:pt x="47" y="934"/>
                    <a:pt x="47" y="768"/>
                  </a:cubicBezTo>
                  <a:cubicBezTo>
                    <a:pt x="47" y="697"/>
                    <a:pt x="71" y="627"/>
                    <a:pt x="118" y="579"/>
                  </a:cubicBezTo>
                  <a:lnTo>
                    <a:pt x="118" y="544"/>
                  </a:lnTo>
                  <a:cubicBezTo>
                    <a:pt x="71" y="497"/>
                    <a:pt x="47" y="426"/>
                    <a:pt x="47" y="355"/>
                  </a:cubicBezTo>
                  <a:cubicBezTo>
                    <a:pt x="47" y="190"/>
                    <a:pt x="189" y="48"/>
                    <a:pt x="355" y="48"/>
                  </a:cubicBezTo>
                  <a:cubicBezTo>
                    <a:pt x="461" y="48"/>
                    <a:pt x="544" y="95"/>
                    <a:pt x="603" y="177"/>
                  </a:cubicBezTo>
                  <a:cubicBezTo>
                    <a:pt x="609" y="183"/>
                    <a:pt x="618" y="187"/>
                    <a:pt x="625" y="187"/>
                  </a:cubicBezTo>
                  <a:cubicBezTo>
                    <a:pt x="633" y="187"/>
                    <a:pt x="638" y="183"/>
                    <a:pt x="638" y="177"/>
                  </a:cubicBezTo>
                  <a:cubicBezTo>
                    <a:pt x="697" y="95"/>
                    <a:pt x="792" y="48"/>
                    <a:pt x="886" y="48"/>
                  </a:cubicBezTo>
                  <a:close/>
                  <a:moveTo>
                    <a:pt x="355" y="0"/>
                  </a:moveTo>
                  <a:cubicBezTo>
                    <a:pt x="166" y="0"/>
                    <a:pt x="0" y="166"/>
                    <a:pt x="0" y="355"/>
                  </a:cubicBezTo>
                  <a:cubicBezTo>
                    <a:pt x="0" y="426"/>
                    <a:pt x="24" y="497"/>
                    <a:pt x="71" y="568"/>
                  </a:cubicBezTo>
                  <a:cubicBezTo>
                    <a:pt x="24" y="627"/>
                    <a:pt x="0" y="697"/>
                    <a:pt x="0" y="768"/>
                  </a:cubicBezTo>
                  <a:cubicBezTo>
                    <a:pt x="0" y="958"/>
                    <a:pt x="166" y="1123"/>
                    <a:pt x="355" y="1123"/>
                  </a:cubicBezTo>
                  <a:cubicBezTo>
                    <a:pt x="461" y="1123"/>
                    <a:pt x="555" y="1076"/>
                    <a:pt x="626" y="1005"/>
                  </a:cubicBezTo>
                  <a:cubicBezTo>
                    <a:pt x="686" y="1076"/>
                    <a:pt x="780" y="1123"/>
                    <a:pt x="886" y="1123"/>
                  </a:cubicBezTo>
                  <a:cubicBezTo>
                    <a:pt x="1088" y="1123"/>
                    <a:pt x="1241" y="958"/>
                    <a:pt x="1241" y="768"/>
                  </a:cubicBezTo>
                  <a:cubicBezTo>
                    <a:pt x="1241" y="697"/>
                    <a:pt x="1217" y="627"/>
                    <a:pt x="1182" y="568"/>
                  </a:cubicBezTo>
                  <a:cubicBezTo>
                    <a:pt x="1217" y="497"/>
                    <a:pt x="1241" y="426"/>
                    <a:pt x="1241" y="355"/>
                  </a:cubicBezTo>
                  <a:cubicBezTo>
                    <a:pt x="1241" y="166"/>
                    <a:pt x="1088" y="0"/>
                    <a:pt x="886" y="0"/>
                  </a:cubicBezTo>
                  <a:cubicBezTo>
                    <a:pt x="780" y="0"/>
                    <a:pt x="686" y="48"/>
                    <a:pt x="626" y="119"/>
                  </a:cubicBezTo>
                  <a:cubicBezTo>
                    <a:pt x="555" y="48"/>
                    <a:pt x="461" y="0"/>
                    <a:pt x="355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-4699725" y="4016002"/>
              <a:ext cx="86551" cy="86551"/>
            </a:xfrm>
            <a:custGeom>
              <a:avLst/>
              <a:gdLst/>
              <a:ahLst/>
              <a:cxnLst/>
              <a:rect l="l" t="t" r="r" b="b"/>
              <a:pathLst>
                <a:path w="533" h="533" extrusionOk="0">
                  <a:moveTo>
                    <a:pt x="272" y="48"/>
                  </a:moveTo>
                  <a:cubicBezTo>
                    <a:pt x="390" y="48"/>
                    <a:pt x="497" y="142"/>
                    <a:pt x="497" y="273"/>
                  </a:cubicBezTo>
                  <a:cubicBezTo>
                    <a:pt x="497" y="391"/>
                    <a:pt x="390" y="486"/>
                    <a:pt x="272" y="486"/>
                  </a:cubicBezTo>
                  <a:cubicBezTo>
                    <a:pt x="143" y="486"/>
                    <a:pt x="48" y="391"/>
                    <a:pt x="48" y="273"/>
                  </a:cubicBezTo>
                  <a:cubicBezTo>
                    <a:pt x="48" y="142"/>
                    <a:pt x="143" y="48"/>
                    <a:pt x="272" y="48"/>
                  </a:cubicBezTo>
                  <a:close/>
                  <a:moveTo>
                    <a:pt x="272" y="1"/>
                  </a:moveTo>
                  <a:cubicBezTo>
                    <a:pt x="119" y="1"/>
                    <a:pt x="1" y="119"/>
                    <a:pt x="1" y="273"/>
                  </a:cubicBezTo>
                  <a:cubicBezTo>
                    <a:pt x="1" y="415"/>
                    <a:pt x="119" y="533"/>
                    <a:pt x="272" y="533"/>
                  </a:cubicBezTo>
                  <a:cubicBezTo>
                    <a:pt x="414" y="533"/>
                    <a:pt x="532" y="415"/>
                    <a:pt x="532" y="273"/>
                  </a:cubicBezTo>
                  <a:cubicBezTo>
                    <a:pt x="532" y="119"/>
                    <a:pt x="414" y="1"/>
                    <a:pt x="272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-4294737" y="3520726"/>
              <a:ext cx="201845" cy="180572"/>
            </a:xfrm>
            <a:custGeom>
              <a:avLst/>
              <a:gdLst/>
              <a:ahLst/>
              <a:cxnLst/>
              <a:rect l="l" t="t" r="r" b="b"/>
              <a:pathLst>
                <a:path w="1243" h="1112" extrusionOk="0">
                  <a:moveTo>
                    <a:pt x="888" y="36"/>
                  </a:moveTo>
                  <a:cubicBezTo>
                    <a:pt x="1053" y="36"/>
                    <a:pt x="1195" y="178"/>
                    <a:pt x="1195" y="355"/>
                  </a:cubicBezTo>
                  <a:cubicBezTo>
                    <a:pt x="1195" y="426"/>
                    <a:pt x="1171" y="486"/>
                    <a:pt x="1124" y="544"/>
                  </a:cubicBezTo>
                  <a:lnTo>
                    <a:pt x="1124" y="568"/>
                  </a:lnTo>
                  <a:cubicBezTo>
                    <a:pt x="1171" y="628"/>
                    <a:pt x="1195" y="686"/>
                    <a:pt x="1195" y="757"/>
                  </a:cubicBezTo>
                  <a:cubicBezTo>
                    <a:pt x="1195" y="935"/>
                    <a:pt x="1053" y="1077"/>
                    <a:pt x="888" y="1077"/>
                  </a:cubicBezTo>
                  <a:cubicBezTo>
                    <a:pt x="793" y="1077"/>
                    <a:pt x="699" y="1029"/>
                    <a:pt x="639" y="946"/>
                  </a:cubicBezTo>
                  <a:cubicBezTo>
                    <a:pt x="639" y="946"/>
                    <a:pt x="628" y="935"/>
                    <a:pt x="615" y="935"/>
                  </a:cubicBezTo>
                  <a:lnTo>
                    <a:pt x="604" y="946"/>
                  </a:lnTo>
                  <a:cubicBezTo>
                    <a:pt x="544" y="1029"/>
                    <a:pt x="450" y="1077"/>
                    <a:pt x="355" y="1077"/>
                  </a:cubicBezTo>
                  <a:cubicBezTo>
                    <a:pt x="190" y="1077"/>
                    <a:pt x="48" y="935"/>
                    <a:pt x="48" y="757"/>
                  </a:cubicBezTo>
                  <a:cubicBezTo>
                    <a:pt x="48" y="686"/>
                    <a:pt x="72" y="628"/>
                    <a:pt x="119" y="568"/>
                  </a:cubicBezTo>
                  <a:lnTo>
                    <a:pt x="119" y="544"/>
                  </a:lnTo>
                  <a:cubicBezTo>
                    <a:pt x="72" y="486"/>
                    <a:pt x="48" y="426"/>
                    <a:pt x="48" y="355"/>
                  </a:cubicBezTo>
                  <a:cubicBezTo>
                    <a:pt x="48" y="178"/>
                    <a:pt x="190" y="36"/>
                    <a:pt x="355" y="36"/>
                  </a:cubicBezTo>
                  <a:cubicBezTo>
                    <a:pt x="450" y="36"/>
                    <a:pt x="544" y="84"/>
                    <a:pt x="604" y="166"/>
                  </a:cubicBezTo>
                  <a:lnTo>
                    <a:pt x="615" y="178"/>
                  </a:lnTo>
                  <a:cubicBezTo>
                    <a:pt x="628" y="178"/>
                    <a:pt x="639" y="166"/>
                    <a:pt x="639" y="166"/>
                  </a:cubicBezTo>
                  <a:cubicBezTo>
                    <a:pt x="699" y="84"/>
                    <a:pt x="793" y="36"/>
                    <a:pt x="888" y="36"/>
                  </a:cubicBezTo>
                  <a:close/>
                  <a:moveTo>
                    <a:pt x="355" y="1"/>
                  </a:moveTo>
                  <a:cubicBezTo>
                    <a:pt x="155" y="1"/>
                    <a:pt x="1" y="155"/>
                    <a:pt x="1" y="355"/>
                  </a:cubicBezTo>
                  <a:cubicBezTo>
                    <a:pt x="1" y="426"/>
                    <a:pt x="24" y="497"/>
                    <a:pt x="72" y="557"/>
                  </a:cubicBezTo>
                  <a:cubicBezTo>
                    <a:pt x="24" y="615"/>
                    <a:pt x="1" y="686"/>
                    <a:pt x="1" y="757"/>
                  </a:cubicBezTo>
                  <a:cubicBezTo>
                    <a:pt x="1" y="959"/>
                    <a:pt x="155" y="1112"/>
                    <a:pt x="355" y="1112"/>
                  </a:cubicBezTo>
                  <a:cubicBezTo>
                    <a:pt x="462" y="1112"/>
                    <a:pt x="557" y="1077"/>
                    <a:pt x="615" y="994"/>
                  </a:cubicBezTo>
                  <a:cubicBezTo>
                    <a:pt x="686" y="1077"/>
                    <a:pt x="781" y="1112"/>
                    <a:pt x="888" y="1112"/>
                  </a:cubicBezTo>
                  <a:cubicBezTo>
                    <a:pt x="1077" y="1112"/>
                    <a:pt x="1242" y="959"/>
                    <a:pt x="1242" y="757"/>
                  </a:cubicBezTo>
                  <a:cubicBezTo>
                    <a:pt x="1242" y="686"/>
                    <a:pt x="1219" y="615"/>
                    <a:pt x="1171" y="557"/>
                  </a:cubicBezTo>
                  <a:cubicBezTo>
                    <a:pt x="1219" y="497"/>
                    <a:pt x="1242" y="426"/>
                    <a:pt x="1242" y="355"/>
                  </a:cubicBezTo>
                  <a:cubicBezTo>
                    <a:pt x="1242" y="155"/>
                    <a:pt x="1077" y="1"/>
                    <a:pt x="888" y="1"/>
                  </a:cubicBezTo>
                  <a:cubicBezTo>
                    <a:pt x="781" y="1"/>
                    <a:pt x="686" y="36"/>
                    <a:pt x="615" y="119"/>
                  </a:cubicBezTo>
                  <a:cubicBezTo>
                    <a:pt x="557" y="36"/>
                    <a:pt x="462" y="1"/>
                    <a:pt x="355" y="1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-4237090" y="3566843"/>
              <a:ext cx="86551" cy="88500"/>
            </a:xfrm>
            <a:custGeom>
              <a:avLst/>
              <a:gdLst/>
              <a:ahLst/>
              <a:cxnLst/>
              <a:rect l="l" t="t" r="r" b="b"/>
              <a:pathLst>
                <a:path w="533" h="545" extrusionOk="0">
                  <a:moveTo>
                    <a:pt x="260" y="48"/>
                  </a:moveTo>
                  <a:cubicBezTo>
                    <a:pt x="391" y="48"/>
                    <a:pt x="485" y="154"/>
                    <a:pt x="485" y="273"/>
                  </a:cubicBezTo>
                  <a:cubicBezTo>
                    <a:pt x="485" y="391"/>
                    <a:pt x="391" y="497"/>
                    <a:pt x="260" y="497"/>
                  </a:cubicBezTo>
                  <a:cubicBezTo>
                    <a:pt x="142" y="497"/>
                    <a:pt x="48" y="391"/>
                    <a:pt x="48" y="273"/>
                  </a:cubicBezTo>
                  <a:cubicBezTo>
                    <a:pt x="48" y="154"/>
                    <a:pt x="142" y="48"/>
                    <a:pt x="260" y="48"/>
                  </a:cubicBezTo>
                  <a:close/>
                  <a:moveTo>
                    <a:pt x="260" y="0"/>
                  </a:moveTo>
                  <a:cubicBezTo>
                    <a:pt x="119" y="0"/>
                    <a:pt x="0" y="131"/>
                    <a:pt x="0" y="273"/>
                  </a:cubicBezTo>
                  <a:cubicBezTo>
                    <a:pt x="0" y="426"/>
                    <a:pt x="119" y="544"/>
                    <a:pt x="260" y="544"/>
                  </a:cubicBezTo>
                  <a:cubicBezTo>
                    <a:pt x="415" y="544"/>
                    <a:pt x="533" y="426"/>
                    <a:pt x="533" y="273"/>
                  </a:cubicBezTo>
                  <a:cubicBezTo>
                    <a:pt x="533" y="131"/>
                    <a:pt x="415" y="0"/>
                    <a:pt x="260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-4421397" y="3205861"/>
              <a:ext cx="169043" cy="152155"/>
            </a:xfrm>
            <a:custGeom>
              <a:avLst/>
              <a:gdLst/>
              <a:ahLst/>
              <a:cxnLst/>
              <a:rect l="l" t="t" r="r" b="b"/>
              <a:pathLst>
                <a:path w="1041" h="937" extrusionOk="0">
                  <a:moveTo>
                    <a:pt x="523" y="1"/>
                  </a:moveTo>
                  <a:cubicBezTo>
                    <a:pt x="475" y="1"/>
                    <a:pt x="427" y="8"/>
                    <a:pt x="379" y="24"/>
                  </a:cubicBezTo>
                  <a:cubicBezTo>
                    <a:pt x="131" y="108"/>
                    <a:pt x="0" y="368"/>
                    <a:pt x="71" y="615"/>
                  </a:cubicBezTo>
                  <a:cubicBezTo>
                    <a:pt x="138" y="814"/>
                    <a:pt x="316" y="936"/>
                    <a:pt x="511" y="936"/>
                  </a:cubicBezTo>
                  <a:cubicBezTo>
                    <a:pt x="561" y="936"/>
                    <a:pt x="612" y="928"/>
                    <a:pt x="662" y="912"/>
                  </a:cubicBezTo>
                  <a:cubicBezTo>
                    <a:pt x="911" y="841"/>
                    <a:pt x="1041" y="568"/>
                    <a:pt x="970" y="332"/>
                  </a:cubicBezTo>
                  <a:cubicBezTo>
                    <a:pt x="903" y="132"/>
                    <a:pt x="721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-4171811" y="2845040"/>
              <a:ext cx="395570" cy="437790"/>
            </a:xfrm>
            <a:custGeom>
              <a:avLst/>
              <a:gdLst/>
              <a:ahLst/>
              <a:cxnLst/>
              <a:rect l="l" t="t" r="r" b="b"/>
              <a:pathLst>
                <a:path w="2436" h="2696" extrusionOk="0">
                  <a:moveTo>
                    <a:pt x="1024" y="0"/>
                  </a:moveTo>
                  <a:cubicBezTo>
                    <a:pt x="734" y="0"/>
                    <a:pt x="388" y="67"/>
                    <a:pt x="0" y="189"/>
                  </a:cubicBezTo>
                  <a:cubicBezTo>
                    <a:pt x="60" y="769"/>
                    <a:pt x="402" y="1880"/>
                    <a:pt x="1620" y="2696"/>
                  </a:cubicBezTo>
                  <a:cubicBezTo>
                    <a:pt x="2436" y="1502"/>
                    <a:pt x="2341" y="580"/>
                    <a:pt x="1620" y="142"/>
                  </a:cubicBezTo>
                  <a:cubicBezTo>
                    <a:pt x="1465" y="46"/>
                    <a:pt x="1264" y="0"/>
                    <a:pt x="1024" y="0"/>
                  </a:cubicBezTo>
                  <a:close/>
                </a:path>
              </a:pathLst>
            </a:custGeom>
            <a:solidFill>
              <a:srgbClr val="EB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-4049048" y="2917951"/>
              <a:ext cx="34750" cy="32802"/>
            </a:xfrm>
            <a:custGeom>
              <a:avLst/>
              <a:gdLst/>
              <a:ahLst/>
              <a:cxnLst/>
              <a:rect l="l" t="t" r="r" b="b"/>
              <a:pathLst>
                <a:path w="214" h="202" extrusionOk="0">
                  <a:moveTo>
                    <a:pt x="108" y="0"/>
                  </a:moveTo>
                  <a:cubicBezTo>
                    <a:pt x="48" y="0"/>
                    <a:pt x="1" y="36"/>
                    <a:pt x="1" y="95"/>
                  </a:cubicBezTo>
                  <a:cubicBezTo>
                    <a:pt x="1" y="155"/>
                    <a:pt x="48" y="202"/>
                    <a:pt x="108" y="202"/>
                  </a:cubicBezTo>
                  <a:cubicBezTo>
                    <a:pt x="166" y="202"/>
                    <a:pt x="214" y="155"/>
                    <a:pt x="214" y="95"/>
                  </a:cubicBezTo>
                  <a:cubicBezTo>
                    <a:pt x="214" y="36"/>
                    <a:pt x="166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-3979872" y="2883363"/>
              <a:ext cx="32802" cy="34750"/>
            </a:xfrm>
            <a:custGeom>
              <a:avLst/>
              <a:gdLst/>
              <a:ahLst/>
              <a:cxnLst/>
              <a:rect l="l" t="t" r="r" b="b"/>
              <a:pathLst>
                <a:path w="202" h="214" extrusionOk="0">
                  <a:moveTo>
                    <a:pt x="95" y="1"/>
                  </a:moveTo>
                  <a:cubicBezTo>
                    <a:pt x="36" y="1"/>
                    <a:pt x="0" y="48"/>
                    <a:pt x="0" y="108"/>
                  </a:cubicBezTo>
                  <a:cubicBezTo>
                    <a:pt x="0" y="166"/>
                    <a:pt x="36" y="213"/>
                    <a:pt x="95" y="213"/>
                  </a:cubicBezTo>
                  <a:cubicBezTo>
                    <a:pt x="155" y="213"/>
                    <a:pt x="202" y="166"/>
                    <a:pt x="202" y="108"/>
                  </a:cubicBezTo>
                  <a:cubicBezTo>
                    <a:pt x="202" y="48"/>
                    <a:pt x="155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-4709306" y="2944745"/>
              <a:ext cx="259329" cy="280439"/>
            </a:xfrm>
            <a:custGeom>
              <a:avLst/>
              <a:gdLst/>
              <a:ahLst/>
              <a:cxnLst/>
              <a:rect l="l" t="t" r="r" b="b"/>
              <a:pathLst>
                <a:path w="1597" h="1727" extrusionOk="0">
                  <a:moveTo>
                    <a:pt x="249" y="1"/>
                  </a:moveTo>
                  <a:lnTo>
                    <a:pt x="0" y="261"/>
                  </a:lnTo>
                  <a:lnTo>
                    <a:pt x="1135" y="1727"/>
                  </a:lnTo>
                  <a:lnTo>
                    <a:pt x="1597" y="1266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-4782379" y="2877679"/>
              <a:ext cx="148095" cy="147933"/>
            </a:xfrm>
            <a:custGeom>
              <a:avLst/>
              <a:gdLst/>
              <a:ahLst/>
              <a:cxnLst/>
              <a:rect l="l" t="t" r="r" b="b"/>
              <a:pathLst>
                <a:path w="912" h="911" extrusionOk="0">
                  <a:moveTo>
                    <a:pt x="450" y="1"/>
                  </a:moveTo>
                  <a:cubicBezTo>
                    <a:pt x="202" y="1"/>
                    <a:pt x="1" y="201"/>
                    <a:pt x="1" y="450"/>
                  </a:cubicBezTo>
                  <a:cubicBezTo>
                    <a:pt x="1" y="698"/>
                    <a:pt x="202" y="911"/>
                    <a:pt x="450" y="911"/>
                  </a:cubicBezTo>
                  <a:cubicBezTo>
                    <a:pt x="710" y="911"/>
                    <a:pt x="912" y="698"/>
                    <a:pt x="912" y="450"/>
                  </a:cubicBezTo>
                  <a:cubicBezTo>
                    <a:pt x="912" y="201"/>
                    <a:pt x="710" y="1"/>
                    <a:pt x="450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-4540425" y="2812400"/>
              <a:ext cx="234322" cy="295865"/>
            </a:xfrm>
            <a:custGeom>
              <a:avLst/>
              <a:gdLst/>
              <a:ahLst/>
              <a:cxnLst/>
              <a:rect l="l" t="t" r="r" b="b"/>
              <a:pathLst>
                <a:path w="1443" h="1822" extrusionOk="0">
                  <a:moveTo>
                    <a:pt x="273" y="1"/>
                  </a:moveTo>
                  <a:lnTo>
                    <a:pt x="0" y="225"/>
                  </a:lnTo>
                  <a:lnTo>
                    <a:pt x="935" y="1821"/>
                  </a:lnTo>
                  <a:lnTo>
                    <a:pt x="1443" y="1419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-4615285" y="2740626"/>
              <a:ext cx="157676" cy="147121"/>
            </a:xfrm>
            <a:custGeom>
              <a:avLst/>
              <a:gdLst/>
              <a:ahLst/>
              <a:cxnLst/>
              <a:rect l="l" t="t" r="r" b="b"/>
              <a:pathLst>
                <a:path w="971" h="906" extrusionOk="0">
                  <a:moveTo>
                    <a:pt x="482" y="0"/>
                  </a:moveTo>
                  <a:cubicBezTo>
                    <a:pt x="259" y="0"/>
                    <a:pt x="69" y="168"/>
                    <a:pt x="36" y="395"/>
                  </a:cubicBezTo>
                  <a:cubicBezTo>
                    <a:pt x="1" y="643"/>
                    <a:pt x="178" y="868"/>
                    <a:pt x="426" y="903"/>
                  </a:cubicBezTo>
                  <a:cubicBezTo>
                    <a:pt x="441" y="905"/>
                    <a:pt x="456" y="905"/>
                    <a:pt x="471" y="905"/>
                  </a:cubicBezTo>
                  <a:cubicBezTo>
                    <a:pt x="701" y="905"/>
                    <a:pt x="901" y="735"/>
                    <a:pt x="934" y="501"/>
                  </a:cubicBezTo>
                  <a:cubicBezTo>
                    <a:pt x="970" y="254"/>
                    <a:pt x="792" y="29"/>
                    <a:pt x="545" y="5"/>
                  </a:cubicBezTo>
                  <a:cubicBezTo>
                    <a:pt x="524" y="2"/>
                    <a:pt x="503" y="0"/>
                    <a:pt x="482" y="0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-5006796" y="3122719"/>
              <a:ext cx="449319" cy="231723"/>
            </a:xfrm>
            <a:custGeom>
              <a:avLst/>
              <a:gdLst/>
              <a:ahLst/>
              <a:cxnLst/>
              <a:rect l="l" t="t" r="r" b="b"/>
              <a:pathLst>
                <a:path w="2767" h="1427" extrusionOk="0">
                  <a:moveTo>
                    <a:pt x="1586" y="1"/>
                  </a:moveTo>
                  <a:cubicBezTo>
                    <a:pt x="1497" y="1"/>
                    <a:pt x="1405" y="6"/>
                    <a:pt x="1312" y="16"/>
                  </a:cubicBezTo>
                  <a:cubicBezTo>
                    <a:pt x="568" y="87"/>
                    <a:pt x="0" y="465"/>
                    <a:pt x="35" y="856"/>
                  </a:cubicBezTo>
                  <a:cubicBezTo>
                    <a:pt x="77" y="1187"/>
                    <a:pt x="560" y="1427"/>
                    <a:pt x="1178" y="1427"/>
                  </a:cubicBezTo>
                  <a:cubicBezTo>
                    <a:pt x="1268" y="1427"/>
                    <a:pt x="1360" y="1422"/>
                    <a:pt x="1454" y="1411"/>
                  </a:cubicBezTo>
                  <a:cubicBezTo>
                    <a:pt x="2199" y="1340"/>
                    <a:pt x="2767" y="962"/>
                    <a:pt x="2731" y="572"/>
                  </a:cubicBezTo>
                  <a:cubicBezTo>
                    <a:pt x="2689" y="241"/>
                    <a:pt x="2205" y="1"/>
                    <a:pt x="1586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68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B9227-294E-4392-99E0-CC0DD7D1F34E}"/>
              </a:ext>
            </a:extLst>
          </p:cNvPr>
          <p:cNvSpPr txBox="1"/>
          <p:nvPr/>
        </p:nvSpPr>
        <p:spPr>
          <a:xfrm>
            <a:off x="258417" y="222278"/>
            <a:ext cx="8686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6 SVNHello Sunshine Mar" pitchFamily="2" charset="0"/>
              </a:rPr>
              <a:t>ĐỀ TÀI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D953B-4F3E-41F0-94F9-5082E11928FB}"/>
              </a:ext>
            </a:extLst>
          </p:cNvPr>
          <p:cNvSpPr txBox="1"/>
          <p:nvPr/>
        </p:nvSpPr>
        <p:spPr>
          <a:xfrm>
            <a:off x="2647066" y="1235801"/>
            <a:ext cx="60885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#9Slide05 Braxton Regular" panose="03060000000000000000" pitchFamily="66" charset="0"/>
              </a:rPr>
              <a:t>Là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phạm</a:t>
            </a:r>
            <a:r>
              <a:rPr lang="en-US" sz="2600" dirty="0">
                <a:latin typeface="#9Slide05 Braxton Regular" panose="03060000000000000000" pitchFamily="66" charset="0"/>
              </a:rPr>
              <a:t> vi </a:t>
            </a:r>
            <a:r>
              <a:rPr lang="en-US" sz="2600" dirty="0" err="1">
                <a:latin typeface="#9Slide05 Braxton Regular" panose="03060000000000000000" pitchFamily="66" charset="0"/>
              </a:rPr>
              <a:t>đời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sống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được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phản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ánh</a:t>
            </a:r>
            <a:r>
              <a:rPr lang="en-US" sz="2600" dirty="0">
                <a:latin typeface="#9Slide05 Braxton Regular" panose="03060000000000000000" pitchFamily="66" charset="0"/>
              </a:rPr>
              <a:t>, </a:t>
            </a:r>
            <a:r>
              <a:rPr lang="en-US" sz="2600" dirty="0" err="1">
                <a:latin typeface="#9Slide05 Braxton Regular" panose="03060000000000000000" pitchFamily="66" charset="0"/>
              </a:rPr>
              <a:t>thể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hiện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trực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tiếp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trong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tác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phẩm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văn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học</a:t>
            </a:r>
            <a:r>
              <a:rPr lang="en-US" sz="2600" dirty="0">
                <a:latin typeface="#9Slide05 Braxton Regular" panose="03060000000000000000" pitchFamily="66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4C300-0C64-4CD9-A930-51A740A87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3951" b="45309"/>
          <a:stretch/>
        </p:blipFill>
        <p:spPr>
          <a:xfrm>
            <a:off x="402735" y="1271313"/>
            <a:ext cx="2089688" cy="707886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7A0BBC74-5985-4B17-ABFD-27E27795E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0" y="1324581"/>
            <a:ext cx="1800881" cy="5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Khái</a:t>
            </a:r>
            <a:r>
              <a:rPr lang="en-US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niệm</a:t>
            </a:r>
            <a:r>
              <a:rPr lang="en-US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8FD74-1A67-41E0-BA8F-6438E75A3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402735" y="2670144"/>
            <a:ext cx="2089688" cy="889218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0606E4A3-D7C4-43D5-BD50-36EA329A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80" y="2655939"/>
            <a:ext cx="1800881" cy="86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Cách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xác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định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gọi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#9Slide05 Braxton Regular" panose="03060000000000000000" pitchFamily="66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latin typeface="#9Slide05 Braxton Regular" panose="03060000000000000000" pitchFamily="66" charset="0"/>
              </a:rPr>
              <a:t>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ADE36-7865-4AEC-84B5-9901EEBEA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72361"/>
          <a:stretch/>
        </p:blipFill>
        <p:spPr>
          <a:xfrm>
            <a:off x="385636" y="4006933"/>
            <a:ext cx="2089689" cy="943326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:a16="http://schemas.microsoft.com/office/drawing/2014/main" id="{D85C487D-B3EC-4F9E-8952-A144B4475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25" y="4096302"/>
            <a:ext cx="1753413" cy="49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ctr"/>
            <a:r>
              <a:rPr lang="en-US" sz="2400" b="1" dirty="0" err="1">
                <a:solidFill>
                  <a:srgbClr val="FFC000"/>
                </a:solidFill>
                <a:latin typeface="#9Slide05 Braxton Regular" panose="03060000000000000000" pitchFamily="66" charset="0"/>
              </a:rPr>
              <a:t>Lưu</a:t>
            </a:r>
            <a:r>
              <a:rPr lang="en-US" sz="2400" b="1" dirty="0">
                <a:solidFill>
                  <a:srgbClr val="FFC000"/>
                </a:solidFill>
                <a:latin typeface="#9Slide05 Braxton Regular" panose="03060000000000000000" pitchFamily="66" charset="0"/>
              </a:rPr>
              <a:t> ý: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ECC4BB-5DC6-4A45-B11F-D2E777B33142}"/>
              </a:ext>
            </a:extLst>
          </p:cNvPr>
          <p:cNvSpPr txBox="1"/>
          <p:nvPr/>
        </p:nvSpPr>
        <p:spPr>
          <a:xfrm>
            <a:off x="2492423" y="2418088"/>
            <a:ext cx="624322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600" dirty="0" err="1">
                <a:latin typeface="#9Slide05 Braxton Regular" panose="03060000000000000000" pitchFamily="66" charset="0"/>
              </a:rPr>
              <a:t>Dựa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vào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phạm</a:t>
            </a:r>
            <a:r>
              <a:rPr lang="en-US" sz="2600" dirty="0">
                <a:latin typeface="#9Slide05 Braxton Regular" panose="03060000000000000000" pitchFamily="66" charset="0"/>
              </a:rPr>
              <a:t> vi </a:t>
            </a:r>
            <a:r>
              <a:rPr lang="en-US" sz="2600" dirty="0" err="1">
                <a:latin typeface="#9Slide05 Braxton Regular" panose="03060000000000000000" pitchFamily="66" charset="0"/>
              </a:rPr>
              <a:t>hiện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thực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được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miêu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tả</a:t>
            </a:r>
            <a:endParaRPr lang="en-US" sz="2600" dirty="0">
              <a:latin typeface="#9Slide05 Braxton Regular" panose="03060000000000000000" pitchFamily="66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600" dirty="0" err="1">
                <a:latin typeface="#9Slide05 Braxton Regular" panose="03060000000000000000" pitchFamily="66" charset="0"/>
              </a:rPr>
              <a:t>Dựa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vào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loại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nhân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vật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được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đặt</a:t>
            </a:r>
            <a:r>
              <a:rPr lang="en-US" sz="2600" dirty="0">
                <a:latin typeface="#9Slide05 Braxton Regular" panose="03060000000000000000" pitchFamily="66" charset="0"/>
              </a:rPr>
              <a:t> ở </a:t>
            </a:r>
            <a:r>
              <a:rPr lang="en-US" sz="2600" dirty="0" err="1">
                <a:latin typeface="#9Slide05 Braxton Regular" panose="03060000000000000000" pitchFamily="66" charset="0"/>
              </a:rPr>
              <a:t>vị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trí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trung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tâm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của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tác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phẩm</a:t>
            </a:r>
            <a:endParaRPr lang="en-US" sz="26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9CC6-44CF-49CB-9A36-8C6382272A69}"/>
              </a:ext>
            </a:extLst>
          </p:cNvPr>
          <p:cNvSpPr txBox="1"/>
          <p:nvPr/>
        </p:nvSpPr>
        <p:spPr>
          <a:xfrm>
            <a:off x="2667414" y="3896240"/>
            <a:ext cx="60682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#9Slide05 Braxton Regular" panose="03060000000000000000" pitchFamily="66" charset="0"/>
              </a:rPr>
              <a:t>1 </a:t>
            </a:r>
            <a:r>
              <a:rPr lang="en-US" sz="2600" dirty="0" err="1">
                <a:latin typeface="#9Slide05 Braxton Regular" panose="03060000000000000000" pitchFamily="66" charset="0"/>
              </a:rPr>
              <a:t>tác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phẩm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có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thể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đề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cập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nhiều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đề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tài</a:t>
            </a:r>
            <a:r>
              <a:rPr lang="en-US" sz="2600" dirty="0">
                <a:latin typeface="#9Slide05 Braxton Regular" panose="03060000000000000000" pitchFamily="66" charset="0"/>
              </a:rPr>
              <a:t>, </a:t>
            </a:r>
            <a:r>
              <a:rPr lang="en-US" sz="2600" dirty="0" err="1">
                <a:latin typeface="#9Slide05 Braxton Regular" panose="03060000000000000000" pitchFamily="66" charset="0"/>
              </a:rPr>
              <a:t>trong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đó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có</a:t>
            </a:r>
            <a:r>
              <a:rPr lang="en-US" sz="2600" dirty="0">
                <a:latin typeface="#9Slide05 Braxton Regular" panose="03060000000000000000" pitchFamily="66" charset="0"/>
              </a:rPr>
              <a:t> 1 </a:t>
            </a:r>
            <a:r>
              <a:rPr lang="en-US" sz="2600" dirty="0" err="1">
                <a:latin typeface="#9Slide05 Braxton Regular" panose="03060000000000000000" pitchFamily="66" charset="0"/>
              </a:rPr>
              <a:t>đề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tài</a:t>
            </a:r>
            <a:r>
              <a:rPr lang="en-US" sz="2600" dirty="0">
                <a:latin typeface="#9Slide05 Braxton Regular" panose="03060000000000000000" pitchFamily="66" charset="0"/>
              </a:rPr>
              <a:t> </a:t>
            </a:r>
            <a:r>
              <a:rPr lang="en-US" sz="2600" dirty="0" err="1">
                <a:latin typeface="#9Slide05 Braxton Regular" panose="03060000000000000000" pitchFamily="66" charset="0"/>
              </a:rPr>
              <a:t>chính</a:t>
            </a:r>
            <a:r>
              <a:rPr lang="en-US" sz="2600" dirty="0">
                <a:latin typeface="#9Slide05 Braxton Regular" panose="0306000000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B9227-294E-4392-99E0-CC0DD7D1F34E}"/>
              </a:ext>
            </a:extLst>
          </p:cNvPr>
          <p:cNvSpPr txBox="1"/>
          <p:nvPr/>
        </p:nvSpPr>
        <p:spPr>
          <a:xfrm>
            <a:off x="477078" y="1327243"/>
            <a:ext cx="58601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 dirty="0" err="1">
                <a:latin typeface="#9Slide05 Braxton Regular" panose="03060000000000000000" pitchFamily="66" charset="0"/>
              </a:rPr>
              <a:t>Khái</a:t>
            </a:r>
            <a:r>
              <a:rPr lang="en-US" sz="2800" b="1" dirty="0">
                <a:latin typeface="#9Slide05 Braxton Regular" panose="03060000000000000000" pitchFamily="66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</a:rPr>
              <a:t>niệm</a:t>
            </a:r>
            <a:r>
              <a:rPr lang="en-US" sz="2800" b="1" dirty="0">
                <a:latin typeface="#9Slide05 Braxton Regular" panose="03060000000000000000" pitchFamily="66" charset="0"/>
              </a:rPr>
              <a:t>: </a:t>
            </a:r>
            <a:r>
              <a:rPr lang="en-US" sz="2800" dirty="0" err="1">
                <a:latin typeface="#9Slide05 Braxton Regular" panose="03060000000000000000" pitchFamily="66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yếu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tố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nhỏ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nhất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tạo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nên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thế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giới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hình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tượng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trong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tác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phẩm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văn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học</a:t>
            </a:r>
            <a:r>
              <a:rPr lang="en-US" sz="2800" dirty="0">
                <a:latin typeface="#9Slide05 Braxton Regular" panose="03060000000000000000" pitchFamily="66" charset="0"/>
              </a:rPr>
              <a:t> (</a:t>
            </a:r>
            <a:r>
              <a:rPr lang="en-US" sz="2800" dirty="0" err="1">
                <a:latin typeface="#9Slide05 Braxton Regular" panose="03060000000000000000" pitchFamily="66" charset="0"/>
              </a:rPr>
              <a:t>thiên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nhiên</a:t>
            </a:r>
            <a:r>
              <a:rPr lang="en-US" sz="2800" dirty="0">
                <a:latin typeface="#9Slide05 Braxton Regular" panose="03060000000000000000" pitchFamily="66" charset="0"/>
              </a:rPr>
              <a:t>, con </a:t>
            </a:r>
            <a:r>
              <a:rPr lang="en-US" sz="2800" dirty="0" err="1">
                <a:latin typeface="#9Slide05 Braxton Regular" panose="03060000000000000000" pitchFamily="66" charset="0"/>
              </a:rPr>
              <a:t>người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sự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kiện</a:t>
            </a:r>
            <a:r>
              <a:rPr lang="en-US" sz="2800" dirty="0">
                <a:latin typeface="#9Slide05 Braxton Regular" panose="03060000000000000000" pitchFamily="66" charset="0"/>
              </a:rPr>
              <a:t>, …)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 dirty="0" err="1">
                <a:latin typeface="#9Slide05 Braxton Regular" panose="03060000000000000000" pitchFamily="66" charset="0"/>
              </a:rPr>
              <a:t>Vai</a:t>
            </a:r>
            <a:r>
              <a:rPr lang="en-US" sz="2800" b="1" dirty="0">
                <a:latin typeface="#9Slide05 Braxton Regular" panose="03060000000000000000" pitchFamily="66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</a:rPr>
              <a:t>trò</a:t>
            </a:r>
            <a:r>
              <a:rPr lang="en-US" sz="2800" b="1" dirty="0">
                <a:latin typeface="#9Slide05 Braxton Regular" panose="03060000000000000000" pitchFamily="66" charset="0"/>
              </a:rPr>
              <a:t>:</a:t>
            </a:r>
          </a:p>
          <a:p>
            <a:pPr marL="461963" algn="just"/>
            <a:r>
              <a:rPr lang="en-US" sz="2800" dirty="0">
                <a:latin typeface="#9Slide05 Braxton Regular" panose="03060000000000000000" pitchFamily="66" charset="0"/>
              </a:rPr>
              <a:t> - </a:t>
            </a:r>
            <a:r>
              <a:rPr lang="en-US" sz="2800" dirty="0" err="1">
                <a:latin typeface="#9Slide05 Braxton Regular" panose="03060000000000000000" pitchFamily="66" charset="0"/>
              </a:rPr>
              <a:t>Đem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lại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sự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sinh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động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lôi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cuốn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cho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tác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phẩm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văn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học</a:t>
            </a:r>
            <a:endParaRPr lang="en-US" sz="2800" dirty="0">
              <a:latin typeface="#9Slide05 Braxton Regular" panose="03060000000000000000" pitchFamily="66" charset="0"/>
            </a:endParaRPr>
          </a:p>
          <a:p>
            <a:pPr marL="461963" algn="just"/>
            <a:r>
              <a:rPr lang="en-US" sz="2800" dirty="0">
                <a:latin typeface="#9Slide05 Braxton Regular" panose="03060000000000000000" pitchFamily="66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</a:rPr>
              <a:t>Thể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hiện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tư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tưởng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tình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cảm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và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tài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năng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tác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giả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F144B-33F4-44ED-A378-1A0A0601A6E1}"/>
              </a:ext>
            </a:extLst>
          </p:cNvPr>
          <p:cNvSpPr txBox="1"/>
          <p:nvPr/>
        </p:nvSpPr>
        <p:spPr>
          <a:xfrm>
            <a:off x="705678" y="270950"/>
            <a:ext cx="51564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6 SVNHello Sunshine Mar" pitchFamily="2" charset="0"/>
              </a:rPr>
              <a:t>Chi </a:t>
            </a:r>
            <a:r>
              <a:rPr lang="en-US" sz="4400" dirty="0" err="1">
                <a:solidFill>
                  <a:srgbClr val="FF0000"/>
                </a:solidFill>
                <a:latin typeface="#9Slide06 SVNHello Sunshine Mar" pitchFamily="2" charset="0"/>
              </a:rPr>
              <a:t>tiết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B705-57EB-456F-8FB6-3EF2A7EC9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87"/>
          <a:stretch/>
        </p:blipFill>
        <p:spPr>
          <a:xfrm>
            <a:off x="6636360" y="858489"/>
            <a:ext cx="2507640" cy="34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B9227-294E-4392-99E0-CC0DD7D1F34E}"/>
              </a:ext>
            </a:extLst>
          </p:cNvPr>
          <p:cNvSpPr txBox="1"/>
          <p:nvPr/>
        </p:nvSpPr>
        <p:spPr>
          <a:xfrm>
            <a:off x="3529384" y="1439185"/>
            <a:ext cx="5193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#9Slide05 Braxton Regular" panose="03060000000000000000" pitchFamily="66" charset="0"/>
              </a:rPr>
              <a:t>Là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những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đặc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điểm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riêng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tương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đối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ổn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định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của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nhân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vật</a:t>
            </a:r>
            <a:endParaRPr lang="en-US" sz="3000" dirty="0">
              <a:latin typeface="#9Slide05 Braxton Regular" panose="03060000000000000000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25B4D-3AE5-4779-AC96-4D5587AA48DC}"/>
              </a:ext>
            </a:extLst>
          </p:cNvPr>
          <p:cNvSpPr txBox="1"/>
          <p:nvPr/>
        </p:nvSpPr>
        <p:spPr>
          <a:xfrm>
            <a:off x="258417" y="285887"/>
            <a:ext cx="8686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6 SVNHello Sunshine Mar" pitchFamily="2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6 SVNHello Sunshine Mar" pitchFamily="2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6 SVNHello Sunshine Mar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#9Slide06 SVNHello Sunshine Mar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6 SVNHello Sunshine Mar" pitchFamily="2" charset="0"/>
              </a:rPr>
              <a:t>vật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50876-51CB-4611-85FC-7692ECA5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185"/>
            <a:ext cx="3322651" cy="3322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BBC8A-8E9A-4149-BD7A-9A1B648D4476}"/>
              </a:ext>
            </a:extLst>
          </p:cNvPr>
          <p:cNvSpPr txBox="1"/>
          <p:nvPr/>
        </p:nvSpPr>
        <p:spPr>
          <a:xfrm>
            <a:off x="3529384" y="2779594"/>
            <a:ext cx="5193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#9Slide05 Braxton Regular" panose="03060000000000000000" pitchFamily="66" charset="0"/>
              </a:rPr>
              <a:t>Được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bộc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lộ</a:t>
            </a:r>
            <a:r>
              <a:rPr lang="en-US" sz="3000" dirty="0">
                <a:latin typeface="#9Slide05 Braxton Regular" panose="03060000000000000000" pitchFamily="66" charset="0"/>
              </a:rPr>
              <a:t> qua: </a:t>
            </a:r>
            <a:r>
              <a:rPr lang="en-US" sz="3000" dirty="0" err="1">
                <a:latin typeface="#9Slide05 Braxton Regular" panose="03060000000000000000" pitchFamily="66" charset="0"/>
              </a:rPr>
              <a:t>Hành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động</a:t>
            </a:r>
            <a:r>
              <a:rPr lang="en-US" sz="3000" dirty="0">
                <a:latin typeface="#9Slide05 Braxton Regular" panose="03060000000000000000" pitchFamily="66" charset="0"/>
              </a:rPr>
              <a:t>, </a:t>
            </a:r>
            <a:r>
              <a:rPr lang="en-US" sz="3000" dirty="0" err="1">
                <a:latin typeface="#9Slide05 Braxton Regular" panose="03060000000000000000" pitchFamily="66" charset="0"/>
              </a:rPr>
              <a:t>cách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ứng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xử</a:t>
            </a:r>
            <a:r>
              <a:rPr lang="en-US" sz="3000" dirty="0">
                <a:latin typeface="#9Slide05 Braxton Regular" panose="03060000000000000000" pitchFamily="66" charset="0"/>
              </a:rPr>
              <a:t>, </a:t>
            </a:r>
            <a:r>
              <a:rPr lang="en-US" sz="3000" dirty="0" err="1">
                <a:latin typeface="#9Slide05 Braxton Regular" panose="03060000000000000000" pitchFamily="66" charset="0"/>
              </a:rPr>
              <a:t>cảm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xúc</a:t>
            </a:r>
            <a:r>
              <a:rPr lang="en-US" sz="3000" dirty="0">
                <a:latin typeface="#9Slide05 Braxton Regular" panose="03060000000000000000" pitchFamily="66" charset="0"/>
              </a:rPr>
              <a:t>, </a:t>
            </a:r>
            <a:r>
              <a:rPr lang="en-US" sz="3000" dirty="0" err="1">
                <a:latin typeface="#9Slide05 Braxton Regular" panose="03060000000000000000" pitchFamily="66" charset="0"/>
              </a:rPr>
              <a:t>suy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nghĩ</a:t>
            </a:r>
            <a:r>
              <a:rPr lang="en-US" sz="3000" dirty="0">
                <a:latin typeface="#9Slide05 Braxton Regular" panose="03060000000000000000" pitchFamily="66" charset="0"/>
              </a:rPr>
              <a:t>, …</a:t>
            </a:r>
            <a:r>
              <a:rPr lang="en-US" sz="3000" dirty="0" err="1">
                <a:latin typeface="#9Slide05 Braxton Regular" panose="03060000000000000000" pitchFamily="66" charset="0"/>
              </a:rPr>
              <a:t>của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chính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nhân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vật</a:t>
            </a:r>
            <a:r>
              <a:rPr lang="en-US" sz="3000" dirty="0">
                <a:latin typeface="#9Slide05 Braxton Regular" panose="03060000000000000000" pitchFamily="66" charset="0"/>
              </a:rPr>
              <a:t> + </a:t>
            </a:r>
            <a:r>
              <a:rPr lang="en-US" sz="3000" dirty="0" err="1">
                <a:latin typeface="#9Slide05 Braxton Regular" panose="03060000000000000000" pitchFamily="66" charset="0"/>
              </a:rPr>
              <a:t>Mối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quan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hệ</a:t>
            </a:r>
            <a:r>
              <a:rPr lang="en-US" sz="3000" dirty="0">
                <a:latin typeface="#9Slide05 Braxton Regular" panose="03060000000000000000" pitchFamily="66" charset="0"/>
              </a:rPr>
              <a:t>, </a:t>
            </a:r>
            <a:r>
              <a:rPr lang="en-US" sz="3000" dirty="0" err="1">
                <a:latin typeface="#9Slide05 Braxton Regular" panose="03060000000000000000" pitchFamily="66" charset="0"/>
              </a:rPr>
              <a:t>lời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kể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và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suy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nghĩ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của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nhân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vật</a:t>
            </a:r>
            <a:r>
              <a:rPr lang="en-US" sz="3000" dirty="0">
                <a:latin typeface="#9Slide05 Braxton Regular" panose="03060000000000000000" pitchFamily="66" charset="0"/>
              </a:rPr>
              <a:t> </a:t>
            </a:r>
            <a:r>
              <a:rPr lang="en-US" sz="3000" dirty="0" err="1">
                <a:latin typeface="#9Slide05 Braxton Regular" panose="03060000000000000000" pitchFamily="66" charset="0"/>
              </a:rPr>
              <a:t>khác</a:t>
            </a:r>
            <a:endParaRPr lang="en-US" sz="30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6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93BD5-F609-4574-A6F0-39565E5EB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7" b="-1"/>
          <a:stretch/>
        </p:blipFill>
        <p:spPr>
          <a:xfrm>
            <a:off x="336430" y="120770"/>
            <a:ext cx="8471140" cy="4097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F850E-4FEF-46EF-A4EF-F212B9C65FA3}"/>
              </a:ext>
            </a:extLst>
          </p:cNvPr>
          <p:cNvSpPr txBox="1"/>
          <p:nvPr/>
        </p:nvSpPr>
        <p:spPr>
          <a:xfrm flipH="1">
            <a:off x="1393166" y="4007067"/>
            <a:ext cx="6357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Bầy</a:t>
            </a:r>
            <a:r>
              <a:rPr lang="en-US" sz="60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chim</a:t>
            </a:r>
            <a:r>
              <a:rPr lang="en-US" sz="60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chìa</a:t>
            </a:r>
            <a:r>
              <a:rPr lang="en-US" sz="6000" dirty="0">
                <a:solidFill>
                  <a:srgbClr val="0070C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7 SVNAppleberry" panose="02040603050506020204" pitchFamily="18" charset="0"/>
              </a:rPr>
              <a:t>vôi</a:t>
            </a:r>
            <a:endParaRPr lang="en-US" sz="6000" dirty="0">
              <a:solidFill>
                <a:srgbClr val="0070C0"/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08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49"/>
          <p:cNvSpPr txBox="1">
            <a:spLocks noGrp="1"/>
          </p:cNvSpPr>
          <p:nvPr>
            <p:ph type="title"/>
          </p:nvPr>
        </p:nvSpPr>
        <p:spPr>
          <a:xfrm>
            <a:off x="5077375" y="1678017"/>
            <a:ext cx="3333900" cy="178843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2"/>
                </a:solidFill>
                <a:latin typeface="#9Slide07 SVNA Love Of Thunder" panose="02040603050506020204" pitchFamily="18" charset="0"/>
              </a:rPr>
              <a:t>I. ĐỌC VĂN BẢN</a:t>
            </a:r>
            <a:endParaRPr sz="5400" dirty="0">
              <a:solidFill>
                <a:schemeClr val="accent2"/>
              </a:solidFill>
              <a:latin typeface="#9Slide07 SVNA Love Of Thunder" panose="02040603050506020204" pitchFamily="18" charset="0"/>
            </a:endParaRPr>
          </a:p>
        </p:txBody>
      </p:sp>
      <p:pic>
        <p:nvPicPr>
          <p:cNvPr id="2169" name="Google Shape;2169;p49"/>
          <p:cNvPicPr preferRelativeResize="0"/>
          <p:nvPr/>
        </p:nvPicPr>
        <p:blipFill rotWithShape="1">
          <a:blip r:embed="rId3"/>
          <a:srcRect l="9991" r="14625"/>
          <a:stretch/>
        </p:blipFill>
        <p:spPr>
          <a:xfrm>
            <a:off x="1034912" y="884400"/>
            <a:ext cx="3374700" cy="3374700"/>
          </a:xfrm>
          <a:prstGeom prst="ellipse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70" name="Google Shape;2170;p49"/>
          <p:cNvGrpSpPr/>
          <p:nvPr/>
        </p:nvGrpSpPr>
        <p:grpSpPr>
          <a:xfrm rot="2908789">
            <a:off x="8126154" y="1326400"/>
            <a:ext cx="488180" cy="283799"/>
            <a:chOff x="5340425" y="3804350"/>
            <a:chExt cx="67425" cy="39200"/>
          </a:xfrm>
        </p:grpSpPr>
        <p:sp>
          <p:nvSpPr>
            <p:cNvPr id="2171" name="Google Shape;2171;p49"/>
            <p:cNvSpPr/>
            <p:nvPr/>
          </p:nvSpPr>
          <p:spPr>
            <a:xfrm>
              <a:off x="5387725" y="3823825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608" y="1"/>
                  </a:moveTo>
                  <a:cubicBezTo>
                    <a:pt x="443" y="1"/>
                    <a:pt x="177" y="106"/>
                    <a:pt x="177" y="106"/>
                  </a:cubicBezTo>
                  <a:cubicBezTo>
                    <a:pt x="177" y="106"/>
                    <a:pt x="0" y="319"/>
                    <a:pt x="59" y="377"/>
                  </a:cubicBezTo>
                  <a:cubicBezTo>
                    <a:pt x="111" y="430"/>
                    <a:pt x="382" y="765"/>
                    <a:pt x="511" y="765"/>
                  </a:cubicBezTo>
                  <a:cubicBezTo>
                    <a:pt x="529" y="765"/>
                    <a:pt x="544" y="759"/>
                    <a:pt x="555" y="744"/>
                  </a:cubicBezTo>
                  <a:cubicBezTo>
                    <a:pt x="662" y="626"/>
                    <a:pt x="390" y="437"/>
                    <a:pt x="390" y="437"/>
                  </a:cubicBezTo>
                  <a:lnTo>
                    <a:pt x="390" y="437"/>
                  </a:lnTo>
                  <a:cubicBezTo>
                    <a:pt x="390" y="437"/>
                    <a:pt x="518" y="504"/>
                    <a:pt x="613" y="504"/>
                  </a:cubicBezTo>
                  <a:cubicBezTo>
                    <a:pt x="657" y="504"/>
                    <a:pt x="695" y="490"/>
                    <a:pt x="710" y="448"/>
                  </a:cubicBezTo>
                  <a:cubicBezTo>
                    <a:pt x="745" y="319"/>
                    <a:pt x="450" y="236"/>
                    <a:pt x="450" y="236"/>
                  </a:cubicBezTo>
                  <a:cubicBezTo>
                    <a:pt x="450" y="236"/>
                    <a:pt x="804" y="141"/>
                    <a:pt x="721" y="35"/>
                  </a:cubicBezTo>
                  <a:cubicBezTo>
                    <a:pt x="699" y="10"/>
                    <a:pt x="658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9"/>
            <p:cNvSpPr/>
            <p:nvPr/>
          </p:nvSpPr>
          <p:spPr>
            <a:xfrm>
              <a:off x="5340425" y="3804350"/>
              <a:ext cx="20125" cy="19150"/>
            </a:xfrm>
            <a:custGeom>
              <a:avLst/>
              <a:gdLst/>
              <a:ahLst/>
              <a:cxnLst/>
              <a:rect l="l" t="t" r="r" b="b"/>
              <a:pathLst>
                <a:path w="805" h="766" extrusionOk="0">
                  <a:moveTo>
                    <a:pt x="285" y="1"/>
                  </a:moveTo>
                  <a:cubicBezTo>
                    <a:pt x="266" y="1"/>
                    <a:pt x="250" y="7"/>
                    <a:pt x="237" y="22"/>
                  </a:cubicBezTo>
                  <a:cubicBezTo>
                    <a:pt x="143" y="140"/>
                    <a:pt x="414" y="329"/>
                    <a:pt x="414" y="329"/>
                  </a:cubicBezTo>
                  <a:cubicBezTo>
                    <a:pt x="414" y="329"/>
                    <a:pt x="287" y="262"/>
                    <a:pt x="191" y="262"/>
                  </a:cubicBezTo>
                  <a:cubicBezTo>
                    <a:pt x="147" y="262"/>
                    <a:pt x="110" y="276"/>
                    <a:pt x="95" y="318"/>
                  </a:cubicBezTo>
                  <a:cubicBezTo>
                    <a:pt x="59" y="447"/>
                    <a:pt x="355" y="530"/>
                    <a:pt x="355" y="530"/>
                  </a:cubicBezTo>
                  <a:cubicBezTo>
                    <a:pt x="355" y="530"/>
                    <a:pt x="1" y="625"/>
                    <a:pt x="83" y="731"/>
                  </a:cubicBezTo>
                  <a:cubicBezTo>
                    <a:pt x="105" y="756"/>
                    <a:pt x="145" y="765"/>
                    <a:pt x="194" y="765"/>
                  </a:cubicBezTo>
                  <a:cubicBezTo>
                    <a:pt x="357" y="765"/>
                    <a:pt x="616" y="660"/>
                    <a:pt x="616" y="660"/>
                  </a:cubicBezTo>
                  <a:cubicBezTo>
                    <a:pt x="616" y="660"/>
                    <a:pt x="805" y="447"/>
                    <a:pt x="745" y="389"/>
                  </a:cubicBezTo>
                  <a:cubicBezTo>
                    <a:pt x="694" y="336"/>
                    <a:pt x="422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9"/>
            <p:cNvSpPr/>
            <p:nvPr/>
          </p:nvSpPr>
          <p:spPr>
            <a:xfrm>
              <a:off x="5352250" y="3804400"/>
              <a:ext cx="44050" cy="39150"/>
            </a:xfrm>
            <a:custGeom>
              <a:avLst/>
              <a:gdLst/>
              <a:ahLst/>
              <a:cxnLst/>
              <a:rect l="l" t="t" r="r" b="b"/>
              <a:pathLst>
                <a:path w="1762" h="1566" extrusionOk="0">
                  <a:moveTo>
                    <a:pt x="882" y="1"/>
                  </a:moveTo>
                  <a:cubicBezTo>
                    <a:pt x="555" y="1"/>
                    <a:pt x="255" y="208"/>
                    <a:pt x="143" y="528"/>
                  </a:cubicBezTo>
                  <a:cubicBezTo>
                    <a:pt x="1" y="942"/>
                    <a:pt x="213" y="1380"/>
                    <a:pt x="615" y="1521"/>
                  </a:cubicBezTo>
                  <a:cubicBezTo>
                    <a:pt x="702" y="1551"/>
                    <a:pt x="791" y="1565"/>
                    <a:pt x="878" y="1565"/>
                  </a:cubicBezTo>
                  <a:cubicBezTo>
                    <a:pt x="1204" y="1565"/>
                    <a:pt x="1508" y="1366"/>
                    <a:pt x="1620" y="1049"/>
                  </a:cubicBezTo>
                  <a:cubicBezTo>
                    <a:pt x="1762" y="634"/>
                    <a:pt x="1538" y="185"/>
                    <a:pt x="1136" y="43"/>
                  </a:cubicBezTo>
                  <a:cubicBezTo>
                    <a:pt x="1051" y="14"/>
                    <a:pt x="966" y="1"/>
                    <a:pt x="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4" name="Google Shape;2174;p49"/>
          <p:cNvGrpSpPr/>
          <p:nvPr/>
        </p:nvGrpSpPr>
        <p:grpSpPr>
          <a:xfrm rot="943008">
            <a:off x="6648219" y="663543"/>
            <a:ext cx="486943" cy="479645"/>
            <a:chOff x="3482124" y="3918836"/>
            <a:chExt cx="104844" cy="103261"/>
          </a:xfrm>
        </p:grpSpPr>
        <p:sp>
          <p:nvSpPr>
            <p:cNvPr id="2175" name="Google Shape;2175;p49"/>
            <p:cNvSpPr/>
            <p:nvPr/>
          </p:nvSpPr>
          <p:spPr>
            <a:xfrm>
              <a:off x="3503953" y="3918836"/>
              <a:ext cx="83015" cy="79509"/>
            </a:xfrm>
            <a:custGeom>
              <a:avLst/>
              <a:gdLst/>
              <a:ahLst/>
              <a:cxnLst/>
              <a:rect l="l" t="t" r="r" b="b"/>
              <a:pathLst>
                <a:path w="2936" h="2812" extrusionOk="0">
                  <a:moveTo>
                    <a:pt x="2709" y="1"/>
                  </a:moveTo>
                  <a:cubicBezTo>
                    <a:pt x="2702" y="1"/>
                    <a:pt x="2695" y="3"/>
                    <a:pt x="2691" y="8"/>
                  </a:cubicBezTo>
                  <a:lnTo>
                    <a:pt x="11" y="2547"/>
                  </a:lnTo>
                  <a:cubicBezTo>
                    <a:pt x="0" y="2570"/>
                    <a:pt x="0" y="2594"/>
                    <a:pt x="11" y="2605"/>
                  </a:cubicBezTo>
                  <a:lnTo>
                    <a:pt x="199" y="2792"/>
                  </a:lnTo>
                  <a:cubicBezTo>
                    <a:pt x="206" y="2806"/>
                    <a:pt x="217" y="2811"/>
                    <a:pt x="227" y="2811"/>
                  </a:cubicBezTo>
                  <a:cubicBezTo>
                    <a:pt x="234" y="2811"/>
                    <a:pt x="241" y="2809"/>
                    <a:pt x="245" y="2804"/>
                  </a:cubicBezTo>
                  <a:lnTo>
                    <a:pt x="2924" y="265"/>
                  </a:lnTo>
                  <a:cubicBezTo>
                    <a:pt x="2936" y="242"/>
                    <a:pt x="2936" y="219"/>
                    <a:pt x="2924" y="207"/>
                  </a:cubicBezTo>
                  <a:lnTo>
                    <a:pt x="2737" y="20"/>
                  </a:lnTo>
                  <a:cubicBezTo>
                    <a:pt x="2730" y="6"/>
                    <a:pt x="2719" y="1"/>
                    <a:pt x="2709" y="1"/>
                  </a:cubicBezTo>
                  <a:close/>
                </a:path>
              </a:pathLst>
            </a:custGeom>
            <a:solidFill>
              <a:srgbClr val="F3A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9"/>
            <p:cNvSpPr/>
            <p:nvPr/>
          </p:nvSpPr>
          <p:spPr>
            <a:xfrm>
              <a:off x="3483085" y="3960967"/>
              <a:ext cx="62573" cy="56437"/>
            </a:xfrm>
            <a:custGeom>
              <a:avLst/>
              <a:gdLst/>
              <a:ahLst/>
              <a:cxnLst/>
              <a:rect l="l" t="t" r="r" b="b"/>
              <a:pathLst>
                <a:path w="2213" h="1996" extrusionOk="0">
                  <a:moveTo>
                    <a:pt x="1109" y="1"/>
                  </a:moveTo>
                  <a:cubicBezTo>
                    <a:pt x="862" y="1"/>
                    <a:pt x="615" y="91"/>
                    <a:pt x="422" y="273"/>
                  </a:cubicBezTo>
                  <a:cubicBezTo>
                    <a:pt x="24" y="659"/>
                    <a:pt x="1" y="1291"/>
                    <a:pt x="387" y="1688"/>
                  </a:cubicBezTo>
                  <a:cubicBezTo>
                    <a:pt x="580" y="1893"/>
                    <a:pt x="841" y="1996"/>
                    <a:pt x="1103" y="1996"/>
                  </a:cubicBezTo>
                  <a:cubicBezTo>
                    <a:pt x="1350" y="1996"/>
                    <a:pt x="1598" y="1905"/>
                    <a:pt x="1791" y="1723"/>
                  </a:cubicBezTo>
                  <a:cubicBezTo>
                    <a:pt x="2200" y="1338"/>
                    <a:pt x="2212" y="706"/>
                    <a:pt x="1826" y="308"/>
                  </a:cubicBezTo>
                  <a:cubicBezTo>
                    <a:pt x="1633" y="103"/>
                    <a:pt x="1371" y="1"/>
                    <a:pt x="1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9"/>
            <p:cNvSpPr/>
            <p:nvPr/>
          </p:nvSpPr>
          <p:spPr>
            <a:xfrm>
              <a:off x="3482124" y="3959242"/>
              <a:ext cx="61187" cy="62855"/>
            </a:xfrm>
            <a:custGeom>
              <a:avLst/>
              <a:gdLst/>
              <a:ahLst/>
              <a:cxnLst/>
              <a:rect l="l" t="t" r="r" b="b"/>
              <a:pathLst>
                <a:path w="2164" h="2223" extrusionOk="0">
                  <a:moveTo>
                    <a:pt x="339" y="1"/>
                  </a:moveTo>
                  <a:cubicBezTo>
                    <a:pt x="321" y="1"/>
                    <a:pt x="304" y="7"/>
                    <a:pt x="292" y="18"/>
                  </a:cubicBezTo>
                  <a:lnTo>
                    <a:pt x="35" y="263"/>
                  </a:lnTo>
                  <a:cubicBezTo>
                    <a:pt x="11" y="287"/>
                    <a:pt x="0" y="334"/>
                    <a:pt x="24" y="357"/>
                  </a:cubicBezTo>
                  <a:lnTo>
                    <a:pt x="1789" y="2205"/>
                  </a:lnTo>
                  <a:cubicBezTo>
                    <a:pt x="1801" y="2217"/>
                    <a:pt x="1816" y="2223"/>
                    <a:pt x="1831" y="2223"/>
                  </a:cubicBezTo>
                  <a:cubicBezTo>
                    <a:pt x="1845" y="2223"/>
                    <a:pt x="1860" y="2217"/>
                    <a:pt x="1872" y="2205"/>
                  </a:cubicBezTo>
                  <a:lnTo>
                    <a:pt x="2140" y="1960"/>
                  </a:lnTo>
                  <a:cubicBezTo>
                    <a:pt x="2164" y="1937"/>
                    <a:pt x="2164" y="1901"/>
                    <a:pt x="2140" y="1866"/>
                  </a:cubicBezTo>
                  <a:lnTo>
                    <a:pt x="386" y="18"/>
                  </a:lnTo>
                  <a:cubicBezTo>
                    <a:pt x="374" y="7"/>
                    <a:pt x="356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8" name="Google Shape;2178;p49"/>
          <p:cNvSpPr/>
          <p:nvPr/>
        </p:nvSpPr>
        <p:spPr>
          <a:xfrm rot="943029">
            <a:off x="7583027" y="550828"/>
            <a:ext cx="344589" cy="294074"/>
          </a:xfrm>
          <a:custGeom>
            <a:avLst/>
            <a:gdLst/>
            <a:ahLst/>
            <a:cxnLst/>
            <a:rect l="l" t="t" r="r" b="b"/>
            <a:pathLst>
              <a:path w="2094" h="1787" extrusionOk="0">
                <a:moveTo>
                  <a:pt x="1077" y="1"/>
                </a:moveTo>
                <a:lnTo>
                  <a:pt x="947" y="734"/>
                </a:lnTo>
                <a:lnTo>
                  <a:pt x="368" y="332"/>
                </a:lnTo>
                <a:lnTo>
                  <a:pt x="805" y="899"/>
                </a:lnTo>
                <a:lnTo>
                  <a:pt x="1" y="1159"/>
                </a:lnTo>
                <a:lnTo>
                  <a:pt x="828" y="1207"/>
                </a:lnTo>
                <a:lnTo>
                  <a:pt x="734" y="1739"/>
                </a:lnTo>
                <a:lnTo>
                  <a:pt x="1065" y="1266"/>
                </a:lnTo>
                <a:lnTo>
                  <a:pt x="1621" y="1786"/>
                </a:lnTo>
                <a:lnTo>
                  <a:pt x="1348" y="1124"/>
                </a:lnTo>
                <a:lnTo>
                  <a:pt x="2094" y="1124"/>
                </a:lnTo>
                <a:lnTo>
                  <a:pt x="1419" y="876"/>
                </a:lnTo>
                <a:lnTo>
                  <a:pt x="1715" y="426"/>
                </a:lnTo>
                <a:lnTo>
                  <a:pt x="1243" y="687"/>
                </a:lnTo>
                <a:lnTo>
                  <a:pt x="1077" y="1"/>
                </a:lnTo>
                <a:close/>
              </a:path>
            </a:pathLst>
          </a:custGeom>
          <a:solidFill>
            <a:srgbClr val="92C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9" name="Google Shape;2179;p49"/>
          <p:cNvGrpSpPr/>
          <p:nvPr/>
        </p:nvGrpSpPr>
        <p:grpSpPr>
          <a:xfrm>
            <a:off x="3988398" y="4165874"/>
            <a:ext cx="679313" cy="437630"/>
            <a:chOff x="3988398" y="4165874"/>
            <a:chExt cx="679313" cy="437630"/>
          </a:xfrm>
        </p:grpSpPr>
        <p:grpSp>
          <p:nvGrpSpPr>
            <p:cNvPr id="2180" name="Google Shape;2180;p49"/>
            <p:cNvGrpSpPr/>
            <p:nvPr/>
          </p:nvGrpSpPr>
          <p:grpSpPr>
            <a:xfrm>
              <a:off x="4331567" y="4165874"/>
              <a:ext cx="336144" cy="194207"/>
              <a:chOff x="12170230" y="1337099"/>
              <a:chExt cx="336144" cy="194207"/>
            </a:xfrm>
          </p:grpSpPr>
          <p:sp>
            <p:nvSpPr>
              <p:cNvPr id="2181" name="Google Shape;2181;p49"/>
              <p:cNvSpPr/>
              <p:nvPr/>
            </p:nvSpPr>
            <p:spPr>
              <a:xfrm>
                <a:off x="12410712" y="1408967"/>
                <a:ext cx="9566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01" extrusionOk="0">
                    <a:moveTo>
                      <a:pt x="610" y="1"/>
                    </a:moveTo>
                    <a:cubicBezTo>
                      <a:pt x="453" y="1"/>
                      <a:pt x="152" y="185"/>
                      <a:pt x="152" y="185"/>
                    </a:cubicBezTo>
                    <a:cubicBezTo>
                      <a:pt x="152" y="185"/>
                      <a:pt x="0" y="431"/>
                      <a:pt x="71" y="489"/>
                    </a:cubicBezTo>
                    <a:cubicBezTo>
                      <a:pt x="130" y="528"/>
                      <a:pt x="447" y="801"/>
                      <a:pt x="587" y="801"/>
                    </a:cubicBezTo>
                    <a:cubicBezTo>
                      <a:pt x="612" y="801"/>
                      <a:pt x="632" y="792"/>
                      <a:pt x="643" y="770"/>
                    </a:cubicBezTo>
                    <a:cubicBezTo>
                      <a:pt x="726" y="629"/>
                      <a:pt x="422" y="489"/>
                      <a:pt x="421" y="489"/>
                    </a:cubicBezTo>
                    <a:lnTo>
                      <a:pt x="421" y="489"/>
                    </a:lnTo>
                    <a:cubicBezTo>
                      <a:pt x="422" y="489"/>
                      <a:pt x="517" y="519"/>
                      <a:pt x="603" y="519"/>
                    </a:cubicBezTo>
                    <a:cubicBezTo>
                      <a:pt x="667" y="519"/>
                      <a:pt x="727" y="502"/>
                      <a:pt x="737" y="442"/>
                    </a:cubicBezTo>
                    <a:cubicBezTo>
                      <a:pt x="760" y="302"/>
                      <a:pt x="445" y="267"/>
                      <a:pt x="445" y="267"/>
                    </a:cubicBezTo>
                    <a:cubicBezTo>
                      <a:pt x="445" y="267"/>
                      <a:pt x="796" y="115"/>
                      <a:pt x="679" y="21"/>
                    </a:cubicBezTo>
                    <a:cubicBezTo>
                      <a:pt x="663" y="7"/>
                      <a:pt x="639" y="1"/>
                      <a:pt x="610" y="1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9"/>
              <p:cNvSpPr/>
              <p:nvPr/>
            </p:nvSpPr>
            <p:spPr>
              <a:xfrm>
                <a:off x="12170230" y="1359933"/>
                <a:ext cx="95781" cy="96262"/>
              </a:xfrm>
              <a:custGeom>
                <a:avLst/>
                <a:gdLst/>
                <a:ahLst/>
                <a:cxnLst/>
                <a:rect l="l" t="t" r="r" b="b"/>
                <a:pathLst>
                  <a:path w="797" h="801" extrusionOk="0">
                    <a:moveTo>
                      <a:pt x="210" y="0"/>
                    </a:moveTo>
                    <a:cubicBezTo>
                      <a:pt x="184" y="0"/>
                      <a:pt x="164" y="9"/>
                      <a:pt x="153" y="31"/>
                    </a:cubicBezTo>
                    <a:cubicBezTo>
                      <a:pt x="71" y="160"/>
                      <a:pt x="375" y="301"/>
                      <a:pt x="375" y="301"/>
                    </a:cubicBezTo>
                    <a:cubicBezTo>
                      <a:pt x="375" y="301"/>
                      <a:pt x="290" y="277"/>
                      <a:pt x="208" y="277"/>
                    </a:cubicBezTo>
                    <a:cubicBezTo>
                      <a:pt x="138" y="277"/>
                      <a:pt x="70" y="294"/>
                      <a:pt x="60" y="359"/>
                    </a:cubicBezTo>
                    <a:cubicBezTo>
                      <a:pt x="36" y="499"/>
                      <a:pt x="352" y="535"/>
                      <a:pt x="352" y="535"/>
                    </a:cubicBezTo>
                    <a:cubicBezTo>
                      <a:pt x="352" y="535"/>
                      <a:pt x="1" y="675"/>
                      <a:pt x="118" y="780"/>
                    </a:cubicBezTo>
                    <a:cubicBezTo>
                      <a:pt x="134" y="794"/>
                      <a:pt x="158" y="800"/>
                      <a:pt x="186" y="800"/>
                    </a:cubicBezTo>
                    <a:cubicBezTo>
                      <a:pt x="343" y="800"/>
                      <a:pt x="645" y="616"/>
                      <a:pt x="645" y="616"/>
                    </a:cubicBezTo>
                    <a:cubicBezTo>
                      <a:pt x="645" y="616"/>
                      <a:pt x="796" y="359"/>
                      <a:pt x="726" y="312"/>
                    </a:cubicBezTo>
                    <a:cubicBezTo>
                      <a:pt x="667" y="273"/>
                      <a:pt x="350" y="0"/>
                      <a:pt x="210" y="0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9"/>
              <p:cNvSpPr/>
              <p:nvPr/>
            </p:nvSpPr>
            <p:spPr>
              <a:xfrm>
                <a:off x="12234887" y="1337099"/>
                <a:ext cx="208147" cy="194207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616" extrusionOk="0">
                    <a:moveTo>
                      <a:pt x="867" y="0"/>
                    </a:moveTo>
                    <a:cubicBezTo>
                      <a:pt x="482" y="0"/>
                      <a:pt x="134" y="278"/>
                      <a:pt x="71" y="678"/>
                    </a:cubicBezTo>
                    <a:cubicBezTo>
                      <a:pt x="1" y="1110"/>
                      <a:pt x="294" y="1531"/>
                      <a:pt x="726" y="1602"/>
                    </a:cubicBezTo>
                    <a:cubicBezTo>
                      <a:pt x="775" y="1611"/>
                      <a:pt x="824" y="1615"/>
                      <a:pt x="872" y="1615"/>
                    </a:cubicBezTo>
                    <a:cubicBezTo>
                      <a:pt x="1257" y="1615"/>
                      <a:pt x="1589" y="1332"/>
                      <a:pt x="1662" y="947"/>
                    </a:cubicBezTo>
                    <a:cubicBezTo>
                      <a:pt x="1732" y="502"/>
                      <a:pt x="1440" y="93"/>
                      <a:pt x="995" y="11"/>
                    </a:cubicBezTo>
                    <a:cubicBezTo>
                      <a:pt x="952" y="4"/>
                      <a:pt x="909" y="0"/>
                      <a:pt x="867" y="0"/>
                    </a:cubicBezTo>
                    <a:close/>
                  </a:path>
                </a:pathLst>
              </a:custGeom>
              <a:solidFill>
                <a:srgbClr val="3270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4" name="Google Shape;2184;p49"/>
            <p:cNvSpPr/>
            <p:nvPr/>
          </p:nvSpPr>
          <p:spPr>
            <a:xfrm>
              <a:off x="3988398" y="4499453"/>
              <a:ext cx="104325" cy="104050"/>
            </a:xfrm>
            <a:custGeom>
              <a:avLst/>
              <a:gdLst/>
              <a:ahLst/>
              <a:cxnLst/>
              <a:rect l="l" t="t" r="r" b="b"/>
              <a:pathLst>
                <a:path w="364" h="363" extrusionOk="0">
                  <a:moveTo>
                    <a:pt x="188" y="1"/>
                  </a:moveTo>
                  <a:cubicBezTo>
                    <a:pt x="83" y="1"/>
                    <a:pt x="1" y="82"/>
                    <a:pt x="1" y="176"/>
                  </a:cubicBezTo>
                  <a:cubicBezTo>
                    <a:pt x="1" y="281"/>
                    <a:pt x="83" y="363"/>
                    <a:pt x="188" y="363"/>
                  </a:cubicBezTo>
                  <a:cubicBezTo>
                    <a:pt x="281" y="363"/>
                    <a:pt x="364" y="281"/>
                    <a:pt x="364" y="176"/>
                  </a:cubicBezTo>
                  <a:cubicBezTo>
                    <a:pt x="364" y="82"/>
                    <a:pt x="281" y="1"/>
                    <a:pt x="188" y="1"/>
                  </a:cubicBezTo>
                  <a:close/>
                </a:path>
              </a:pathLst>
            </a:custGeom>
            <a:solidFill>
              <a:srgbClr val="92C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49"/>
          <p:cNvGrpSpPr/>
          <p:nvPr/>
        </p:nvGrpSpPr>
        <p:grpSpPr>
          <a:xfrm>
            <a:off x="7038613" y="3975774"/>
            <a:ext cx="769984" cy="920558"/>
            <a:chOff x="7038613" y="3975774"/>
            <a:chExt cx="769984" cy="920558"/>
          </a:xfrm>
        </p:grpSpPr>
        <p:sp>
          <p:nvSpPr>
            <p:cNvPr id="2186" name="Google Shape;2186;p49"/>
            <p:cNvSpPr/>
            <p:nvPr/>
          </p:nvSpPr>
          <p:spPr>
            <a:xfrm>
              <a:off x="7038613" y="4390417"/>
              <a:ext cx="490704" cy="505916"/>
            </a:xfrm>
            <a:custGeom>
              <a:avLst/>
              <a:gdLst/>
              <a:ahLst/>
              <a:cxnLst/>
              <a:rect l="l" t="t" r="r" b="b"/>
              <a:pathLst>
                <a:path w="3393" h="3498" extrusionOk="0">
                  <a:moveTo>
                    <a:pt x="1462" y="1"/>
                  </a:moveTo>
                  <a:lnTo>
                    <a:pt x="1368" y="1065"/>
                  </a:lnTo>
                  <a:lnTo>
                    <a:pt x="234" y="667"/>
                  </a:lnTo>
                  <a:lnTo>
                    <a:pt x="936" y="1521"/>
                  </a:lnTo>
                  <a:lnTo>
                    <a:pt x="0" y="2000"/>
                  </a:lnTo>
                  <a:lnTo>
                    <a:pt x="1123" y="2036"/>
                  </a:lnTo>
                  <a:lnTo>
                    <a:pt x="830" y="3030"/>
                  </a:lnTo>
                  <a:lnTo>
                    <a:pt x="1579" y="2246"/>
                  </a:lnTo>
                  <a:lnTo>
                    <a:pt x="2153" y="3498"/>
                  </a:lnTo>
                  <a:lnTo>
                    <a:pt x="2164" y="2012"/>
                  </a:lnTo>
                  <a:lnTo>
                    <a:pt x="3392" y="1907"/>
                  </a:lnTo>
                  <a:lnTo>
                    <a:pt x="2211" y="1322"/>
                  </a:lnTo>
                  <a:lnTo>
                    <a:pt x="2878" y="339"/>
                  </a:lnTo>
                  <a:lnTo>
                    <a:pt x="1836" y="1018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9"/>
            <p:cNvSpPr/>
            <p:nvPr/>
          </p:nvSpPr>
          <p:spPr>
            <a:xfrm>
              <a:off x="7733996" y="3975774"/>
              <a:ext cx="74600" cy="74403"/>
            </a:xfrm>
            <a:custGeom>
              <a:avLst/>
              <a:gdLst/>
              <a:ahLst/>
              <a:cxnLst/>
              <a:rect l="l" t="t" r="r" b="b"/>
              <a:pathLst>
                <a:path w="364" h="363" extrusionOk="0">
                  <a:moveTo>
                    <a:pt x="188" y="1"/>
                  </a:moveTo>
                  <a:cubicBezTo>
                    <a:pt x="83" y="1"/>
                    <a:pt x="1" y="82"/>
                    <a:pt x="1" y="176"/>
                  </a:cubicBezTo>
                  <a:cubicBezTo>
                    <a:pt x="1" y="281"/>
                    <a:pt x="83" y="363"/>
                    <a:pt x="188" y="363"/>
                  </a:cubicBezTo>
                  <a:cubicBezTo>
                    <a:pt x="281" y="363"/>
                    <a:pt x="364" y="281"/>
                    <a:pt x="364" y="176"/>
                  </a:cubicBezTo>
                  <a:cubicBezTo>
                    <a:pt x="364" y="82"/>
                    <a:pt x="281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8" name="Google Shape;2188;p49"/>
          <p:cNvSpPr/>
          <p:nvPr/>
        </p:nvSpPr>
        <p:spPr>
          <a:xfrm rot="-758550">
            <a:off x="738759" y="616199"/>
            <a:ext cx="452453" cy="382776"/>
          </a:xfrm>
          <a:custGeom>
            <a:avLst/>
            <a:gdLst/>
            <a:ahLst/>
            <a:cxnLst/>
            <a:rect l="l" t="t" r="r" b="b"/>
            <a:pathLst>
              <a:path w="1357" h="1148" extrusionOk="0">
                <a:moveTo>
                  <a:pt x="807" y="69"/>
                </a:moveTo>
                <a:cubicBezTo>
                  <a:pt x="877" y="93"/>
                  <a:pt x="1111" y="210"/>
                  <a:pt x="1287" y="316"/>
                </a:cubicBezTo>
                <a:cubicBezTo>
                  <a:pt x="1275" y="339"/>
                  <a:pt x="1240" y="409"/>
                  <a:pt x="1204" y="491"/>
                </a:cubicBezTo>
                <a:lnTo>
                  <a:pt x="736" y="222"/>
                </a:lnTo>
                <a:cubicBezTo>
                  <a:pt x="772" y="163"/>
                  <a:pt x="795" y="93"/>
                  <a:pt x="807" y="69"/>
                </a:cubicBezTo>
                <a:close/>
                <a:moveTo>
                  <a:pt x="795" y="1"/>
                </a:moveTo>
                <a:cubicBezTo>
                  <a:pt x="783" y="1"/>
                  <a:pt x="778" y="6"/>
                  <a:pt x="772" y="11"/>
                </a:cubicBezTo>
                <a:cubicBezTo>
                  <a:pt x="760" y="23"/>
                  <a:pt x="749" y="58"/>
                  <a:pt x="655" y="269"/>
                </a:cubicBezTo>
                <a:cubicBezTo>
                  <a:pt x="620" y="350"/>
                  <a:pt x="585" y="433"/>
                  <a:pt x="549" y="503"/>
                </a:cubicBezTo>
                <a:cubicBezTo>
                  <a:pt x="526" y="433"/>
                  <a:pt x="479" y="362"/>
                  <a:pt x="398" y="327"/>
                </a:cubicBezTo>
                <a:cubicBezTo>
                  <a:pt x="353" y="308"/>
                  <a:pt x="307" y="299"/>
                  <a:pt x="264" y="299"/>
                </a:cubicBezTo>
                <a:cubicBezTo>
                  <a:pt x="171" y="299"/>
                  <a:pt x="90" y="341"/>
                  <a:pt x="58" y="420"/>
                </a:cubicBezTo>
                <a:cubicBezTo>
                  <a:pt x="0" y="537"/>
                  <a:pt x="70" y="690"/>
                  <a:pt x="198" y="748"/>
                </a:cubicBezTo>
                <a:cubicBezTo>
                  <a:pt x="240" y="767"/>
                  <a:pt x="284" y="776"/>
                  <a:pt x="328" y="776"/>
                </a:cubicBezTo>
                <a:cubicBezTo>
                  <a:pt x="420" y="776"/>
                  <a:pt x="506" y="734"/>
                  <a:pt x="538" y="654"/>
                </a:cubicBezTo>
                <a:cubicBezTo>
                  <a:pt x="538" y="643"/>
                  <a:pt x="549" y="631"/>
                  <a:pt x="549" y="631"/>
                </a:cubicBezTo>
                <a:cubicBezTo>
                  <a:pt x="573" y="596"/>
                  <a:pt x="632" y="467"/>
                  <a:pt x="702" y="292"/>
                </a:cubicBezTo>
                <a:cubicBezTo>
                  <a:pt x="713" y="292"/>
                  <a:pt x="713" y="280"/>
                  <a:pt x="713" y="280"/>
                </a:cubicBezTo>
                <a:lnTo>
                  <a:pt x="1181" y="537"/>
                </a:lnTo>
                <a:cubicBezTo>
                  <a:pt x="1134" y="631"/>
                  <a:pt x="1087" y="737"/>
                  <a:pt x="1053" y="807"/>
                </a:cubicBezTo>
                <a:cubicBezTo>
                  <a:pt x="1029" y="854"/>
                  <a:pt x="1006" y="888"/>
                  <a:pt x="994" y="912"/>
                </a:cubicBezTo>
                <a:cubicBezTo>
                  <a:pt x="983" y="830"/>
                  <a:pt x="924" y="737"/>
                  <a:pt x="830" y="690"/>
                </a:cubicBezTo>
                <a:cubicBezTo>
                  <a:pt x="789" y="673"/>
                  <a:pt x="747" y="664"/>
                  <a:pt x="707" y="664"/>
                </a:cubicBezTo>
                <a:cubicBezTo>
                  <a:pt x="610" y="664"/>
                  <a:pt x="524" y="712"/>
                  <a:pt x="491" y="795"/>
                </a:cubicBezTo>
                <a:cubicBezTo>
                  <a:pt x="432" y="912"/>
                  <a:pt x="503" y="1052"/>
                  <a:pt x="632" y="1122"/>
                </a:cubicBezTo>
                <a:cubicBezTo>
                  <a:pt x="670" y="1140"/>
                  <a:pt x="710" y="1148"/>
                  <a:pt x="750" y="1148"/>
                </a:cubicBezTo>
                <a:cubicBezTo>
                  <a:pt x="843" y="1148"/>
                  <a:pt x="930" y="1103"/>
                  <a:pt x="970" y="1029"/>
                </a:cubicBezTo>
                <a:cubicBezTo>
                  <a:pt x="983" y="1017"/>
                  <a:pt x="1029" y="982"/>
                  <a:pt x="1100" y="830"/>
                </a:cubicBezTo>
                <a:cubicBezTo>
                  <a:pt x="1193" y="654"/>
                  <a:pt x="1345" y="316"/>
                  <a:pt x="1345" y="316"/>
                </a:cubicBezTo>
                <a:lnTo>
                  <a:pt x="1357" y="280"/>
                </a:lnTo>
                <a:lnTo>
                  <a:pt x="1334" y="269"/>
                </a:lnTo>
                <a:cubicBezTo>
                  <a:pt x="937" y="48"/>
                  <a:pt x="832" y="1"/>
                  <a:pt x="7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8" grpId="0"/>
    </p:bldLst>
  </p:timing>
</p:sld>
</file>

<file path=ppt/theme/theme1.xml><?xml version="1.0" encoding="utf-8"?>
<a:theme xmlns:a="http://schemas.openxmlformats.org/drawingml/2006/main" name="Children's Day in South Korea by Slidesgo">
  <a:themeElements>
    <a:clrScheme name="Simple Light">
      <a:dk1>
        <a:srgbClr val="162E91"/>
      </a:dk1>
      <a:lt1>
        <a:srgbClr val="FFFFFF"/>
      </a:lt1>
      <a:dk2>
        <a:srgbClr val="000000"/>
      </a:dk2>
      <a:lt2>
        <a:srgbClr val="3270B7"/>
      </a:lt2>
      <a:accent1>
        <a:srgbClr val="92CFFD"/>
      </a:accent1>
      <a:accent2>
        <a:srgbClr val="E57FBC"/>
      </a:accent2>
      <a:accent3>
        <a:srgbClr val="F2A7D1"/>
      </a:accent3>
      <a:accent4>
        <a:srgbClr val="F3AC3C"/>
      </a:accent4>
      <a:accent5>
        <a:srgbClr val="EB2E32"/>
      </a:accent5>
      <a:accent6>
        <a:srgbClr val="C1B9BB"/>
      </a:accent6>
      <a:hlink>
        <a:srgbClr val="162E9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5250</Words>
  <Application>Microsoft Office PowerPoint</Application>
  <PresentationFormat>On-screen Show (16:9)</PresentationFormat>
  <Paragraphs>343</Paragraphs>
  <Slides>41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Wingdings</vt:lpstr>
      <vt:lpstr>#9Slide07 SVNA Love Of Thunder</vt:lpstr>
      <vt:lpstr>#9Slide05 SVNTaiga</vt:lpstr>
      <vt:lpstr>#9Slide07 SVNBeachwood Sans</vt:lpstr>
      <vt:lpstr>#9Slide06 SVNHello Sunshine Mar</vt:lpstr>
      <vt:lpstr>Times New Roman</vt:lpstr>
      <vt:lpstr>Archivo</vt:lpstr>
      <vt:lpstr>VNI-Times</vt:lpstr>
      <vt:lpstr>Arial</vt:lpstr>
      <vt:lpstr>Grandstander</vt:lpstr>
      <vt:lpstr>#9Slide07 SVNAppleberry</vt:lpstr>
      <vt:lpstr>SimSun</vt:lpstr>
      <vt:lpstr>#9Slide05 Braxton Regular</vt:lpstr>
      <vt:lpstr>#9Slide03 Arima Madurai</vt:lpstr>
      <vt:lpstr>#9Slide05 Gullever Font</vt:lpstr>
      <vt:lpstr>Calibri</vt:lpstr>
      <vt:lpstr>Fira Sans Extra Condensed SemiBold</vt:lpstr>
      <vt:lpstr>#9Slide07 IcielCadena</vt:lpstr>
      <vt:lpstr>#9Slide05 Harman Script Inline</vt:lpstr>
      <vt:lpstr>#9Slide03 IcielUni Sans Heavy</vt:lpstr>
      <vt:lpstr>微软雅黑</vt:lpstr>
      <vt:lpstr>Titan One</vt:lpstr>
      <vt:lpstr>Children's Day in South Korea by Slidesgo</vt:lpstr>
      <vt:lpstr>BÀI 1 BẦU TRỜI TUỔI THƠ</vt:lpstr>
      <vt:lpstr>PowerPoint Presentation</vt:lpstr>
      <vt:lpstr>TRI THỨC NGỮ VĂN</vt:lpstr>
      <vt:lpstr>Hoàn thiện phiếu bài tập sau :</vt:lpstr>
      <vt:lpstr>PowerPoint Presentation</vt:lpstr>
      <vt:lpstr>PowerPoint Presentation</vt:lpstr>
      <vt:lpstr>PowerPoint Presentation</vt:lpstr>
      <vt:lpstr>PowerPoint Presentation</vt:lpstr>
      <vt:lpstr>I. ĐỌC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Rubric đánh giá sản phẩm học tập cá nhân (HS đánh giá chéo):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BẦU TRỜI TUỔI THƠ</dc:title>
  <dc:creator>NBN</dc:creator>
  <cp:lastModifiedBy>PCHOME</cp:lastModifiedBy>
  <cp:revision>55</cp:revision>
  <dcterms:modified xsi:type="dcterms:W3CDTF">2024-11-01T17:04:15Z</dcterms:modified>
</cp:coreProperties>
</file>