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22"/>
  </p:notesMasterIdLst>
  <p:sldIdLst>
    <p:sldId id="257" r:id="rId2"/>
    <p:sldId id="256" r:id="rId3"/>
    <p:sldId id="261" r:id="rId4"/>
    <p:sldId id="428" r:id="rId5"/>
    <p:sldId id="430" r:id="rId6"/>
    <p:sldId id="431" r:id="rId7"/>
    <p:sldId id="555" r:id="rId8"/>
    <p:sldId id="434" r:id="rId9"/>
    <p:sldId id="277" r:id="rId10"/>
    <p:sldId id="436" r:id="rId11"/>
    <p:sldId id="440" r:id="rId12"/>
    <p:sldId id="519" r:id="rId13"/>
    <p:sldId id="526" r:id="rId14"/>
    <p:sldId id="566" r:id="rId15"/>
    <p:sldId id="567" r:id="rId16"/>
    <p:sldId id="573" r:id="rId17"/>
    <p:sldId id="568" r:id="rId18"/>
    <p:sldId id="528" r:id="rId19"/>
    <p:sldId id="574" r:id="rId20"/>
    <p:sldId id="297"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Berlin Sans FB Demi" panose="020E0802020502020306" pitchFamily="34" charset="0"/>
      <p:bold r:id="rId27"/>
    </p:embeddedFont>
    <p:embeddedFont>
      <p:font typeface="Assistant Medium" panose="020B0604020202020204" charset="-79"/>
      <p:regular r:id="rId28"/>
      <p:bold r:id="rId29"/>
    </p:embeddedFont>
    <p:embeddedFont>
      <p:font typeface="Rajdhani"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A4B"/>
    <a:srgbClr val="000000"/>
    <a:srgbClr val="808000"/>
    <a:srgbClr val="FFFFFF"/>
    <a:srgbClr val="FFC65D"/>
    <a:srgbClr val="D5651E"/>
    <a:srgbClr val="FFE07D"/>
    <a:srgbClr val="404040"/>
    <a:srgbClr val="4CC3D9"/>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A1668-C212-4766-A69D-307F88F69545}" v="1740" dt="2024-07-23T02:03:05.742"/>
  </p1510:revLst>
</p1510:revInfo>
</file>

<file path=ppt/tableStyles.xml><?xml version="1.0" encoding="utf-8"?>
<a:tblStyleLst xmlns:a="http://schemas.openxmlformats.org/drawingml/2006/main" def="{F2F669B0-B3DF-483B-83DB-09EF637B9C76}">
  <a:tblStyle styleId="{F2F669B0-B3DF-483B-83DB-09EF637B9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50" autoAdjust="0"/>
  </p:normalViewPr>
  <p:slideViewPr>
    <p:cSldViewPr snapToGrid="0">
      <p:cViewPr varScale="1">
        <p:scale>
          <a:sx n="83" d="100"/>
          <a:sy n="83" d="100"/>
        </p:scale>
        <p:origin x="80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635377fd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2635377fd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61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d2479e252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d2479e252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4"/>
        <p:cNvGrpSpPr/>
        <p:nvPr/>
      </p:nvGrpSpPr>
      <p:grpSpPr>
        <a:xfrm>
          <a:off x="0" y="0"/>
          <a:ext cx="0" cy="0"/>
          <a:chOff x="0" y="0"/>
          <a:chExt cx="0" cy="0"/>
        </a:xfrm>
      </p:grpSpPr>
      <p:sp>
        <p:nvSpPr>
          <p:cNvPr id="7435" name="Google Shape;7435;g114505f8cce_0_1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6" name="Google Shape;7436;g114505f8cce_0_1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sp>
        <p:nvSpPr>
          <p:cNvPr id="195" name="Google Shape;195;p9"/>
          <p:cNvSpPr/>
          <p:nvPr/>
        </p:nvSpPr>
        <p:spPr>
          <a:xfrm>
            <a:off x="2634787" y="340309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1133082" y="-464623"/>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6290700" y="-13576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781601" y="2571750"/>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userDrawn="1"/>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userDrawn="1"/>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7" name="Google Shape;217;p9"/>
          <p:cNvSpPr txBox="1">
            <a:spLocks noGrp="1"/>
          </p:cNvSpPr>
          <p:nvPr userDrawn="1">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userDrawn="1">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g number 1">
  <p:cSld name="CUSTOM_18">
    <p:spTree>
      <p:nvGrpSpPr>
        <p:cNvPr id="1" name="Shape 369"/>
        <p:cNvGrpSpPr/>
        <p:nvPr/>
      </p:nvGrpSpPr>
      <p:grpSpPr>
        <a:xfrm>
          <a:off x="0" y="0"/>
          <a:ext cx="0" cy="0"/>
          <a:chOff x="0" y="0"/>
          <a:chExt cx="0" cy="0"/>
        </a:xfrm>
      </p:grpSpPr>
      <p:sp>
        <p:nvSpPr>
          <p:cNvPr id="370" name="Google Shape;370;p16"/>
          <p:cNvSpPr txBox="1">
            <a:spLocks noGrp="1"/>
          </p:cNvSpPr>
          <p:nvPr>
            <p:ph type="title" hasCustomPrompt="1"/>
          </p:nvPr>
        </p:nvSpPr>
        <p:spPr>
          <a:xfrm>
            <a:off x="1626150" y="1577250"/>
            <a:ext cx="5891700" cy="14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1" name="Google Shape;371;p16"/>
          <p:cNvSpPr txBox="1">
            <a:spLocks noGrp="1"/>
          </p:cNvSpPr>
          <p:nvPr>
            <p:ph type="body" idx="1"/>
          </p:nvPr>
        </p:nvSpPr>
        <p:spPr>
          <a:xfrm>
            <a:off x="1627650" y="3109050"/>
            <a:ext cx="5888700" cy="457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solidFill>
                  <a:schemeClr val="accent2"/>
                </a:solidFill>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372" name="Google Shape;372;p16"/>
          <p:cNvSpPr/>
          <p:nvPr/>
        </p:nvSpPr>
        <p:spPr>
          <a:xfrm rot="-619122" flipH="1">
            <a:off x="6596647" y="40513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16"/>
          <p:cNvGrpSpPr/>
          <p:nvPr/>
        </p:nvGrpSpPr>
        <p:grpSpPr>
          <a:xfrm flipH="1">
            <a:off x="6595790" y="-592228"/>
            <a:ext cx="3608930" cy="3973565"/>
            <a:chOff x="-1890669" y="-592228"/>
            <a:chExt cx="3608930" cy="3973565"/>
          </a:xfrm>
        </p:grpSpPr>
        <p:grpSp>
          <p:nvGrpSpPr>
            <p:cNvPr id="374" name="Google Shape;374;p16"/>
            <p:cNvGrpSpPr/>
            <p:nvPr/>
          </p:nvGrpSpPr>
          <p:grpSpPr>
            <a:xfrm>
              <a:off x="-1890669" y="-592228"/>
              <a:ext cx="3608930" cy="3973565"/>
              <a:chOff x="262575" y="279375"/>
              <a:chExt cx="1205750" cy="1327575"/>
            </a:xfrm>
          </p:grpSpPr>
          <p:sp>
            <p:nvSpPr>
              <p:cNvPr id="375" name="Google Shape;375;p16"/>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6"/>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81" name="Google Shape;381;p16"/>
          <p:cNvGrpSpPr/>
          <p:nvPr/>
        </p:nvGrpSpPr>
        <p:grpSpPr>
          <a:xfrm flipH="1">
            <a:off x="7589709" y="273058"/>
            <a:ext cx="588410" cy="612415"/>
            <a:chOff x="5829325" y="3901125"/>
            <a:chExt cx="202050" cy="210300"/>
          </a:xfrm>
        </p:grpSpPr>
        <p:sp>
          <p:nvSpPr>
            <p:cNvPr id="382" name="Google Shape;382;p1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6"/>
          <p:cNvGrpSpPr/>
          <p:nvPr/>
        </p:nvGrpSpPr>
        <p:grpSpPr>
          <a:xfrm flipH="1">
            <a:off x="-2330292" y="2718224"/>
            <a:ext cx="4018183" cy="4424167"/>
            <a:chOff x="-1890669" y="-592228"/>
            <a:chExt cx="3608930" cy="3973565"/>
          </a:xfrm>
        </p:grpSpPr>
        <p:grpSp>
          <p:nvGrpSpPr>
            <p:cNvPr id="389" name="Google Shape;389;p16"/>
            <p:cNvGrpSpPr/>
            <p:nvPr/>
          </p:nvGrpSpPr>
          <p:grpSpPr>
            <a:xfrm>
              <a:off x="-1890669" y="-592228"/>
              <a:ext cx="3608930" cy="3973565"/>
              <a:chOff x="262575" y="279375"/>
              <a:chExt cx="1205750" cy="1327575"/>
            </a:xfrm>
          </p:grpSpPr>
          <p:sp>
            <p:nvSpPr>
              <p:cNvPr id="390" name="Google Shape;390;p16"/>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16"/>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userDrawn="1">
  <p:cSld name="CUSTOM_10">
    <p:spTree>
      <p:nvGrpSpPr>
        <p:cNvPr id="1" name="Shape 539"/>
        <p:cNvGrpSpPr/>
        <p:nvPr/>
      </p:nvGrpSpPr>
      <p:grpSpPr>
        <a:xfrm>
          <a:off x="0" y="0"/>
          <a:ext cx="0" cy="0"/>
          <a:chOff x="0" y="0"/>
          <a:chExt cx="0" cy="0"/>
        </a:xfrm>
      </p:grpSpPr>
      <p:grpSp>
        <p:nvGrpSpPr>
          <p:cNvPr id="540" name="Google Shape;540;p22"/>
          <p:cNvGrpSpPr/>
          <p:nvPr/>
        </p:nvGrpSpPr>
        <p:grpSpPr>
          <a:xfrm>
            <a:off x="-5485690" y="2709273"/>
            <a:ext cx="8937090" cy="5454881"/>
            <a:chOff x="-5300489" y="2371994"/>
            <a:chExt cx="8937090" cy="5454881"/>
          </a:xfrm>
        </p:grpSpPr>
        <p:sp>
          <p:nvSpPr>
            <p:cNvPr id="541" name="Google Shape;541;p22"/>
            <p:cNvSpPr/>
            <p:nvPr/>
          </p:nvSpPr>
          <p:spPr>
            <a:xfrm rot="1091617">
              <a:off x="-5100947"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2"/>
            <p:cNvGrpSpPr/>
            <p:nvPr/>
          </p:nvGrpSpPr>
          <p:grpSpPr>
            <a:xfrm rot="5005473">
              <a:off x="-2620330" y="2799333"/>
              <a:ext cx="4020492" cy="3545351"/>
              <a:chOff x="-2417677" y="2452996"/>
              <a:chExt cx="5416388" cy="4776280"/>
            </a:xfrm>
          </p:grpSpPr>
          <p:grpSp>
            <p:nvGrpSpPr>
              <p:cNvPr id="543" name="Google Shape;543;p22"/>
              <p:cNvGrpSpPr/>
              <p:nvPr/>
            </p:nvGrpSpPr>
            <p:grpSpPr>
              <a:xfrm>
                <a:off x="415116" y="4353695"/>
                <a:ext cx="451070" cy="303924"/>
                <a:chOff x="5850477" y="3901125"/>
                <a:chExt cx="127450" cy="85874"/>
              </a:xfrm>
            </p:grpSpPr>
            <p:sp>
              <p:nvSpPr>
                <p:cNvPr id="544" name="Google Shape;544;p22"/>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22"/>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2"/>
              <p:cNvGrpSpPr/>
              <p:nvPr/>
            </p:nvGrpSpPr>
            <p:grpSpPr>
              <a:xfrm>
                <a:off x="-2417677" y="2452996"/>
                <a:ext cx="5416388" cy="4776280"/>
                <a:chOff x="3141775" y="2797950"/>
                <a:chExt cx="2059150" cy="1815800"/>
              </a:xfrm>
            </p:grpSpPr>
            <p:sp>
              <p:nvSpPr>
                <p:cNvPr id="552" name="Google Shape;552;p2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1891104" y="3851476"/>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DCD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391234"/>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2" r:id="rId4"/>
    <p:sldLayoutId id="2147483668" r:id="rId5"/>
    <p:sldLayoutId id="2147483688" r:id="rId6"/>
    <p:sldLayoutId id="2147483693" r:id="rId7"/>
    <p:sldLayoutId id="214748369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 Id="rId11"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sv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 name="TextBox 10">
            <a:extLst>
              <a:ext uri="{FF2B5EF4-FFF2-40B4-BE49-F238E27FC236}">
                <a16:creationId xmlns:a16="http://schemas.microsoft.com/office/drawing/2014/main" id="{311A4905-C213-5A4F-BB24-9D710E30ABE1}"/>
              </a:ext>
            </a:extLst>
          </p:cNvPr>
          <p:cNvSpPr txBox="1"/>
          <p:nvPr/>
        </p:nvSpPr>
        <p:spPr>
          <a:xfrm>
            <a:off x="794371" y="316806"/>
            <a:ext cx="7555257" cy="55399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6F9AA4">
                    <a:lumMod val="75000"/>
                  </a:srgbClr>
                </a:solidFill>
                <a:effectLst/>
                <a:uLnTx/>
                <a:uFillTx/>
                <a:latin typeface="Arial" panose="020B0604020202020204" pitchFamily="34" charset="0"/>
                <a:ea typeface="+mn-ea"/>
                <a:cs typeface="Arial" panose="020B0604020202020204" pitchFamily="34" charset="0"/>
                <a:sym typeface="Arial"/>
              </a:rPr>
              <a:t>KHỞI</a:t>
            </a:r>
            <a:r>
              <a:rPr kumimoji="0" lang="en-US" sz="3600" b="1" i="0" u="none" strike="noStrike" kern="1200" cap="none" spc="0" normalizeH="0" noProof="0">
                <a:ln>
                  <a:noFill/>
                </a:ln>
                <a:solidFill>
                  <a:srgbClr val="6F9AA4">
                    <a:lumMod val="75000"/>
                  </a:srgbClr>
                </a:solidFill>
                <a:effectLst/>
                <a:uLnTx/>
                <a:uFillTx/>
                <a:latin typeface="Arial" panose="020B0604020202020204" pitchFamily="34" charset="0"/>
                <a:ea typeface="+mn-ea"/>
                <a:cs typeface="Arial" panose="020B0604020202020204" pitchFamily="34" charset="0"/>
                <a:sym typeface="Arial"/>
              </a:rPr>
              <a:t> ĐỘNG</a:t>
            </a:r>
            <a:endParaRPr kumimoji="0" lang="en-US" sz="3600" b="1" i="0" u="none" strike="noStrike" kern="1200" cap="none" spc="0" normalizeH="0" baseline="0" noProof="0" dirty="0">
              <a:ln>
                <a:noFill/>
              </a:ln>
              <a:solidFill>
                <a:srgbClr val="6F9AA4">
                  <a:lumMod val="75000"/>
                </a:srgbClr>
              </a:solidFill>
              <a:effectLst/>
              <a:uLnTx/>
              <a:uFillTx/>
              <a:latin typeface="Arial" panose="020B0604020202020204" pitchFamily="34" charset="0"/>
              <a:ea typeface="+mn-ea"/>
              <a:cs typeface="Arial" panose="020B0604020202020204" pitchFamily="34" charset="0"/>
              <a:sym typeface="Arial"/>
            </a:endParaRPr>
          </a:p>
        </p:txBody>
      </p:sp>
      <p:sp>
        <p:nvSpPr>
          <p:cNvPr id="5" name="TextBox 4">
            <a:extLst>
              <a:ext uri="{FF2B5EF4-FFF2-40B4-BE49-F238E27FC236}">
                <a16:creationId xmlns:a16="http://schemas.microsoft.com/office/drawing/2014/main" id="{D67FF6BA-8471-8615-31D2-76B554AF6D6D}"/>
              </a:ext>
            </a:extLst>
          </p:cNvPr>
          <p:cNvSpPr txBox="1"/>
          <p:nvPr/>
        </p:nvSpPr>
        <p:spPr>
          <a:xfrm>
            <a:off x="340036" y="1094170"/>
            <a:ext cx="6829167" cy="1015663"/>
          </a:xfrm>
          <a:prstGeom prst="rect">
            <a:avLst/>
          </a:prstGeom>
          <a:noFill/>
        </p:spPr>
        <p:txBody>
          <a:bodyPr wrap="square" rtlCol="0">
            <a:spAutoFit/>
          </a:bodyPr>
          <a:lstStyle/>
          <a:p>
            <a:pPr lvl="0" algn="just" defTabSz="457200">
              <a:lnSpc>
                <a:spcPct val="150000"/>
              </a:lnSpc>
              <a:buClrTx/>
              <a:defRPr/>
            </a:pPr>
            <a:r>
              <a:rPr lang="en-US" sz="2000" kern="1200" dirty="0">
                <a:solidFill>
                  <a:prstClr val="black"/>
                </a:solidFill>
                <a:latin typeface="Arial" panose="020B0604020202020204" pitchFamily="34" charset="0"/>
                <a:ea typeface="+mn-ea"/>
                <a:cs typeface="Arial" panose="020B0604020202020204" pitchFamily="34" charset="0"/>
              </a:rPr>
              <a:t>Q</a:t>
            </a:r>
            <a:r>
              <a:rPr lang="vi-VN" sz="2000" kern="1200" dirty="0">
                <a:solidFill>
                  <a:prstClr val="black"/>
                </a:solidFill>
                <a:latin typeface="Arial" panose="020B0604020202020204" pitchFamily="34" charset="0"/>
                <a:ea typeface="+mn-ea"/>
                <a:cs typeface="Arial" panose="020B0604020202020204" pitchFamily="34" charset="0"/>
              </a:rPr>
              <a:t>uan sát hình ảnh về Chiến tranh thế giới thứ nhất và Chiến tranh thế giới thứ hai.</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5" name="Rectangle: Rounded Corners 14">
            <a:extLst>
              <a:ext uri="{FF2B5EF4-FFF2-40B4-BE49-F238E27FC236}">
                <a16:creationId xmlns:a16="http://schemas.microsoft.com/office/drawing/2014/main" id="{FE8A384E-72D1-3355-FA41-FDAC56A07613}"/>
              </a:ext>
            </a:extLst>
          </p:cNvPr>
          <p:cNvSpPr/>
          <p:nvPr/>
        </p:nvSpPr>
        <p:spPr>
          <a:xfrm>
            <a:off x="325767" y="2659913"/>
            <a:ext cx="6735859" cy="2159603"/>
          </a:xfrm>
          <a:prstGeom prst="roundRect">
            <a:avLst>
              <a:gd name="adj" fmla="val 6667"/>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dirty="0">
                <a:solidFill>
                  <a:srgbClr val="000000"/>
                </a:solidFill>
                <a:effectLst/>
                <a:ea typeface="Times New Roman" panose="02020603050405020304" pitchFamily="18" charset="0"/>
              </a:rPr>
              <a:t>Em có nhận xét gì về điểm khác biệt cơ bản của Chiến tranh thế giới thứ hai so với chiến tranh thế giới thứ nhất qua hai bức ảnh?</a:t>
            </a:r>
            <a:endParaRPr lang="en-US" sz="1800" dirty="0">
              <a:effectLst/>
              <a:ea typeface="Calibri" panose="020F0502020204030204" pitchFamily="34" charset="0"/>
            </a:endParaRPr>
          </a:p>
        </p:txBody>
      </p:sp>
    </p:spTree>
    <p:extLst>
      <p:ext uri="{BB962C8B-B14F-4D97-AF65-F5344CB8AC3E}">
        <p14:creationId xmlns:p14="http://schemas.microsoft.com/office/powerpoint/2010/main" val="52584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1E00E1F-A618-82F9-FB3D-BE214B6BA77F}"/>
              </a:ext>
            </a:extLst>
          </p:cNvPr>
          <p:cNvSpPr/>
          <p:nvPr/>
        </p:nvSpPr>
        <p:spPr>
          <a:xfrm>
            <a:off x="427487" y="309199"/>
            <a:ext cx="8289025" cy="1053513"/>
          </a:xfrm>
          <a:prstGeom prst="roundRect">
            <a:avLst>
              <a:gd name="adj" fmla="val 7102"/>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i="1">
                <a:solidFill>
                  <a:srgbClr val="FF0000"/>
                </a:solidFill>
                <a:latin typeface="Arial" panose="020B0604020202020204" pitchFamily="34" charset="0"/>
                <a:ea typeface="Calibri" panose="020F0502020204030204" pitchFamily="34" charset="0"/>
              </a:rPr>
              <a:t>Câu hỏi: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Khai thác Hình 4.3 – 4</a:t>
            </a:r>
            <a:r>
              <a:rPr lang="en-US" sz="2000">
                <a:solidFill>
                  <a:srgbClr val="000000"/>
                </a:solidFill>
                <a:latin typeface="Arial" panose="020B0604020202020204" pitchFamily="34" charset="0"/>
                <a:ea typeface="Calibri" panose="020F0502020204030204" pitchFamily="34" charset="0"/>
              </a:rPr>
              <a:t>.4,</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 thông tin mục 2</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a:t>
            </a:r>
            <a:r>
              <a:rPr kumimoji="0" lang="en-US" sz="2000" b="0" i="0" u="none" strike="noStrike" kern="0" cap="none" spc="0" normalizeH="0" noProof="0">
                <a:ln>
                  <a:noFill/>
                </a:ln>
                <a:solidFill>
                  <a:srgbClr val="000000"/>
                </a:solidFill>
                <a:effectLst/>
                <a:uLnTx/>
                <a:uFillTx/>
                <a:latin typeface="Arial" panose="020B0604020202020204" pitchFamily="34" charset="0"/>
                <a:ea typeface="Calibri" panose="020F0502020204030204" pitchFamily="34" charset="0"/>
                <a:cs typeface="+mn-cs"/>
                <a:sym typeface="Arial"/>
              </a:rPr>
              <a:t> Em có biết?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 SGK tr.</a:t>
            </a:r>
            <a:r>
              <a:rPr lang="en-US" sz="2000">
                <a:solidFill>
                  <a:srgbClr val="000000"/>
                </a:solidFill>
                <a:latin typeface="Arial" panose="020B0604020202020204" pitchFamily="34" charset="0"/>
                <a:ea typeface="Calibri" panose="020F0502020204030204" pitchFamily="34" charset="0"/>
              </a:rPr>
              <a:t>23</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 2</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4</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sym typeface="Arial"/>
              </a:rPr>
              <a:t> và hoàn thành Phiếu học tập số 1.</a:t>
            </a:r>
            <a:endParaRPr kumimoji="0" lang="en-US" sz="1600" b="0" i="0" u="none" strike="noStrike" kern="0" cap="none" spc="0" normalizeH="0" baseline="0" noProof="0">
              <a:ln>
                <a:noFill/>
              </a:ln>
              <a:solidFill>
                <a:srgbClr val="F0EBE0"/>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8565A0CC-A3D6-85BB-FDAE-B1E7E0632A8A}"/>
              </a:ext>
            </a:extLst>
          </p:cNvPr>
          <p:cNvPicPr>
            <a:picLocks noChangeAspect="1"/>
          </p:cNvPicPr>
          <p:nvPr/>
        </p:nvPicPr>
        <p:blipFill>
          <a:blip r:embed="rId2"/>
          <a:stretch>
            <a:fillRect/>
          </a:stretch>
        </p:blipFill>
        <p:spPr>
          <a:xfrm>
            <a:off x="66231" y="1570934"/>
            <a:ext cx="3560373" cy="3572566"/>
          </a:xfrm>
          <a:prstGeom prst="rect">
            <a:avLst/>
          </a:prstGeom>
        </p:spPr>
      </p:pic>
      <p:sp>
        <p:nvSpPr>
          <p:cNvPr id="2" name="Rectangle: Rounded Corners 1">
            <a:extLst>
              <a:ext uri="{FF2B5EF4-FFF2-40B4-BE49-F238E27FC236}">
                <a16:creationId xmlns:a16="http://schemas.microsoft.com/office/drawing/2014/main" id="{CDB627F2-AE12-917E-D247-E305B36EBC9F}"/>
              </a:ext>
            </a:extLst>
          </p:cNvPr>
          <p:cNvSpPr/>
          <p:nvPr/>
        </p:nvSpPr>
        <p:spPr>
          <a:xfrm>
            <a:off x="3688597" y="1587997"/>
            <a:ext cx="5027915" cy="1472339"/>
          </a:xfrm>
          <a:prstGeom prst="roundRect">
            <a:avLst>
              <a:gd name="adj" fmla="val 9524"/>
            </a:avLst>
          </a:prstGeom>
          <a:solidFill>
            <a:srgbClr val="FFFFFF"/>
          </a:solidFill>
          <a:ln>
            <a:solidFill>
              <a:srgbClr val="F62A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FF0000"/>
                </a:solidFill>
                <a:effectLst/>
                <a:ea typeface="Calibri" panose="020F0502020204030204" pitchFamily="34" charset="0"/>
              </a:rPr>
              <a:t>Nhóm 1, 2, 3:</a:t>
            </a:r>
            <a:r>
              <a:rPr lang="vi-VN" sz="2000" i="1">
                <a:solidFill>
                  <a:srgbClr val="FF0000"/>
                </a:solidFill>
                <a:effectLst/>
                <a:ea typeface="Calibri" panose="020F0502020204030204" pitchFamily="34" charset="0"/>
              </a:rPr>
              <a:t> </a:t>
            </a:r>
            <a:r>
              <a:rPr lang="vi-VN" sz="2000">
                <a:solidFill>
                  <a:srgbClr val="000000"/>
                </a:solidFill>
                <a:effectLst/>
                <a:ea typeface="Calibri" panose="020F0502020204030204" pitchFamily="34" charset="0"/>
              </a:rPr>
              <a:t>Tìm hiểu về Giai đoạn 1. Chiến tranh bùng nổ và lan rộng ra toàn thế giới (1939 – 1941).</a:t>
            </a:r>
            <a:endParaRPr lang="en-US" sz="1600"/>
          </a:p>
        </p:txBody>
      </p:sp>
      <p:sp>
        <p:nvSpPr>
          <p:cNvPr id="3" name="Rectangle: Rounded Corners 2">
            <a:extLst>
              <a:ext uri="{FF2B5EF4-FFF2-40B4-BE49-F238E27FC236}">
                <a16:creationId xmlns:a16="http://schemas.microsoft.com/office/drawing/2014/main" id="{9BABE8D3-CE23-EBD7-8CE3-D284F300CB6F}"/>
              </a:ext>
            </a:extLst>
          </p:cNvPr>
          <p:cNvSpPr/>
          <p:nvPr/>
        </p:nvSpPr>
        <p:spPr>
          <a:xfrm>
            <a:off x="3688597" y="3285621"/>
            <a:ext cx="5027915" cy="1472339"/>
          </a:xfrm>
          <a:prstGeom prst="roundRect">
            <a:avLst>
              <a:gd name="adj" fmla="val 9524"/>
            </a:avLst>
          </a:prstGeom>
          <a:solidFill>
            <a:srgbClr val="FFFFFF"/>
          </a:solidFill>
          <a:ln>
            <a:solidFill>
              <a:srgbClr val="F62A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a:solidFill>
                  <a:srgbClr val="FF0000"/>
                </a:solidFill>
                <a:effectLst/>
                <a:ea typeface="Calibri" panose="020F0502020204030204" pitchFamily="34" charset="0"/>
              </a:rPr>
              <a:t>Nhóm </a:t>
            </a:r>
            <a:r>
              <a:rPr lang="en-US" sz="2000" b="1" i="1">
                <a:solidFill>
                  <a:srgbClr val="FF0000"/>
                </a:solidFill>
                <a:effectLst/>
                <a:ea typeface="Calibri" panose="020F0502020204030204" pitchFamily="34" charset="0"/>
              </a:rPr>
              <a:t>4</a:t>
            </a:r>
            <a:r>
              <a:rPr lang="vi-VN" sz="2000" b="1" i="1">
                <a:solidFill>
                  <a:srgbClr val="FF0000"/>
                </a:solidFill>
                <a:effectLst/>
                <a:ea typeface="Calibri" panose="020F0502020204030204" pitchFamily="34" charset="0"/>
              </a:rPr>
              <a:t>, </a:t>
            </a:r>
            <a:r>
              <a:rPr lang="en-US" sz="2000" b="1" i="1">
                <a:solidFill>
                  <a:srgbClr val="FF0000"/>
                </a:solidFill>
                <a:effectLst/>
                <a:ea typeface="Calibri" panose="020F0502020204030204" pitchFamily="34" charset="0"/>
              </a:rPr>
              <a:t>5</a:t>
            </a:r>
            <a:r>
              <a:rPr lang="vi-VN" sz="2000" b="1" i="1">
                <a:solidFill>
                  <a:srgbClr val="FF0000"/>
                </a:solidFill>
                <a:effectLst/>
                <a:ea typeface="Calibri" panose="020F0502020204030204" pitchFamily="34" charset="0"/>
              </a:rPr>
              <a:t>, </a:t>
            </a:r>
            <a:r>
              <a:rPr lang="en-US" sz="2000" b="1" i="1">
                <a:solidFill>
                  <a:srgbClr val="FF0000"/>
                </a:solidFill>
                <a:effectLst/>
                <a:ea typeface="Calibri" panose="020F0502020204030204" pitchFamily="34" charset="0"/>
              </a:rPr>
              <a:t>6</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vi-VN" sz="2000">
                <a:solidFill>
                  <a:srgbClr val="000000"/>
                </a:solidFill>
                <a:effectLst/>
                <a:ea typeface="Calibri" panose="020F0502020204030204" pitchFamily="34" charset="0"/>
              </a:rPr>
              <a:t>Tìm hiểu về Giai đoạn 2. Quân Đồng minh phản công, chiến tranh kết thúc (1942 – 1945).</a:t>
            </a:r>
            <a:endParaRPr lang="en-US" sz="1600"/>
          </a:p>
        </p:txBody>
      </p:sp>
    </p:spTree>
    <p:extLst>
      <p:ext uri="{BB962C8B-B14F-4D97-AF65-F5344CB8AC3E}">
        <p14:creationId xmlns:p14="http://schemas.microsoft.com/office/powerpoint/2010/main" val="32949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294C1F-55C5-15E9-40F1-80A858272AC0}"/>
              </a:ext>
            </a:extLst>
          </p:cNvPr>
          <p:cNvGrpSpPr/>
          <p:nvPr/>
        </p:nvGrpSpPr>
        <p:grpSpPr>
          <a:xfrm>
            <a:off x="323648" y="2849880"/>
            <a:ext cx="8496704" cy="1958340"/>
            <a:chOff x="323648" y="2865120"/>
            <a:chExt cx="8496704" cy="1958340"/>
          </a:xfrm>
          <a:effectLst>
            <a:outerShdw blurRad="63500" sx="102000" sy="102000" algn="ctr" rotWithShape="0">
              <a:prstClr val="black">
                <a:alpha val="40000"/>
              </a:prstClr>
            </a:outerShdw>
          </a:effectLst>
        </p:grpSpPr>
        <p:sp>
          <p:nvSpPr>
            <p:cNvPr id="2" name="Rectangle: Rounded Corners 1">
              <a:extLst>
                <a:ext uri="{FF2B5EF4-FFF2-40B4-BE49-F238E27FC236}">
                  <a16:creationId xmlns:a16="http://schemas.microsoft.com/office/drawing/2014/main" id="{DE8AD13D-FA11-5008-682C-AFE1B4C47DBC}"/>
                </a:ext>
              </a:extLst>
            </p:cNvPr>
            <p:cNvSpPr/>
            <p:nvPr/>
          </p:nvSpPr>
          <p:spPr>
            <a:xfrm>
              <a:off x="323648" y="3246120"/>
              <a:ext cx="8496704" cy="1577340"/>
            </a:xfrm>
            <a:prstGeom prst="roundRect">
              <a:avLst>
                <a:gd name="adj" fmla="val 8293"/>
              </a:avLst>
            </a:prstGeom>
            <a:solidFill>
              <a:srgbClr val="FFFFFF"/>
            </a:solidFill>
            <a:ln>
              <a:solidFill>
                <a:srgbClr val="FFC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800" b="1">
                  <a:solidFill>
                    <a:srgbClr val="000000"/>
                  </a:solidFill>
                </a:rPr>
                <a:t>Chiến tranh bùng nổ và lan rộng ra toàn thế giới (1939 – 1941)</a:t>
              </a:r>
            </a:p>
          </p:txBody>
        </p:sp>
        <p:sp>
          <p:nvSpPr>
            <p:cNvPr id="3" name="Rectangle: Rounded Corners 2">
              <a:extLst>
                <a:ext uri="{FF2B5EF4-FFF2-40B4-BE49-F238E27FC236}">
                  <a16:creationId xmlns:a16="http://schemas.microsoft.com/office/drawing/2014/main" id="{C90FFBFE-C0DA-75E2-B247-4415197A4827}"/>
                </a:ext>
              </a:extLst>
            </p:cNvPr>
            <p:cNvSpPr/>
            <p:nvPr/>
          </p:nvSpPr>
          <p:spPr>
            <a:xfrm>
              <a:off x="2979420" y="2865120"/>
              <a:ext cx="3185160" cy="762000"/>
            </a:xfrm>
            <a:prstGeom prst="roundRect">
              <a:avLst>
                <a:gd name="adj" fmla="val 50000"/>
              </a:avLst>
            </a:prstGeom>
            <a:solidFill>
              <a:srgbClr val="FFC000"/>
            </a:solidFill>
            <a:ln>
              <a:solidFill>
                <a:srgbClr val="FFC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a. Giai đoạn 1</a:t>
              </a:r>
            </a:p>
          </p:txBody>
        </p:sp>
      </p:grpSp>
    </p:spTree>
    <p:extLst>
      <p:ext uri="{BB962C8B-B14F-4D97-AF65-F5344CB8AC3E}">
        <p14:creationId xmlns:p14="http://schemas.microsoft.com/office/powerpoint/2010/main" val="1190218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Pentagon 39">
            <a:extLst>
              <a:ext uri="{FF2B5EF4-FFF2-40B4-BE49-F238E27FC236}">
                <a16:creationId xmlns:a16="http://schemas.microsoft.com/office/drawing/2014/main" id="{A72438DF-3F0C-9E7E-1D87-1FFC3BFA795D}"/>
              </a:ext>
            </a:extLst>
          </p:cNvPr>
          <p:cNvSpPr/>
          <p:nvPr/>
        </p:nvSpPr>
        <p:spPr>
          <a:xfrm>
            <a:off x="0" y="384053"/>
            <a:ext cx="4176793"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Mặt trận phía Tây:</a:t>
            </a:r>
          </a:p>
        </p:txBody>
      </p:sp>
      <p:sp>
        <p:nvSpPr>
          <p:cNvPr id="41" name="TextBox 40">
            <a:extLst>
              <a:ext uri="{FF2B5EF4-FFF2-40B4-BE49-F238E27FC236}">
                <a16:creationId xmlns:a16="http://schemas.microsoft.com/office/drawing/2014/main" id="{13FEFF9A-B224-BF08-B609-D1EA57874279}"/>
              </a:ext>
            </a:extLst>
          </p:cNvPr>
          <p:cNvSpPr txBox="1"/>
          <p:nvPr/>
        </p:nvSpPr>
        <p:spPr>
          <a:xfrm>
            <a:off x="3190392" y="1292770"/>
            <a:ext cx="2763215" cy="707886"/>
          </a:xfrm>
          <a:prstGeom prst="rect">
            <a:avLst/>
          </a:prstGeom>
          <a:noFill/>
        </p:spPr>
        <p:txBody>
          <a:bodyPr wrap="square" rtlCol="0">
            <a:spAutoFit/>
          </a:bodyPr>
          <a:lstStyle/>
          <a:p>
            <a:pPr algn="ctr"/>
            <a:r>
              <a:rPr lang="en-US" sz="4000" b="1">
                <a:solidFill>
                  <a:srgbClr val="FF0000"/>
                </a:solidFill>
                <a:latin typeface="Berlin Sans FB Demi" panose="020E0802020502020306" pitchFamily="34" charset="0"/>
              </a:rPr>
              <a:t>5 – 6/1940</a:t>
            </a:r>
          </a:p>
        </p:txBody>
      </p:sp>
      <p:grpSp>
        <p:nvGrpSpPr>
          <p:cNvPr id="57" name="Group 56">
            <a:extLst>
              <a:ext uri="{FF2B5EF4-FFF2-40B4-BE49-F238E27FC236}">
                <a16:creationId xmlns:a16="http://schemas.microsoft.com/office/drawing/2014/main" id="{FD06C8A8-A0E1-022F-4496-E7A934582E46}"/>
              </a:ext>
            </a:extLst>
          </p:cNvPr>
          <p:cNvGrpSpPr/>
          <p:nvPr/>
        </p:nvGrpSpPr>
        <p:grpSpPr>
          <a:xfrm>
            <a:off x="873082" y="3339651"/>
            <a:ext cx="7397834" cy="1508587"/>
            <a:chOff x="642663" y="3250860"/>
            <a:chExt cx="7397834" cy="1508587"/>
          </a:xfrm>
        </p:grpSpPr>
        <p:sp>
          <p:nvSpPr>
            <p:cNvPr id="56" name="Rectangle: Rounded Corners 55">
              <a:extLst>
                <a:ext uri="{FF2B5EF4-FFF2-40B4-BE49-F238E27FC236}">
                  <a16:creationId xmlns:a16="http://schemas.microsoft.com/office/drawing/2014/main" id="{9D796BAA-A471-DB80-E164-76B3454C5D03}"/>
                </a:ext>
              </a:extLst>
            </p:cNvPr>
            <p:cNvSpPr/>
            <p:nvPr/>
          </p:nvSpPr>
          <p:spPr>
            <a:xfrm>
              <a:off x="1015138" y="3409627"/>
              <a:ext cx="7025359" cy="1349820"/>
            </a:xfrm>
            <a:prstGeom prst="roundRect">
              <a:avLst/>
            </a:prstGeom>
            <a:solidFill>
              <a:schemeClr val="tx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algn="just">
                <a:lnSpc>
                  <a:spcPct val="150000"/>
                </a:lnSpc>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5 – 6/1940: Đức Quốc xã x</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âm chiếm các nước Hà Lan, Bỉ, Lúc-xăm-bua, Pháp, Đan Mạch, Na Uy </a:t>
              </a:r>
              <a:endParaRPr lang="en-US" sz="1600">
                <a:solidFill>
                  <a:srgbClr val="000000"/>
                </a:solidFill>
                <a:latin typeface="Arial" panose="020B0604020202020204" pitchFamily="34" charset="0"/>
                <a:cs typeface="Arial" panose="020B0604020202020204" pitchFamily="34" charset="0"/>
              </a:endParaRPr>
            </a:p>
          </p:txBody>
        </p:sp>
        <p:pic>
          <p:nvPicPr>
            <p:cNvPr id="52" name="Picture 17">
              <a:extLst>
                <a:ext uri="{FF2B5EF4-FFF2-40B4-BE49-F238E27FC236}">
                  <a16:creationId xmlns:a16="http://schemas.microsoft.com/office/drawing/2014/main" id="{AF81F103-BF41-C135-C4B3-C7095A5145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42663" y="3250860"/>
              <a:ext cx="836674" cy="836674"/>
            </a:xfrm>
            <a:prstGeom prst="rect">
              <a:avLst/>
            </a:prstGeom>
          </p:spPr>
        </p:pic>
      </p:grpSp>
    </p:spTree>
    <p:extLst>
      <p:ext uri="{BB962C8B-B14F-4D97-AF65-F5344CB8AC3E}">
        <p14:creationId xmlns:p14="http://schemas.microsoft.com/office/powerpoint/2010/main" val="419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AB2D74-7073-79A0-8713-76CFC8674C96}"/>
              </a:ext>
            </a:extLst>
          </p:cNvPr>
          <p:cNvGrpSpPr/>
          <p:nvPr/>
        </p:nvGrpSpPr>
        <p:grpSpPr>
          <a:xfrm>
            <a:off x="4656912" y="1142431"/>
            <a:ext cx="4206574" cy="3528214"/>
            <a:chOff x="497553" y="1483827"/>
            <a:chExt cx="4206574" cy="3528214"/>
          </a:xfrm>
        </p:grpSpPr>
        <p:pic>
          <p:nvPicPr>
            <p:cNvPr id="8" name="Picture 7">
              <a:extLst>
                <a:ext uri="{FF2B5EF4-FFF2-40B4-BE49-F238E27FC236}">
                  <a16:creationId xmlns:a16="http://schemas.microsoft.com/office/drawing/2014/main" id="{88A4EAE0-C285-A379-9D97-8AF5D6963627}"/>
                </a:ext>
              </a:extLst>
            </p:cNvPr>
            <p:cNvPicPr>
              <a:picLocks noChangeAspect="1"/>
            </p:cNvPicPr>
            <p:nvPr/>
          </p:nvPicPr>
          <p:blipFill rotWithShape="1">
            <a:blip r:embed="rId2"/>
            <a:srcRect b="23133"/>
            <a:stretch/>
          </p:blipFill>
          <p:spPr>
            <a:xfrm>
              <a:off x="497553" y="1483827"/>
              <a:ext cx="4206574" cy="3193058"/>
            </a:xfrm>
            <a:prstGeom prst="rect">
              <a:avLst/>
            </a:prstGeom>
          </p:spPr>
        </p:pic>
        <p:sp>
          <p:nvSpPr>
            <p:cNvPr id="9" name="TextBox 8">
              <a:extLst>
                <a:ext uri="{FF2B5EF4-FFF2-40B4-BE49-F238E27FC236}">
                  <a16:creationId xmlns:a16="http://schemas.microsoft.com/office/drawing/2014/main" id="{07D80809-F753-26ED-1F31-E728116E4626}"/>
                </a:ext>
              </a:extLst>
            </p:cNvPr>
            <p:cNvSpPr txBox="1"/>
            <p:nvPr/>
          </p:nvSpPr>
          <p:spPr>
            <a:xfrm>
              <a:off x="513347" y="4676885"/>
              <a:ext cx="4174986" cy="335156"/>
            </a:xfrm>
            <a:prstGeom prst="rect">
              <a:avLst/>
            </a:prstGeom>
            <a:noFill/>
          </p:spPr>
          <p:txBody>
            <a:bodyPr wrap="square">
              <a:spAutoFit/>
            </a:bodyPr>
            <a:lstStyle/>
            <a:p>
              <a:pPr algn="ctr">
                <a:lnSpc>
                  <a:spcPct val="150000"/>
                </a:lnSpc>
              </a:pPr>
              <a:r>
                <a:rPr lang="vi-VN" sz="1200"/>
                <a:t>Quân lính Anh di chuyển ra mặt trận, (5/1940)</a:t>
              </a:r>
              <a:endParaRPr lang="en-US" sz="1200"/>
            </a:p>
          </p:txBody>
        </p:sp>
      </p:grpSp>
      <p:sp>
        <p:nvSpPr>
          <p:cNvPr id="2" name="Arrow: Pentagon 1">
            <a:extLst>
              <a:ext uri="{FF2B5EF4-FFF2-40B4-BE49-F238E27FC236}">
                <a16:creationId xmlns:a16="http://schemas.microsoft.com/office/drawing/2014/main" id="{9E636D6D-FD25-4ED0-CC56-293857600556}"/>
              </a:ext>
            </a:extLst>
          </p:cNvPr>
          <p:cNvSpPr/>
          <p:nvPr/>
        </p:nvSpPr>
        <p:spPr>
          <a:xfrm>
            <a:off x="0" y="384053"/>
            <a:ext cx="4176793"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Mặt trận phía Tây:</a:t>
            </a:r>
          </a:p>
        </p:txBody>
      </p:sp>
      <p:pic>
        <p:nvPicPr>
          <p:cNvPr id="12" name="Picture 11">
            <a:extLst>
              <a:ext uri="{FF2B5EF4-FFF2-40B4-BE49-F238E27FC236}">
                <a16:creationId xmlns:a16="http://schemas.microsoft.com/office/drawing/2014/main" id="{ECF5FA0D-FAA5-3931-97B5-3DD66C7A7297}"/>
              </a:ext>
            </a:extLst>
          </p:cNvPr>
          <p:cNvPicPr>
            <a:picLocks noChangeAspect="1"/>
          </p:cNvPicPr>
          <p:nvPr/>
        </p:nvPicPr>
        <p:blipFill>
          <a:blip r:embed="rId3"/>
          <a:srcRect l="12529" r="12529"/>
          <a:stretch/>
        </p:blipFill>
        <p:spPr>
          <a:xfrm>
            <a:off x="2490169" y="1579098"/>
            <a:ext cx="1686624" cy="1125294"/>
          </a:xfrm>
          <a:prstGeom prst="rect">
            <a:avLst/>
          </a:prstGeom>
        </p:spPr>
      </p:pic>
      <p:pic>
        <p:nvPicPr>
          <p:cNvPr id="13" name="Picture 12" descr="A flag with a swastika in the center&#10;&#10;Description automatically generated">
            <a:extLst>
              <a:ext uri="{FF2B5EF4-FFF2-40B4-BE49-F238E27FC236}">
                <a16:creationId xmlns:a16="http://schemas.microsoft.com/office/drawing/2014/main" id="{E4D675C9-2D8B-404A-C1A6-BC42C19453FF}"/>
              </a:ext>
            </a:extLst>
          </p:cNvPr>
          <p:cNvPicPr>
            <a:picLocks noChangeAspect="1"/>
          </p:cNvPicPr>
          <p:nvPr/>
        </p:nvPicPr>
        <p:blipFill rotWithShape="1">
          <a:blip r:embed="rId4"/>
          <a:srcRect r="10070"/>
          <a:stretch/>
        </p:blipFill>
        <p:spPr>
          <a:xfrm>
            <a:off x="493249" y="1339443"/>
            <a:ext cx="1686624" cy="1125294"/>
          </a:xfrm>
          <a:prstGeom prst="rect">
            <a:avLst/>
          </a:prstGeom>
        </p:spPr>
      </p:pic>
      <p:pic>
        <p:nvPicPr>
          <p:cNvPr id="14" name="Picture 13">
            <a:extLst>
              <a:ext uri="{FF2B5EF4-FFF2-40B4-BE49-F238E27FC236}">
                <a16:creationId xmlns:a16="http://schemas.microsoft.com/office/drawing/2014/main" id="{B6DA00BB-B196-96FE-AEF8-F6AF6B054684}"/>
              </a:ext>
            </a:extLst>
          </p:cNvPr>
          <p:cNvPicPr>
            <a:picLocks noChangeAspect="1"/>
          </p:cNvPicPr>
          <p:nvPr/>
        </p:nvPicPr>
        <p:blipFill>
          <a:blip r:embed="rId5"/>
          <a:stretch>
            <a:fillRect/>
          </a:stretch>
        </p:blipFill>
        <p:spPr>
          <a:xfrm rot="1129052">
            <a:off x="2061509" y="1848654"/>
            <a:ext cx="547024" cy="350823"/>
          </a:xfrm>
          <a:prstGeom prst="rect">
            <a:avLst/>
          </a:prstGeom>
        </p:spPr>
      </p:pic>
      <p:grpSp>
        <p:nvGrpSpPr>
          <p:cNvPr id="15" name="Group 14">
            <a:extLst>
              <a:ext uri="{FF2B5EF4-FFF2-40B4-BE49-F238E27FC236}">
                <a16:creationId xmlns:a16="http://schemas.microsoft.com/office/drawing/2014/main" id="{8C8E7639-ED59-9B65-55BF-33A785CFC53C}"/>
              </a:ext>
            </a:extLst>
          </p:cNvPr>
          <p:cNvGrpSpPr/>
          <p:nvPr/>
        </p:nvGrpSpPr>
        <p:grpSpPr>
          <a:xfrm>
            <a:off x="163359" y="3648310"/>
            <a:ext cx="4323731" cy="1201352"/>
            <a:chOff x="642663" y="3250860"/>
            <a:chExt cx="4323731" cy="1201352"/>
          </a:xfrm>
        </p:grpSpPr>
        <p:sp>
          <p:nvSpPr>
            <p:cNvPr id="16" name="Rectangle: Rounded Corners 15">
              <a:extLst>
                <a:ext uri="{FF2B5EF4-FFF2-40B4-BE49-F238E27FC236}">
                  <a16:creationId xmlns:a16="http://schemas.microsoft.com/office/drawing/2014/main" id="{FCBAB167-04EF-C75C-BB1B-5AA1F9D21887}"/>
                </a:ext>
              </a:extLst>
            </p:cNvPr>
            <p:cNvSpPr/>
            <p:nvPr/>
          </p:nvSpPr>
          <p:spPr>
            <a:xfrm>
              <a:off x="1015138" y="3409627"/>
              <a:ext cx="3951256" cy="1042585"/>
            </a:xfrm>
            <a:prstGeom prst="roundRect">
              <a:avLst>
                <a:gd name="adj" fmla="val 9234"/>
              </a:avLst>
            </a:prstGeom>
            <a:solidFill>
              <a:schemeClr val="tx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algn="just">
                <a:lnSpc>
                  <a:spcPct val="150000"/>
                </a:lnSpc>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Đức Quốc xã m</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ở cuộc tấn công vào Anh nhưng thất bại. </a:t>
              </a:r>
              <a:endParaRPr lang="en-US" sz="1600">
                <a:solidFill>
                  <a:srgbClr val="000000"/>
                </a:solidFill>
                <a:latin typeface="Arial" panose="020B0604020202020204" pitchFamily="34" charset="0"/>
                <a:cs typeface="Arial" panose="020B0604020202020204" pitchFamily="34" charset="0"/>
              </a:endParaRPr>
            </a:p>
          </p:txBody>
        </p:sp>
        <p:pic>
          <p:nvPicPr>
            <p:cNvPr id="17" name="Picture 17">
              <a:extLst>
                <a:ext uri="{FF2B5EF4-FFF2-40B4-BE49-F238E27FC236}">
                  <a16:creationId xmlns:a16="http://schemas.microsoft.com/office/drawing/2014/main" id="{D4BDE06D-D986-8F00-594C-8CCD727B03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2663" y="3250860"/>
              <a:ext cx="836674" cy="836674"/>
            </a:xfrm>
            <a:prstGeom prst="rect">
              <a:avLst/>
            </a:prstGeom>
          </p:spPr>
        </p:pic>
      </p:grpSp>
      <p:grpSp>
        <p:nvGrpSpPr>
          <p:cNvPr id="20" name="Group 19">
            <a:extLst>
              <a:ext uri="{FF2B5EF4-FFF2-40B4-BE49-F238E27FC236}">
                <a16:creationId xmlns:a16="http://schemas.microsoft.com/office/drawing/2014/main" id="{0E8BA343-BA03-5D43-6AB8-1D294B9C0EE0}"/>
              </a:ext>
            </a:extLst>
          </p:cNvPr>
          <p:cNvGrpSpPr/>
          <p:nvPr/>
        </p:nvGrpSpPr>
        <p:grpSpPr>
          <a:xfrm>
            <a:off x="1594747" y="2672497"/>
            <a:ext cx="1379350" cy="862368"/>
            <a:chOff x="1406667" y="2613189"/>
            <a:chExt cx="1379350" cy="862368"/>
          </a:xfrm>
        </p:grpSpPr>
        <p:sp>
          <p:nvSpPr>
            <p:cNvPr id="18" name="Arrow: Down 17">
              <a:extLst>
                <a:ext uri="{FF2B5EF4-FFF2-40B4-BE49-F238E27FC236}">
                  <a16:creationId xmlns:a16="http://schemas.microsoft.com/office/drawing/2014/main" id="{AAB9935F-D712-0214-A5E8-CB9C3145D7B9}"/>
                </a:ext>
              </a:extLst>
            </p:cNvPr>
            <p:cNvSpPr/>
            <p:nvPr/>
          </p:nvSpPr>
          <p:spPr>
            <a:xfrm>
              <a:off x="1928948" y="2613189"/>
              <a:ext cx="325465" cy="402956"/>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4C5CCF-F09E-FF16-6D2C-207128DB4824}"/>
                </a:ext>
              </a:extLst>
            </p:cNvPr>
            <p:cNvSpPr txBox="1"/>
            <p:nvPr/>
          </p:nvSpPr>
          <p:spPr>
            <a:xfrm>
              <a:off x="1406667" y="3075447"/>
              <a:ext cx="1379350" cy="400110"/>
            </a:xfrm>
            <a:prstGeom prst="rect">
              <a:avLst/>
            </a:prstGeom>
            <a:noFill/>
          </p:spPr>
          <p:txBody>
            <a:bodyPr wrap="square" rtlCol="0">
              <a:spAutoFit/>
            </a:bodyPr>
            <a:lstStyle/>
            <a:p>
              <a:pPr algn="ctr"/>
              <a:r>
                <a:rPr lang="en-US" sz="2000" b="1">
                  <a:solidFill>
                    <a:schemeClr val="accent1"/>
                  </a:solidFill>
                </a:rPr>
                <a:t>Thất bại</a:t>
              </a:r>
            </a:p>
          </p:txBody>
        </p:sp>
      </p:grpSp>
    </p:spTree>
    <p:extLst>
      <p:ext uri="{BB962C8B-B14F-4D97-AF65-F5344CB8AC3E}">
        <p14:creationId xmlns:p14="http://schemas.microsoft.com/office/powerpoint/2010/main" val="131220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E636D6D-FD25-4ED0-CC56-293857600556}"/>
              </a:ext>
            </a:extLst>
          </p:cNvPr>
          <p:cNvSpPr/>
          <p:nvPr/>
        </p:nvSpPr>
        <p:spPr>
          <a:xfrm>
            <a:off x="0" y="306563"/>
            <a:ext cx="4176793"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Mặt trận phía Đông:</a:t>
            </a:r>
          </a:p>
        </p:txBody>
      </p:sp>
      <p:pic>
        <p:nvPicPr>
          <p:cNvPr id="12" name="Picture 11">
            <a:extLst>
              <a:ext uri="{FF2B5EF4-FFF2-40B4-BE49-F238E27FC236}">
                <a16:creationId xmlns:a16="http://schemas.microsoft.com/office/drawing/2014/main" id="{ECF5FA0D-FAA5-3931-97B5-3DD66C7A7297}"/>
              </a:ext>
            </a:extLst>
          </p:cNvPr>
          <p:cNvPicPr>
            <a:picLocks noChangeAspect="1"/>
          </p:cNvPicPr>
          <p:nvPr/>
        </p:nvPicPr>
        <p:blipFill rotWithShape="1">
          <a:blip r:embed="rId2"/>
          <a:srcRect l="2119" t="-85" r="22939" b="85"/>
          <a:stretch/>
        </p:blipFill>
        <p:spPr>
          <a:xfrm>
            <a:off x="2629653" y="1977382"/>
            <a:ext cx="1686624" cy="1125294"/>
          </a:xfrm>
          <a:prstGeom prst="rect">
            <a:avLst/>
          </a:prstGeom>
        </p:spPr>
      </p:pic>
      <p:pic>
        <p:nvPicPr>
          <p:cNvPr id="13" name="Picture 12" descr="A flag with a swastika in the center&#10;&#10;Description automatically generated">
            <a:extLst>
              <a:ext uri="{FF2B5EF4-FFF2-40B4-BE49-F238E27FC236}">
                <a16:creationId xmlns:a16="http://schemas.microsoft.com/office/drawing/2014/main" id="{E4D675C9-2D8B-404A-C1A6-BC42C19453FF}"/>
              </a:ext>
            </a:extLst>
          </p:cNvPr>
          <p:cNvPicPr>
            <a:picLocks noChangeAspect="1"/>
          </p:cNvPicPr>
          <p:nvPr/>
        </p:nvPicPr>
        <p:blipFill rotWithShape="1">
          <a:blip r:embed="rId3"/>
          <a:srcRect r="10070"/>
          <a:stretch/>
        </p:blipFill>
        <p:spPr>
          <a:xfrm>
            <a:off x="632733" y="1737727"/>
            <a:ext cx="1686624" cy="1125294"/>
          </a:xfrm>
          <a:prstGeom prst="rect">
            <a:avLst/>
          </a:prstGeom>
        </p:spPr>
      </p:pic>
      <p:pic>
        <p:nvPicPr>
          <p:cNvPr id="14" name="Picture 13">
            <a:extLst>
              <a:ext uri="{FF2B5EF4-FFF2-40B4-BE49-F238E27FC236}">
                <a16:creationId xmlns:a16="http://schemas.microsoft.com/office/drawing/2014/main" id="{B6DA00BB-B196-96FE-AEF8-F6AF6B054684}"/>
              </a:ext>
            </a:extLst>
          </p:cNvPr>
          <p:cNvPicPr>
            <a:picLocks noChangeAspect="1"/>
          </p:cNvPicPr>
          <p:nvPr/>
        </p:nvPicPr>
        <p:blipFill>
          <a:blip r:embed="rId4"/>
          <a:stretch>
            <a:fillRect/>
          </a:stretch>
        </p:blipFill>
        <p:spPr>
          <a:xfrm rot="1129052">
            <a:off x="2200993" y="2246938"/>
            <a:ext cx="547024" cy="350823"/>
          </a:xfrm>
          <a:prstGeom prst="rect">
            <a:avLst/>
          </a:prstGeom>
        </p:spPr>
      </p:pic>
      <p:sp>
        <p:nvSpPr>
          <p:cNvPr id="3" name="TextBox 2">
            <a:extLst>
              <a:ext uri="{FF2B5EF4-FFF2-40B4-BE49-F238E27FC236}">
                <a16:creationId xmlns:a16="http://schemas.microsoft.com/office/drawing/2014/main" id="{B0DD20C2-8271-B9C1-A070-539413E2A77B}"/>
              </a:ext>
            </a:extLst>
          </p:cNvPr>
          <p:cNvSpPr txBox="1"/>
          <p:nvPr/>
        </p:nvSpPr>
        <p:spPr>
          <a:xfrm>
            <a:off x="3205890" y="1029841"/>
            <a:ext cx="2763215" cy="707886"/>
          </a:xfrm>
          <a:prstGeom prst="rect">
            <a:avLst/>
          </a:prstGeom>
          <a:noFill/>
        </p:spPr>
        <p:txBody>
          <a:bodyPr wrap="square" rtlCol="0">
            <a:spAutoFit/>
          </a:bodyPr>
          <a:lstStyle/>
          <a:p>
            <a:pPr algn="ctr"/>
            <a:r>
              <a:rPr lang="en-US" sz="4000" b="1">
                <a:solidFill>
                  <a:srgbClr val="002060"/>
                </a:solidFill>
                <a:latin typeface="Berlin Sans FB Demi" panose="020E0802020502020306" pitchFamily="34" charset="0"/>
              </a:rPr>
              <a:t>22/6/1941</a:t>
            </a:r>
          </a:p>
        </p:txBody>
      </p:sp>
      <p:grpSp>
        <p:nvGrpSpPr>
          <p:cNvPr id="10" name="Group 9">
            <a:extLst>
              <a:ext uri="{FF2B5EF4-FFF2-40B4-BE49-F238E27FC236}">
                <a16:creationId xmlns:a16="http://schemas.microsoft.com/office/drawing/2014/main" id="{2674AD7B-D54A-0F79-4380-4D28265D001B}"/>
              </a:ext>
            </a:extLst>
          </p:cNvPr>
          <p:cNvGrpSpPr/>
          <p:nvPr/>
        </p:nvGrpSpPr>
        <p:grpSpPr>
          <a:xfrm>
            <a:off x="4680488" y="1829866"/>
            <a:ext cx="3704099" cy="1420325"/>
            <a:chOff x="4479010" y="2070482"/>
            <a:chExt cx="3704099" cy="1420325"/>
          </a:xfrm>
        </p:grpSpPr>
        <p:sp>
          <p:nvSpPr>
            <p:cNvPr id="4" name="Arrow: Right 3">
              <a:extLst>
                <a:ext uri="{FF2B5EF4-FFF2-40B4-BE49-F238E27FC236}">
                  <a16:creationId xmlns:a16="http://schemas.microsoft.com/office/drawing/2014/main" id="{AE8C949F-D76C-3067-3D63-C02F4C732B7D}"/>
                </a:ext>
              </a:extLst>
            </p:cNvPr>
            <p:cNvSpPr/>
            <p:nvPr/>
          </p:nvSpPr>
          <p:spPr>
            <a:xfrm>
              <a:off x="4479010" y="2571750"/>
              <a:ext cx="441702" cy="345475"/>
            </a:xfrm>
            <a:prstGeom prst="rightArrow">
              <a:avLst/>
            </a:prstGeom>
            <a:solidFill>
              <a:schemeClr val="accent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BE28FA-BDFF-9231-FD2E-38DA6A28092B}"/>
                </a:ext>
              </a:extLst>
            </p:cNvPr>
            <p:cNvSpPr txBox="1"/>
            <p:nvPr/>
          </p:nvSpPr>
          <p:spPr>
            <a:xfrm>
              <a:off x="5029203" y="2070482"/>
              <a:ext cx="3153906" cy="1420325"/>
            </a:xfrm>
            <a:prstGeom prst="rect">
              <a:avLst/>
            </a:prstGeom>
            <a:noFill/>
          </p:spPr>
          <p:txBody>
            <a:bodyPr wrap="square">
              <a:spAutoFit/>
            </a:bodyPr>
            <a:lstStyle/>
            <a:p>
              <a:pPr algn="just">
                <a:lnSpc>
                  <a:spcPct val="150000"/>
                </a:lnSpc>
              </a:pPr>
              <a:r>
                <a:rPr lang="en-US" sz="2000"/>
                <a:t>T</a:t>
              </a:r>
              <a:r>
                <a:rPr lang="vi-VN" sz="2000"/>
                <a:t>học sâu vào lãnh thổ Liên Xô, áp sát Mát-xcơ-va, bao vây Lê-nin-grát. </a:t>
              </a:r>
              <a:endParaRPr lang="en-US" sz="2000"/>
            </a:p>
          </p:txBody>
        </p:sp>
      </p:grpSp>
      <p:grpSp>
        <p:nvGrpSpPr>
          <p:cNvPr id="11" name="Group 10">
            <a:extLst>
              <a:ext uri="{FF2B5EF4-FFF2-40B4-BE49-F238E27FC236}">
                <a16:creationId xmlns:a16="http://schemas.microsoft.com/office/drawing/2014/main" id="{832B5DB5-EC37-18E1-EFDD-5F99B601FF3D}"/>
              </a:ext>
            </a:extLst>
          </p:cNvPr>
          <p:cNvGrpSpPr/>
          <p:nvPr/>
        </p:nvGrpSpPr>
        <p:grpSpPr>
          <a:xfrm>
            <a:off x="174512" y="3440899"/>
            <a:ext cx="5149156" cy="1420325"/>
            <a:chOff x="642664" y="3409627"/>
            <a:chExt cx="5149156" cy="1420325"/>
          </a:xfrm>
        </p:grpSpPr>
        <p:sp>
          <p:nvSpPr>
            <p:cNvPr id="21" name="Rectangle: Rounded Corners 20">
              <a:extLst>
                <a:ext uri="{FF2B5EF4-FFF2-40B4-BE49-F238E27FC236}">
                  <a16:creationId xmlns:a16="http://schemas.microsoft.com/office/drawing/2014/main" id="{F9E7C44F-6CA8-8F74-34E5-7FB4492E1AF5}"/>
                </a:ext>
              </a:extLst>
            </p:cNvPr>
            <p:cNvSpPr/>
            <p:nvPr/>
          </p:nvSpPr>
          <p:spPr>
            <a:xfrm>
              <a:off x="1015137" y="3409627"/>
              <a:ext cx="4776683" cy="1420325"/>
            </a:xfrm>
            <a:prstGeom prst="roundRect">
              <a:avLst>
                <a:gd name="adj" fmla="val 9234"/>
              </a:avLst>
            </a:prstGeom>
            <a:solidFill>
              <a:schemeClr val="tx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08660" indent="-342900" algn="just">
                <a:lnSpc>
                  <a:spcPct val="150000"/>
                </a:lnSpc>
                <a:buFontTx/>
                <a:buChar char="-"/>
              </a:pPr>
              <a:r>
                <a:rPr lang="vi-VN" sz="2000">
                  <a:solidFill>
                    <a:srgbClr val="000000"/>
                  </a:solidFill>
                  <a:latin typeface="Arial" panose="020B0604020202020204" pitchFamily="34" charset="0"/>
                  <a:ea typeface="Calibri" panose="020F0502020204030204" pitchFamily="34" charset="0"/>
                  <a:cs typeface="Arial" panose="020B0604020202020204" pitchFamily="34" charset="0"/>
                </a:rPr>
                <a:t>22/6/1941, Đức tấn công Liên Xô. </a:t>
              </a:r>
            </a:p>
            <a:p>
              <a:pPr marL="708660" indent="-342900" algn="just">
                <a:lnSpc>
                  <a:spcPct val="150000"/>
                </a:lnSpc>
                <a:buFontTx/>
                <a:buChar char="-"/>
              </a:pPr>
              <a:r>
                <a:rPr lang="vi-VN" sz="2000">
                  <a:solidFill>
                    <a:srgbClr val="000000"/>
                  </a:solidFill>
                  <a:latin typeface="Arial" panose="020B0604020202020204" pitchFamily="34" charset="0"/>
                  <a:ea typeface="Calibri" panose="020F0502020204030204" pitchFamily="34" charset="0"/>
                  <a:cs typeface="Arial" panose="020B0604020202020204" pitchFamily="34" charset="0"/>
                </a:rPr>
                <a:t>Trận chiến khốc liệt nhất</a:t>
              </a: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 trận </a:t>
              </a:r>
              <a:r>
                <a:rPr lang="vi-VN" sz="2000">
                  <a:solidFill>
                    <a:srgbClr val="000000"/>
                  </a:solidFill>
                  <a:latin typeface="Arial" panose="020B0604020202020204" pitchFamily="34" charset="0"/>
                  <a:ea typeface="Calibri" panose="020F0502020204030204" pitchFamily="34" charset="0"/>
                  <a:cs typeface="Arial" panose="020B0604020202020204" pitchFamily="34" charset="0"/>
                </a:rPr>
                <a:t>Lê-nin-grat và ngoại ô Mát-xcơ-va.</a:t>
              </a:r>
              <a:endParaRPr lang="en-US" sz="2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17">
              <a:extLst>
                <a:ext uri="{FF2B5EF4-FFF2-40B4-BE49-F238E27FC236}">
                  <a16:creationId xmlns:a16="http://schemas.microsoft.com/office/drawing/2014/main" id="{2884051D-EE79-5A17-B28F-58BF161778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2664" y="3701452"/>
              <a:ext cx="836674" cy="836674"/>
            </a:xfrm>
            <a:prstGeom prst="rect">
              <a:avLst/>
            </a:prstGeom>
          </p:spPr>
        </p:pic>
      </p:grpSp>
      <p:pic>
        <p:nvPicPr>
          <p:cNvPr id="23" name="Picture 22">
            <a:extLst>
              <a:ext uri="{FF2B5EF4-FFF2-40B4-BE49-F238E27FC236}">
                <a16:creationId xmlns:a16="http://schemas.microsoft.com/office/drawing/2014/main" id="{2C6D925B-8C0B-15E1-ED96-EE69368E2F17}"/>
              </a:ext>
            </a:extLst>
          </p:cNvPr>
          <p:cNvPicPr>
            <a:picLocks noChangeAspect="1"/>
          </p:cNvPicPr>
          <p:nvPr/>
        </p:nvPicPr>
        <p:blipFill>
          <a:blip r:embed="rId7"/>
          <a:stretch>
            <a:fillRect/>
          </a:stretch>
        </p:blipFill>
        <p:spPr>
          <a:xfrm>
            <a:off x="6824486" y="3554839"/>
            <a:ext cx="1981293" cy="1261364"/>
          </a:xfrm>
          <a:prstGeom prst="rect">
            <a:avLst/>
          </a:prstGeom>
        </p:spPr>
      </p:pic>
      <p:pic>
        <p:nvPicPr>
          <p:cNvPr id="24" name="Picture 23" descr="A flag with a swastika in the center&#10;&#10;Description automatically generated">
            <a:extLst>
              <a:ext uri="{FF2B5EF4-FFF2-40B4-BE49-F238E27FC236}">
                <a16:creationId xmlns:a16="http://schemas.microsoft.com/office/drawing/2014/main" id="{0BFD59E8-716C-AC71-6A62-BEEA24DBD740}"/>
              </a:ext>
            </a:extLst>
          </p:cNvPr>
          <p:cNvPicPr>
            <a:picLocks noChangeAspect="1"/>
          </p:cNvPicPr>
          <p:nvPr/>
        </p:nvPicPr>
        <p:blipFill rotWithShape="1">
          <a:blip r:embed="rId3"/>
          <a:srcRect r="10070"/>
          <a:stretch/>
        </p:blipFill>
        <p:spPr>
          <a:xfrm>
            <a:off x="5540645" y="3407943"/>
            <a:ext cx="1066864" cy="711799"/>
          </a:xfrm>
          <a:prstGeom prst="rect">
            <a:avLst/>
          </a:prstGeom>
        </p:spPr>
      </p:pic>
      <p:pic>
        <p:nvPicPr>
          <p:cNvPr id="25" name="Picture 24">
            <a:extLst>
              <a:ext uri="{FF2B5EF4-FFF2-40B4-BE49-F238E27FC236}">
                <a16:creationId xmlns:a16="http://schemas.microsoft.com/office/drawing/2014/main" id="{B265D155-6BA4-8610-6A58-F759AE40F29B}"/>
              </a:ext>
            </a:extLst>
          </p:cNvPr>
          <p:cNvPicPr>
            <a:picLocks noChangeAspect="1"/>
          </p:cNvPicPr>
          <p:nvPr/>
        </p:nvPicPr>
        <p:blipFill>
          <a:blip r:embed="rId4"/>
          <a:stretch>
            <a:fillRect/>
          </a:stretch>
        </p:blipFill>
        <p:spPr>
          <a:xfrm rot="1129052">
            <a:off x="6484158" y="3675101"/>
            <a:ext cx="547024" cy="350823"/>
          </a:xfrm>
          <a:prstGeom prst="rect">
            <a:avLst/>
          </a:prstGeom>
        </p:spPr>
      </p:pic>
    </p:spTree>
    <p:extLst>
      <p:ext uri="{BB962C8B-B14F-4D97-AF65-F5344CB8AC3E}">
        <p14:creationId xmlns:p14="http://schemas.microsoft.com/office/powerpoint/2010/main" val="392692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1500"/>
                            </p:stCondLst>
                            <p:childTnLst>
                              <p:par>
                                <p:cTn id="41" presetID="14" presetClass="entr" presetSubtype="1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E636D6D-FD25-4ED0-CC56-293857600556}"/>
              </a:ext>
            </a:extLst>
          </p:cNvPr>
          <p:cNvSpPr/>
          <p:nvPr/>
        </p:nvSpPr>
        <p:spPr>
          <a:xfrm>
            <a:off x="0" y="306563"/>
            <a:ext cx="4176793"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Mặt trận Bắc Phi:</a:t>
            </a:r>
          </a:p>
        </p:txBody>
      </p:sp>
      <p:pic>
        <p:nvPicPr>
          <p:cNvPr id="12" name="Picture 11">
            <a:extLst>
              <a:ext uri="{FF2B5EF4-FFF2-40B4-BE49-F238E27FC236}">
                <a16:creationId xmlns:a16="http://schemas.microsoft.com/office/drawing/2014/main" id="{ECF5FA0D-FAA5-3931-97B5-3DD66C7A7297}"/>
              </a:ext>
            </a:extLst>
          </p:cNvPr>
          <p:cNvPicPr>
            <a:picLocks noChangeAspect="1"/>
          </p:cNvPicPr>
          <p:nvPr/>
        </p:nvPicPr>
        <p:blipFill>
          <a:blip r:embed="rId2"/>
          <a:srcRect/>
          <a:stretch/>
        </p:blipFill>
        <p:spPr>
          <a:xfrm>
            <a:off x="2490169" y="2216239"/>
            <a:ext cx="1686624" cy="1125294"/>
          </a:xfrm>
          <a:prstGeom prst="rect">
            <a:avLst/>
          </a:prstGeom>
        </p:spPr>
      </p:pic>
      <p:pic>
        <p:nvPicPr>
          <p:cNvPr id="13" name="Picture 12">
            <a:extLst>
              <a:ext uri="{FF2B5EF4-FFF2-40B4-BE49-F238E27FC236}">
                <a16:creationId xmlns:a16="http://schemas.microsoft.com/office/drawing/2014/main" id="{E4D675C9-2D8B-404A-C1A6-BC42C19453FF}"/>
              </a:ext>
            </a:extLst>
          </p:cNvPr>
          <p:cNvPicPr>
            <a:picLocks noChangeAspect="1"/>
          </p:cNvPicPr>
          <p:nvPr/>
        </p:nvPicPr>
        <p:blipFill>
          <a:blip r:embed="rId3"/>
          <a:srcRect/>
          <a:stretch/>
        </p:blipFill>
        <p:spPr>
          <a:xfrm>
            <a:off x="493249" y="1976584"/>
            <a:ext cx="1686624" cy="1125294"/>
          </a:xfrm>
          <a:prstGeom prst="rect">
            <a:avLst/>
          </a:prstGeom>
        </p:spPr>
      </p:pic>
      <p:pic>
        <p:nvPicPr>
          <p:cNvPr id="14" name="Picture 13">
            <a:extLst>
              <a:ext uri="{FF2B5EF4-FFF2-40B4-BE49-F238E27FC236}">
                <a16:creationId xmlns:a16="http://schemas.microsoft.com/office/drawing/2014/main" id="{B6DA00BB-B196-96FE-AEF8-F6AF6B054684}"/>
              </a:ext>
            </a:extLst>
          </p:cNvPr>
          <p:cNvPicPr>
            <a:picLocks noChangeAspect="1"/>
          </p:cNvPicPr>
          <p:nvPr/>
        </p:nvPicPr>
        <p:blipFill>
          <a:blip r:embed="rId4"/>
          <a:stretch>
            <a:fillRect/>
          </a:stretch>
        </p:blipFill>
        <p:spPr>
          <a:xfrm rot="1129052">
            <a:off x="2061509" y="2485795"/>
            <a:ext cx="547024" cy="350823"/>
          </a:xfrm>
          <a:prstGeom prst="rect">
            <a:avLst/>
          </a:prstGeom>
        </p:spPr>
      </p:pic>
      <p:sp>
        <p:nvSpPr>
          <p:cNvPr id="3" name="TextBox 2">
            <a:extLst>
              <a:ext uri="{FF2B5EF4-FFF2-40B4-BE49-F238E27FC236}">
                <a16:creationId xmlns:a16="http://schemas.microsoft.com/office/drawing/2014/main" id="{B0DD20C2-8271-B9C1-A070-539413E2A77B}"/>
              </a:ext>
            </a:extLst>
          </p:cNvPr>
          <p:cNvSpPr txBox="1"/>
          <p:nvPr/>
        </p:nvSpPr>
        <p:spPr>
          <a:xfrm>
            <a:off x="786578" y="1129937"/>
            <a:ext cx="3504874" cy="707886"/>
          </a:xfrm>
          <a:prstGeom prst="rect">
            <a:avLst/>
          </a:prstGeom>
          <a:noFill/>
        </p:spPr>
        <p:txBody>
          <a:bodyPr wrap="square" rtlCol="0">
            <a:spAutoFit/>
          </a:bodyPr>
          <a:lstStyle/>
          <a:p>
            <a:pPr algn="ctr"/>
            <a:r>
              <a:rPr lang="en-US" sz="4000" b="1">
                <a:solidFill>
                  <a:srgbClr val="002060"/>
                </a:solidFill>
                <a:latin typeface="Berlin Sans FB Demi" panose="020E0802020502020306" pitchFamily="34" charset="0"/>
              </a:rPr>
              <a:t>9 – 16/9/1940</a:t>
            </a:r>
          </a:p>
        </p:txBody>
      </p:sp>
      <p:grpSp>
        <p:nvGrpSpPr>
          <p:cNvPr id="11" name="Group 10">
            <a:extLst>
              <a:ext uri="{FF2B5EF4-FFF2-40B4-BE49-F238E27FC236}">
                <a16:creationId xmlns:a16="http://schemas.microsoft.com/office/drawing/2014/main" id="{832B5DB5-EC37-18E1-EFDD-5F99B601FF3D}"/>
              </a:ext>
            </a:extLst>
          </p:cNvPr>
          <p:cNvGrpSpPr/>
          <p:nvPr/>
        </p:nvGrpSpPr>
        <p:grpSpPr>
          <a:xfrm>
            <a:off x="493249" y="3465151"/>
            <a:ext cx="3239078" cy="1371365"/>
            <a:chOff x="642664" y="3701452"/>
            <a:chExt cx="3239078" cy="1371365"/>
          </a:xfrm>
        </p:grpSpPr>
        <p:sp>
          <p:nvSpPr>
            <p:cNvPr id="21" name="Rectangle: Rounded Corners 20">
              <a:extLst>
                <a:ext uri="{FF2B5EF4-FFF2-40B4-BE49-F238E27FC236}">
                  <a16:creationId xmlns:a16="http://schemas.microsoft.com/office/drawing/2014/main" id="{F9E7C44F-6CA8-8F74-34E5-7FB4492E1AF5}"/>
                </a:ext>
              </a:extLst>
            </p:cNvPr>
            <p:cNvSpPr/>
            <p:nvPr/>
          </p:nvSpPr>
          <p:spPr>
            <a:xfrm>
              <a:off x="1026849" y="3941107"/>
              <a:ext cx="2854893" cy="1131710"/>
            </a:xfrm>
            <a:prstGeom prst="roundRect">
              <a:avLst>
                <a:gd name="adj" fmla="val 9234"/>
              </a:avLst>
            </a:prstGeom>
            <a:solidFill>
              <a:schemeClr val="tx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algn="just">
                <a:lnSpc>
                  <a:spcPct val="150000"/>
                </a:lnSpc>
              </a:pPr>
              <a:r>
                <a:rPr lang="it-IT" sz="2000">
                  <a:solidFill>
                    <a:srgbClr val="000000"/>
                  </a:solidFill>
                  <a:latin typeface="Arial" panose="020B0604020202020204" pitchFamily="34" charset="0"/>
                  <a:ea typeface="Calibri" panose="020F0502020204030204" pitchFamily="34" charset="0"/>
                  <a:cs typeface="Arial" panose="020B0604020202020204" pitchFamily="34" charset="0"/>
                </a:rPr>
                <a:t>Phát xít I-ta-li-a ồ ạt tấn công Ai Cập.</a:t>
              </a:r>
              <a:endParaRPr lang="en-US" sz="2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17">
              <a:extLst>
                <a:ext uri="{FF2B5EF4-FFF2-40B4-BE49-F238E27FC236}">
                  <a16:creationId xmlns:a16="http://schemas.microsoft.com/office/drawing/2014/main" id="{2884051D-EE79-5A17-B28F-58BF161778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2664" y="3701452"/>
              <a:ext cx="836674" cy="836674"/>
            </a:xfrm>
            <a:prstGeom prst="rect">
              <a:avLst/>
            </a:prstGeom>
          </p:spPr>
        </p:pic>
      </p:grpSp>
      <p:grpSp>
        <p:nvGrpSpPr>
          <p:cNvPr id="5" name="Group 4">
            <a:extLst>
              <a:ext uri="{FF2B5EF4-FFF2-40B4-BE49-F238E27FC236}">
                <a16:creationId xmlns:a16="http://schemas.microsoft.com/office/drawing/2014/main" id="{F8920AF4-9456-19DD-D16A-30B13BC25BCD}"/>
              </a:ext>
            </a:extLst>
          </p:cNvPr>
          <p:cNvGrpSpPr/>
          <p:nvPr/>
        </p:nvGrpSpPr>
        <p:grpSpPr>
          <a:xfrm>
            <a:off x="4427608" y="1277305"/>
            <a:ext cx="4461721" cy="3276322"/>
            <a:chOff x="419199" y="388266"/>
            <a:chExt cx="4461721" cy="3276322"/>
          </a:xfrm>
        </p:grpSpPr>
        <p:pic>
          <p:nvPicPr>
            <p:cNvPr id="7" name="Picture 6">
              <a:extLst>
                <a:ext uri="{FF2B5EF4-FFF2-40B4-BE49-F238E27FC236}">
                  <a16:creationId xmlns:a16="http://schemas.microsoft.com/office/drawing/2014/main" id="{05A2DAED-C63C-F041-74F5-4AD23B76A85F}"/>
                </a:ext>
              </a:extLst>
            </p:cNvPr>
            <p:cNvPicPr>
              <a:picLocks noChangeAspect="1"/>
            </p:cNvPicPr>
            <p:nvPr/>
          </p:nvPicPr>
          <p:blipFill>
            <a:blip r:embed="rId7"/>
            <a:srcRect/>
            <a:stretch/>
          </p:blipFill>
          <p:spPr>
            <a:xfrm>
              <a:off x="419199" y="388266"/>
              <a:ext cx="4461721" cy="2941166"/>
            </a:xfrm>
            <a:prstGeom prst="rect">
              <a:avLst/>
            </a:prstGeom>
          </p:spPr>
        </p:pic>
        <p:sp>
          <p:nvSpPr>
            <p:cNvPr id="8" name="TextBox 7">
              <a:extLst>
                <a:ext uri="{FF2B5EF4-FFF2-40B4-BE49-F238E27FC236}">
                  <a16:creationId xmlns:a16="http://schemas.microsoft.com/office/drawing/2014/main" id="{1D480CB4-5C36-6177-9A98-96B0291994C1}"/>
                </a:ext>
              </a:extLst>
            </p:cNvPr>
            <p:cNvSpPr txBox="1"/>
            <p:nvPr/>
          </p:nvSpPr>
          <p:spPr>
            <a:xfrm>
              <a:off x="927234" y="3329432"/>
              <a:ext cx="3565650" cy="335156"/>
            </a:xfrm>
            <a:prstGeom prst="rect">
              <a:avLst/>
            </a:prstGeom>
            <a:noFill/>
          </p:spPr>
          <p:txBody>
            <a:bodyPr wrap="square">
              <a:spAutoFit/>
            </a:bodyPr>
            <a:lstStyle/>
            <a:p>
              <a:pPr algn="ctr">
                <a:lnSpc>
                  <a:spcPct val="150000"/>
                </a:lnSpc>
              </a:pPr>
              <a:r>
                <a:rPr lang="vi-VN" sz="1200"/>
                <a:t>Bộ binh Ý tiến vào sa mạc</a:t>
              </a:r>
              <a:r>
                <a:rPr lang="en-US" sz="1200"/>
                <a:t> phía Tây năm 1941</a:t>
              </a:r>
            </a:p>
          </p:txBody>
        </p:sp>
      </p:grpSp>
    </p:spTree>
    <p:extLst>
      <p:ext uri="{BB962C8B-B14F-4D97-AF65-F5344CB8AC3E}">
        <p14:creationId xmlns:p14="http://schemas.microsoft.com/office/powerpoint/2010/main" val="25624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E636D6D-FD25-4ED0-CC56-293857600556}"/>
              </a:ext>
            </a:extLst>
          </p:cNvPr>
          <p:cNvSpPr/>
          <p:nvPr/>
        </p:nvSpPr>
        <p:spPr>
          <a:xfrm>
            <a:off x="0" y="474316"/>
            <a:ext cx="5969105"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Mặt trận châu Á – Thái Bình Dương:</a:t>
            </a:r>
          </a:p>
        </p:txBody>
      </p:sp>
      <p:pic>
        <p:nvPicPr>
          <p:cNvPr id="12" name="Picture 11">
            <a:extLst>
              <a:ext uri="{FF2B5EF4-FFF2-40B4-BE49-F238E27FC236}">
                <a16:creationId xmlns:a16="http://schemas.microsoft.com/office/drawing/2014/main" id="{ECF5FA0D-FAA5-3931-97B5-3DD66C7A7297}"/>
              </a:ext>
            </a:extLst>
          </p:cNvPr>
          <p:cNvPicPr>
            <a:picLocks noChangeAspect="1"/>
          </p:cNvPicPr>
          <p:nvPr/>
        </p:nvPicPr>
        <p:blipFill>
          <a:blip r:embed="rId2"/>
          <a:srcRect/>
          <a:stretch/>
        </p:blipFill>
        <p:spPr>
          <a:xfrm>
            <a:off x="2373936" y="1986521"/>
            <a:ext cx="1686624" cy="1125294"/>
          </a:xfrm>
          <a:prstGeom prst="rect">
            <a:avLst/>
          </a:prstGeom>
        </p:spPr>
      </p:pic>
      <p:pic>
        <p:nvPicPr>
          <p:cNvPr id="13" name="Picture 12">
            <a:extLst>
              <a:ext uri="{FF2B5EF4-FFF2-40B4-BE49-F238E27FC236}">
                <a16:creationId xmlns:a16="http://schemas.microsoft.com/office/drawing/2014/main" id="{E4D675C9-2D8B-404A-C1A6-BC42C19453FF}"/>
              </a:ext>
            </a:extLst>
          </p:cNvPr>
          <p:cNvPicPr>
            <a:picLocks noChangeAspect="1"/>
          </p:cNvPicPr>
          <p:nvPr/>
        </p:nvPicPr>
        <p:blipFill>
          <a:blip r:embed="rId3"/>
          <a:srcRect t="2344" b="2344"/>
          <a:stretch/>
        </p:blipFill>
        <p:spPr>
          <a:xfrm>
            <a:off x="392514" y="1497500"/>
            <a:ext cx="1686624" cy="1125294"/>
          </a:xfrm>
          <a:prstGeom prst="rect">
            <a:avLst/>
          </a:prstGeom>
        </p:spPr>
      </p:pic>
      <p:pic>
        <p:nvPicPr>
          <p:cNvPr id="14" name="Picture 13">
            <a:extLst>
              <a:ext uri="{FF2B5EF4-FFF2-40B4-BE49-F238E27FC236}">
                <a16:creationId xmlns:a16="http://schemas.microsoft.com/office/drawing/2014/main" id="{B6DA00BB-B196-96FE-AEF8-F6AF6B054684}"/>
              </a:ext>
            </a:extLst>
          </p:cNvPr>
          <p:cNvPicPr>
            <a:picLocks noChangeAspect="1"/>
          </p:cNvPicPr>
          <p:nvPr/>
        </p:nvPicPr>
        <p:blipFill>
          <a:blip r:embed="rId4"/>
          <a:stretch>
            <a:fillRect/>
          </a:stretch>
        </p:blipFill>
        <p:spPr>
          <a:xfrm rot="1129052">
            <a:off x="1945276" y="2256077"/>
            <a:ext cx="547024" cy="350823"/>
          </a:xfrm>
          <a:prstGeom prst="rect">
            <a:avLst/>
          </a:prstGeom>
        </p:spPr>
      </p:pic>
      <p:sp>
        <p:nvSpPr>
          <p:cNvPr id="4" name="Arrow: Right 3">
            <a:extLst>
              <a:ext uri="{FF2B5EF4-FFF2-40B4-BE49-F238E27FC236}">
                <a16:creationId xmlns:a16="http://schemas.microsoft.com/office/drawing/2014/main" id="{AE8C949F-D76C-3067-3D63-C02F4C732B7D}"/>
              </a:ext>
            </a:extLst>
          </p:cNvPr>
          <p:cNvSpPr/>
          <p:nvPr/>
        </p:nvSpPr>
        <p:spPr>
          <a:xfrm>
            <a:off x="4310330" y="2105094"/>
            <a:ext cx="441702" cy="345475"/>
          </a:xfrm>
          <a:prstGeom prst="rightArrow">
            <a:avLst/>
          </a:prstGeom>
          <a:solidFill>
            <a:schemeClr val="accent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2B5DB5-EC37-18E1-EFDD-5F99B601FF3D}"/>
              </a:ext>
            </a:extLst>
          </p:cNvPr>
          <p:cNvGrpSpPr/>
          <p:nvPr/>
        </p:nvGrpSpPr>
        <p:grpSpPr>
          <a:xfrm>
            <a:off x="999704" y="3634332"/>
            <a:ext cx="7144592" cy="1128500"/>
            <a:chOff x="642664" y="3701452"/>
            <a:chExt cx="7144592" cy="1128500"/>
          </a:xfrm>
        </p:grpSpPr>
        <p:sp>
          <p:nvSpPr>
            <p:cNvPr id="21" name="Rectangle: Rounded Corners 20">
              <a:extLst>
                <a:ext uri="{FF2B5EF4-FFF2-40B4-BE49-F238E27FC236}">
                  <a16:creationId xmlns:a16="http://schemas.microsoft.com/office/drawing/2014/main" id="{F9E7C44F-6CA8-8F74-34E5-7FB4492E1AF5}"/>
                </a:ext>
              </a:extLst>
            </p:cNvPr>
            <p:cNvSpPr/>
            <p:nvPr/>
          </p:nvSpPr>
          <p:spPr>
            <a:xfrm>
              <a:off x="1015137" y="3760272"/>
              <a:ext cx="6772119" cy="1069680"/>
            </a:xfrm>
            <a:prstGeom prst="roundRect">
              <a:avLst>
                <a:gd name="adj" fmla="val 9234"/>
              </a:avLst>
            </a:prstGeom>
            <a:solidFill>
              <a:schemeClr val="tx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algn="just">
                <a:lnSpc>
                  <a:spcPct val="150000"/>
                </a:lnSpc>
              </a:pPr>
              <a:r>
                <a:rPr lang="vi-VN" sz="2000">
                  <a:solidFill>
                    <a:srgbClr val="000000"/>
                  </a:solidFill>
                  <a:latin typeface="Arial" panose="020B0604020202020204" pitchFamily="34" charset="0"/>
                  <a:ea typeface="Calibri" panose="020F0502020204030204" pitchFamily="34" charset="0"/>
                  <a:cs typeface="Arial" panose="020B0604020202020204" pitchFamily="34" charset="0"/>
                </a:rPr>
                <a:t>Nhật Bản mở rộng xâm lược Trung Quốc, chiếm đóng toàn bộ vùng Đông Nam Á.</a:t>
              </a:r>
              <a:endParaRPr lang="en-US" sz="2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17">
              <a:extLst>
                <a:ext uri="{FF2B5EF4-FFF2-40B4-BE49-F238E27FC236}">
                  <a16:creationId xmlns:a16="http://schemas.microsoft.com/office/drawing/2014/main" id="{2884051D-EE79-5A17-B28F-58BF161778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2664" y="3701452"/>
              <a:ext cx="836674" cy="836674"/>
            </a:xfrm>
            <a:prstGeom prst="rect">
              <a:avLst/>
            </a:prstGeom>
          </p:spPr>
        </p:pic>
      </p:grpSp>
      <p:pic>
        <p:nvPicPr>
          <p:cNvPr id="5" name="Picture 4">
            <a:extLst>
              <a:ext uri="{FF2B5EF4-FFF2-40B4-BE49-F238E27FC236}">
                <a16:creationId xmlns:a16="http://schemas.microsoft.com/office/drawing/2014/main" id="{90D1A5F8-E394-707E-C192-DC2D07884088}"/>
              </a:ext>
            </a:extLst>
          </p:cNvPr>
          <p:cNvPicPr>
            <a:picLocks noChangeAspect="1"/>
          </p:cNvPicPr>
          <p:nvPr/>
        </p:nvPicPr>
        <p:blipFill>
          <a:blip r:embed="rId7"/>
          <a:srcRect/>
          <a:stretch/>
        </p:blipFill>
        <p:spPr>
          <a:xfrm>
            <a:off x="7380334" y="1911999"/>
            <a:ext cx="1316929" cy="1319502"/>
          </a:xfrm>
          <a:prstGeom prst="rect">
            <a:avLst/>
          </a:prstGeom>
        </p:spPr>
      </p:pic>
      <p:pic>
        <p:nvPicPr>
          <p:cNvPr id="7" name="Picture 6">
            <a:extLst>
              <a:ext uri="{FF2B5EF4-FFF2-40B4-BE49-F238E27FC236}">
                <a16:creationId xmlns:a16="http://schemas.microsoft.com/office/drawing/2014/main" id="{21D35378-29EA-2083-F7CE-D8E7BC73D7D5}"/>
              </a:ext>
            </a:extLst>
          </p:cNvPr>
          <p:cNvPicPr>
            <a:picLocks noChangeAspect="1"/>
          </p:cNvPicPr>
          <p:nvPr/>
        </p:nvPicPr>
        <p:blipFill>
          <a:blip r:embed="rId3"/>
          <a:srcRect t="2344" b="2344"/>
          <a:stretch/>
        </p:blipFill>
        <p:spPr>
          <a:xfrm>
            <a:off x="5083440" y="1497500"/>
            <a:ext cx="1686624" cy="1125294"/>
          </a:xfrm>
          <a:prstGeom prst="rect">
            <a:avLst/>
          </a:prstGeom>
        </p:spPr>
      </p:pic>
      <p:pic>
        <p:nvPicPr>
          <p:cNvPr id="8" name="Picture 7">
            <a:extLst>
              <a:ext uri="{FF2B5EF4-FFF2-40B4-BE49-F238E27FC236}">
                <a16:creationId xmlns:a16="http://schemas.microsoft.com/office/drawing/2014/main" id="{E6DEEF88-12DB-2DFA-7907-D02F8F824AE9}"/>
              </a:ext>
            </a:extLst>
          </p:cNvPr>
          <p:cNvPicPr>
            <a:picLocks noChangeAspect="1"/>
          </p:cNvPicPr>
          <p:nvPr/>
        </p:nvPicPr>
        <p:blipFill>
          <a:blip r:embed="rId4"/>
          <a:stretch>
            <a:fillRect/>
          </a:stretch>
        </p:blipFill>
        <p:spPr>
          <a:xfrm rot="1129052">
            <a:off x="6791349" y="2302272"/>
            <a:ext cx="547024" cy="350823"/>
          </a:xfrm>
          <a:prstGeom prst="rect">
            <a:avLst/>
          </a:prstGeom>
        </p:spPr>
      </p:pic>
    </p:spTree>
    <p:extLst>
      <p:ext uri="{BB962C8B-B14F-4D97-AF65-F5344CB8AC3E}">
        <p14:creationId xmlns:p14="http://schemas.microsoft.com/office/powerpoint/2010/main" val="324968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E636D6D-FD25-4ED0-CC56-293857600556}"/>
              </a:ext>
            </a:extLst>
          </p:cNvPr>
          <p:cNvSpPr/>
          <p:nvPr/>
        </p:nvSpPr>
        <p:spPr>
          <a:xfrm>
            <a:off x="0" y="474316"/>
            <a:ext cx="5969105"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Mặt trận châu Á – Thái Bình Dương:</a:t>
            </a:r>
          </a:p>
        </p:txBody>
      </p:sp>
      <p:sp>
        <p:nvSpPr>
          <p:cNvPr id="9" name="TextBox 8">
            <a:extLst>
              <a:ext uri="{FF2B5EF4-FFF2-40B4-BE49-F238E27FC236}">
                <a16:creationId xmlns:a16="http://schemas.microsoft.com/office/drawing/2014/main" id="{30FEABE5-655D-BFAF-0F53-4529C008823D}"/>
              </a:ext>
            </a:extLst>
          </p:cNvPr>
          <p:cNvSpPr txBox="1"/>
          <p:nvPr/>
        </p:nvSpPr>
        <p:spPr>
          <a:xfrm>
            <a:off x="3190392" y="1254566"/>
            <a:ext cx="2763215" cy="707886"/>
          </a:xfrm>
          <a:prstGeom prst="rect">
            <a:avLst/>
          </a:prstGeom>
          <a:noFill/>
        </p:spPr>
        <p:txBody>
          <a:bodyPr wrap="square" rtlCol="0">
            <a:spAutoFit/>
          </a:bodyPr>
          <a:lstStyle/>
          <a:p>
            <a:pPr algn="ctr"/>
            <a:r>
              <a:rPr lang="en-US" sz="4000" b="1">
                <a:solidFill>
                  <a:srgbClr val="002060"/>
                </a:solidFill>
                <a:latin typeface="Berlin Sans FB Demi" panose="020E0802020502020306" pitchFamily="34" charset="0"/>
              </a:rPr>
              <a:t>7/12/1941</a:t>
            </a:r>
          </a:p>
        </p:txBody>
      </p:sp>
      <p:grpSp>
        <p:nvGrpSpPr>
          <p:cNvPr id="16" name="Group 15">
            <a:extLst>
              <a:ext uri="{FF2B5EF4-FFF2-40B4-BE49-F238E27FC236}">
                <a16:creationId xmlns:a16="http://schemas.microsoft.com/office/drawing/2014/main" id="{B5F865BE-E4B4-9FF9-10E8-1F61DAD7D0F9}"/>
              </a:ext>
            </a:extLst>
          </p:cNvPr>
          <p:cNvGrpSpPr/>
          <p:nvPr/>
        </p:nvGrpSpPr>
        <p:grpSpPr>
          <a:xfrm>
            <a:off x="337807" y="3144665"/>
            <a:ext cx="3517617" cy="1679678"/>
            <a:chOff x="5031618" y="4482721"/>
            <a:chExt cx="3517617" cy="1679678"/>
          </a:xfrm>
        </p:grpSpPr>
        <p:sp>
          <p:nvSpPr>
            <p:cNvPr id="17" name="Arrow: Notched Right 16">
              <a:extLst>
                <a:ext uri="{FF2B5EF4-FFF2-40B4-BE49-F238E27FC236}">
                  <a16:creationId xmlns:a16="http://schemas.microsoft.com/office/drawing/2014/main" id="{6B195357-4B0F-F9DE-C755-40B53B4EB4C5}"/>
                </a:ext>
              </a:extLst>
            </p:cNvPr>
            <p:cNvSpPr/>
            <p:nvPr/>
          </p:nvSpPr>
          <p:spPr>
            <a:xfrm rot="5400000">
              <a:off x="6487807" y="4560650"/>
              <a:ext cx="605237" cy="449380"/>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BCDDD7-15A8-D0EE-E2F7-68B68F14F26C}"/>
                </a:ext>
              </a:extLst>
            </p:cNvPr>
            <p:cNvSpPr/>
            <p:nvPr/>
          </p:nvSpPr>
          <p:spPr>
            <a:xfrm>
              <a:off x="5031618" y="5209054"/>
              <a:ext cx="3517617" cy="953345"/>
            </a:xfrm>
            <a:prstGeom prst="rect">
              <a:avLst/>
            </a:prstGeom>
            <a:solidFill>
              <a:srgbClr val="FF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Mỹ từ bỏ chính sách biệt lập, bắt đầu tham chiến.</a:t>
              </a:r>
            </a:p>
          </p:txBody>
        </p:sp>
      </p:grpSp>
      <p:sp>
        <p:nvSpPr>
          <p:cNvPr id="27" name="Rectangle: Rounded Corners 26">
            <a:extLst>
              <a:ext uri="{FF2B5EF4-FFF2-40B4-BE49-F238E27FC236}">
                <a16:creationId xmlns:a16="http://schemas.microsoft.com/office/drawing/2014/main" id="{0B78E9CA-B724-257E-C4EE-76118F4A29D0}"/>
              </a:ext>
            </a:extLst>
          </p:cNvPr>
          <p:cNvSpPr/>
          <p:nvPr/>
        </p:nvSpPr>
        <p:spPr>
          <a:xfrm>
            <a:off x="337807" y="2064910"/>
            <a:ext cx="3517617" cy="958660"/>
          </a:xfrm>
          <a:prstGeom prst="roundRect">
            <a:avLst>
              <a:gd name="adj" fmla="val 858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Nhật bất ngờ tấn công hạm đội Mỹ Trân Châu Cảng.</a:t>
            </a:r>
          </a:p>
        </p:txBody>
      </p:sp>
    </p:spTree>
    <p:extLst>
      <p:ext uri="{BB962C8B-B14F-4D97-AF65-F5344CB8AC3E}">
        <p14:creationId xmlns:p14="http://schemas.microsoft.com/office/powerpoint/2010/main" val="26792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FE86C32-3CE9-8797-E572-799906D0DEDB}"/>
              </a:ext>
            </a:extLst>
          </p:cNvPr>
          <p:cNvGrpSpPr/>
          <p:nvPr/>
        </p:nvGrpSpPr>
        <p:grpSpPr>
          <a:xfrm>
            <a:off x="165042" y="1140660"/>
            <a:ext cx="2540000" cy="2823320"/>
            <a:chOff x="594345" y="963298"/>
            <a:chExt cx="2540000" cy="2823320"/>
          </a:xfrm>
        </p:grpSpPr>
        <p:pic>
          <p:nvPicPr>
            <p:cNvPr id="3" name="Picture 2">
              <a:extLst>
                <a:ext uri="{FF2B5EF4-FFF2-40B4-BE49-F238E27FC236}">
                  <a16:creationId xmlns:a16="http://schemas.microsoft.com/office/drawing/2014/main" id="{2AD25789-A652-F3B6-E4C8-A76A8E481ABE}"/>
                </a:ext>
              </a:extLst>
            </p:cNvPr>
            <p:cNvPicPr>
              <a:picLocks noChangeAspect="1"/>
            </p:cNvPicPr>
            <p:nvPr/>
          </p:nvPicPr>
          <p:blipFill>
            <a:blip r:embed="rId2"/>
            <a:srcRect/>
            <a:stretch/>
          </p:blipFill>
          <p:spPr>
            <a:xfrm>
              <a:off x="594345" y="963298"/>
              <a:ext cx="2540000" cy="2029024"/>
            </a:xfrm>
            <a:prstGeom prst="rect">
              <a:avLst/>
            </a:prstGeom>
          </p:spPr>
        </p:pic>
        <p:sp>
          <p:nvSpPr>
            <p:cNvPr id="5" name="TextBox 4">
              <a:extLst>
                <a:ext uri="{FF2B5EF4-FFF2-40B4-BE49-F238E27FC236}">
                  <a16:creationId xmlns:a16="http://schemas.microsoft.com/office/drawing/2014/main" id="{D316C7F2-15EF-9DDD-18E6-2A4972DDC87D}"/>
                </a:ext>
              </a:extLst>
            </p:cNvPr>
            <p:cNvSpPr txBox="1"/>
            <p:nvPr/>
          </p:nvSpPr>
          <p:spPr>
            <a:xfrm>
              <a:off x="594345" y="2897464"/>
              <a:ext cx="1973260" cy="889154"/>
            </a:xfrm>
            <a:prstGeom prst="rect">
              <a:avLst/>
            </a:prstGeom>
            <a:noFill/>
          </p:spPr>
          <p:txBody>
            <a:bodyPr wrap="square">
              <a:spAutoFit/>
            </a:bodyPr>
            <a:lstStyle/>
            <a:p>
              <a:pPr>
                <a:lnSpc>
                  <a:spcPct val="150000"/>
                </a:lnSpc>
              </a:pPr>
              <a:r>
                <a:rPr lang="vi-VN" sz="1200"/>
                <a:t>Chiến hạm USS Arizona bị quân Nhật Bản đánh chìm (12/1941)</a:t>
              </a:r>
              <a:endParaRPr lang="en-US" sz="1200"/>
            </a:p>
          </p:txBody>
        </p:sp>
      </p:grpSp>
      <p:grpSp>
        <p:nvGrpSpPr>
          <p:cNvPr id="7" name="Group 6">
            <a:extLst>
              <a:ext uri="{FF2B5EF4-FFF2-40B4-BE49-F238E27FC236}">
                <a16:creationId xmlns:a16="http://schemas.microsoft.com/office/drawing/2014/main" id="{15AB2D74-7073-79A0-8713-76CFC8674C96}"/>
              </a:ext>
            </a:extLst>
          </p:cNvPr>
          <p:cNvGrpSpPr/>
          <p:nvPr/>
        </p:nvGrpSpPr>
        <p:grpSpPr>
          <a:xfrm>
            <a:off x="416313" y="2691140"/>
            <a:ext cx="4879398" cy="2324343"/>
            <a:chOff x="-1317516" y="2983766"/>
            <a:chExt cx="4879398" cy="2324343"/>
          </a:xfrm>
        </p:grpSpPr>
        <p:pic>
          <p:nvPicPr>
            <p:cNvPr id="8" name="Picture 7">
              <a:extLst>
                <a:ext uri="{FF2B5EF4-FFF2-40B4-BE49-F238E27FC236}">
                  <a16:creationId xmlns:a16="http://schemas.microsoft.com/office/drawing/2014/main" id="{88A4EAE0-C285-A379-9D97-8AF5D6963627}"/>
                </a:ext>
              </a:extLst>
            </p:cNvPr>
            <p:cNvPicPr>
              <a:picLocks noChangeAspect="1"/>
            </p:cNvPicPr>
            <p:nvPr/>
          </p:nvPicPr>
          <p:blipFill>
            <a:blip r:embed="rId3"/>
            <a:srcRect/>
            <a:stretch/>
          </p:blipFill>
          <p:spPr>
            <a:xfrm>
              <a:off x="655744" y="2983766"/>
              <a:ext cx="2906138" cy="2324343"/>
            </a:xfrm>
            <a:prstGeom prst="rect">
              <a:avLst/>
            </a:prstGeom>
          </p:spPr>
        </p:pic>
        <p:sp>
          <p:nvSpPr>
            <p:cNvPr id="9" name="TextBox 8">
              <a:extLst>
                <a:ext uri="{FF2B5EF4-FFF2-40B4-BE49-F238E27FC236}">
                  <a16:creationId xmlns:a16="http://schemas.microsoft.com/office/drawing/2014/main" id="{07D80809-F753-26ED-1F31-E728116E4626}"/>
                </a:ext>
              </a:extLst>
            </p:cNvPr>
            <p:cNvSpPr txBox="1"/>
            <p:nvPr/>
          </p:nvSpPr>
          <p:spPr>
            <a:xfrm>
              <a:off x="-1317516" y="4418955"/>
              <a:ext cx="2037458" cy="889154"/>
            </a:xfrm>
            <a:prstGeom prst="rect">
              <a:avLst/>
            </a:prstGeom>
            <a:noFill/>
          </p:spPr>
          <p:txBody>
            <a:bodyPr wrap="square">
              <a:spAutoFit/>
            </a:bodyPr>
            <a:lstStyle/>
            <a:p>
              <a:pPr algn="r">
                <a:lnSpc>
                  <a:spcPct val="150000"/>
                </a:lnSpc>
              </a:pPr>
              <a:r>
                <a:rPr lang="vi-VN" sz="1200"/>
                <a:t>Tàu khu trục USS Shaw nổ tung sau khi hầm đạn phía trước của nó bị đánh trúng</a:t>
              </a:r>
              <a:endParaRPr lang="en-US" sz="1200"/>
            </a:p>
          </p:txBody>
        </p:sp>
      </p:grpSp>
      <p:sp>
        <p:nvSpPr>
          <p:cNvPr id="10" name="Rectangle: Rounded Corners 9">
            <a:extLst>
              <a:ext uri="{FF2B5EF4-FFF2-40B4-BE49-F238E27FC236}">
                <a16:creationId xmlns:a16="http://schemas.microsoft.com/office/drawing/2014/main" id="{AEC4FF22-E8D7-FA59-62BE-8FB42766D2BF}"/>
              </a:ext>
            </a:extLst>
          </p:cNvPr>
          <p:cNvSpPr/>
          <p:nvPr/>
        </p:nvSpPr>
        <p:spPr>
          <a:xfrm>
            <a:off x="3674533" y="764376"/>
            <a:ext cx="5053154" cy="1787944"/>
          </a:xfrm>
          <a:prstGeom prst="roundRect">
            <a:avLst>
              <a:gd name="adj" fmla="val 4923"/>
            </a:avLst>
          </a:prstGeom>
          <a:solidFill>
            <a:srgbClr val="FFFFFF"/>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Trận tấn công Trân Châu cảng là một đòn tấn công quân sự bất ngờ được Không lực Hải quân Nhật Bản thực hiện nhằm vào căn cứ hải quân của Hoa Kỳ tại Trân Châu Cảng </a:t>
            </a:r>
            <a:r>
              <a:rPr lang="en-US" sz="1800">
                <a:solidFill>
                  <a:srgbClr val="000000"/>
                </a:solidFill>
              </a:rPr>
              <a:t>(</a:t>
            </a:r>
            <a:r>
              <a:rPr lang="vi-VN" sz="1800">
                <a:solidFill>
                  <a:srgbClr val="000000"/>
                </a:solidFill>
              </a:rPr>
              <a:t>Ha-oai</a:t>
            </a:r>
            <a:r>
              <a:rPr lang="en-US" sz="1800">
                <a:solidFill>
                  <a:srgbClr val="000000"/>
                </a:solidFill>
              </a:rPr>
              <a:t>)</a:t>
            </a:r>
            <a:r>
              <a:rPr lang="vi-VN" sz="1800">
                <a:solidFill>
                  <a:srgbClr val="000000"/>
                </a:solidFill>
              </a:rPr>
              <a:t>.</a:t>
            </a:r>
            <a:endParaRPr lang="en-US" sz="1800">
              <a:solidFill>
                <a:srgbClr val="000000"/>
              </a:solidFill>
            </a:endParaRPr>
          </a:p>
        </p:txBody>
      </p:sp>
      <p:sp>
        <p:nvSpPr>
          <p:cNvPr id="11" name="Rectangle: Rounded Corners 10">
            <a:extLst>
              <a:ext uri="{FF2B5EF4-FFF2-40B4-BE49-F238E27FC236}">
                <a16:creationId xmlns:a16="http://schemas.microsoft.com/office/drawing/2014/main" id="{7811545D-2C2F-83ED-5348-2EBBE98A7BBD}"/>
              </a:ext>
            </a:extLst>
          </p:cNvPr>
          <p:cNvSpPr/>
          <p:nvPr/>
        </p:nvSpPr>
        <p:spPr>
          <a:xfrm>
            <a:off x="5302119" y="2853266"/>
            <a:ext cx="3425568" cy="2162217"/>
          </a:xfrm>
          <a:prstGeom prst="roundRect">
            <a:avLst>
              <a:gd name="adj" fmla="val 4923"/>
            </a:avLst>
          </a:prstGeom>
          <a:solidFill>
            <a:srgbClr val="FFFFFF"/>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Đây là một bước ngoặt quan trọng dẫn đến việc Mỹ quyết định tham gia vào hoạt động quân sự trong Chiến tranh thế giới thứ hai.</a:t>
            </a:r>
            <a:endParaRPr lang="en-US" sz="1800">
              <a:solidFill>
                <a:srgbClr val="000000"/>
              </a:solidFill>
            </a:endParaRPr>
          </a:p>
        </p:txBody>
      </p:sp>
      <p:sp>
        <p:nvSpPr>
          <p:cNvPr id="12" name="Arrow: Pentagon 5">
            <a:extLst>
              <a:ext uri="{FF2B5EF4-FFF2-40B4-BE49-F238E27FC236}">
                <a16:creationId xmlns:a16="http://schemas.microsoft.com/office/drawing/2014/main" id="{B28E3DE2-1F58-6A90-A8E6-BFDF088BB61D}"/>
              </a:ext>
            </a:extLst>
          </p:cNvPr>
          <p:cNvSpPr/>
          <p:nvPr/>
        </p:nvSpPr>
        <p:spPr>
          <a:xfrm>
            <a:off x="812797" y="355986"/>
            <a:ext cx="2540000" cy="571500"/>
          </a:xfrm>
          <a:prstGeom prst="accentBorderCallout3">
            <a:avLst>
              <a:gd name="adj1" fmla="val 18750"/>
              <a:gd name="adj2" fmla="val -8333"/>
              <a:gd name="adj3" fmla="val 18750"/>
              <a:gd name="adj4" fmla="val -16667"/>
              <a:gd name="adj5" fmla="val 100000"/>
              <a:gd name="adj6" fmla="val -16667"/>
              <a:gd name="adj7" fmla="val 38889"/>
              <a:gd name="adj8" fmla="val -33000"/>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latin typeface="Arial" panose="020B0604020202020204" pitchFamily="34" charset="0"/>
                <a:cs typeface="Arial" panose="020B0604020202020204" pitchFamily="34" charset="0"/>
              </a:rPr>
              <a:t>Tư liệu 1</a:t>
            </a:r>
            <a:endParaRPr lang="en-US" sz="2200" b="1"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73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E636D6D-FD25-4ED0-CC56-293857600556}"/>
              </a:ext>
            </a:extLst>
          </p:cNvPr>
          <p:cNvSpPr/>
          <p:nvPr/>
        </p:nvSpPr>
        <p:spPr>
          <a:xfrm>
            <a:off x="1" y="381328"/>
            <a:ext cx="3076414" cy="69137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Nhận xét:</a:t>
            </a:r>
          </a:p>
        </p:txBody>
      </p:sp>
      <p:sp>
        <p:nvSpPr>
          <p:cNvPr id="4" name="TextBox 3">
            <a:extLst>
              <a:ext uri="{FF2B5EF4-FFF2-40B4-BE49-F238E27FC236}">
                <a16:creationId xmlns:a16="http://schemas.microsoft.com/office/drawing/2014/main" id="{EAB35054-D21C-C163-A23D-85A40AD65E9C}"/>
              </a:ext>
            </a:extLst>
          </p:cNvPr>
          <p:cNvSpPr txBox="1"/>
          <p:nvPr/>
        </p:nvSpPr>
        <p:spPr>
          <a:xfrm>
            <a:off x="3187125" y="526960"/>
            <a:ext cx="3151682" cy="400110"/>
          </a:xfrm>
          <a:prstGeom prst="rect">
            <a:avLst/>
          </a:prstGeom>
          <a:noFill/>
        </p:spPr>
        <p:txBody>
          <a:bodyPr wrap="square">
            <a:spAutoFit/>
          </a:bodyPr>
          <a:lstStyle/>
          <a:p>
            <a:pPr algn="just"/>
            <a:r>
              <a:rPr lang="vi-VN" sz="2000"/>
              <a:t>Chiến tranh lan rộng</a:t>
            </a:r>
            <a:r>
              <a:rPr lang="en-US" sz="2000"/>
              <a:t>:</a:t>
            </a:r>
            <a:r>
              <a:rPr lang="vi-VN" sz="2000"/>
              <a:t> </a:t>
            </a:r>
            <a:endParaRPr lang="en-US" sz="2000"/>
          </a:p>
        </p:txBody>
      </p:sp>
      <p:sp>
        <p:nvSpPr>
          <p:cNvPr id="8" name="Freeform 9">
            <a:extLst>
              <a:ext uri="{FF2B5EF4-FFF2-40B4-BE49-F238E27FC236}">
                <a16:creationId xmlns:a16="http://schemas.microsoft.com/office/drawing/2014/main" id="{5B0B30BC-BE1F-4463-95F4-27CE5955253F}"/>
              </a:ext>
            </a:extLst>
          </p:cNvPr>
          <p:cNvSpPr/>
          <p:nvPr/>
        </p:nvSpPr>
        <p:spPr>
          <a:xfrm>
            <a:off x="174274" y="1320340"/>
            <a:ext cx="7208428" cy="3669335"/>
          </a:xfrm>
          <a:custGeom>
            <a:avLst/>
            <a:gdLst/>
            <a:ahLst/>
            <a:cxnLst/>
            <a:rect l="l" t="t" r="r" b="b"/>
            <a:pathLst>
              <a:path w="3423607" h="1720363">
                <a:moveTo>
                  <a:pt x="0" y="0"/>
                </a:moveTo>
                <a:lnTo>
                  <a:pt x="3423607" y="0"/>
                </a:lnTo>
                <a:lnTo>
                  <a:pt x="3423607" y="1720362"/>
                </a:lnTo>
                <a:lnTo>
                  <a:pt x="0" y="17203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Oval 9">
            <a:extLst>
              <a:ext uri="{FF2B5EF4-FFF2-40B4-BE49-F238E27FC236}">
                <a16:creationId xmlns:a16="http://schemas.microsoft.com/office/drawing/2014/main" id="{5909CAA6-699A-C410-5D37-5B26047E65BE}"/>
              </a:ext>
            </a:extLst>
          </p:cNvPr>
          <p:cNvSpPr/>
          <p:nvPr/>
        </p:nvSpPr>
        <p:spPr>
          <a:xfrm>
            <a:off x="2812941" y="1320340"/>
            <a:ext cx="1844302" cy="11739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69FE21-55B2-3A3D-6E0B-D7326C09C447}"/>
              </a:ext>
            </a:extLst>
          </p:cNvPr>
          <p:cNvSpPr/>
          <p:nvPr/>
        </p:nvSpPr>
        <p:spPr>
          <a:xfrm>
            <a:off x="2952068" y="2398835"/>
            <a:ext cx="1309967" cy="74732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5F34150-043B-B0C2-96CC-6A739C15E3F2}"/>
              </a:ext>
            </a:extLst>
          </p:cNvPr>
          <p:cNvSpPr/>
          <p:nvPr/>
        </p:nvSpPr>
        <p:spPr>
          <a:xfrm>
            <a:off x="5277174" y="1983786"/>
            <a:ext cx="1762655" cy="17934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2DECD15-617F-7B80-8D08-3520E65266EC}"/>
              </a:ext>
            </a:extLst>
          </p:cNvPr>
          <p:cNvSpPr/>
          <p:nvPr/>
        </p:nvSpPr>
        <p:spPr>
          <a:xfrm>
            <a:off x="7218059" y="1552479"/>
            <a:ext cx="1673817" cy="958660"/>
          </a:xfrm>
          <a:prstGeom prst="roundRect">
            <a:avLst/>
          </a:prstGeom>
          <a:solidFill>
            <a:srgbClr val="FFFFFF"/>
          </a:solidFill>
          <a:ln>
            <a:solidFill>
              <a:srgbClr val="4CC3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a:t>
            </a:r>
            <a:r>
              <a:rPr lang="vi-VN" sz="2000">
                <a:solidFill>
                  <a:srgbClr val="000000"/>
                </a:solidFill>
              </a:rPr>
              <a:t>oàn bộ châu Âu</a:t>
            </a:r>
            <a:endParaRPr lang="en-US" sz="2000">
              <a:solidFill>
                <a:srgbClr val="000000"/>
              </a:solidFill>
            </a:endParaRPr>
          </a:p>
        </p:txBody>
      </p:sp>
      <p:sp>
        <p:nvSpPr>
          <p:cNvPr id="14" name="Rectangle: Rounded Corners 13">
            <a:extLst>
              <a:ext uri="{FF2B5EF4-FFF2-40B4-BE49-F238E27FC236}">
                <a16:creationId xmlns:a16="http://schemas.microsoft.com/office/drawing/2014/main" id="{96F8D556-DC33-DF4A-EC2D-79EEAFA5D70A}"/>
              </a:ext>
            </a:extLst>
          </p:cNvPr>
          <p:cNvSpPr/>
          <p:nvPr/>
        </p:nvSpPr>
        <p:spPr>
          <a:xfrm>
            <a:off x="7218058" y="2603781"/>
            <a:ext cx="1673817" cy="728356"/>
          </a:xfrm>
          <a:prstGeom prst="roundRect">
            <a:avLst/>
          </a:prstGeom>
          <a:solidFill>
            <a:srgbClr val="FFFFFF"/>
          </a:solid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Bắc Phi </a:t>
            </a:r>
          </a:p>
        </p:txBody>
      </p:sp>
      <p:sp>
        <p:nvSpPr>
          <p:cNvPr id="15" name="Rectangle: Rounded Corners 14">
            <a:extLst>
              <a:ext uri="{FF2B5EF4-FFF2-40B4-BE49-F238E27FC236}">
                <a16:creationId xmlns:a16="http://schemas.microsoft.com/office/drawing/2014/main" id="{E021BBB1-6201-8588-E0FD-F841EE01AE76}"/>
              </a:ext>
            </a:extLst>
          </p:cNvPr>
          <p:cNvSpPr/>
          <p:nvPr/>
        </p:nvSpPr>
        <p:spPr>
          <a:xfrm>
            <a:off x="7218058" y="3430402"/>
            <a:ext cx="1673817" cy="1343078"/>
          </a:xfrm>
          <a:prstGeom prst="roundRect">
            <a:avLst>
              <a:gd name="adj" fmla="val 9743"/>
            </a:avLst>
          </a:prstGeom>
          <a:solidFill>
            <a:srgbClr val="FFFFFF"/>
          </a:solidFill>
          <a:ln>
            <a:solidFill>
              <a:srgbClr val="FFC6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C</a:t>
            </a:r>
            <a:r>
              <a:rPr lang="vi-VN" sz="2000">
                <a:solidFill>
                  <a:srgbClr val="000000"/>
                </a:solidFill>
              </a:rPr>
              <a:t>hâu Á – Thái Bình Dương</a:t>
            </a:r>
            <a:endParaRPr lang="en-US" sz="2000">
              <a:solidFill>
                <a:srgbClr val="000000"/>
              </a:solidFill>
            </a:endParaRPr>
          </a:p>
        </p:txBody>
      </p:sp>
    </p:spTree>
    <p:extLst>
      <p:ext uri="{BB962C8B-B14F-4D97-AF65-F5344CB8AC3E}">
        <p14:creationId xmlns:p14="http://schemas.microsoft.com/office/powerpoint/2010/main" val="275221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52"/>
          <p:cNvSpPr/>
          <p:nvPr/>
        </p:nvSpPr>
        <p:spPr>
          <a:xfrm rot="-9284628">
            <a:off x="3366341" y="-196434"/>
            <a:ext cx="6006949" cy="186108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9775" y="3585499"/>
            <a:ext cx="9144000" cy="1568559"/>
          </a:xfrm>
          <a:custGeom>
            <a:avLst/>
            <a:gdLst/>
            <a:ahLst/>
            <a:cxnLst/>
            <a:rect l="l" t="t" r="r" b="b"/>
            <a:pathLst>
              <a:path w="285750" h="67903" extrusionOk="0">
                <a:moveTo>
                  <a:pt x="275415" y="1"/>
                </a:moveTo>
                <a:lnTo>
                  <a:pt x="254675" y="23456"/>
                </a:lnTo>
                <a:lnTo>
                  <a:pt x="254675" y="32386"/>
                </a:lnTo>
                <a:lnTo>
                  <a:pt x="237661" y="32386"/>
                </a:lnTo>
                <a:lnTo>
                  <a:pt x="235125" y="40542"/>
                </a:lnTo>
                <a:lnTo>
                  <a:pt x="213943" y="40542"/>
                </a:lnTo>
                <a:lnTo>
                  <a:pt x="227695" y="24909"/>
                </a:lnTo>
                <a:lnTo>
                  <a:pt x="218980" y="22837"/>
                </a:lnTo>
                <a:lnTo>
                  <a:pt x="202406" y="40542"/>
                </a:lnTo>
                <a:lnTo>
                  <a:pt x="189726" y="40542"/>
                </a:lnTo>
                <a:lnTo>
                  <a:pt x="184749" y="20765"/>
                </a:lnTo>
                <a:lnTo>
                  <a:pt x="169426" y="20646"/>
                </a:lnTo>
                <a:lnTo>
                  <a:pt x="164830" y="38017"/>
                </a:lnTo>
                <a:lnTo>
                  <a:pt x="162342" y="28683"/>
                </a:lnTo>
                <a:lnTo>
                  <a:pt x="140529" y="26814"/>
                </a:lnTo>
                <a:lnTo>
                  <a:pt x="129754" y="38017"/>
                </a:lnTo>
                <a:lnTo>
                  <a:pt x="94774" y="34755"/>
                </a:lnTo>
                <a:lnTo>
                  <a:pt x="86011" y="18920"/>
                </a:lnTo>
                <a:lnTo>
                  <a:pt x="66199" y="16574"/>
                </a:lnTo>
                <a:lnTo>
                  <a:pt x="57162" y="28683"/>
                </a:lnTo>
                <a:lnTo>
                  <a:pt x="36624" y="28683"/>
                </a:lnTo>
                <a:lnTo>
                  <a:pt x="36624" y="12217"/>
                </a:lnTo>
                <a:lnTo>
                  <a:pt x="0" y="179"/>
                </a:lnTo>
                <a:lnTo>
                  <a:pt x="0" y="46554"/>
                </a:lnTo>
                <a:lnTo>
                  <a:pt x="0" y="67902"/>
                </a:lnTo>
                <a:lnTo>
                  <a:pt x="285750" y="67902"/>
                </a:lnTo>
                <a:lnTo>
                  <a:pt x="285750" y="60615"/>
                </a:lnTo>
                <a:lnTo>
                  <a:pt x="285333" y="60615"/>
                </a:lnTo>
                <a:lnTo>
                  <a:pt x="285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2"/>
          <p:cNvSpPr/>
          <p:nvPr/>
        </p:nvSpPr>
        <p:spPr>
          <a:xfrm rot="10304210" flipH="1">
            <a:off x="-282472" y="64731"/>
            <a:ext cx="4531895" cy="266151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52"/>
          <p:cNvGrpSpPr/>
          <p:nvPr/>
        </p:nvGrpSpPr>
        <p:grpSpPr>
          <a:xfrm rot="316483">
            <a:off x="877802" y="499031"/>
            <a:ext cx="819716" cy="1009632"/>
            <a:chOff x="7234335" y="539692"/>
            <a:chExt cx="1103331" cy="1358958"/>
          </a:xfrm>
        </p:grpSpPr>
        <p:sp>
          <p:nvSpPr>
            <p:cNvPr id="1337" name="Google Shape;1337;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52"/>
          <p:cNvGrpSpPr/>
          <p:nvPr/>
        </p:nvGrpSpPr>
        <p:grpSpPr>
          <a:xfrm rot="-1043825">
            <a:off x="414251" y="926629"/>
            <a:ext cx="367910" cy="453149"/>
            <a:chOff x="7234335" y="539692"/>
            <a:chExt cx="1103331" cy="1358958"/>
          </a:xfrm>
        </p:grpSpPr>
        <p:sp>
          <p:nvSpPr>
            <p:cNvPr id="1349" name="Google Shape;1349;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52"/>
          <p:cNvGrpSpPr/>
          <p:nvPr/>
        </p:nvGrpSpPr>
        <p:grpSpPr>
          <a:xfrm rot="206105">
            <a:off x="803013" y="1374237"/>
            <a:ext cx="173093" cy="213196"/>
            <a:chOff x="7234335" y="539692"/>
            <a:chExt cx="1103331" cy="1358958"/>
          </a:xfrm>
        </p:grpSpPr>
        <p:sp>
          <p:nvSpPr>
            <p:cNvPr id="1361" name="Google Shape;1361;p52"/>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9B050F32-3083-203F-D90C-6141B9EB1160}"/>
              </a:ext>
            </a:extLst>
          </p:cNvPr>
          <p:cNvGrpSpPr/>
          <p:nvPr/>
        </p:nvGrpSpPr>
        <p:grpSpPr>
          <a:xfrm>
            <a:off x="603811" y="319242"/>
            <a:ext cx="7132171" cy="5037273"/>
            <a:chOff x="603811" y="319242"/>
            <a:chExt cx="7132171" cy="5037273"/>
          </a:xfrm>
        </p:grpSpPr>
        <p:grpSp>
          <p:nvGrpSpPr>
            <p:cNvPr id="1297" name="Google Shape;1297;p52"/>
            <p:cNvGrpSpPr/>
            <p:nvPr/>
          </p:nvGrpSpPr>
          <p:grpSpPr>
            <a:xfrm rot="-197789">
              <a:off x="1040758" y="319242"/>
              <a:ext cx="6695224" cy="4591916"/>
              <a:chOff x="1136457" y="603850"/>
              <a:chExt cx="6695528" cy="4592124"/>
            </a:xfrm>
          </p:grpSpPr>
          <p:sp>
            <p:nvSpPr>
              <p:cNvPr id="1298" name="Google Shape;1298;p52"/>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52"/>
            <p:cNvGrpSpPr/>
            <p:nvPr/>
          </p:nvGrpSpPr>
          <p:grpSpPr>
            <a:xfrm>
              <a:off x="603811" y="2297618"/>
              <a:ext cx="2693719" cy="3058897"/>
              <a:chOff x="884538" y="2072959"/>
              <a:chExt cx="2891808" cy="3283488"/>
            </a:xfrm>
          </p:grpSpPr>
          <p:sp>
            <p:nvSpPr>
              <p:cNvPr id="1301" name="Google Shape;1301;p52"/>
              <p:cNvSpPr/>
              <p:nvPr/>
            </p:nvSpPr>
            <p:spPr>
              <a:xfrm>
                <a:off x="922650" y="2546559"/>
                <a:ext cx="161184" cy="124224"/>
              </a:xfrm>
              <a:custGeom>
                <a:avLst/>
                <a:gdLst/>
                <a:ahLst/>
                <a:cxnLst/>
                <a:rect l="l" t="t" r="r" b="b"/>
                <a:pathLst>
                  <a:path w="5037" h="3882" extrusionOk="0">
                    <a:moveTo>
                      <a:pt x="4751" y="0"/>
                    </a:moveTo>
                    <a:lnTo>
                      <a:pt x="560" y="1834"/>
                    </a:lnTo>
                    <a:lnTo>
                      <a:pt x="0" y="3882"/>
                    </a:lnTo>
                    <a:lnTo>
                      <a:pt x="0" y="3882"/>
                    </a:lnTo>
                    <a:lnTo>
                      <a:pt x="5036" y="3120"/>
                    </a:lnTo>
                    <a:lnTo>
                      <a:pt x="4751" y="0"/>
                    </a:lnTo>
                    <a:close/>
                  </a:path>
                </a:pathLst>
              </a:custGeom>
              <a:solidFill>
                <a:srgbClr val="20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1040378" y="2376351"/>
                <a:ext cx="577600" cy="688288"/>
              </a:xfrm>
              <a:custGeom>
                <a:avLst/>
                <a:gdLst/>
                <a:ahLst/>
                <a:cxnLst/>
                <a:rect l="l" t="t" r="r" b="b"/>
                <a:pathLst>
                  <a:path w="18050" h="21509" extrusionOk="0">
                    <a:moveTo>
                      <a:pt x="7806" y="1"/>
                    </a:moveTo>
                    <a:cubicBezTo>
                      <a:pt x="4462" y="1"/>
                      <a:pt x="1362" y="1393"/>
                      <a:pt x="405" y="4426"/>
                    </a:cubicBezTo>
                    <a:cubicBezTo>
                      <a:pt x="83" y="5450"/>
                      <a:pt x="0" y="6677"/>
                      <a:pt x="250" y="8093"/>
                    </a:cubicBezTo>
                    <a:cubicBezTo>
                      <a:pt x="393" y="8903"/>
                      <a:pt x="726" y="9653"/>
                      <a:pt x="1215" y="10308"/>
                    </a:cubicBezTo>
                    <a:cubicBezTo>
                      <a:pt x="1381" y="10534"/>
                      <a:pt x="1500" y="10784"/>
                      <a:pt x="1548" y="11058"/>
                    </a:cubicBezTo>
                    <a:cubicBezTo>
                      <a:pt x="1691" y="11927"/>
                      <a:pt x="429" y="15380"/>
                      <a:pt x="1024" y="15582"/>
                    </a:cubicBezTo>
                    <a:cubicBezTo>
                      <a:pt x="1222" y="15650"/>
                      <a:pt x="1487" y="15672"/>
                      <a:pt x="1752" y="15672"/>
                    </a:cubicBezTo>
                    <a:cubicBezTo>
                      <a:pt x="2281" y="15672"/>
                      <a:pt x="2810" y="15582"/>
                      <a:pt x="2810" y="15582"/>
                    </a:cubicBezTo>
                    <a:cubicBezTo>
                      <a:pt x="3048" y="16166"/>
                      <a:pt x="3298" y="16737"/>
                      <a:pt x="3536" y="17309"/>
                    </a:cubicBezTo>
                    <a:cubicBezTo>
                      <a:pt x="3381" y="17702"/>
                      <a:pt x="3429" y="18095"/>
                      <a:pt x="3655" y="18333"/>
                    </a:cubicBezTo>
                    <a:cubicBezTo>
                      <a:pt x="3751" y="18416"/>
                      <a:pt x="3870" y="18488"/>
                      <a:pt x="4001" y="18511"/>
                    </a:cubicBezTo>
                    <a:cubicBezTo>
                      <a:pt x="4060" y="18666"/>
                      <a:pt x="4441" y="19642"/>
                      <a:pt x="4977" y="20190"/>
                    </a:cubicBezTo>
                    <a:cubicBezTo>
                      <a:pt x="5167" y="20381"/>
                      <a:pt x="5406" y="20571"/>
                      <a:pt x="5406" y="20571"/>
                    </a:cubicBezTo>
                    <a:cubicBezTo>
                      <a:pt x="5584" y="20714"/>
                      <a:pt x="5787" y="20845"/>
                      <a:pt x="6001" y="20976"/>
                    </a:cubicBezTo>
                    <a:cubicBezTo>
                      <a:pt x="6429" y="21238"/>
                      <a:pt x="6906" y="21416"/>
                      <a:pt x="7406" y="21500"/>
                    </a:cubicBezTo>
                    <a:cubicBezTo>
                      <a:pt x="7453" y="21506"/>
                      <a:pt x="7501" y="21509"/>
                      <a:pt x="7549" y="21509"/>
                    </a:cubicBezTo>
                    <a:cubicBezTo>
                      <a:pt x="7596" y="21509"/>
                      <a:pt x="7644" y="21506"/>
                      <a:pt x="7692" y="21500"/>
                    </a:cubicBezTo>
                    <a:cubicBezTo>
                      <a:pt x="8477" y="21416"/>
                      <a:pt x="11061" y="20726"/>
                      <a:pt x="16740" y="15904"/>
                    </a:cubicBezTo>
                    <a:lnTo>
                      <a:pt x="15359" y="13237"/>
                    </a:lnTo>
                    <a:cubicBezTo>
                      <a:pt x="15359" y="13237"/>
                      <a:pt x="15454" y="12987"/>
                      <a:pt x="15597" y="12546"/>
                    </a:cubicBezTo>
                    <a:cubicBezTo>
                      <a:pt x="16300" y="10344"/>
                      <a:pt x="18050" y="3438"/>
                      <a:pt x="13049" y="1140"/>
                    </a:cubicBezTo>
                    <a:cubicBezTo>
                      <a:pt x="11423" y="393"/>
                      <a:pt x="9580" y="1"/>
                      <a:pt x="7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1040378" y="2517983"/>
                <a:ext cx="350912" cy="546752"/>
              </a:xfrm>
              <a:custGeom>
                <a:avLst/>
                <a:gdLst/>
                <a:ahLst/>
                <a:cxnLst/>
                <a:rect l="l" t="t" r="r" b="b"/>
                <a:pathLst>
                  <a:path w="10966" h="17086" extrusionOk="0">
                    <a:moveTo>
                      <a:pt x="10347" y="13704"/>
                    </a:moveTo>
                    <a:cubicBezTo>
                      <a:pt x="9989" y="14621"/>
                      <a:pt x="8692" y="16050"/>
                      <a:pt x="7692" y="17086"/>
                    </a:cubicBezTo>
                    <a:cubicBezTo>
                      <a:pt x="7596" y="17086"/>
                      <a:pt x="7501" y="17086"/>
                      <a:pt x="7406" y="17086"/>
                    </a:cubicBezTo>
                    <a:cubicBezTo>
                      <a:pt x="6906" y="16990"/>
                      <a:pt x="6429" y="16812"/>
                      <a:pt x="6001" y="16550"/>
                    </a:cubicBezTo>
                    <a:cubicBezTo>
                      <a:pt x="5787" y="16431"/>
                      <a:pt x="5584" y="16288"/>
                      <a:pt x="5406" y="16145"/>
                    </a:cubicBezTo>
                    <a:cubicBezTo>
                      <a:pt x="5406" y="16145"/>
                      <a:pt x="5167" y="15955"/>
                      <a:pt x="4977" y="15764"/>
                    </a:cubicBezTo>
                    <a:cubicBezTo>
                      <a:pt x="4441" y="15216"/>
                      <a:pt x="4060" y="14240"/>
                      <a:pt x="4001" y="14085"/>
                    </a:cubicBezTo>
                    <a:cubicBezTo>
                      <a:pt x="3870" y="14062"/>
                      <a:pt x="3751" y="14002"/>
                      <a:pt x="3655" y="13907"/>
                    </a:cubicBezTo>
                    <a:cubicBezTo>
                      <a:pt x="3429" y="13681"/>
                      <a:pt x="3381" y="13276"/>
                      <a:pt x="3536" y="12883"/>
                    </a:cubicBezTo>
                    <a:cubicBezTo>
                      <a:pt x="3298" y="12311"/>
                      <a:pt x="3048" y="11740"/>
                      <a:pt x="2810" y="11156"/>
                    </a:cubicBezTo>
                    <a:cubicBezTo>
                      <a:pt x="2810" y="11156"/>
                      <a:pt x="1619" y="11359"/>
                      <a:pt x="1024" y="11156"/>
                    </a:cubicBezTo>
                    <a:cubicBezTo>
                      <a:pt x="429" y="10954"/>
                      <a:pt x="1691" y="7501"/>
                      <a:pt x="1548" y="6644"/>
                    </a:cubicBezTo>
                    <a:cubicBezTo>
                      <a:pt x="1500" y="6370"/>
                      <a:pt x="1381" y="6108"/>
                      <a:pt x="1215" y="5882"/>
                    </a:cubicBezTo>
                    <a:cubicBezTo>
                      <a:pt x="726" y="5227"/>
                      <a:pt x="393" y="4477"/>
                      <a:pt x="250" y="3667"/>
                    </a:cubicBezTo>
                    <a:cubicBezTo>
                      <a:pt x="0" y="2251"/>
                      <a:pt x="83" y="1024"/>
                      <a:pt x="405" y="0"/>
                    </a:cubicBezTo>
                    <a:lnTo>
                      <a:pt x="4012" y="893"/>
                    </a:lnTo>
                    <a:cubicBezTo>
                      <a:pt x="4012" y="893"/>
                      <a:pt x="7811" y="6620"/>
                      <a:pt x="6787" y="7061"/>
                    </a:cubicBezTo>
                    <a:cubicBezTo>
                      <a:pt x="5763" y="7489"/>
                      <a:pt x="5441" y="7394"/>
                      <a:pt x="5787" y="8549"/>
                    </a:cubicBezTo>
                    <a:cubicBezTo>
                      <a:pt x="6132" y="9716"/>
                      <a:pt x="10966" y="12121"/>
                      <a:pt x="10347" y="137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1216378" y="2513407"/>
                <a:ext cx="149376" cy="672480"/>
              </a:xfrm>
              <a:custGeom>
                <a:avLst/>
                <a:gdLst/>
                <a:ahLst/>
                <a:cxnLst/>
                <a:rect l="l" t="t" r="r" b="b"/>
                <a:pathLst>
                  <a:path w="4668" h="21015" extrusionOk="0">
                    <a:moveTo>
                      <a:pt x="1822" y="0"/>
                    </a:moveTo>
                    <a:lnTo>
                      <a:pt x="1" y="643"/>
                    </a:lnTo>
                    <a:cubicBezTo>
                      <a:pt x="989" y="3465"/>
                      <a:pt x="1691" y="6370"/>
                      <a:pt x="2120" y="9335"/>
                    </a:cubicBezTo>
                    <a:cubicBezTo>
                      <a:pt x="2668" y="13145"/>
                      <a:pt x="2751" y="16991"/>
                      <a:pt x="2358" y="20813"/>
                    </a:cubicBezTo>
                    <a:lnTo>
                      <a:pt x="4263" y="21015"/>
                    </a:lnTo>
                    <a:cubicBezTo>
                      <a:pt x="4668" y="17038"/>
                      <a:pt x="4597" y="13014"/>
                      <a:pt x="4025" y="9061"/>
                    </a:cubicBezTo>
                    <a:cubicBezTo>
                      <a:pt x="3585" y="5977"/>
                      <a:pt x="2834" y="2941"/>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1389754" y="2536639"/>
                <a:ext cx="395104" cy="414656"/>
              </a:xfrm>
              <a:custGeom>
                <a:avLst/>
                <a:gdLst/>
                <a:ahLst/>
                <a:cxnLst/>
                <a:rect l="l" t="t" r="r" b="b"/>
                <a:pathLst>
                  <a:path w="12347" h="12958" extrusionOk="0">
                    <a:moveTo>
                      <a:pt x="1560" y="1"/>
                    </a:moveTo>
                    <a:cubicBezTo>
                      <a:pt x="1036" y="1620"/>
                      <a:pt x="524" y="3251"/>
                      <a:pt x="0" y="4870"/>
                    </a:cubicBezTo>
                    <a:cubicBezTo>
                      <a:pt x="158" y="4989"/>
                      <a:pt x="348" y="5058"/>
                      <a:pt x="545" y="5058"/>
                    </a:cubicBezTo>
                    <a:cubicBezTo>
                      <a:pt x="585" y="5058"/>
                      <a:pt x="626" y="5055"/>
                      <a:pt x="667" y="5049"/>
                    </a:cubicBezTo>
                    <a:cubicBezTo>
                      <a:pt x="1465" y="4906"/>
                      <a:pt x="1381" y="3334"/>
                      <a:pt x="2250" y="2942"/>
                    </a:cubicBezTo>
                    <a:cubicBezTo>
                      <a:pt x="2388" y="2881"/>
                      <a:pt x="2541" y="2854"/>
                      <a:pt x="2702" y="2854"/>
                    </a:cubicBezTo>
                    <a:cubicBezTo>
                      <a:pt x="3335" y="2854"/>
                      <a:pt x="4078" y="3281"/>
                      <a:pt x="4382" y="3823"/>
                    </a:cubicBezTo>
                    <a:cubicBezTo>
                      <a:pt x="4929" y="4811"/>
                      <a:pt x="4251" y="6644"/>
                      <a:pt x="2310" y="7859"/>
                    </a:cubicBezTo>
                    <a:lnTo>
                      <a:pt x="1560" y="12931"/>
                    </a:lnTo>
                    <a:cubicBezTo>
                      <a:pt x="1560" y="12931"/>
                      <a:pt x="1720" y="12958"/>
                      <a:pt x="2072" y="12958"/>
                    </a:cubicBezTo>
                    <a:cubicBezTo>
                      <a:pt x="2872" y="12958"/>
                      <a:pt x="4661" y="12820"/>
                      <a:pt x="7811" y="11919"/>
                    </a:cubicBezTo>
                    <a:cubicBezTo>
                      <a:pt x="12347" y="10633"/>
                      <a:pt x="11573" y="2572"/>
                      <a:pt x="11573" y="2572"/>
                    </a:cubicBezTo>
                    <a:lnTo>
                      <a:pt x="1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884538" y="2072959"/>
                <a:ext cx="928512" cy="621056"/>
              </a:xfrm>
              <a:custGeom>
                <a:avLst/>
                <a:gdLst/>
                <a:ahLst/>
                <a:cxnLst/>
                <a:rect l="l" t="t" r="r" b="b"/>
                <a:pathLst>
                  <a:path w="29016" h="19408" extrusionOk="0">
                    <a:moveTo>
                      <a:pt x="29016" y="16717"/>
                    </a:moveTo>
                    <a:cubicBezTo>
                      <a:pt x="26408" y="17003"/>
                      <a:pt x="23789" y="17146"/>
                      <a:pt x="21158" y="17146"/>
                    </a:cubicBezTo>
                    <a:cubicBezTo>
                      <a:pt x="17741" y="17110"/>
                      <a:pt x="15657" y="16693"/>
                      <a:pt x="14300" y="16312"/>
                    </a:cubicBezTo>
                    <a:cubicBezTo>
                      <a:pt x="12240" y="15717"/>
                      <a:pt x="10418" y="15348"/>
                      <a:pt x="8466" y="15574"/>
                    </a:cubicBezTo>
                    <a:cubicBezTo>
                      <a:pt x="7918" y="15634"/>
                      <a:pt x="7108" y="15669"/>
                      <a:pt x="6239" y="16110"/>
                    </a:cubicBezTo>
                    <a:cubicBezTo>
                      <a:pt x="5287" y="16574"/>
                      <a:pt x="5263" y="16979"/>
                      <a:pt x="4299" y="17693"/>
                    </a:cubicBezTo>
                    <a:cubicBezTo>
                      <a:pt x="2751" y="18825"/>
                      <a:pt x="608" y="19408"/>
                      <a:pt x="108" y="18801"/>
                    </a:cubicBezTo>
                    <a:cubicBezTo>
                      <a:pt x="36" y="18717"/>
                      <a:pt x="0" y="18598"/>
                      <a:pt x="0" y="18491"/>
                    </a:cubicBezTo>
                    <a:cubicBezTo>
                      <a:pt x="548" y="17789"/>
                      <a:pt x="989" y="17003"/>
                      <a:pt x="1310" y="16169"/>
                    </a:cubicBezTo>
                    <a:cubicBezTo>
                      <a:pt x="1203" y="14896"/>
                      <a:pt x="1251" y="13622"/>
                      <a:pt x="1429" y="12359"/>
                    </a:cubicBezTo>
                    <a:cubicBezTo>
                      <a:pt x="1643" y="10835"/>
                      <a:pt x="2072" y="9359"/>
                      <a:pt x="2727" y="7978"/>
                    </a:cubicBezTo>
                    <a:cubicBezTo>
                      <a:pt x="4049" y="5132"/>
                      <a:pt x="6477" y="2954"/>
                      <a:pt x="9454" y="1942"/>
                    </a:cubicBezTo>
                    <a:lnTo>
                      <a:pt x="9454" y="1942"/>
                    </a:lnTo>
                    <a:cubicBezTo>
                      <a:pt x="10323" y="1644"/>
                      <a:pt x="11228" y="1418"/>
                      <a:pt x="12145" y="1275"/>
                    </a:cubicBezTo>
                    <a:cubicBezTo>
                      <a:pt x="13085" y="1108"/>
                      <a:pt x="19396" y="1"/>
                      <a:pt x="23468" y="3930"/>
                    </a:cubicBezTo>
                    <a:cubicBezTo>
                      <a:pt x="24944" y="5359"/>
                      <a:pt x="25646" y="6978"/>
                      <a:pt x="26182" y="8228"/>
                    </a:cubicBezTo>
                    <a:cubicBezTo>
                      <a:pt x="27063" y="10300"/>
                      <a:pt x="27528" y="12526"/>
                      <a:pt x="27551" y="1477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884538" y="2135071"/>
                <a:ext cx="683168" cy="547328"/>
              </a:xfrm>
              <a:custGeom>
                <a:avLst/>
                <a:gdLst/>
                <a:ahLst/>
                <a:cxnLst/>
                <a:rect l="l" t="t" r="r" b="b"/>
                <a:pathLst>
                  <a:path w="21349" h="17104" extrusionOk="0">
                    <a:moveTo>
                      <a:pt x="9442" y="1"/>
                    </a:moveTo>
                    <a:lnTo>
                      <a:pt x="9442" y="1"/>
                    </a:lnTo>
                    <a:cubicBezTo>
                      <a:pt x="6477" y="1013"/>
                      <a:pt x="4049" y="3191"/>
                      <a:pt x="2727" y="6037"/>
                    </a:cubicBezTo>
                    <a:cubicBezTo>
                      <a:pt x="2072" y="7418"/>
                      <a:pt x="1643" y="8894"/>
                      <a:pt x="1429" y="10418"/>
                    </a:cubicBezTo>
                    <a:cubicBezTo>
                      <a:pt x="1251" y="11681"/>
                      <a:pt x="1203" y="12955"/>
                      <a:pt x="1310" y="14228"/>
                    </a:cubicBezTo>
                    <a:cubicBezTo>
                      <a:pt x="989" y="15062"/>
                      <a:pt x="548" y="15848"/>
                      <a:pt x="0" y="16550"/>
                    </a:cubicBezTo>
                    <a:cubicBezTo>
                      <a:pt x="0" y="16657"/>
                      <a:pt x="36" y="16776"/>
                      <a:pt x="108" y="16860"/>
                    </a:cubicBezTo>
                    <a:cubicBezTo>
                      <a:pt x="242" y="17027"/>
                      <a:pt x="503" y="17104"/>
                      <a:pt x="843" y="17104"/>
                    </a:cubicBezTo>
                    <a:cubicBezTo>
                      <a:pt x="1737" y="17104"/>
                      <a:pt x="3177" y="16572"/>
                      <a:pt x="4299" y="15752"/>
                    </a:cubicBezTo>
                    <a:cubicBezTo>
                      <a:pt x="5263" y="15038"/>
                      <a:pt x="5287" y="14633"/>
                      <a:pt x="6239" y="14169"/>
                    </a:cubicBezTo>
                    <a:cubicBezTo>
                      <a:pt x="7108" y="13728"/>
                      <a:pt x="7918" y="13693"/>
                      <a:pt x="8466" y="13633"/>
                    </a:cubicBezTo>
                    <a:cubicBezTo>
                      <a:pt x="8862" y="13587"/>
                      <a:pt x="9252" y="13566"/>
                      <a:pt x="9640" y="13566"/>
                    </a:cubicBezTo>
                    <a:cubicBezTo>
                      <a:pt x="11167" y="13566"/>
                      <a:pt x="12658" y="13897"/>
                      <a:pt x="14300" y="14371"/>
                    </a:cubicBezTo>
                    <a:cubicBezTo>
                      <a:pt x="15657" y="14752"/>
                      <a:pt x="17741" y="15169"/>
                      <a:pt x="21158" y="15205"/>
                    </a:cubicBezTo>
                    <a:lnTo>
                      <a:pt x="21348" y="15002"/>
                    </a:lnTo>
                    <a:cubicBezTo>
                      <a:pt x="20813" y="11776"/>
                      <a:pt x="16622" y="12026"/>
                      <a:pt x="11288" y="10180"/>
                    </a:cubicBezTo>
                    <a:cubicBezTo>
                      <a:pt x="6001" y="8347"/>
                      <a:pt x="9383" y="143"/>
                      <a:pt x="9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1012922" y="2615135"/>
                <a:ext cx="2763424" cy="2532544"/>
              </a:xfrm>
              <a:custGeom>
                <a:avLst/>
                <a:gdLst/>
                <a:ahLst/>
                <a:cxnLst/>
                <a:rect l="l" t="t" r="r" b="b"/>
                <a:pathLst>
                  <a:path w="86357" h="79142" extrusionOk="0">
                    <a:moveTo>
                      <a:pt x="86357" y="79141"/>
                    </a:moveTo>
                    <a:lnTo>
                      <a:pt x="8097" y="79141"/>
                    </a:lnTo>
                    <a:cubicBezTo>
                      <a:pt x="7883" y="76629"/>
                      <a:pt x="8157" y="74093"/>
                      <a:pt x="8895" y="71676"/>
                    </a:cubicBezTo>
                    <a:cubicBezTo>
                      <a:pt x="10312" y="67140"/>
                      <a:pt x="12979" y="64735"/>
                      <a:pt x="18908" y="58555"/>
                    </a:cubicBezTo>
                    <a:cubicBezTo>
                      <a:pt x="20992" y="56376"/>
                      <a:pt x="24218" y="52959"/>
                      <a:pt x="28171" y="48566"/>
                    </a:cubicBezTo>
                    <a:cubicBezTo>
                      <a:pt x="28076" y="47947"/>
                      <a:pt x="27981" y="47328"/>
                      <a:pt x="27885" y="46697"/>
                    </a:cubicBezTo>
                    <a:cubicBezTo>
                      <a:pt x="27766" y="45923"/>
                      <a:pt x="27647" y="45149"/>
                      <a:pt x="27540" y="44363"/>
                    </a:cubicBezTo>
                    <a:cubicBezTo>
                      <a:pt x="27326" y="43006"/>
                      <a:pt x="27123" y="41636"/>
                      <a:pt x="26921" y="40279"/>
                    </a:cubicBezTo>
                    <a:lnTo>
                      <a:pt x="21563" y="35981"/>
                    </a:lnTo>
                    <a:cubicBezTo>
                      <a:pt x="21337" y="37362"/>
                      <a:pt x="16479" y="46911"/>
                      <a:pt x="15800" y="47256"/>
                    </a:cubicBezTo>
                    <a:cubicBezTo>
                      <a:pt x="15110" y="47601"/>
                      <a:pt x="9300" y="48852"/>
                      <a:pt x="7645" y="48518"/>
                    </a:cubicBezTo>
                    <a:cubicBezTo>
                      <a:pt x="5990" y="48173"/>
                      <a:pt x="3644" y="45827"/>
                      <a:pt x="1822" y="42732"/>
                    </a:cubicBezTo>
                    <a:cubicBezTo>
                      <a:pt x="1" y="39648"/>
                      <a:pt x="3513" y="34207"/>
                      <a:pt x="3513" y="34207"/>
                    </a:cubicBezTo>
                    <a:cubicBezTo>
                      <a:pt x="2989" y="31814"/>
                      <a:pt x="6216" y="30147"/>
                      <a:pt x="6216" y="30147"/>
                    </a:cubicBezTo>
                    <a:cubicBezTo>
                      <a:pt x="6216" y="30147"/>
                      <a:pt x="6097" y="21741"/>
                      <a:pt x="6216" y="18538"/>
                    </a:cubicBezTo>
                    <a:cubicBezTo>
                      <a:pt x="6252" y="18038"/>
                      <a:pt x="6406" y="17550"/>
                      <a:pt x="6656" y="17122"/>
                    </a:cubicBezTo>
                    <a:lnTo>
                      <a:pt x="6656" y="17122"/>
                    </a:lnTo>
                    <a:cubicBezTo>
                      <a:pt x="8204" y="14335"/>
                      <a:pt x="13264" y="11645"/>
                      <a:pt x="13264" y="11645"/>
                    </a:cubicBezTo>
                    <a:cubicBezTo>
                      <a:pt x="13276" y="9275"/>
                      <a:pt x="14145" y="7001"/>
                      <a:pt x="15693" y="5215"/>
                    </a:cubicBezTo>
                    <a:lnTo>
                      <a:pt x="15693" y="5215"/>
                    </a:lnTo>
                    <a:cubicBezTo>
                      <a:pt x="16753" y="4025"/>
                      <a:pt x="18003" y="3025"/>
                      <a:pt x="19408" y="2263"/>
                    </a:cubicBezTo>
                    <a:cubicBezTo>
                      <a:pt x="21325" y="1191"/>
                      <a:pt x="23397" y="429"/>
                      <a:pt x="25552" y="0"/>
                    </a:cubicBezTo>
                    <a:lnTo>
                      <a:pt x="28183" y="2822"/>
                    </a:lnTo>
                    <a:cubicBezTo>
                      <a:pt x="28183" y="2822"/>
                      <a:pt x="37029" y="1572"/>
                      <a:pt x="39934" y="1239"/>
                    </a:cubicBezTo>
                    <a:cubicBezTo>
                      <a:pt x="42851" y="893"/>
                      <a:pt x="47126" y="4668"/>
                      <a:pt x="50888" y="6549"/>
                    </a:cubicBezTo>
                    <a:cubicBezTo>
                      <a:pt x="54662" y="8442"/>
                      <a:pt x="54567" y="5870"/>
                      <a:pt x="61330" y="10930"/>
                    </a:cubicBezTo>
                    <a:cubicBezTo>
                      <a:pt x="68093" y="15990"/>
                      <a:pt x="86357" y="79141"/>
                      <a:pt x="86357" y="791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1468986" y="3791103"/>
                <a:ext cx="381408" cy="841824"/>
              </a:xfrm>
              <a:custGeom>
                <a:avLst/>
                <a:gdLst/>
                <a:ahLst/>
                <a:cxnLst/>
                <a:rect l="l" t="t" r="r" b="b"/>
                <a:pathLst>
                  <a:path w="11919" h="26307" extrusionOk="0">
                    <a:moveTo>
                      <a:pt x="10219" y="1"/>
                    </a:moveTo>
                    <a:cubicBezTo>
                      <a:pt x="9587" y="1"/>
                      <a:pt x="8994" y="400"/>
                      <a:pt x="8787" y="1030"/>
                    </a:cubicBezTo>
                    <a:lnTo>
                      <a:pt x="358" y="24283"/>
                    </a:lnTo>
                    <a:cubicBezTo>
                      <a:pt x="1" y="25259"/>
                      <a:pt x="727" y="26295"/>
                      <a:pt x="1763" y="26307"/>
                    </a:cubicBezTo>
                    <a:cubicBezTo>
                      <a:pt x="2394" y="26295"/>
                      <a:pt x="2965" y="25902"/>
                      <a:pt x="3180" y="25307"/>
                    </a:cubicBezTo>
                    <a:lnTo>
                      <a:pt x="11609" y="2066"/>
                    </a:lnTo>
                    <a:cubicBezTo>
                      <a:pt x="11919" y="1280"/>
                      <a:pt x="11526" y="387"/>
                      <a:pt x="10728" y="89"/>
                    </a:cubicBezTo>
                    <a:cubicBezTo>
                      <a:pt x="10560" y="29"/>
                      <a:pt x="10388"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1009498" y="3073471"/>
                <a:ext cx="1179232" cy="1107584"/>
              </a:xfrm>
              <a:custGeom>
                <a:avLst/>
                <a:gdLst/>
                <a:ahLst/>
                <a:cxnLst/>
                <a:rect l="l" t="t" r="r" b="b"/>
                <a:pathLst>
                  <a:path w="36851" h="34612" extrusionOk="0">
                    <a:moveTo>
                      <a:pt x="36851" y="34612"/>
                    </a:moveTo>
                    <a:lnTo>
                      <a:pt x="27897" y="32386"/>
                    </a:lnTo>
                    <a:cubicBezTo>
                      <a:pt x="27576" y="30242"/>
                      <a:pt x="27254" y="28099"/>
                      <a:pt x="26921" y="25956"/>
                    </a:cubicBezTo>
                    <a:lnTo>
                      <a:pt x="21563" y="21670"/>
                    </a:lnTo>
                    <a:cubicBezTo>
                      <a:pt x="21337" y="23039"/>
                      <a:pt x="16491" y="32588"/>
                      <a:pt x="15800" y="32933"/>
                    </a:cubicBezTo>
                    <a:cubicBezTo>
                      <a:pt x="15122" y="33278"/>
                      <a:pt x="9299" y="34541"/>
                      <a:pt x="7644" y="34195"/>
                    </a:cubicBezTo>
                    <a:cubicBezTo>
                      <a:pt x="5990" y="33850"/>
                      <a:pt x="3656" y="31504"/>
                      <a:pt x="1834" y="28421"/>
                    </a:cubicBezTo>
                    <a:cubicBezTo>
                      <a:pt x="1" y="25325"/>
                      <a:pt x="3525" y="19896"/>
                      <a:pt x="3525" y="19896"/>
                    </a:cubicBezTo>
                    <a:cubicBezTo>
                      <a:pt x="3001" y="17491"/>
                      <a:pt x="6228" y="15836"/>
                      <a:pt x="6228" y="15836"/>
                    </a:cubicBezTo>
                    <a:cubicBezTo>
                      <a:pt x="6228" y="15836"/>
                      <a:pt x="6109" y="7418"/>
                      <a:pt x="6228" y="4227"/>
                    </a:cubicBezTo>
                    <a:cubicBezTo>
                      <a:pt x="6251" y="3715"/>
                      <a:pt x="6406" y="3239"/>
                      <a:pt x="6668" y="2799"/>
                    </a:cubicBezTo>
                    <a:lnTo>
                      <a:pt x="6668" y="2799"/>
                    </a:lnTo>
                    <a:cubicBezTo>
                      <a:pt x="6763" y="2751"/>
                      <a:pt x="11431" y="1"/>
                      <a:pt x="15586" y="2799"/>
                    </a:cubicBezTo>
                    <a:cubicBezTo>
                      <a:pt x="19789" y="5632"/>
                      <a:pt x="20003" y="10776"/>
                      <a:pt x="26254" y="13550"/>
                    </a:cubicBezTo>
                    <a:cubicBezTo>
                      <a:pt x="32505" y="16324"/>
                      <a:pt x="36851" y="34612"/>
                      <a:pt x="36851" y="346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1265146" y="3962719"/>
                <a:ext cx="850816" cy="1184960"/>
              </a:xfrm>
              <a:custGeom>
                <a:avLst/>
                <a:gdLst/>
                <a:ahLst/>
                <a:cxnLst/>
                <a:rect l="l" t="t" r="r" b="b"/>
                <a:pathLst>
                  <a:path w="26588" h="37030" extrusionOk="0">
                    <a:moveTo>
                      <a:pt x="26587" y="4585"/>
                    </a:moveTo>
                    <a:cubicBezTo>
                      <a:pt x="21563" y="8966"/>
                      <a:pt x="16836" y="13693"/>
                      <a:pt x="12455" y="18705"/>
                    </a:cubicBezTo>
                    <a:cubicBezTo>
                      <a:pt x="6704" y="25290"/>
                      <a:pt x="3942" y="29671"/>
                      <a:pt x="2299" y="35053"/>
                    </a:cubicBezTo>
                    <a:cubicBezTo>
                      <a:pt x="2061" y="35827"/>
                      <a:pt x="1894" y="36469"/>
                      <a:pt x="1787" y="36898"/>
                    </a:cubicBezTo>
                    <a:cubicBezTo>
                      <a:pt x="1787" y="36898"/>
                      <a:pt x="1811" y="36946"/>
                      <a:pt x="1858" y="37029"/>
                    </a:cubicBezTo>
                    <a:lnTo>
                      <a:pt x="215" y="37029"/>
                    </a:lnTo>
                    <a:cubicBezTo>
                      <a:pt x="1" y="34517"/>
                      <a:pt x="275" y="31981"/>
                      <a:pt x="1013" y="29564"/>
                    </a:cubicBezTo>
                    <a:cubicBezTo>
                      <a:pt x="2430" y="25028"/>
                      <a:pt x="5097" y="22623"/>
                      <a:pt x="11026" y="16443"/>
                    </a:cubicBezTo>
                    <a:cubicBezTo>
                      <a:pt x="13110" y="14264"/>
                      <a:pt x="16336" y="10847"/>
                      <a:pt x="20289" y="6454"/>
                    </a:cubicBezTo>
                    <a:cubicBezTo>
                      <a:pt x="20194" y="5835"/>
                      <a:pt x="20099" y="5216"/>
                      <a:pt x="20003" y="4585"/>
                    </a:cubicBezTo>
                    <a:cubicBezTo>
                      <a:pt x="19884" y="3811"/>
                      <a:pt x="19765" y="3037"/>
                      <a:pt x="19658" y="2251"/>
                    </a:cubicBezTo>
                    <a:cubicBezTo>
                      <a:pt x="22611" y="977"/>
                      <a:pt x="24885" y="1"/>
                      <a:pt x="2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1960090" y="4251903"/>
                <a:ext cx="1617760" cy="736128"/>
              </a:xfrm>
              <a:custGeom>
                <a:avLst/>
                <a:gdLst/>
                <a:ahLst/>
                <a:cxnLst/>
                <a:rect l="l" t="t" r="r" b="b"/>
                <a:pathLst>
                  <a:path w="50555" h="23004" extrusionOk="0">
                    <a:moveTo>
                      <a:pt x="1" y="1"/>
                    </a:moveTo>
                    <a:cubicBezTo>
                      <a:pt x="1953" y="3644"/>
                      <a:pt x="5132" y="8132"/>
                      <a:pt x="10276" y="11561"/>
                    </a:cubicBezTo>
                    <a:cubicBezTo>
                      <a:pt x="27457" y="23003"/>
                      <a:pt x="49566" y="11276"/>
                      <a:pt x="50555" y="107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1905626" y="4110175"/>
                <a:ext cx="424064" cy="913280"/>
              </a:xfrm>
              <a:custGeom>
                <a:avLst/>
                <a:gdLst/>
                <a:ahLst/>
                <a:cxnLst/>
                <a:rect l="l" t="t" r="r" b="b"/>
                <a:pathLst>
                  <a:path w="13252" h="28540" extrusionOk="0">
                    <a:moveTo>
                      <a:pt x="8323" y="4382"/>
                    </a:moveTo>
                    <a:cubicBezTo>
                      <a:pt x="12526" y="11740"/>
                      <a:pt x="13252" y="20574"/>
                      <a:pt x="10335" y="28540"/>
                    </a:cubicBezTo>
                    <a:lnTo>
                      <a:pt x="7739" y="7406"/>
                    </a:lnTo>
                    <a:lnTo>
                      <a:pt x="0" y="0"/>
                    </a:lnTo>
                    <a:lnTo>
                      <a:pt x="8954" y="222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2671418" y="4853887"/>
                <a:ext cx="148256" cy="284256"/>
              </a:xfrm>
              <a:custGeom>
                <a:avLst/>
                <a:gdLst/>
                <a:ahLst/>
                <a:cxnLst/>
                <a:rect l="l" t="t" r="r" b="b"/>
                <a:pathLst>
                  <a:path w="4633" h="8883" extrusionOk="0">
                    <a:moveTo>
                      <a:pt x="4632" y="8882"/>
                    </a:moveTo>
                    <a:cubicBezTo>
                      <a:pt x="3692" y="5918"/>
                      <a:pt x="2739" y="2965"/>
                      <a:pt x="1799" y="0"/>
                    </a:cubicBezTo>
                    <a:cubicBezTo>
                      <a:pt x="1394" y="1905"/>
                      <a:pt x="1001" y="3822"/>
                      <a:pt x="620" y="5763"/>
                    </a:cubicBezTo>
                    <a:cubicBezTo>
                      <a:pt x="406" y="6799"/>
                      <a:pt x="203" y="7847"/>
                      <a:pt x="1" y="88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1815706" y="4058943"/>
                <a:ext cx="1881024" cy="627936"/>
              </a:xfrm>
              <a:custGeom>
                <a:avLst/>
                <a:gdLst/>
                <a:ahLst/>
                <a:cxnLst/>
                <a:rect l="l" t="t" r="r" b="b"/>
                <a:pathLst>
                  <a:path w="58782" h="19623" extrusionOk="0">
                    <a:moveTo>
                      <a:pt x="3273" y="1"/>
                    </a:moveTo>
                    <a:cubicBezTo>
                      <a:pt x="2161" y="1"/>
                      <a:pt x="1098" y="631"/>
                      <a:pt x="631" y="1709"/>
                    </a:cubicBezTo>
                    <a:cubicBezTo>
                      <a:pt x="0" y="3197"/>
                      <a:pt x="715" y="4899"/>
                      <a:pt x="2215" y="5495"/>
                    </a:cubicBezTo>
                    <a:cubicBezTo>
                      <a:pt x="12252" y="9424"/>
                      <a:pt x="20967" y="12543"/>
                      <a:pt x="28278" y="14841"/>
                    </a:cubicBezTo>
                    <a:cubicBezTo>
                      <a:pt x="30456" y="15520"/>
                      <a:pt x="32492" y="16127"/>
                      <a:pt x="34409" y="16663"/>
                    </a:cubicBezTo>
                    <a:cubicBezTo>
                      <a:pt x="36576" y="17258"/>
                      <a:pt x="38565" y="17758"/>
                      <a:pt x="40398" y="18175"/>
                    </a:cubicBezTo>
                    <a:cubicBezTo>
                      <a:pt x="40398" y="18175"/>
                      <a:pt x="44280" y="19425"/>
                      <a:pt x="50900" y="19604"/>
                    </a:cubicBezTo>
                    <a:cubicBezTo>
                      <a:pt x="51322" y="19617"/>
                      <a:pt x="51711" y="19623"/>
                      <a:pt x="52070" y="19623"/>
                    </a:cubicBezTo>
                    <a:cubicBezTo>
                      <a:pt x="54995" y="19623"/>
                      <a:pt x="55948" y="19204"/>
                      <a:pt x="56626" y="18568"/>
                    </a:cubicBezTo>
                    <a:cubicBezTo>
                      <a:pt x="58781" y="16532"/>
                      <a:pt x="58520" y="11936"/>
                      <a:pt x="56353" y="9090"/>
                    </a:cubicBezTo>
                    <a:cubicBezTo>
                      <a:pt x="55436" y="7912"/>
                      <a:pt x="54209" y="7007"/>
                      <a:pt x="52805" y="6471"/>
                    </a:cubicBezTo>
                    <a:lnTo>
                      <a:pt x="52805" y="6471"/>
                    </a:lnTo>
                    <a:cubicBezTo>
                      <a:pt x="53126" y="7459"/>
                      <a:pt x="53447" y="8483"/>
                      <a:pt x="53745" y="9543"/>
                    </a:cubicBezTo>
                    <a:cubicBezTo>
                      <a:pt x="53924" y="10114"/>
                      <a:pt x="54090" y="10698"/>
                      <a:pt x="54245" y="11257"/>
                    </a:cubicBezTo>
                    <a:cubicBezTo>
                      <a:pt x="54567" y="12388"/>
                      <a:pt x="53733" y="13520"/>
                      <a:pt x="52554" y="13543"/>
                    </a:cubicBezTo>
                    <a:cubicBezTo>
                      <a:pt x="52112" y="13556"/>
                      <a:pt x="51670" y="13562"/>
                      <a:pt x="51228" y="13562"/>
                    </a:cubicBezTo>
                    <a:cubicBezTo>
                      <a:pt x="47849" y="13562"/>
                      <a:pt x="44478" y="13201"/>
                      <a:pt x="41172" y="12496"/>
                    </a:cubicBezTo>
                    <a:cubicBezTo>
                      <a:pt x="39053" y="12043"/>
                      <a:pt x="36922" y="11507"/>
                      <a:pt x="34802" y="10936"/>
                    </a:cubicBezTo>
                    <a:cubicBezTo>
                      <a:pt x="33362" y="10543"/>
                      <a:pt x="31933" y="10126"/>
                      <a:pt x="30504" y="9710"/>
                    </a:cubicBezTo>
                    <a:cubicBezTo>
                      <a:pt x="19967" y="6531"/>
                      <a:pt x="10204" y="2494"/>
                      <a:pt x="4358" y="208"/>
                    </a:cubicBezTo>
                    <a:cubicBezTo>
                      <a:pt x="4004" y="68"/>
                      <a:pt x="3636"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2049242" y="4096831"/>
                <a:ext cx="796320" cy="776128"/>
              </a:xfrm>
              <a:custGeom>
                <a:avLst/>
                <a:gdLst/>
                <a:ahLst/>
                <a:cxnLst/>
                <a:rect l="l" t="t" r="r" b="b"/>
                <a:pathLst>
                  <a:path w="24885" h="24254" extrusionOk="0">
                    <a:moveTo>
                      <a:pt x="16908" y="23813"/>
                    </a:moveTo>
                    <a:lnTo>
                      <a:pt x="2406" y="19575"/>
                    </a:lnTo>
                    <a:cubicBezTo>
                      <a:pt x="882" y="19122"/>
                      <a:pt x="1" y="17515"/>
                      <a:pt x="453" y="15991"/>
                    </a:cubicBezTo>
                    <a:lnTo>
                      <a:pt x="4406" y="2406"/>
                    </a:lnTo>
                    <a:cubicBezTo>
                      <a:pt x="4847" y="882"/>
                      <a:pt x="6442" y="1"/>
                      <a:pt x="7978" y="441"/>
                    </a:cubicBezTo>
                    <a:lnTo>
                      <a:pt x="22468" y="4680"/>
                    </a:lnTo>
                    <a:cubicBezTo>
                      <a:pt x="24004" y="5132"/>
                      <a:pt x="24885" y="6728"/>
                      <a:pt x="24432" y="8264"/>
                    </a:cubicBezTo>
                    <a:lnTo>
                      <a:pt x="20480" y="21849"/>
                    </a:lnTo>
                    <a:cubicBezTo>
                      <a:pt x="20039" y="23373"/>
                      <a:pt x="18432" y="24254"/>
                      <a:pt x="16908" y="23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2840218" y="4276671"/>
                <a:ext cx="619136" cy="676672"/>
              </a:xfrm>
              <a:custGeom>
                <a:avLst/>
                <a:gdLst/>
                <a:ahLst/>
                <a:cxnLst/>
                <a:rect l="l" t="t" r="r" b="b"/>
                <a:pathLst>
                  <a:path w="19348" h="21146" extrusionOk="0">
                    <a:moveTo>
                      <a:pt x="2882" y="60"/>
                    </a:moveTo>
                    <a:lnTo>
                      <a:pt x="17979" y="1215"/>
                    </a:lnTo>
                    <a:cubicBezTo>
                      <a:pt x="18764" y="1274"/>
                      <a:pt x="19348" y="1953"/>
                      <a:pt x="19288" y="2727"/>
                    </a:cubicBezTo>
                    <a:lnTo>
                      <a:pt x="17979" y="19789"/>
                    </a:lnTo>
                    <a:cubicBezTo>
                      <a:pt x="17919" y="20574"/>
                      <a:pt x="17240" y="21146"/>
                      <a:pt x="16467" y="21086"/>
                    </a:cubicBezTo>
                    <a:lnTo>
                      <a:pt x="1358" y="19931"/>
                    </a:lnTo>
                    <a:cubicBezTo>
                      <a:pt x="572" y="19872"/>
                      <a:pt x="0" y="19193"/>
                      <a:pt x="60" y="18419"/>
                    </a:cubicBezTo>
                    <a:lnTo>
                      <a:pt x="1369" y="1358"/>
                    </a:lnTo>
                    <a:cubicBezTo>
                      <a:pt x="1429" y="584"/>
                      <a:pt x="2096" y="0"/>
                      <a:pt x="2882" y="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1414874" y="4500319"/>
                <a:ext cx="545248" cy="643168"/>
              </a:xfrm>
              <a:custGeom>
                <a:avLst/>
                <a:gdLst/>
                <a:ahLst/>
                <a:cxnLst/>
                <a:rect l="l" t="t" r="r" b="b"/>
                <a:pathLst>
                  <a:path w="17039" h="20099" extrusionOk="0">
                    <a:moveTo>
                      <a:pt x="1" y="20098"/>
                    </a:moveTo>
                    <a:lnTo>
                      <a:pt x="17039" y="0"/>
                    </a:lnTo>
                    <a:cubicBezTo>
                      <a:pt x="14824" y="3679"/>
                      <a:pt x="12586" y="7763"/>
                      <a:pt x="10443" y="12252"/>
                    </a:cubicBezTo>
                    <a:cubicBezTo>
                      <a:pt x="9157" y="14955"/>
                      <a:pt x="8014" y="17562"/>
                      <a:pt x="6990" y="200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1437370" y="2687519"/>
                <a:ext cx="196608" cy="299872"/>
              </a:xfrm>
              <a:custGeom>
                <a:avLst/>
                <a:gdLst/>
                <a:ahLst/>
                <a:cxnLst/>
                <a:rect l="l" t="t" r="r" b="b"/>
                <a:pathLst>
                  <a:path w="6144" h="9371" extrusionOk="0">
                    <a:moveTo>
                      <a:pt x="4072" y="7513"/>
                    </a:moveTo>
                    <a:lnTo>
                      <a:pt x="0" y="9371"/>
                    </a:lnTo>
                    <a:cubicBezTo>
                      <a:pt x="12" y="7001"/>
                      <a:pt x="870" y="4727"/>
                      <a:pt x="2429" y="2953"/>
                    </a:cubicBezTo>
                    <a:lnTo>
                      <a:pt x="2429" y="2953"/>
                    </a:lnTo>
                    <a:cubicBezTo>
                      <a:pt x="3489" y="1763"/>
                      <a:pt x="4739" y="763"/>
                      <a:pt x="6144" y="1"/>
                    </a:cubicBezTo>
                    <a:cubicBezTo>
                      <a:pt x="3834" y="3049"/>
                      <a:pt x="3477" y="4668"/>
                      <a:pt x="3668" y="5608"/>
                    </a:cubicBezTo>
                    <a:cubicBezTo>
                      <a:pt x="3703" y="5799"/>
                      <a:pt x="4072" y="7513"/>
                      <a:pt x="4072" y="7513"/>
                    </a:cubicBezTo>
                    <a:close/>
                  </a:path>
                </a:pathLst>
              </a:custGeom>
              <a:solidFill>
                <a:srgbClr val="6B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2662650" y="2930591"/>
                <a:ext cx="563168" cy="829088"/>
              </a:xfrm>
              <a:custGeom>
                <a:avLst/>
                <a:gdLst/>
                <a:ahLst/>
                <a:cxnLst/>
                <a:rect l="l" t="t" r="r" b="b"/>
                <a:pathLst>
                  <a:path w="17599" h="25909" extrusionOk="0">
                    <a:moveTo>
                      <a:pt x="4418" y="5359"/>
                    </a:moveTo>
                    <a:cubicBezTo>
                      <a:pt x="13253" y="15705"/>
                      <a:pt x="16682" y="25909"/>
                      <a:pt x="17182" y="25682"/>
                    </a:cubicBezTo>
                    <a:cubicBezTo>
                      <a:pt x="17598" y="25480"/>
                      <a:pt x="14527" y="18241"/>
                      <a:pt x="13491" y="16015"/>
                    </a:cubicBezTo>
                    <a:cubicBezTo>
                      <a:pt x="11205" y="11157"/>
                      <a:pt x="11062" y="12324"/>
                      <a:pt x="9931" y="9371"/>
                    </a:cubicBezTo>
                    <a:cubicBezTo>
                      <a:pt x="9443" y="8073"/>
                      <a:pt x="8871" y="6263"/>
                      <a:pt x="7133" y="4989"/>
                    </a:cubicBezTo>
                    <a:cubicBezTo>
                      <a:pt x="6585" y="4573"/>
                      <a:pt x="6371" y="4537"/>
                      <a:pt x="5466" y="4073"/>
                    </a:cubicBezTo>
                    <a:cubicBezTo>
                      <a:pt x="2096" y="2322"/>
                      <a:pt x="287" y="1"/>
                      <a:pt x="156" y="120"/>
                    </a:cubicBezTo>
                    <a:cubicBezTo>
                      <a:pt x="1" y="275"/>
                      <a:pt x="3370" y="4144"/>
                      <a:pt x="4418" y="5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3121402" y="4834847"/>
                <a:ext cx="28576" cy="464064"/>
              </a:xfrm>
              <a:custGeom>
                <a:avLst/>
                <a:gdLst/>
                <a:ahLst/>
                <a:cxnLst/>
                <a:rect l="l" t="t" r="r" b="b"/>
                <a:pathLst>
                  <a:path w="893" h="14502" extrusionOk="0">
                    <a:moveTo>
                      <a:pt x="893" y="0"/>
                    </a:moveTo>
                    <a:lnTo>
                      <a:pt x="0" y="14502"/>
                    </a:lnTo>
                  </a:path>
                </a:pathLst>
              </a:custGeom>
              <a:solidFill>
                <a:srgbClr val="D09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3062330" y="4777183"/>
                <a:ext cx="147488" cy="579264"/>
              </a:xfrm>
              <a:custGeom>
                <a:avLst/>
                <a:gdLst/>
                <a:ahLst/>
                <a:cxnLst/>
                <a:rect l="l" t="t" r="r" b="b"/>
                <a:pathLst>
                  <a:path w="4609" h="18102" extrusionOk="0">
                    <a:moveTo>
                      <a:pt x="2748" y="1"/>
                    </a:moveTo>
                    <a:cubicBezTo>
                      <a:pt x="1808" y="1"/>
                      <a:pt x="1022" y="732"/>
                      <a:pt x="953" y="1683"/>
                    </a:cubicBezTo>
                    <a:lnTo>
                      <a:pt x="882" y="2874"/>
                    </a:lnTo>
                    <a:lnTo>
                      <a:pt x="524" y="8720"/>
                    </a:lnTo>
                    <a:lnTo>
                      <a:pt x="60" y="16197"/>
                    </a:lnTo>
                    <a:cubicBezTo>
                      <a:pt x="1" y="17185"/>
                      <a:pt x="751" y="18042"/>
                      <a:pt x="1751" y="18102"/>
                    </a:cubicBezTo>
                    <a:lnTo>
                      <a:pt x="1858" y="18102"/>
                    </a:lnTo>
                    <a:cubicBezTo>
                      <a:pt x="2810" y="18102"/>
                      <a:pt x="3584" y="17363"/>
                      <a:pt x="3644" y="16411"/>
                    </a:cubicBezTo>
                    <a:lnTo>
                      <a:pt x="4180" y="7839"/>
                    </a:lnTo>
                    <a:lnTo>
                      <a:pt x="4501" y="2421"/>
                    </a:lnTo>
                    <a:lnTo>
                      <a:pt x="4537" y="1909"/>
                    </a:lnTo>
                    <a:lnTo>
                      <a:pt x="4549" y="1909"/>
                    </a:lnTo>
                    <a:cubicBezTo>
                      <a:pt x="4608" y="921"/>
                      <a:pt x="3858" y="64"/>
                      <a:pt x="2858" y="4"/>
                    </a:cubicBezTo>
                    <a:cubicBezTo>
                      <a:pt x="2821" y="2"/>
                      <a:pt x="2785" y="1"/>
                      <a:pt x="2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3078714" y="4854655"/>
                <a:ext cx="127680" cy="201568"/>
              </a:xfrm>
              <a:custGeom>
                <a:avLst/>
                <a:gdLst/>
                <a:ahLst/>
                <a:cxnLst/>
                <a:rect l="l" t="t" r="r" b="b"/>
                <a:pathLst>
                  <a:path w="3990" h="6299" extrusionOk="0">
                    <a:moveTo>
                      <a:pt x="3989" y="0"/>
                    </a:moveTo>
                    <a:lnTo>
                      <a:pt x="358" y="453"/>
                    </a:lnTo>
                    <a:lnTo>
                      <a:pt x="1" y="6299"/>
                    </a:lnTo>
                    <a:lnTo>
                      <a:pt x="3656" y="5418"/>
                    </a:lnTo>
                    <a:lnTo>
                      <a:pt x="398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2924410" y="4734623"/>
                <a:ext cx="402752" cy="213792"/>
              </a:xfrm>
              <a:custGeom>
                <a:avLst/>
                <a:gdLst/>
                <a:ahLst/>
                <a:cxnLst/>
                <a:rect l="l" t="t" r="r" b="b"/>
                <a:pathLst>
                  <a:path w="12586" h="6681" extrusionOk="0">
                    <a:moveTo>
                      <a:pt x="0" y="5716"/>
                    </a:moveTo>
                    <a:cubicBezTo>
                      <a:pt x="0" y="5716"/>
                      <a:pt x="5311" y="810"/>
                      <a:pt x="7049" y="406"/>
                    </a:cubicBezTo>
                    <a:cubicBezTo>
                      <a:pt x="8787" y="1"/>
                      <a:pt x="12585" y="6680"/>
                      <a:pt x="12585" y="6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2117722" y="4356287"/>
                <a:ext cx="670688" cy="219104"/>
              </a:xfrm>
              <a:custGeom>
                <a:avLst/>
                <a:gdLst/>
                <a:ahLst/>
                <a:cxnLst/>
                <a:rect l="l" t="t" r="r" b="b"/>
                <a:pathLst>
                  <a:path w="20959" h="6847" extrusionOk="0">
                    <a:moveTo>
                      <a:pt x="503" y="1"/>
                    </a:moveTo>
                    <a:cubicBezTo>
                      <a:pt x="133" y="1"/>
                      <a:pt x="1" y="560"/>
                      <a:pt x="397" y="703"/>
                    </a:cubicBezTo>
                    <a:lnTo>
                      <a:pt x="20340" y="6823"/>
                    </a:lnTo>
                    <a:cubicBezTo>
                      <a:pt x="20376" y="6835"/>
                      <a:pt x="20411" y="6835"/>
                      <a:pt x="20447" y="6847"/>
                    </a:cubicBezTo>
                    <a:lnTo>
                      <a:pt x="20459" y="6847"/>
                    </a:lnTo>
                    <a:cubicBezTo>
                      <a:pt x="20876" y="6847"/>
                      <a:pt x="20959" y="6252"/>
                      <a:pt x="20554" y="6133"/>
                    </a:cubicBezTo>
                    <a:lnTo>
                      <a:pt x="599" y="13"/>
                    </a:lnTo>
                    <a:cubicBezTo>
                      <a:pt x="566" y="5"/>
                      <a:pt x="534" y="1"/>
                      <a:pt x="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2424154" y="4353631"/>
                <a:ext cx="88032" cy="75552"/>
              </a:xfrm>
              <a:custGeom>
                <a:avLst/>
                <a:gdLst/>
                <a:ahLst/>
                <a:cxnLst/>
                <a:rect l="l" t="t" r="r" b="b"/>
                <a:pathLst>
                  <a:path w="2751" h="2361" extrusionOk="0">
                    <a:moveTo>
                      <a:pt x="1572" y="0"/>
                    </a:moveTo>
                    <a:cubicBezTo>
                      <a:pt x="524" y="0"/>
                      <a:pt x="1" y="1274"/>
                      <a:pt x="739" y="2013"/>
                    </a:cubicBezTo>
                    <a:cubicBezTo>
                      <a:pt x="979" y="2252"/>
                      <a:pt x="1275" y="2360"/>
                      <a:pt x="1566" y="2360"/>
                    </a:cubicBezTo>
                    <a:cubicBezTo>
                      <a:pt x="2170" y="2360"/>
                      <a:pt x="2751" y="1895"/>
                      <a:pt x="2751" y="1179"/>
                    </a:cubicBezTo>
                    <a:cubicBezTo>
                      <a:pt x="2751" y="536"/>
                      <a:pt x="2227" y="0"/>
                      <a:pt x="15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1535674" y="2743903"/>
                <a:ext cx="360064" cy="184064"/>
              </a:xfrm>
              <a:custGeom>
                <a:avLst/>
                <a:gdLst/>
                <a:ahLst/>
                <a:cxnLst/>
                <a:rect l="l" t="t" r="r" b="b"/>
                <a:pathLst>
                  <a:path w="11252" h="5752" extrusionOk="0">
                    <a:moveTo>
                      <a:pt x="1000" y="5751"/>
                    </a:moveTo>
                    <a:lnTo>
                      <a:pt x="11252" y="1"/>
                    </a:lnTo>
                    <a:lnTo>
                      <a:pt x="0" y="5466"/>
                    </a:lnTo>
                    <a:close/>
                  </a:path>
                </a:pathLst>
              </a:custGeom>
              <a:solidFill>
                <a:srgbClr val="6B4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1933050" y="2618655"/>
                <a:ext cx="1488992" cy="1054528"/>
              </a:xfrm>
              <a:custGeom>
                <a:avLst/>
                <a:gdLst/>
                <a:ahLst/>
                <a:cxnLst/>
                <a:rect l="l" t="t" r="r" b="b"/>
                <a:pathLst>
                  <a:path w="46531" h="32954" extrusionOk="0">
                    <a:moveTo>
                      <a:pt x="8551" y="0"/>
                    </a:moveTo>
                    <a:cubicBezTo>
                      <a:pt x="6627" y="0"/>
                      <a:pt x="4732" y="337"/>
                      <a:pt x="2894" y="1081"/>
                    </a:cubicBezTo>
                    <a:cubicBezTo>
                      <a:pt x="1870" y="1486"/>
                      <a:pt x="905" y="2010"/>
                      <a:pt x="0" y="2629"/>
                    </a:cubicBezTo>
                    <a:cubicBezTo>
                      <a:pt x="381" y="2557"/>
                      <a:pt x="977" y="2462"/>
                      <a:pt x="1691" y="2391"/>
                    </a:cubicBezTo>
                    <a:cubicBezTo>
                      <a:pt x="2517" y="2306"/>
                      <a:pt x="3330" y="2267"/>
                      <a:pt x="4130" y="2267"/>
                    </a:cubicBezTo>
                    <a:cubicBezTo>
                      <a:pt x="13365" y="2267"/>
                      <a:pt x="20742" y="7516"/>
                      <a:pt x="23087" y="9237"/>
                    </a:cubicBezTo>
                    <a:cubicBezTo>
                      <a:pt x="33409" y="16809"/>
                      <a:pt x="43815" y="32013"/>
                      <a:pt x="43994" y="32287"/>
                    </a:cubicBezTo>
                    <a:cubicBezTo>
                      <a:pt x="44077" y="32418"/>
                      <a:pt x="44185" y="32525"/>
                      <a:pt x="44292" y="32621"/>
                    </a:cubicBezTo>
                    <a:cubicBezTo>
                      <a:pt x="44566" y="32835"/>
                      <a:pt x="44899" y="32954"/>
                      <a:pt x="45244" y="32954"/>
                    </a:cubicBezTo>
                    <a:cubicBezTo>
                      <a:pt x="45542" y="32954"/>
                      <a:pt x="45828" y="32871"/>
                      <a:pt x="46078" y="32692"/>
                    </a:cubicBezTo>
                    <a:cubicBezTo>
                      <a:pt x="46482" y="32430"/>
                      <a:pt x="46530" y="30906"/>
                      <a:pt x="46494" y="30608"/>
                    </a:cubicBezTo>
                    <a:cubicBezTo>
                      <a:pt x="46172" y="28268"/>
                      <a:pt x="26174" y="0"/>
                      <a:pt x="8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2285082" y="4035103"/>
                <a:ext cx="282752" cy="233408"/>
              </a:xfrm>
              <a:custGeom>
                <a:avLst/>
                <a:gdLst/>
                <a:ahLst/>
                <a:cxnLst/>
                <a:rect l="l" t="t" r="r" b="b"/>
                <a:pathLst>
                  <a:path w="8836" h="7294" extrusionOk="0">
                    <a:moveTo>
                      <a:pt x="6627" y="696"/>
                    </a:moveTo>
                    <a:cubicBezTo>
                      <a:pt x="6745" y="696"/>
                      <a:pt x="6858" y="754"/>
                      <a:pt x="6966" y="846"/>
                    </a:cubicBezTo>
                    <a:cubicBezTo>
                      <a:pt x="7954" y="1584"/>
                      <a:pt x="8002" y="2942"/>
                      <a:pt x="7037" y="3751"/>
                    </a:cubicBezTo>
                    <a:cubicBezTo>
                      <a:pt x="6204" y="4430"/>
                      <a:pt x="5359" y="5085"/>
                      <a:pt x="4513" y="5752"/>
                    </a:cubicBezTo>
                    <a:cubicBezTo>
                      <a:pt x="3859" y="6260"/>
                      <a:pt x="3336" y="6525"/>
                      <a:pt x="2858" y="6525"/>
                    </a:cubicBezTo>
                    <a:cubicBezTo>
                      <a:pt x="2239" y="6525"/>
                      <a:pt x="1695" y="6083"/>
                      <a:pt x="1037" y="5156"/>
                    </a:cubicBezTo>
                    <a:cubicBezTo>
                      <a:pt x="1251" y="5144"/>
                      <a:pt x="1453" y="5109"/>
                      <a:pt x="1668" y="5061"/>
                    </a:cubicBezTo>
                    <a:cubicBezTo>
                      <a:pt x="2000" y="4942"/>
                      <a:pt x="2332" y="4797"/>
                      <a:pt x="2648" y="4797"/>
                    </a:cubicBezTo>
                    <a:cubicBezTo>
                      <a:pt x="2933" y="4797"/>
                      <a:pt x="3205" y="4914"/>
                      <a:pt x="3454" y="5275"/>
                    </a:cubicBezTo>
                    <a:cubicBezTo>
                      <a:pt x="3506" y="5328"/>
                      <a:pt x="3575" y="5354"/>
                      <a:pt x="3643" y="5354"/>
                    </a:cubicBezTo>
                    <a:cubicBezTo>
                      <a:pt x="3715" y="5354"/>
                      <a:pt x="3786" y="5325"/>
                      <a:pt x="3835" y="5263"/>
                    </a:cubicBezTo>
                    <a:cubicBezTo>
                      <a:pt x="3989" y="5121"/>
                      <a:pt x="3989" y="4882"/>
                      <a:pt x="3835" y="4740"/>
                    </a:cubicBezTo>
                    <a:cubicBezTo>
                      <a:pt x="3430" y="4275"/>
                      <a:pt x="3549" y="3882"/>
                      <a:pt x="3894" y="3454"/>
                    </a:cubicBezTo>
                    <a:cubicBezTo>
                      <a:pt x="4013" y="3299"/>
                      <a:pt x="4097" y="3108"/>
                      <a:pt x="4132" y="2918"/>
                    </a:cubicBezTo>
                    <a:cubicBezTo>
                      <a:pt x="4216" y="2465"/>
                      <a:pt x="4370" y="2025"/>
                      <a:pt x="4859" y="1989"/>
                    </a:cubicBezTo>
                    <a:cubicBezTo>
                      <a:pt x="4880" y="1988"/>
                      <a:pt x="4901" y="1988"/>
                      <a:pt x="4923" y="1988"/>
                    </a:cubicBezTo>
                    <a:cubicBezTo>
                      <a:pt x="5387" y="1988"/>
                      <a:pt x="5822" y="2234"/>
                      <a:pt x="6061" y="2644"/>
                    </a:cubicBezTo>
                    <a:cubicBezTo>
                      <a:pt x="6275" y="2989"/>
                      <a:pt x="6430" y="3370"/>
                      <a:pt x="6680" y="3859"/>
                    </a:cubicBezTo>
                    <a:cubicBezTo>
                      <a:pt x="7025" y="3204"/>
                      <a:pt x="6930" y="2716"/>
                      <a:pt x="6704" y="2215"/>
                    </a:cubicBezTo>
                    <a:cubicBezTo>
                      <a:pt x="6549" y="1882"/>
                      <a:pt x="6323" y="1584"/>
                      <a:pt x="6287" y="1203"/>
                    </a:cubicBezTo>
                    <a:cubicBezTo>
                      <a:pt x="6263" y="1025"/>
                      <a:pt x="6263" y="846"/>
                      <a:pt x="6430" y="751"/>
                    </a:cubicBezTo>
                    <a:cubicBezTo>
                      <a:pt x="6497" y="713"/>
                      <a:pt x="6563" y="696"/>
                      <a:pt x="6627" y="696"/>
                    </a:cubicBezTo>
                    <a:close/>
                    <a:moveTo>
                      <a:pt x="7764" y="1"/>
                    </a:moveTo>
                    <a:lnTo>
                      <a:pt x="6847" y="72"/>
                    </a:lnTo>
                    <a:lnTo>
                      <a:pt x="1" y="5204"/>
                    </a:lnTo>
                    <a:lnTo>
                      <a:pt x="13" y="5692"/>
                    </a:lnTo>
                    <a:cubicBezTo>
                      <a:pt x="66" y="5667"/>
                      <a:pt x="118" y="5655"/>
                      <a:pt x="169" y="5655"/>
                    </a:cubicBezTo>
                    <a:cubicBezTo>
                      <a:pt x="358" y="5655"/>
                      <a:pt x="534" y="5812"/>
                      <a:pt x="703" y="5990"/>
                    </a:cubicBezTo>
                    <a:cubicBezTo>
                      <a:pt x="1515" y="6864"/>
                      <a:pt x="2181" y="7294"/>
                      <a:pt x="2892" y="7294"/>
                    </a:cubicBezTo>
                    <a:cubicBezTo>
                      <a:pt x="3517" y="7294"/>
                      <a:pt x="4177" y="6963"/>
                      <a:pt x="5001" y="6311"/>
                    </a:cubicBezTo>
                    <a:cubicBezTo>
                      <a:pt x="5823" y="5668"/>
                      <a:pt x="6644" y="5025"/>
                      <a:pt x="7466" y="4370"/>
                    </a:cubicBezTo>
                    <a:cubicBezTo>
                      <a:pt x="8621" y="3418"/>
                      <a:pt x="8835" y="2025"/>
                      <a:pt x="7918" y="834"/>
                    </a:cubicBezTo>
                    <a:cubicBezTo>
                      <a:pt x="7609" y="430"/>
                      <a:pt x="7573" y="191"/>
                      <a:pt x="7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1174106" y="3835775"/>
                <a:ext cx="1292384" cy="1036960"/>
              </a:xfrm>
              <a:custGeom>
                <a:avLst/>
                <a:gdLst/>
                <a:ahLst/>
                <a:cxnLst/>
                <a:rect l="l" t="t" r="r" b="b"/>
                <a:pathLst>
                  <a:path w="40387" h="32405" extrusionOk="0">
                    <a:moveTo>
                      <a:pt x="38406" y="0"/>
                    </a:moveTo>
                    <a:cubicBezTo>
                      <a:pt x="38014" y="0"/>
                      <a:pt x="37625" y="126"/>
                      <a:pt x="37255" y="384"/>
                    </a:cubicBezTo>
                    <a:cubicBezTo>
                      <a:pt x="36100" y="1194"/>
                      <a:pt x="34802" y="1944"/>
                      <a:pt x="33969" y="3027"/>
                    </a:cubicBezTo>
                    <a:cubicBezTo>
                      <a:pt x="33278" y="3944"/>
                      <a:pt x="32576" y="4801"/>
                      <a:pt x="31635" y="5385"/>
                    </a:cubicBezTo>
                    <a:cubicBezTo>
                      <a:pt x="31020" y="5771"/>
                      <a:pt x="30367" y="6177"/>
                      <a:pt x="29617" y="6177"/>
                    </a:cubicBezTo>
                    <a:cubicBezTo>
                      <a:pt x="29350" y="6177"/>
                      <a:pt x="29071" y="6126"/>
                      <a:pt x="28778" y="6004"/>
                    </a:cubicBezTo>
                    <a:cubicBezTo>
                      <a:pt x="28690" y="5966"/>
                      <a:pt x="28598" y="5949"/>
                      <a:pt x="28505" y="5949"/>
                    </a:cubicBezTo>
                    <a:cubicBezTo>
                      <a:pt x="28010" y="5949"/>
                      <a:pt x="27507" y="6442"/>
                      <a:pt x="27587" y="6944"/>
                    </a:cubicBezTo>
                    <a:cubicBezTo>
                      <a:pt x="27789" y="8135"/>
                      <a:pt x="27099" y="8933"/>
                      <a:pt x="26337" y="9564"/>
                    </a:cubicBezTo>
                    <a:cubicBezTo>
                      <a:pt x="23967" y="11528"/>
                      <a:pt x="21515" y="13397"/>
                      <a:pt x="19098" y="15302"/>
                    </a:cubicBezTo>
                    <a:cubicBezTo>
                      <a:pt x="14645" y="18803"/>
                      <a:pt x="10192" y="22291"/>
                      <a:pt x="5763" y="25816"/>
                    </a:cubicBezTo>
                    <a:cubicBezTo>
                      <a:pt x="5448" y="26063"/>
                      <a:pt x="5175" y="26236"/>
                      <a:pt x="4913" y="26236"/>
                    </a:cubicBezTo>
                    <a:cubicBezTo>
                      <a:pt x="4670" y="26236"/>
                      <a:pt x="4438" y="26087"/>
                      <a:pt x="4191" y="25708"/>
                    </a:cubicBezTo>
                    <a:cubicBezTo>
                      <a:pt x="4052" y="25487"/>
                      <a:pt x="3893" y="25399"/>
                      <a:pt x="3723" y="25399"/>
                    </a:cubicBezTo>
                    <a:cubicBezTo>
                      <a:pt x="3527" y="25399"/>
                      <a:pt x="3317" y="25514"/>
                      <a:pt x="3108" y="25673"/>
                    </a:cubicBezTo>
                    <a:cubicBezTo>
                      <a:pt x="2679" y="26006"/>
                      <a:pt x="2631" y="26363"/>
                      <a:pt x="3012" y="26732"/>
                    </a:cubicBezTo>
                    <a:cubicBezTo>
                      <a:pt x="3608" y="27340"/>
                      <a:pt x="3370" y="27744"/>
                      <a:pt x="2786" y="28161"/>
                    </a:cubicBezTo>
                    <a:cubicBezTo>
                      <a:pt x="2072" y="28673"/>
                      <a:pt x="1381" y="29221"/>
                      <a:pt x="715" y="29792"/>
                    </a:cubicBezTo>
                    <a:cubicBezTo>
                      <a:pt x="0" y="30423"/>
                      <a:pt x="24" y="30900"/>
                      <a:pt x="834" y="31400"/>
                    </a:cubicBezTo>
                    <a:cubicBezTo>
                      <a:pt x="1912" y="32059"/>
                      <a:pt x="2322" y="32404"/>
                      <a:pt x="2693" y="32404"/>
                    </a:cubicBezTo>
                    <a:cubicBezTo>
                      <a:pt x="3071" y="32404"/>
                      <a:pt x="3407" y="32044"/>
                      <a:pt x="4370" y="31292"/>
                    </a:cubicBezTo>
                    <a:cubicBezTo>
                      <a:pt x="6310" y="29769"/>
                      <a:pt x="8239" y="28245"/>
                      <a:pt x="10168" y="26721"/>
                    </a:cubicBezTo>
                    <a:cubicBezTo>
                      <a:pt x="12287" y="25066"/>
                      <a:pt x="14395" y="23399"/>
                      <a:pt x="16502" y="21732"/>
                    </a:cubicBezTo>
                    <a:cubicBezTo>
                      <a:pt x="17145" y="21232"/>
                      <a:pt x="17812" y="20886"/>
                      <a:pt x="18657" y="20863"/>
                    </a:cubicBezTo>
                    <a:cubicBezTo>
                      <a:pt x="19657" y="20827"/>
                      <a:pt x="20360" y="20148"/>
                      <a:pt x="21074" y="19553"/>
                    </a:cubicBezTo>
                    <a:cubicBezTo>
                      <a:pt x="21452" y="19235"/>
                      <a:pt x="21812" y="18951"/>
                      <a:pt x="22222" y="18951"/>
                    </a:cubicBezTo>
                    <a:cubicBezTo>
                      <a:pt x="22457" y="18951"/>
                      <a:pt x="22709" y="19045"/>
                      <a:pt x="22991" y="19279"/>
                    </a:cubicBezTo>
                    <a:cubicBezTo>
                      <a:pt x="23217" y="19482"/>
                      <a:pt x="23575" y="19446"/>
                      <a:pt x="23884" y="19458"/>
                    </a:cubicBezTo>
                    <a:cubicBezTo>
                      <a:pt x="24777" y="19482"/>
                      <a:pt x="25265" y="20113"/>
                      <a:pt x="25075" y="20958"/>
                    </a:cubicBezTo>
                    <a:cubicBezTo>
                      <a:pt x="24833" y="22004"/>
                      <a:pt x="25291" y="22639"/>
                      <a:pt x="26319" y="22639"/>
                    </a:cubicBezTo>
                    <a:cubicBezTo>
                      <a:pt x="26356" y="22639"/>
                      <a:pt x="26394" y="22638"/>
                      <a:pt x="26432" y="22637"/>
                    </a:cubicBezTo>
                    <a:cubicBezTo>
                      <a:pt x="26458" y="22635"/>
                      <a:pt x="26484" y="22635"/>
                      <a:pt x="26509" y="22635"/>
                    </a:cubicBezTo>
                    <a:cubicBezTo>
                      <a:pt x="26901" y="22635"/>
                      <a:pt x="27124" y="22809"/>
                      <a:pt x="27337" y="23089"/>
                    </a:cubicBezTo>
                    <a:cubicBezTo>
                      <a:pt x="27813" y="23696"/>
                      <a:pt x="28266" y="24315"/>
                      <a:pt x="28766" y="24887"/>
                    </a:cubicBezTo>
                    <a:cubicBezTo>
                      <a:pt x="29338" y="25556"/>
                      <a:pt x="30046" y="25897"/>
                      <a:pt x="30749" y="25897"/>
                    </a:cubicBezTo>
                    <a:cubicBezTo>
                      <a:pt x="31260" y="25897"/>
                      <a:pt x="31768" y="25717"/>
                      <a:pt x="32218" y="25351"/>
                    </a:cubicBezTo>
                    <a:cubicBezTo>
                      <a:pt x="33302" y="24482"/>
                      <a:pt x="33421" y="23101"/>
                      <a:pt x="32480" y="21875"/>
                    </a:cubicBezTo>
                    <a:cubicBezTo>
                      <a:pt x="31290" y="20327"/>
                      <a:pt x="30099" y="18779"/>
                      <a:pt x="28861" y="17267"/>
                    </a:cubicBezTo>
                    <a:cubicBezTo>
                      <a:pt x="28385" y="16684"/>
                      <a:pt x="28480" y="16362"/>
                      <a:pt x="29040" y="15886"/>
                    </a:cubicBezTo>
                    <a:cubicBezTo>
                      <a:pt x="29385" y="15588"/>
                      <a:pt x="29754" y="15302"/>
                      <a:pt x="30147" y="15052"/>
                    </a:cubicBezTo>
                    <a:lnTo>
                      <a:pt x="27135" y="11207"/>
                    </a:lnTo>
                    <a:lnTo>
                      <a:pt x="40386" y="777"/>
                    </a:lnTo>
                    <a:lnTo>
                      <a:pt x="40386" y="777"/>
                    </a:lnTo>
                    <a:cubicBezTo>
                      <a:pt x="40342" y="791"/>
                      <a:pt x="40301" y="798"/>
                      <a:pt x="40261" y="798"/>
                    </a:cubicBezTo>
                    <a:cubicBezTo>
                      <a:pt x="40042" y="798"/>
                      <a:pt x="39881" y="598"/>
                      <a:pt x="39719" y="467"/>
                    </a:cubicBezTo>
                    <a:cubicBezTo>
                      <a:pt x="39291" y="159"/>
                      <a:pt x="38846" y="0"/>
                      <a:pt x="3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2042778" y="3398463"/>
                <a:ext cx="1498880" cy="919008"/>
              </a:xfrm>
              <a:custGeom>
                <a:avLst/>
                <a:gdLst/>
                <a:ahLst/>
                <a:cxnLst/>
                <a:rect l="l" t="t" r="r" b="b"/>
                <a:pathLst>
                  <a:path w="46840" h="28719" extrusionOk="0">
                    <a:moveTo>
                      <a:pt x="44649" y="10907"/>
                    </a:moveTo>
                    <a:cubicBezTo>
                      <a:pt x="39255" y="12847"/>
                      <a:pt x="33862" y="14800"/>
                      <a:pt x="28444" y="16717"/>
                    </a:cubicBezTo>
                    <a:cubicBezTo>
                      <a:pt x="27563" y="17026"/>
                      <a:pt x="26944" y="17443"/>
                      <a:pt x="26575" y="18360"/>
                    </a:cubicBezTo>
                    <a:cubicBezTo>
                      <a:pt x="26158" y="19384"/>
                      <a:pt x="25468" y="19622"/>
                      <a:pt x="24432" y="19229"/>
                    </a:cubicBezTo>
                    <a:cubicBezTo>
                      <a:pt x="21491" y="18110"/>
                      <a:pt x="18622" y="18408"/>
                      <a:pt x="15788" y="19646"/>
                    </a:cubicBezTo>
                    <a:cubicBezTo>
                      <a:pt x="15621" y="19705"/>
                      <a:pt x="15479" y="19801"/>
                      <a:pt x="15336" y="19908"/>
                    </a:cubicBezTo>
                    <a:lnTo>
                      <a:pt x="14419" y="19979"/>
                    </a:lnTo>
                    <a:lnTo>
                      <a:pt x="7573" y="25099"/>
                    </a:lnTo>
                    <a:lnTo>
                      <a:pt x="7585" y="25599"/>
                    </a:lnTo>
                    <a:cubicBezTo>
                      <a:pt x="7525" y="25623"/>
                      <a:pt x="7466" y="25670"/>
                      <a:pt x="7418" y="25718"/>
                    </a:cubicBezTo>
                    <a:cubicBezTo>
                      <a:pt x="6120" y="26968"/>
                      <a:pt x="4489" y="27718"/>
                      <a:pt x="3001" y="28718"/>
                    </a:cubicBezTo>
                    <a:lnTo>
                      <a:pt x="0" y="24885"/>
                    </a:lnTo>
                    <a:lnTo>
                      <a:pt x="13240" y="14455"/>
                    </a:lnTo>
                    <a:cubicBezTo>
                      <a:pt x="13978" y="14193"/>
                      <a:pt x="14693" y="14479"/>
                      <a:pt x="15419" y="14550"/>
                    </a:cubicBezTo>
                    <a:cubicBezTo>
                      <a:pt x="18527" y="14907"/>
                      <a:pt x="20944" y="13705"/>
                      <a:pt x="22706" y="11192"/>
                    </a:cubicBezTo>
                    <a:cubicBezTo>
                      <a:pt x="23325" y="10335"/>
                      <a:pt x="23944" y="9526"/>
                      <a:pt x="24896" y="9026"/>
                    </a:cubicBezTo>
                    <a:cubicBezTo>
                      <a:pt x="25325" y="8799"/>
                      <a:pt x="25718" y="8525"/>
                      <a:pt x="26123" y="8264"/>
                    </a:cubicBezTo>
                    <a:cubicBezTo>
                      <a:pt x="30028" y="5763"/>
                      <a:pt x="33933" y="3275"/>
                      <a:pt x="37838" y="774"/>
                    </a:cubicBezTo>
                    <a:cubicBezTo>
                      <a:pt x="39041" y="1"/>
                      <a:pt x="39696" y="132"/>
                      <a:pt x="40589" y="1263"/>
                    </a:cubicBezTo>
                    <a:cubicBezTo>
                      <a:pt x="42244" y="3370"/>
                      <a:pt x="43911" y="5489"/>
                      <a:pt x="45566" y="7621"/>
                    </a:cubicBezTo>
                    <a:cubicBezTo>
                      <a:pt x="46840" y="9252"/>
                      <a:pt x="46578" y="10216"/>
                      <a:pt x="44649" y="10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2867258" y="4557535"/>
                <a:ext cx="570656" cy="75776"/>
              </a:xfrm>
              <a:custGeom>
                <a:avLst/>
                <a:gdLst/>
                <a:ahLst/>
                <a:cxnLst/>
                <a:rect l="l" t="t" r="r" b="b"/>
                <a:pathLst>
                  <a:path w="17833" h="2368" extrusionOk="0">
                    <a:moveTo>
                      <a:pt x="393" y="0"/>
                    </a:moveTo>
                    <a:cubicBezTo>
                      <a:pt x="224" y="0"/>
                      <a:pt x="79" y="120"/>
                      <a:pt x="48" y="284"/>
                    </a:cubicBezTo>
                    <a:cubicBezTo>
                      <a:pt x="1" y="475"/>
                      <a:pt x="120" y="665"/>
                      <a:pt x="322" y="713"/>
                    </a:cubicBezTo>
                    <a:cubicBezTo>
                      <a:pt x="3334" y="1391"/>
                      <a:pt x="6406" y="1868"/>
                      <a:pt x="9490" y="2130"/>
                    </a:cubicBezTo>
                    <a:cubicBezTo>
                      <a:pt x="11383" y="2284"/>
                      <a:pt x="13300" y="2368"/>
                      <a:pt x="15205" y="2368"/>
                    </a:cubicBezTo>
                    <a:cubicBezTo>
                      <a:pt x="15931" y="2368"/>
                      <a:pt x="16645" y="2356"/>
                      <a:pt x="17348" y="2332"/>
                    </a:cubicBezTo>
                    <a:cubicBezTo>
                      <a:pt x="17832" y="2308"/>
                      <a:pt x="17813" y="1606"/>
                      <a:pt x="17348" y="1606"/>
                    </a:cubicBezTo>
                    <a:cubicBezTo>
                      <a:pt x="17344" y="1606"/>
                      <a:pt x="17340" y="1606"/>
                      <a:pt x="17336" y="1606"/>
                    </a:cubicBezTo>
                    <a:cubicBezTo>
                      <a:pt x="16627" y="1628"/>
                      <a:pt x="15918" y="1639"/>
                      <a:pt x="15209" y="1639"/>
                    </a:cubicBezTo>
                    <a:cubicBezTo>
                      <a:pt x="10253" y="1639"/>
                      <a:pt x="5310" y="1094"/>
                      <a:pt x="477" y="10"/>
                    </a:cubicBezTo>
                    <a:cubicBezTo>
                      <a:pt x="448" y="4"/>
                      <a:pt x="420"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3141210" y="4480351"/>
                <a:ext cx="68608" cy="208672"/>
              </a:xfrm>
              <a:custGeom>
                <a:avLst/>
                <a:gdLst/>
                <a:ahLst/>
                <a:cxnLst/>
                <a:rect l="l" t="t" r="r" b="b"/>
                <a:pathLst>
                  <a:path w="2144" h="6521" extrusionOk="0">
                    <a:moveTo>
                      <a:pt x="1297" y="1"/>
                    </a:moveTo>
                    <a:cubicBezTo>
                      <a:pt x="902" y="1"/>
                      <a:pt x="557" y="308"/>
                      <a:pt x="524" y="720"/>
                    </a:cubicBezTo>
                    <a:lnTo>
                      <a:pt x="36" y="5649"/>
                    </a:lnTo>
                    <a:cubicBezTo>
                      <a:pt x="0" y="6089"/>
                      <a:pt x="322" y="6470"/>
                      <a:pt x="750" y="6518"/>
                    </a:cubicBezTo>
                    <a:cubicBezTo>
                      <a:pt x="773" y="6520"/>
                      <a:pt x="796" y="6521"/>
                      <a:pt x="819" y="6521"/>
                    </a:cubicBezTo>
                    <a:cubicBezTo>
                      <a:pt x="1230" y="6521"/>
                      <a:pt x="1574" y="6221"/>
                      <a:pt x="1619" y="5804"/>
                    </a:cubicBezTo>
                    <a:lnTo>
                      <a:pt x="2096" y="874"/>
                    </a:lnTo>
                    <a:cubicBezTo>
                      <a:pt x="2143" y="434"/>
                      <a:pt x="1822" y="41"/>
                      <a:pt x="1381" y="5"/>
                    </a:cubicBezTo>
                    <a:cubicBezTo>
                      <a:pt x="1353" y="2"/>
                      <a:pt x="1325" y="1"/>
                      <a:pt x="1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4DFB6F4B-D136-8F11-5858-A5A440BC89BB}"/>
                </a:ext>
              </a:extLst>
            </p:cNvPr>
            <p:cNvSpPr txBox="1"/>
            <p:nvPr/>
          </p:nvSpPr>
          <p:spPr>
            <a:xfrm>
              <a:off x="1942131" y="799395"/>
              <a:ext cx="5472115" cy="2748253"/>
            </a:xfrm>
            <a:prstGeom prst="rect">
              <a:avLst/>
            </a:prstGeom>
            <a:noFill/>
          </p:spPr>
          <p:txBody>
            <a:bodyPr wrap="square">
              <a:spAutoFit/>
            </a:bodyPr>
            <a:lstStyle/>
            <a:p>
              <a:pPr algn="ctr">
                <a:lnSpc>
                  <a:spcPct val="150000"/>
                </a:lnSpc>
              </a:pPr>
              <a:r>
                <a:rPr lang="en-US" sz="4000" b="1">
                  <a:solidFill>
                    <a:srgbClr val="FFFFFF"/>
                  </a:solidFill>
                </a:rPr>
                <a:t>BÀI 4: CHIẾN TRANH THẾ GIỚI THỨ HAI (1939 - 1945).</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36"/>
                                        </p:tgtEl>
                                        <p:attrNameLst>
                                          <p:attrName>style.visibility</p:attrName>
                                        </p:attrNameLst>
                                      </p:cBhvr>
                                      <p:to>
                                        <p:strVal val="visible"/>
                                      </p:to>
                                    </p:set>
                                    <p:anim calcmode="lin" valueType="num">
                                      <p:cBhvr additive="base">
                                        <p:cTn id="11" dur="500"/>
                                        <p:tgtEl>
                                          <p:spTgt spid="133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348"/>
                                        </p:tgtEl>
                                        <p:attrNameLst>
                                          <p:attrName>style.visibility</p:attrName>
                                        </p:attrNameLst>
                                      </p:cBhvr>
                                      <p:to>
                                        <p:strVal val="visible"/>
                                      </p:to>
                                    </p:set>
                                    <p:anim calcmode="lin" valueType="num">
                                      <p:cBhvr additive="base">
                                        <p:cTn id="15" dur="500"/>
                                        <p:tgtEl>
                                          <p:spTgt spid="134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1360"/>
                                        </p:tgtEl>
                                        <p:attrNameLst>
                                          <p:attrName>style.visibility</p:attrName>
                                        </p:attrNameLst>
                                      </p:cBhvr>
                                      <p:to>
                                        <p:strVal val="visible"/>
                                      </p:to>
                                    </p:set>
                                    <p:anim calcmode="lin" valueType="num">
                                      <p:cBhvr additive="base">
                                        <p:cTn id="19" dur="500"/>
                                        <p:tgtEl>
                                          <p:spTgt spid="1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37"/>
        <p:cNvGrpSpPr/>
        <p:nvPr/>
      </p:nvGrpSpPr>
      <p:grpSpPr>
        <a:xfrm>
          <a:off x="0" y="0"/>
          <a:ext cx="0" cy="0"/>
          <a:chOff x="0" y="0"/>
          <a:chExt cx="0" cy="0"/>
        </a:xfrm>
      </p:grpSpPr>
      <p:grpSp>
        <p:nvGrpSpPr>
          <p:cNvPr id="7439" name="Google Shape;7439;p93"/>
          <p:cNvGrpSpPr/>
          <p:nvPr/>
        </p:nvGrpSpPr>
        <p:grpSpPr>
          <a:xfrm rot="10800000" flipH="1">
            <a:off x="2657475" y="4650619"/>
            <a:ext cx="3829050" cy="936057"/>
            <a:chOff x="238125" y="1984300"/>
            <a:chExt cx="7143750" cy="1746375"/>
          </a:xfrm>
        </p:grpSpPr>
        <p:sp>
          <p:nvSpPr>
            <p:cNvPr id="7440" name="Google Shape;7440;p9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9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9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9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9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9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9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9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9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9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9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9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9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9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9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9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9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9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9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9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9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2" name="Google Shape;7472;p93"/>
          <p:cNvGrpSpPr/>
          <p:nvPr/>
        </p:nvGrpSpPr>
        <p:grpSpPr>
          <a:xfrm>
            <a:off x="7142488" y="2692743"/>
            <a:ext cx="2686215" cy="2368768"/>
            <a:chOff x="265500" y="292775"/>
            <a:chExt cx="2307150" cy="2034500"/>
          </a:xfrm>
        </p:grpSpPr>
        <p:sp>
          <p:nvSpPr>
            <p:cNvPr id="7473" name="Google Shape;7473;p9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9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9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9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9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9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9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9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9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9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9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9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9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9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9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9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9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9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9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9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9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9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9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9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9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8" name="Google Shape;7498;p93"/>
          <p:cNvGrpSpPr/>
          <p:nvPr/>
        </p:nvGrpSpPr>
        <p:grpSpPr>
          <a:xfrm>
            <a:off x="275554" y="157327"/>
            <a:ext cx="1350606" cy="1190996"/>
            <a:chOff x="265500" y="292775"/>
            <a:chExt cx="2307150" cy="2034500"/>
          </a:xfrm>
        </p:grpSpPr>
        <p:sp>
          <p:nvSpPr>
            <p:cNvPr id="7499" name="Google Shape;7499;p9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9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9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9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9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9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9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9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9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9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9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9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9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9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9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9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9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9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9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9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9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9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9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9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9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4" name="Google Shape;7524;p93"/>
          <p:cNvGrpSpPr/>
          <p:nvPr/>
        </p:nvGrpSpPr>
        <p:grpSpPr>
          <a:xfrm>
            <a:off x="169885" y="1613234"/>
            <a:ext cx="999227" cy="881142"/>
            <a:chOff x="265500" y="292775"/>
            <a:chExt cx="2307150" cy="2034500"/>
          </a:xfrm>
        </p:grpSpPr>
        <p:sp>
          <p:nvSpPr>
            <p:cNvPr id="7525" name="Google Shape;7525;p9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9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9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9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9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9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9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9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9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9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9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9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9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9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9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9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9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9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9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9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9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9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9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9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9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0" name="Google Shape;7550;p93"/>
          <p:cNvSpPr/>
          <p:nvPr/>
        </p:nvSpPr>
        <p:spPr>
          <a:xfrm flipH="1">
            <a:off x="7289018" y="464873"/>
            <a:ext cx="1350591" cy="649220"/>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93"/>
          <p:cNvSpPr/>
          <p:nvPr/>
        </p:nvSpPr>
        <p:spPr>
          <a:xfrm flipH="1">
            <a:off x="228126" y="282168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93"/>
          <p:cNvSpPr/>
          <p:nvPr/>
        </p:nvSpPr>
        <p:spPr>
          <a:xfrm flipH="1">
            <a:off x="-181122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93"/>
          <p:cNvSpPr/>
          <p:nvPr/>
        </p:nvSpPr>
        <p:spPr>
          <a:xfrm flipH="1">
            <a:off x="1659734" y="159632"/>
            <a:ext cx="635001" cy="305241"/>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8BD858D3-0B7F-9631-28FD-C4A963B0B248}"/>
              </a:ext>
            </a:extLst>
          </p:cNvPr>
          <p:cNvSpPr txBox="1"/>
          <p:nvPr/>
        </p:nvSpPr>
        <p:spPr>
          <a:xfrm>
            <a:off x="1288496" y="1460988"/>
            <a:ext cx="6567006" cy="1998176"/>
          </a:xfrm>
          <a:prstGeom prst="rect">
            <a:avLst/>
          </a:prstGeom>
          <a:noFill/>
        </p:spPr>
        <p:txBody>
          <a:bodyPr wrap="square">
            <a:spAutoFit/>
          </a:bodyPr>
          <a:lstStyle/>
          <a:p>
            <a:pPr algn="ctr">
              <a:lnSpc>
                <a:spcPct val="150000"/>
              </a:lnSpc>
            </a:pPr>
            <a:r>
              <a:rPr lang="en-US" sz="4400" b="1">
                <a:solidFill>
                  <a:srgbClr val="02123A"/>
                </a:solidFill>
                <a:latin typeface="Arial" panose="020B0604020202020204" pitchFamily="34" charset="0"/>
                <a:cs typeface="Arial" panose="020B0604020202020204" pitchFamily="34" charset="0"/>
              </a:rPr>
              <a:t>CẢM ƠN CÁC EM ĐÃ</a:t>
            </a:r>
          </a:p>
          <a:p>
            <a:pPr algn="ctr">
              <a:lnSpc>
                <a:spcPct val="150000"/>
              </a:lnSpc>
            </a:pPr>
            <a:r>
              <a:rPr lang="en-US" sz="4400" b="1">
                <a:solidFill>
                  <a:srgbClr val="BE0B23"/>
                </a:solidFill>
                <a:latin typeface="Arial" panose="020B0604020202020204" pitchFamily="34" charset="0"/>
                <a:cs typeface="Arial" panose="020B0604020202020204" pitchFamily="34" charset="0"/>
              </a:rPr>
              <a:t>CHÚ Ý LẮNG NGHE!</a:t>
            </a:r>
            <a:endParaRPr lang="en-US" sz="4400">
              <a:solidFill>
                <a:srgbClr val="BE0B23"/>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472"/>
                                        </p:tgtEl>
                                        <p:attrNameLst>
                                          <p:attrName>style.visibility</p:attrName>
                                        </p:attrNameLst>
                                      </p:cBhvr>
                                      <p:to>
                                        <p:strVal val="visible"/>
                                      </p:to>
                                    </p:set>
                                    <p:anim calcmode="lin" valueType="num">
                                      <p:cBhvr additive="base">
                                        <p:cTn id="7" dur="500"/>
                                        <p:tgtEl>
                                          <p:spTgt spid="747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498"/>
                                        </p:tgtEl>
                                        <p:attrNameLst>
                                          <p:attrName>style.visibility</p:attrName>
                                        </p:attrNameLst>
                                      </p:cBhvr>
                                      <p:to>
                                        <p:strVal val="visible"/>
                                      </p:to>
                                    </p:set>
                                    <p:anim calcmode="lin" valueType="num">
                                      <p:cBhvr additive="base">
                                        <p:cTn id="10" dur="500"/>
                                        <p:tgtEl>
                                          <p:spTgt spid="749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7524"/>
                                        </p:tgtEl>
                                        <p:attrNameLst>
                                          <p:attrName>style.visibility</p:attrName>
                                        </p:attrNameLst>
                                      </p:cBhvr>
                                      <p:to>
                                        <p:strVal val="visible"/>
                                      </p:to>
                                    </p:set>
                                    <p:anim calcmode="lin" valueType="num">
                                      <p:cBhvr additive="base">
                                        <p:cTn id="13" dur="500"/>
                                        <p:tgtEl>
                                          <p:spTgt spid="752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50"/>
                                        </p:tgtEl>
                                        <p:attrNameLst>
                                          <p:attrName>style.visibility</p:attrName>
                                        </p:attrNameLst>
                                      </p:cBhvr>
                                      <p:to>
                                        <p:strVal val="visible"/>
                                      </p:to>
                                    </p:set>
                                    <p:animEffect transition="in" filter="fade">
                                      <p:cBhvr>
                                        <p:cTn id="17" dur="500"/>
                                        <p:tgtEl>
                                          <p:spTgt spid="7550"/>
                                        </p:tgtEl>
                                      </p:cBhvr>
                                    </p:animEffect>
                                  </p:childTnLst>
                                </p:cTn>
                              </p:par>
                              <p:par>
                                <p:cTn id="18" presetID="10" presetClass="entr" presetSubtype="0" fill="hold" nodeType="withEffect">
                                  <p:stCondLst>
                                    <p:cond delay="0"/>
                                  </p:stCondLst>
                                  <p:childTnLst>
                                    <p:set>
                                      <p:cBhvr>
                                        <p:cTn id="19" dur="1" fill="hold">
                                          <p:stCondLst>
                                            <p:cond delay="0"/>
                                          </p:stCondLst>
                                        </p:cTn>
                                        <p:tgtEl>
                                          <p:spTgt spid="7553"/>
                                        </p:tgtEl>
                                        <p:attrNameLst>
                                          <p:attrName>style.visibility</p:attrName>
                                        </p:attrNameLst>
                                      </p:cBhvr>
                                      <p:to>
                                        <p:strVal val="visible"/>
                                      </p:to>
                                    </p:set>
                                    <p:animEffect transition="in" filter="fade">
                                      <p:cBhvr>
                                        <p:cTn id="20" dur="500"/>
                                        <p:tgtEl>
                                          <p:spTgt spid="7553"/>
                                        </p:tgtEl>
                                      </p:cBhvr>
                                    </p:animEffect>
                                  </p:childTnLst>
                                </p:cTn>
                              </p:par>
                              <p:par>
                                <p:cTn id="21" presetID="10" presetClass="entr" presetSubtype="0" fill="hold" nodeType="withEffect">
                                  <p:stCondLst>
                                    <p:cond delay="0"/>
                                  </p:stCondLst>
                                  <p:childTnLst>
                                    <p:set>
                                      <p:cBhvr>
                                        <p:cTn id="22" dur="1" fill="hold">
                                          <p:stCondLst>
                                            <p:cond delay="0"/>
                                          </p:stCondLst>
                                        </p:cTn>
                                        <p:tgtEl>
                                          <p:spTgt spid="7551"/>
                                        </p:tgtEl>
                                        <p:attrNameLst>
                                          <p:attrName>style.visibility</p:attrName>
                                        </p:attrNameLst>
                                      </p:cBhvr>
                                      <p:to>
                                        <p:strVal val="visible"/>
                                      </p:to>
                                    </p:set>
                                    <p:animEffect transition="in" filter="fade">
                                      <p:cBhvr>
                                        <p:cTn id="23" dur="500"/>
                                        <p:tgtEl>
                                          <p:spTgt spid="7551"/>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1" name="Google Shape;1601;p57"/>
          <p:cNvSpPr/>
          <p:nvPr/>
        </p:nvSpPr>
        <p:spPr>
          <a:xfrm>
            <a:off x="320235" y="1268387"/>
            <a:ext cx="1552325" cy="3676300"/>
          </a:xfrm>
          <a:custGeom>
            <a:avLst/>
            <a:gdLst/>
            <a:ahLst/>
            <a:cxnLst/>
            <a:rect l="l" t="t" r="r" b="b"/>
            <a:pathLst>
              <a:path w="62093" h="147052" extrusionOk="0">
                <a:moveTo>
                  <a:pt x="31616" y="0"/>
                </a:moveTo>
                <a:lnTo>
                  <a:pt x="31481" y="19"/>
                </a:lnTo>
                <a:lnTo>
                  <a:pt x="31346" y="39"/>
                </a:lnTo>
                <a:lnTo>
                  <a:pt x="31191" y="77"/>
                </a:lnTo>
                <a:lnTo>
                  <a:pt x="31075" y="135"/>
                </a:lnTo>
                <a:lnTo>
                  <a:pt x="30940" y="212"/>
                </a:lnTo>
                <a:lnTo>
                  <a:pt x="30824" y="309"/>
                </a:lnTo>
                <a:lnTo>
                  <a:pt x="30728" y="425"/>
                </a:lnTo>
                <a:lnTo>
                  <a:pt x="30631" y="560"/>
                </a:lnTo>
                <a:lnTo>
                  <a:pt x="30554" y="695"/>
                </a:lnTo>
                <a:lnTo>
                  <a:pt x="30476" y="850"/>
                </a:lnTo>
                <a:lnTo>
                  <a:pt x="30438" y="966"/>
                </a:lnTo>
                <a:lnTo>
                  <a:pt x="30380" y="1062"/>
                </a:lnTo>
                <a:lnTo>
                  <a:pt x="30322" y="1139"/>
                </a:lnTo>
                <a:lnTo>
                  <a:pt x="30264" y="1197"/>
                </a:lnTo>
                <a:lnTo>
                  <a:pt x="30110" y="1294"/>
                </a:lnTo>
                <a:lnTo>
                  <a:pt x="29916" y="1371"/>
                </a:lnTo>
                <a:lnTo>
                  <a:pt x="29530" y="1526"/>
                </a:lnTo>
                <a:lnTo>
                  <a:pt x="29144" y="1680"/>
                </a:lnTo>
                <a:lnTo>
                  <a:pt x="28758" y="1854"/>
                </a:lnTo>
                <a:lnTo>
                  <a:pt x="28391" y="2047"/>
                </a:lnTo>
                <a:lnTo>
                  <a:pt x="28024" y="2240"/>
                </a:lnTo>
                <a:lnTo>
                  <a:pt x="27676" y="2453"/>
                </a:lnTo>
                <a:lnTo>
                  <a:pt x="27348" y="2685"/>
                </a:lnTo>
                <a:lnTo>
                  <a:pt x="27000" y="2916"/>
                </a:lnTo>
                <a:lnTo>
                  <a:pt x="26691" y="3167"/>
                </a:lnTo>
                <a:lnTo>
                  <a:pt x="26382" y="3438"/>
                </a:lnTo>
                <a:lnTo>
                  <a:pt x="26073" y="3727"/>
                </a:lnTo>
                <a:lnTo>
                  <a:pt x="25783" y="4017"/>
                </a:lnTo>
                <a:lnTo>
                  <a:pt x="25513" y="4307"/>
                </a:lnTo>
                <a:lnTo>
                  <a:pt x="25243" y="4635"/>
                </a:lnTo>
                <a:lnTo>
                  <a:pt x="24972" y="4964"/>
                </a:lnTo>
                <a:lnTo>
                  <a:pt x="24721" y="5311"/>
                </a:lnTo>
                <a:lnTo>
                  <a:pt x="24489" y="5678"/>
                </a:lnTo>
                <a:lnTo>
                  <a:pt x="24258" y="6045"/>
                </a:lnTo>
                <a:lnTo>
                  <a:pt x="24026" y="6412"/>
                </a:lnTo>
                <a:lnTo>
                  <a:pt x="23833" y="6798"/>
                </a:lnTo>
                <a:lnTo>
                  <a:pt x="23640" y="7185"/>
                </a:lnTo>
                <a:lnTo>
                  <a:pt x="23466" y="7571"/>
                </a:lnTo>
                <a:lnTo>
                  <a:pt x="23311" y="7976"/>
                </a:lnTo>
                <a:lnTo>
                  <a:pt x="23157" y="8382"/>
                </a:lnTo>
                <a:lnTo>
                  <a:pt x="23041" y="8788"/>
                </a:lnTo>
                <a:lnTo>
                  <a:pt x="22925" y="9193"/>
                </a:lnTo>
                <a:lnTo>
                  <a:pt x="22828" y="9618"/>
                </a:lnTo>
                <a:lnTo>
                  <a:pt x="22751" y="10043"/>
                </a:lnTo>
                <a:lnTo>
                  <a:pt x="22693" y="10468"/>
                </a:lnTo>
                <a:lnTo>
                  <a:pt x="22655" y="10912"/>
                </a:lnTo>
                <a:lnTo>
                  <a:pt x="22616" y="11356"/>
                </a:lnTo>
                <a:lnTo>
                  <a:pt x="22616" y="11800"/>
                </a:lnTo>
                <a:lnTo>
                  <a:pt x="22616" y="12496"/>
                </a:lnTo>
                <a:lnTo>
                  <a:pt x="22674" y="13210"/>
                </a:lnTo>
                <a:lnTo>
                  <a:pt x="22751" y="13906"/>
                </a:lnTo>
                <a:lnTo>
                  <a:pt x="22848" y="14601"/>
                </a:lnTo>
                <a:lnTo>
                  <a:pt x="22983" y="15277"/>
                </a:lnTo>
                <a:lnTo>
                  <a:pt x="23157" y="15953"/>
                </a:lnTo>
                <a:lnTo>
                  <a:pt x="23331" y="16648"/>
                </a:lnTo>
                <a:lnTo>
                  <a:pt x="23543" y="17305"/>
                </a:lnTo>
                <a:lnTo>
                  <a:pt x="23659" y="17614"/>
                </a:lnTo>
                <a:lnTo>
                  <a:pt x="23775" y="17846"/>
                </a:lnTo>
                <a:lnTo>
                  <a:pt x="23891" y="18019"/>
                </a:lnTo>
                <a:lnTo>
                  <a:pt x="23949" y="18097"/>
                </a:lnTo>
                <a:lnTo>
                  <a:pt x="24026" y="18135"/>
                </a:lnTo>
                <a:lnTo>
                  <a:pt x="24103" y="18174"/>
                </a:lnTo>
                <a:lnTo>
                  <a:pt x="24200" y="18213"/>
                </a:lnTo>
                <a:lnTo>
                  <a:pt x="24296" y="18213"/>
                </a:lnTo>
                <a:lnTo>
                  <a:pt x="24393" y="18232"/>
                </a:lnTo>
                <a:lnTo>
                  <a:pt x="24644" y="18193"/>
                </a:lnTo>
                <a:lnTo>
                  <a:pt x="24953" y="18135"/>
                </a:lnTo>
                <a:lnTo>
                  <a:pt x="25088" y="18135"/>
                </a:lnTo>
                <a:lnTo>
                  <a:pt x="25185" y="18406"/>
                </a:lnTo>
                <a:lnTo>
                  <a:pt x="25243" y="18560"/>
                </a:lnTo>
                <a:lnTo>
                  <a:pt x="25320" y="18676"/>
                </a:lnTo>
                <a:lnTo>
                  <a:pt x="25725" y="19333"/>
                </a:lnTo>
                <a:lnTo>
                  <a:pt x="25919" y="19661"/>
                </a:lnTo>
                <a:lnTo>
                  <a:pt x="26112" y="20009"/>
                </a:lnTo>
                <a:lnTo>
                  <a:pt x="26170" y="20144"/>
                </a:lnTo>
                <a:lnTo>
                  <a:pt x="26189" y="20298"/>
                </a:lnTo>
                <a:lnTo>
                  <a:pt x="26189" y="20453"/>
                </a:lnTo>
                <a:lnTo>
                  <a:pt x="26189" y="20607"/>
                </a:lnTo>
                <a:lnTo>
                  <a:pt x="26150" y="20936"/>
                </a:lnTo>
                <a:lnTo>
                  <a:pt x="26092" y="21283"/>
                </a:lnTo>
                <a:lnTo>
                  <a:pt x="26054" y="21631"/>
                </a:lnTo>
                <a:lnTo>
                  <a:pt x="26054" y="21959"/>
                </a:lnTo>
                <a:lnTo>
                  <a:pt x="26034" y="22133"/>
                </a:lnTo>
                <a:lnTo>
                  <a:pt x="26015" y="22191"/>
                </a:lnTo>
                <a:lnTo>
                  <a:pt x="25996" y="22230"/>
                </a:lnTo>
                <a:lnTo>
                  <a:pt x="25957" y="22268"/>
                </a:lnTo>
                <a:lnTo>
                  <a:pt x="25899" y="22307"/>
                </a:lnTo>
                <a:lnTo>
                  <a:pt x="25783" y="22346"/>
                </a:lnTo>
                <a:lnTo>
                  <a:pt x="25262" y="22481"/>
                </a:lnTo>
                <a:lnTo>
                  <a:pt x="24760" y="22597"/>
                </a:lnTo>
                <a:lnTo>
                  <a:pt x="24489" y="22635"/>
                </a:lnTo>
                <a:lnTo>
                  <a:pt x="24238" y="22655"/>
                </a:lnTo>
                <a:lnTo>
                  <a:pt x="23968" y="22635"/>
                </a:lnTo>
                <a:lnTo>
                  <a:pt x="23678" y="22597"/>
                </a:lnTo>
                <a:lnTo>
                  <a:pt x="23350" y="22558"/>
                </a:lnTo>
                <a:lnTo>
                  <a:pt x="23060" y="22558"/>
                </a:lnTo>
                <a:lnTo>
                  <a:pt x="22809" y="22597"/>
                </a:lnTo>
                <a:lnTo>
                  <a:pt x="22693" y="22635"/>
                </a:lnTo>
                <a:lnTo>
                  <a:pt x="22577" y="22674"/>
                </a:lnTo>
                <a:lnTo>
                  <a:pt x="22481" y="22732"/>
                </a:lnTo>
                <a:lnTo>
                  <a:pt x="22384" y="22790"/>
                </a:lnTo>
                <a:lnTo>
                  <a:pt x="22230" y="22944"/>
                </a:lnTo>
                <a:lnTo>
                  <a:pt x="22075" y="23137"/>
                </a:lnTo>
                <a:lnTo>
                  <a:pt x="21959" y="23369"/>
                </a:lnTo>
                <a:lnTo>
                  <a:pt x="21631" y="23311"/>
                </a:lnTo>
                <a:lnTo>
                  <a:pt x="21283" y="23292"/>
                </a:lnTo>
                <a:lnTo>
                  <a:pt x="20936" y="23273"/>
                </a:lnTo>
                <a:lnTo>
                  <a:pt x="20588" y="23292"/>
                </a:lnTo>
                <a:lnTo>
                  <a:pt x="20240" y="23331"/>
                </a:lnTo>
                <a:lnTo>
                  <a:pt x="19893" y="23369"/>
                </a:lnTo>
                <a:lnTo>
                  <a:pt x="19545" y="23446"/>
                </a:lnTo>
                <a:lnTo>
                  <a:pt x="19197" y="23524"/>
                </a:lnTo>
                <a:lnTo>
                  <a:pt x="18869" y="23640"/>
                </a:lnTo>
                <a:lnTo>
                  <a:pt x="18521" y="23755"/>
                </a:lnTo>
                <a:lnTo>
                  <a:pt x="18193" y="23891"/>
                </a:lnTo>
                <a:lnTo>
                  <a:pt x="17884" y="24045"/>
                </a:lnTo>
                <a:lnTo>
                  <a:pt x="17575" y="24219"/>
                </a:lnTo>
                <a:lnTo>
                  <a:pt x="17266" y="24412"/>
                </a:lnTo>
                <a:lnTo>
                  <a:pt x="16996" y="24605"/>
                </a:lnTo>
                <a:lnTo>
                  <a:pt x="16725" y="24818"/>
                </a:lnTo>
                <a:lnTo>
                  <a:pt x="16609" y="24914"/>
                </a:lnTo>
                <a:lnTo>
                  <a:pt x="16532" y="25011"/>
                </a:lnTo>
                <a:lnTo>
                  <a:pt x="16455" y="25127"/>
                </a:lnTo>
                <a:lnTo>
                  <a:pt x="16436" y="25185"/>
                </a:lnTo>
                <a:lnTo>
                  <a:pt x="16416" y="25223"/>
                </a:lnTo>
                <a:lnTo>
                  <a:pt x="16397" y="25416"/>
                </a:lnTo>
                <a:lnTo>
                  <a:pt x="16358" y="25571"/>
                </a:lnTo>
                <a:lnTo>
                  <a:pt x="16281" y="25725"/>
                </a:lnTo>
                <a:lnTo>
                  <a:pt x="16185" y="25841"/>
                </a:lnTo>
                <a:lnTo>
                  <a:pt x="16069" y="25957"/>
                </a:lnTo>
                <a:lnTo>
                  <a:pt x="15934" y="26054"/>
                </a:lnTo>
                <a:lnTo>
                  <a:pt x="15663" y="26247"/>
                </a:lnTo>
                <a:lnTo>
                  <a:pt x="15219" y="26595"/>
                </a:lnTo>
                <a:lnTo>
                  <a:pt x="14775" y="26942"/>
                </a:lnTo>
                <a:lnTo>
                  <a:pt x="14408" y="27251"/>
                </a:lnTo>
                <a:lnTo>
                  <a:pt x="14041" y="27560"/>
                </a:lnTo>
                <a:lnTo>
                  <a:pt x="13693" y="27888"/>
                </a:lnTo>
                <a:lnTo>
                  <a:pt x="13365" y="28236"/>
                </a:lnTo>
                <a:lnTo>
                  <a:pt x="13075" y="28603"/>
                </a:lnTo>
                <a:lnTo>
                  <a:pt x="12940" y="28796"/>
                </a:lnTo>
                <a:lnTo>
                  <a:pt x="12824" y="29009"/>
                </a:lnTo>
                <a:lnTo>
                  <a:pt x="12708" y="29221"/>
                </a:lnTo>
                <a:lnTo>
                  <a:pt x="12612" y="29453"/>
                </a:lnTo>
                <a:lnTo>
                  <a:pt x="12534" y="29685"/>
                </a:lnTo>
                <a:lnTo>
                  <a:pt x="12457" y="29916"/>
                </a:lnTo>
                <a:lnTo>
                  <a:pt x="12438" y="30013"/>
                </a:lnTo>
                <a:lnTo>
                  <a:pt x="12361" y="30071"/>
                </a:lnTo>
                <a:lnTo>
                  <a:pt x="12206" y="30206"/>
                </a:lnTo>
                <a:lnTo>
                  <a:pt x="11723" y="30592"/>
                </a:lnTo>
                <a:lnTo>
                  <a:pt x="11491" y="30786"/>
                </a:lnTo>
                <a:lnTo>
                  <a:pt x="11279" y="30998"/>
                </a:lnTo>
                <a:lnTo>
                  <a:pt x="11067" y="31210"/>
                </a:lnTo>
                <a:lnTo>
                  <a:pt x="10873" y="31442"/>
                </a:lnTo>
                <a:lnTo>
                  <a:pt x="10700" y="31674"/>
                </a:lnTo>
                <a:lnTo>
                  <a:pt x="10526" y="31906"/>
                </a:lnTo>
                <a:lnTo>
                  <a:pt x="10371" y="32157"/>
                </a:lnTo>
                <a:lnTo>
                  <a:pt x="10236" y="32408"/>
                </a:lnTo>
                <a:lnTo>
                  <a:pt x="10120" y="32678"/>
                </a:lnTo>
                <a:lnTo>
                  <a:pt x="10004" y="32968"/>
                </a:lnTo>
                <a:lnTo>
                  <a:pt x="9927" y="33258"/>
                </a:lnTo>
                <a:lnTo>
                  <a:pt x="9850" y="33547"/>
                </a:lnTo>
                <a:lnTo>
                  <a:pt x="9792" y="33856"/>
                </a:lnTo>
                <a:lnTo>
                  <a:pt x="9753" y="34185"/>
                </a:lnTo>
                <a:lnTo>
                  <a:pt x="9734" y="34494"/>
                </a:lnTo>
                <a:lnTo>
                  <a:pt x="9695" y="34783"/>
                </a:lnTo>
                <a:lnTo>
                  <a:pt x="9618" y="35073"/>
                </a:lnTo>
                <a:lnTo>
                  <a:pt x="9579" y="35208"/>
                </a:lnTo>
                <a:lnTo>
                  <a:pt x="9521" y="35343"/>
                </a:lnTo>
                <a:lnTo>
                  <a:pt x="9232" y="35904"/>
                </a:lnTo>
                <a:lnTo>
                  <a:pt x="8923" y="36444"/>
                </a:lnTo>
                <a:lnTo>
                  <a:pt x="8614" y="36985"/>
                </a:lnTo>
                <a:lnTo>
                  <a:pt x="8324" y="37545"/>
                </a:lnTo>
                <a:lnTo>
                  <a:pt x="8073" y="38105"/>
                </a:lnTo>
                <a:lnTo>
                  <a:pt x="7822" y="38665"/>
                </a:lnTo>
                <a:lnTo>
                  <a:pt x="7725" y="38955"/>
                </a:lnTo>
                <a:lnTo>
                  <a:pt x="7629" y="39245"/>
                </a:lnTo>
                <a:lnTo>
                  <a:pt x="7532" y="39534"/>
                </a:lnTo>
                <a:lnTo>
                  <a:pt x="7474" y="39824"/>
                </a:lnTo>
                <a:lnTo>
                  <a:pt x="7378" y="40288"/>
                </a:lnTo>
                <a:lnTo>
                  <a:pt x="7300" y="40771"/>
                </a:lnTo>
                <a:lnTo>
                  <a:pt x="7185" y="41736"/>
                </a:lnTo>
                <a:lnTo>
                  <a:pt x="7049" y="42702"/>
                </a:lnTo>
                <a:lnTo>
                  <a:pt x="6991" y="43165"/>
                </a:lnTo>
                <a:lnTo>
                  <a:pt x="6914" y="43648"/>
                </a:lnTo>
                <a:lnTo>
                  <a:pt x="6818" y="44170"/>
                </a:lnTo>
                <a:lnTo>
                  <a:pt x="6779" y="44421"/>
                </a:lnTo>
                <a:lnTo>
                  <a:pt x="6721" y="44672"/>
                </a:lnTo>
                <a:lnTo>
                  <a:pt x="6644" y="44923"/>
                </a:lnTo>
                <a:lnTo>
                  <a:pt x="6547" y="45174"/>
                </a:lnTo>
                <a:lnTo>
                  <a:pt x="6431" y="45406"/>
                </a:lnTo>
                <a:lnTo>
                  <a:pt x="6277" y="45637"/>
                </a:lnTo>
                <a:lnTo>
                  <a:pt x="5794" y="46313"/>
                </a:lnTo>
                <a:lnTo>
                  <a:pt x="5292" y="47009"/>
                </a:lnTo>
                <a:lnTo>
                  <a:pt x="5215" y="47125"/>
                </a:lnTo>
                <a:lnTo>
                  <a:pt x="5157" y="47221"/>
                </a:lnTo>
                <a:lnTo>
                  <a:pt x="5118" y="47337"/>
                </a:lnTo>
                <a:lnTo>
                  <a:pt x="5099" y="47453"/>
                </a:lnTo>
                <a:lnTo>
                  <a:pt x="5099" y="47550"/>
                </a:lnTo>
                <a:lnTo>
                  <a:pt x="5118" y="47665"/>
                </a:lnTo>
                <a:lnTo>
                  <a:pt x="5176" y="47762"/>
                </a:lnTo>
                <a:lnTo>
                  <a:pt x="5253" y="47878"/>
                </a:lnTo>
                <a:lnTo>
                  <a:pt x="5408" y="48013"/>
                </a:lnTo>
                <a:lnTo>
                  <a:pt x="5582" y="48148"/>
                </a:lnTo>
                <a:lnTo>
                  <a:pt x="5968" y="48399"/>
                </a:lnTo>
                <a:lnTo>
                  <a:pt x="5949" y="48419"/>
                </a:lnTo>
                <a:lnTo>
                  <a:pt x="5929" y="48534"/>
                </a:lnTo>
                <a:lnTo>
                  <a:pt x="5775" y="48843"/>
                </a:lnTo>
                <a:lnTo>
                  <a:pt x="5659" y="49153"/>
                </a:lnTo>
                <a:lnTo>
                  <a:pt x="5543" y="49462"/>
                </a:lnTo>
                <a:lnTo>
                  <a:pt x="5446" y="49771"/>
                </a:lnTo>
                <a:lnTo>
                  <a:pt x="5369" y="50099"/>
                </a:lnTo>
                <a:lnTo>
                  <a:pt x="5292" y="50408"/>
                </a:lnTo>
                <a:lnTo>
                  <a:pt x="5234" y="50717"/>
                </a:lnTo>
                <a:lnTo>
                  <a:pt x="5195" y="51045"/>
                </a:lnTo>
                <a:lnTo>
                  <a:pt x="5157" y="51374"/>
                </a:lnTo>
                <a:lnTo>
                  <a:pt x="5137" y="51683"/>
                </a:lnTo>
                <a:lnTo>
                  <a:pt x="5118" y="52011"/>
                </a:lnTo>
                <a:lnTo>
                  <a:pt x="5137" y="52339"/>
                </a:lnTo>
                <a:lnTo>
                  <a:pt x="5157" y="52668"/>
                </a:lnTo>
                <a:lnTo>
                  <a:pt x="5176" y="52996"/>
                </a:lnTo>
                <a:lnTo>
                  <a:pt x="5215" y="53324"/>
                </a:lnTo>
                <a:lnTo>
                  <a:pt x="5273" y="53672"/>
                </a:lnTo>
                <a:lnTo>
                  <a:pt x="5330" y="53942"/>
                </a:lnTo>
                <a:lnTo>
                  <a:pt x="5388" y="54193"/>
                </a:lnTo>
                <a:lnTo>
                  <a:pt x="5466" y="54425"/>
                </a:lnTo>
                <a:lnTo>
                  <a:pt x="5562" y="54657"/>
                </a:lnTo>
                <a:lnTo>
                  <a:pt x="5659" y="54869"/>
                </a:lnTo>
                <a:lnTo>
                  <a:pt x="5775" y="55062"/>
                </a:lnTo>
                <a:lnTo>
                  <a:pt x="5891" y="55236"/>
                </a:lnTo>
                <a:lnTo>
                  <a:pt x="6045" y="55391"/>
                </a:lnTo>
                <a:lnTo>
                  <a:pt x="6200" y="55545"/>
                </a:lnTo>
                <a:lnTo>
                  <a:pt x="6354" y="55661"/>
                </a:lnTo>
                <a:lnTo>
                  <a:pt x="6547" y="55777"/>
                </a:lnTo>
                <a:lnTo>
                  <a:pt x="6740" y="55893"/>
                </a:lnTo>
                <a:lnTo>
                  <a:pt x="6972" y="55970"/>
                </a:lnTo>
                <a:lnTo>
                  <a:pt x="7204" y="56047"/>
                </a:lnTo>
                <a:lnTo>
                  <a:pt x="7455" y="56105"/>
                </a:lnTo>
                <a:lnTo>
                  <a:pt x="7725" y="56163"/>
                </a:lnTo>
                <a:lnTo>
                  <a:pt x="8034" y="56183"/>
                </a:lnTo>
                <a:lnTo>
                  <a:pt x="8363" y="56202"/>
                </a:lnTo>
                <a:lnTo>
                  <a:pt x="9000" y="56202"/>
                </a:lnTo>
                <a:lnTo>
                  <a:pt x="9637" y="56183"/>
                </a:lnTo>
                <a:lnTo>
                  <a:pt x="10275" y="56183"/>
                </a:lnTo>
                <a:lnTo>
                  <a:pt x="10333" y="56434"/>
                </a:lnTo>
                <a:lnTo>
                  <a:pt x="10371" y="56569"/>
                </a:lnTo>
                <a:lnTo>
                  <a:pt x="10391" y="56704"/>
                </a:lnTo>
                <a:lnTo>
                  <a:pt x="10391" y="56936"/>
                </a:lnTo>
                <a:lnTo>
                  <a:pt x="10391" y="57168"/>
                </a:lnTo>
                <a:lnTo>
                  <a:pt x="10391" y="57399"/>
                </a:lnTo>
                <a:lnTo>
                  <a:pt x="10410" y="57631"/>
                </a:lnTo>
                <a:lnTo>
                  <a:pt x="10410" y="57786"/>
                </a:lnTo>
                <a:lnTo>
                  <a:pt x="10410" y="57921"/>
                </a:lnTo>
                <a:lnTo>
                  <a:pt x="10371" y="58037"/>
                </a:lnTo>
                <a:lnTo>
                  <a:pt x="10313" y="58153"/>
                </a:lnTo>
                <a:lnTo>
                  <a:pt x="10236" y="58230"/>
                </a:lnTo>
                <a:lnTo>
                  <a:pt x="10120" y="58307"/>
                </a:lnTo>
                <a:lnTo>
                  <a:pt x="10004" y="58365"/>
                </a:lnTo>
                <a:lnTo>
                  <a:pt x="9830" y="58404"/>
                </a:lnTo>
                <a:lnTo>
                  <a:pt x="9560" y="58500"/>
                </a:lnTo>
                <a:lnTo>
                  <a:pt x="9290" y="58597"/>
                </a:lnTo>
                <a:lnTo>
                  <a:pt x="9039" y="58732"/>
                </a:lnTo>
                <a:lnTo>
                  <a:pt x="8788" y="58886"/>
                </a:lnTo>
                <a:lnTo>
                  <a:pt x="8594" y="59060"/>
                </a:lnTo>
                <a:lnTo>
                  <a:pt x="8440" y="59234"/>
                </a:lnTo>
                <a:lnTo>
                  <a:pt x="8382" y="59331"/>
                </a:lnTo>
                <a:lnTo>
                  <a:pt x="8324" y="59427"/>
                </a:lnTo>
                <a:lnTo>
                  <a:pt x="8285" y="59524"/>
                </a:lnTo>
                <a:lnTo>
                  <a:pt x="8266" y="59620"/>
                </a:lnTo>
                <a:lnTo>
                  <a:pt x="8266" y="59717"/>
                </a:lnTo>
                <a:lnTo>
                  <a:pt x="8266" y="59833"/>
                </a:lnTo>
                <a:lnTo>
                  <a:pt x="8285" y="59929"/>
                </a:lnTo>
                <a:lnTo>
                  <a:pt x="8305" y="60045"/>
                </a:lnTo>
                <a:lnTo>
                  <a:pt x="8343" y="60142"/>
                </a:lnTo>
                <a:lnTo>
                  <a:pt x="8401" y="60258"/>
                </a:lnTo>
                <a:lnTo>
                  <a:pt x="8536" y="60470"/>
                </a:lnTo>
                <a:lnTo>
                  <a:pt x="8846" y="60798"/>
                </a:lnTo>
                <a:lnTo>
                  <a:pt x="9174" y="61127"/>
                </a:lnTo>
                <a:lnTo>
                  <a:pt x="9869" y="61803"/>
                </a:lnTo>
                <a:lnTo>
                  <a:pt x="9792" y="61880"/>
                </a:lnTo>
                <a:lnTo>
                  <a:pt x="9715" y="61977"/>
                </a:lnTo>
                <a:lnTo>
                  <a:pt x="9599" y="62170"/>
                </a:lnTo>
                <a:lnTo>
                  <a:pt x="9521" y="62382"/>
                </a:lnTo>
                <a:lnTo>
                  <a:pt x="9464" y="62614"/>
                </a:lnTo>
                <a:lnTo>
                  <a:pt x="9444" y="62846"/>
                </a:lnTo>
                <a:lnTo>
                  <a:pt x="9425" y="63077"/>
                </a:lnTo>
                <a:lnTo>
                  <a:pt x="9444" y="63560"/>
                </a:lnTo>
                <a:lnTo>
                  <a:pt x="9425" y="63753"/>
                </a:lnTo>
                <a:lnTo>
                  <a:pt x="9386" y="63947"/>
                </a:lnTo>
                <a:lnTo>
                  <a:pt x="9348" y="64178"/>
                </a:lnTo>
                <a:lnTo>
                  <a:pt x="9270" y="64391"/>
                </a:lnTo>
                <a:lnTo>
                  <a:pt x="9193" y="64584"/>
                </a:lnTo>
                <a:lnTo>
                  <a:pt x="9077" y="64777"/>
                </a:lnTo>
                <a:lnTo>
                  <a:pt x="8961" y="64951"/>
                </a:lnTo>
                <a:lnTo>
                  <a:pt x="8807" y="65105"/>
                </a:lnTo>
                <a:lnTo>
                  <a:pt x="8652" y="65260"/>
                </a:lnTo>
                <a:lnTo>
                  <a:pt x="8479" y="65414"/>
                </a:lnTo>
                <a:lnTo>
                  <a:pt x="8421" y="65453"/>
                </a:lnTo>
                <a:lnTo>
                  <a:pt x="8382" y="65530"/>
                </a:lnTo>
                <a:lnTo>
                  <a:pt x="8324" y="65665"/>
                </a:lnTo>
                <a:lnTo>
                  <a:pt x="8285" y="65839"/>
                </a:lnTo>
                <a:lnTo>
                  <a:pt x="8285" y="65994"/>
                </a:lnTo>
                <a:lnTo>
                  <a:pt x="8305" y="66032"/>
                </a:lnTo>
                <a:lnTo>
                  <a:pt x="8343" y="66071"/>
                </a:lnTo>
                <a:lnTo>
                  <a:pt x="8479" y="66148"/>
                </a:lnTo>
                <a:lnTo>
                  <a:pt x="8633" y="66206"/>
                </a:lnTo>
                <a:lnTo>
                  <a:pt x="8768" y="66206"/>
                </a:lnTo>
                <a:lnTo>
                  <a:pt x="8942" y="66187"/>
                </a:lnTo>
                <a:lnTo>
                  <a:pt x="9116" y="66129"/>
                </a:lnTo>
                <a:lnTo>
                  <a:pt x="9290" y="66052"/>
                </a:lnTo>
                <a:lnTo>
                  <a:pt x="9444" y="65974"/>
                </a:lnTo>
                <a:lnTo>
                  <a:pt x="9618" y="65859"/>
                </a:lnTo>
                <a:lnTo>
                  <a:pt x="9792" y="65743"/>
                </a:lnTo>
                <a:lnTo>
                  <a:pt x="10140" y="65511"/>
                </a:lnTo>
                <a:lnTo>
                  <a:pt x="10159" y="65569"/>
                </a:lnTo>
                <a:lnTo>
                  <a:pt x="10178" y="65627"/>
                </a:lnTo>
                <a:lnTo>
                  <a:pt x="10159" y="65665"/>
                </a:lnTo>
                <a:lnTo>
                  <a:pt x="10140" y="65685"/>
                </a:lnTo>
                <a:lnTo>
                  <a:pt x="9985" y="65994"/>
                </a:lnTo>
                <a:lnTo>
                  <a:pt x="9850" y="66303"/>
                </a:lnTo>
                <a:lnTo>
                  <a:pt x="9753" y="66631"/>
                </a:lnTo>
                <a:lnTo>
                  <a:pt x="9676" y="66940"/>
                </a:lnTo>
                <a:lnTo>
                  <a:pt x="9618" y="67268"/>
                </a:lnTo>
                <a:lnTo>
                  <a:pt x="9599" y="67597"/>
                </a:lnTo>
                <a:lnTo>
                  <a:pt x="9599" y="67944"/>
                </a:lnTo>
                <a:lnTo>
                  <a:pt x="9637" y="68273"/>
                </a:lnTo>
                <a:lnTo>
                  <a:pt x="9676" y="68505"/>
                </a:lnTo>
                <a:lnTo>
                  <a:pt x="9753" y="68717"/>
                </a:lnTo>
                <a:lnTo>
                  <a:pt x="9850" y="68929"/>
                </a:lnTo>
                <a:lnTo>
                  <a:pt x="9985" y="69103"/>
                </a:lnTo>
                <a:lnTo>
                  <a:pt x="10255" y="69393"/>
                </a:lnTo>
                <a:lnTo>
                  <a:pt x="10468" y="69702"/>
                </a:lnTo>
                <a:lnTo>
                  <a:pt x="10661" y="70011"/>
                </a:lnTo>
                <a:lnTo>
                  <a:pt x="10719" y="70185"/>
                </a:lnTo>
                <a:lnTo>
                  <a:pt x="10796" y="70339"/>
                </a:lnTo>
                <a:lnTo>
                  <a:pt x="10835" y="70513"/>
                </a:lnTo>
                <a:lnTo>
                  <a:pt x="10873" y="70687"/>
                </a:lnTo>
                <a:lnTo>
                  <a:pt x="10893" y="70861"/>
                </a:lnTo>
                <a:lnTo>
                  <a:pt x="10893" y="71035"/>
                </a:lnTo>
                <a:lnTo>
                  <a:pt x="10893" y="71228"/>
                </a:lnTo>
                <a:lnTo>
                  <a:pt x="10854" y="71402"/>
                </a:lnTo>
                <a:lnTo>
                  <a:pt x="10815" y="71595"/>
                </a:lnTo>
                <a:lnTo>
                  <a:pt x="10758" y="71788"/>
                </a:lnTo>
                <a:lnTo>
                  <a:pt x="10410" y="72638"/>
                </a:lnTo>
                <a:lnTo>
                  <a:pt x="10043" y="73487"/>
                </a:lnTo>
                <a:lnTo>
                  <a:pt x="9637" y="74318"/>
                </a:lnTo>
                <a:lnTo>
                  <a:pt x="9212" y="75148"/>
                </a:lnTo>
                <a:lnTo>
                  <a:pt x="9019" y="75496"/>
                </a:lnTo>
                <a:lnTo>
                  <a:pt x="8826" y="75824"/>
                </a:lnTo>
                <a:lnTo>
                  <a:pt x="8401" y="76500"/>
                </a:lnTo>
                <a:lnTo>
                  <a:pt x="7957" y="77157"/>
                </a:lnTo>
                <a:lnTo>
                  <a:pt x="7532" y="77814"/>
                </a:lnTo>
                <a:lnTo>
                  <a:pt x="7494" y="77929"/>
                </a:lnTo>
                <a:lnTo>
                  <a:pt x="7474" y="78065"/>
                </a:lnTo>
                <a:lnTo>
                  <a:pt x="7494" y="78354"/>
                </a:lnTo>
                <a:lnTo>
                  <a:pt x="7532" y="78374"/>
                </a:lnTo>
                <a:lnTo>
                  <a:pt x="7590" y="78412"/>
                </a:lnTo>
                <a:lnTo>
                  <a:pt x="7667" y="78432"/>
                </a:lnTo>
                <a:lnTo>
                  <a:pt x="7745" y="78432"/>
                </a:lnTo>
                <a:lnTo>
                  <a:pt x="8112" y="78335"/>
                </a:lnTo>
                <a:lnTo>
                  <a:pt x="8479" y="78200"/>
                </a:lnTo>
                <a:lnTo>
                  <a:pt x="8826" y="78065"/>
                </a:lnTo>
                <a:lnTo>
                  <a:pt x="9174" y="77891"/>
                </a:lnTo>
                <a:lnTo>
                  <a:pt x="9328" y="77794"/>
                </a:lnTo>
                <a:lnTo>
                  <a:pt x="9483" y="77698"/>
                </a:lnTo>
                <a:lnTo>
                  <a:pt x="9618" y="77582"/>
                </a:lnTo>
                <a:lnTo>
                  <a:pt x="9753" y="77447"/>
                </a:lnTo>
                <a:lnTo>
                  <a:pt x="9888" y="77311"/>
                </a:lnTo>
                <a:lnTo>
                  <a:pt x="10004" y="77157"/>
                </a:lnTo>
                <a:lnTo>
                  <a:pt x="10101" y="76983"/>
                </a:lnTo>
                <a:lnTo>
                  <a:pt x="10197" y="76790"/>
                </a:lnTo>
                <a:lnTo>
                  <a:pt x="12032" y="72927"/>
                </a:lnTo>
                <a:lnTo>
                  <a:pt x="12071" y="72831"/>
                </a:lnTo>
                <a:lnTo>
                  <a:pt x="12129" y="72753"/>
                </a:lnTo>
                <a:lnTo>
                  <a:pt x="12264" y="72599"/>
                </a:lnTo>
                <a:lnTo>
                  <a:pt x="12399" y="72676"/>
                </a:lnTo>
                <a:lnTo>
                  <a:pt x="12361" y="72869"/>
                </a:lnTo>
                <a:lnTo>
                  <a:pt x="12322" y="73082"/>
                </a:lnTo>
                <a:lnTo>
                  <a:pt x="11646" y="75612"/>
                </a:lnTo>
                <a:lnTo>
                  <a:pt x="10970" y="78142"/>
                </a:lnTo>
                <a:lnTo>
                  <a:pt x="10893" y="78451"/>
                </a:lnTo>
                <a:lnTo>
                  <a:pt x="10854" y="78760"/>
                </a:lnTo>
                <a:lnTo>
                  <a:pt x="10835" y="79088"/>
                </a:lnTo>
                <a:lnTo>
                  <a:pt x="10815" y="79397"/>
                </a:lnTo>
                <a:lnTo>
                  <a:pt x="10835" y="79474"/>
                </a:lnTo>
                <a:lnTo>
                  <a:pt x="10854" y="79532"/>
                </a:lnTo>
                <a:lnTo>
                  <a:pt x="10951" y="79648"/>
                </a:lnTo>
                <a:lnTo>
                  <a:pt x="11047" y="79784"/>
                </a:lnTo>
                <a:lnTo>
                  <a:pt x="11163" y="79899"/>
                </a:lnTo>
                <a:lnTo>
                  <a:pt x="11414" y="79706"/>
                </a:lnTo>
                <a:lnTo>
                  <a:pt x="11511" y="79610"/>
                </a:lnTo>
                <a:lnTo>
                  <a:pt x="11569" y="79552"/>
                </a:lnTo>
                <a:lnTo>
                  <a:pt x="11607" y="79494"/>
                </a:lnTo>
                <a:lnTo>
                  <a:pt x="11800" y="79050"/>
                </a:lnTo>
                <a:lnTo>
                  <a:pt x="11974" y="78625"/>
                </a:lnTo>
                <a:lnTo>
                  <a:pt x="12341" y="77736"/>
                </a:lnTo>
                <a:lnTo>
                  <a:pt x="12863" y="76500"/>
                </a:lnTo>
                <a:lnTo>
                  <a:pt x="13094" y="75882"/>
                </a:lnTo>
                <a:lnTo>
                  <a:pt x="13326" y="75264"/>
                </a:lnTo>
                <a:lnTo>
                  <a:pt x="13539" y="74627"/>
                </a:lnTo>
                <a:lnTo>
                  <a:pt x="13732" y="73990"/>
                </a:lnTo>
                <a:lnTo>
                  <a:pt x="13867" y="73333"/>
                </a:lnTo>
                <a:lnTo>
                  <a:pt x="13925" y="72985"/>
                </a:lnTo>
                <a:lnTo>
                  <a:pt x="13964" y="72657"/>
                </a:lnTo>
                <a:lnTo>
                  <a:pt x="15006" y="72425"/>
                </a:lnTo>
                <a:lnTo>
                  <a:pt x="14987" y="72580"/>
                </a:lnTo>
                <a:lnTo>
                  <a:pt x="14968" y="72657"/>
                </a:lnTo>
                <a:lnTo>
                  <a:pt x="14833" y="73005"/>
                </a:lnTo>
                <a:lnTo>
                  <a:pt x="14717" y="73333"/>
                </a:lnTo>
                <a:lnTo>
                  <a:pt x="14620" y="73680"/>
                </a:lnTo>
                <a:lnTo>
                  <a:pt x="14524" y="74028"/>
                </a:lnTo>
                <a:lnTo>
                  <a:pt x="14446" y="74376"/>
                </a:lnTo>
                <a:lnTo>
                  <a:pt x="14388" y="74723"/>
                </a:lnTo>
                <a:lnTo>
                  <a:pt x="14273" y="75419"/>
                </a:lnTo>
                <a:lnTo>
                  <a:pt x="14215" y="76114"/>
                </a:lnTo>
                <a:lnTo>
                  <a:pt x="14195" y="76829"/>
                </a:lnTo>
                <a:lnTo>
                  <a:pt x="14234" y="77543"/>
                </a:lnTo>
                <a:lnTo>
                  <a:pt x="14292" y="78258"/>
                </a:lnTo>
                <a:lnTo>
                  <a:pt x="14311" y="78528"/>
                </a:lnTo>
                <a:lnTo>
                  <a:pt x="14311" y="78799"/>
                </a:lnTo>
                <a:lnTo>
                  <a:pt x="14273" y="79030"/>
                </a:lnTo>
                <a:lnTo>
                  <a:pt x="14215" y="79262"/>
                </a:lnTo>
                <a:lnTo>
                  <a:pt x="14157" y="79359"/>
                </a:lnTo>
                <a:lnTo>
                  <a:pt x="14099" y="79455"/>
                </a:lnTo>
                <a:lnTo>
                  <a:pt x="14021" y="79552"/>
                </a:lnTo>
                <a:lnTo>
                  <a:pt x="13944" y="79629"/>
                </a:lnTo>
                <a:lnTo>
                  <a:pt x="13848" y="79706"/>
                </a:lnTo>
                <a:lnTo>
                  <a:pt x="13732" y="79784"/>
                </a:lnTo>
                <a:lnTo>
                  <a:pt x="13597" y="79841"/>
                </a:lnTo>
                <a:lnTo>
                  <a:pt x="13461" y="79899"/>
                </a:lnTo>
                <a:lnTo>
                  <a:pt x="13346" y="79957"/>
                </a:lnTo>
                <a:lnTo>
                  <a:pt x="13230" y="80015"/>
                </a:lnTo>
                <a:lnTo>
                  <a:pt x="13114" y="80112"/>
                </a:lnTo>
                <a:lnTo>
                  <a:pt x="13037" y="80189"/>
                </a:lnTo>
                <a:lnTo>
                  <a:pt x="12940" y="80305"/>
                </a:lnTo>
                <a:lnTo>
                  <a:pt x="12863" y="80421"/>
                </a:lnTo>
                <a:lnTo>
                  <a:pt x="12785" y="80537"/>
                </a:lnTo>
                <a:lnTo>
                  <a:pt x="12747" y="80672"/>
                </a:lnTo>
                <a:lnTo>
                  <a:pt x="12689" y="80884"/>
                </a:lnTo>
                <a:lnTo>
                  <a:pt x="12689" y="81097"/>
                </a:lnTo>
                <a:lnTo>
                  <a:pt x="12708" y="81290"/>
                </a:lnTo>
                <a:lnTo>
                  <a:pt x="12766" y="81444"/>
                </a:lnTo>
                <a:lnTo>
                  <a:pt x="12882" y="81618"/>
                </a:lnTo>
                <a:lnTo>
                  <a:pt x="13017" y="81753"/>
                </a:lnTo>
                <a:lnTo>
                  <a:pt x="13210" y="81889"/>
                </a:lnTo>
                <a:lnTo>
                  <a:pt x="13442" y="82005"/>
                </a:lnTo>
                <a:lnTo>
                  <a:pt x="13577" y="82082"/>
                </a:lnTo>
                <a:lnTo>
                  <a:pt x="13712" y="82178"/>
                </a:lnTo>
                <a:lnTo>
                  <a:pt x="13809" y="82256"/>
                </a:lnTo>
                <a:lnTo>
                  <a:pt x="13867" y="82372"/>
                </a:lnTo>
                <a:lnTo>
                  <a:pt x="13925" y="82487"/>
                </a:lnTo>
                <a:lnTo>
                  <a:pt x="13944" y="82623"/>
                </a:lnTo>
                <a:lnTo>
                  <a:pt x="13925" y="82758"/>
                </a:lnTo>
                <a:lnTo>
                  <a:pt x="13886" y="82932"/>
                </a:lnTo>
                <a:lnTo>
                  <a:pt x="13867" y="83067"/>
                </a:lnTo>
                <a:lnTo>
                  <a:pt x="13867" y="83183"/>
                </a:lnTo>
                <a:lnTo>
                  <a:pt x="13867" y="83318"/>
                </a:lnTo>
                <a:lnTo>
                  <a:pt x="13906" y="83453"/>
                </a:lnTo>
                <a:lnTo>
                  <a:pt x="13944" y="83569"/>
                </a:lnTo>
                <a:lnTo>
                  <a:pt x="13944" y="83685"/>
                </a:lnTo>
                <a:lnTo>
                  <a:pt x="13944" y="83781"/>
                </a:lnTo>
                <a:lnTo>
                  <a:pt x="13906" y="83878"/>
                </a:lnTo>
                <a:lnTo>
                  <a:pt x="13867" y="83975"/>
                </a:lnTo>
                <a:lnTo>
                  <a:pt x="13809" y="84071"/>
                </a:lnTo>
                <a:lnTo>
                  <a:pt x="13674" y="84264"/>
                </a:lnTo>
                <a:lnTo>
                  <a:pt x="13481" y="84535"/>
                </a:lnTo>
                <a:lnTo>
                  <a:pt x="13307" y="84824"/>
                </a:lnTo>
                <a:lnTo>
                  <a:pt x="13133" y="85133"/>
                </a:lnTo>
                <a:lnTo>
                  <a:pt x="12998" y="85442"/>
                </a:lnTo>
                <a:lnTo>
                  <a:pt x="12824" y="85983"/>
                </a:lnTo>
                <a:lnTo>
                  <a:pt x="12650" y="86543"/>
                </a:lnTo>
                <a:lnTo>
                  <a:pt x="12341" y="87663"/>
                </a:lnTo>
                <a:lnTo>
                  <a:pt x="11974" y="88880"/>
                </a:lnTo>
                <a:lnTo>
                  <a:pt x="11820" y="89517"/>
                </a:lnTo>
                <a:lnTo>
                  <a:pt x="11685" y="90135"/>
                </a:lnTo>
                <a:lnTo>
                  <a:pt x="11569" y="90754"/>
                </a:lnTo>
                <a:lnTo>
                  <a:pt x="11491" y="91391"/>
                </a:lnTo>
                <a:lnTo>
                  <a:pt x="11453" y="92028"/>
                </a:lnTo>
                <a:lnTo>
                  <a:pt x="11433" y="92357"/>
                </a:lnTo>
                <a:lnTo>
                  <a:pt x="11453" y="92685"/>
                </a:lnTo>
                <a:lnTo>
                  <a:pt x="11491" y="93361"/>
                </a:lnTo>
                <a:lnTo>
                  <a:pt x="11569" y="94056"/>
                </a:lnTo>
                <a:lnTo>
                  <a:pt x="11743" y="95427"/>
                </a:lnTo>
                <a:lnTo>
                  <a:pt x="11781" y="95698"/>
                </a:lnTo>
                <a:lnTo>
                  <a:pt x="11781" y="95833"/>
                </a:lnTo>
                <a:lnTo>
                  <a:pt x="11781" y="95949"/>
                </a:lnTo>
                <a:lnTo>
                  <a:pt x="11762" y="96084"/>
                </a:lnTo>
                <a:lnTo>
                  <a:pt x="11704" y="96200"/>
                </a:lnTo>
                <a:lnTo>
                  <a:pt x="11627" y="96296"/>
                </a:lnTo>
                <a:lnTo>
                  <a:pt x="11511" y="96412"/>
                </a:lnTo>
                <a:lnTo>
                  <a:pt x="11337" y="96528"/>
                </a:lnTo>
                <a:lnTo>
                  <a:pt x="11182" y="96663"/>
                </a:lnTo>
                <a:lnTo>
                  <a:pt x="11047" y="96818"/>
                </a:lnTo>
                <a:lnTo>
                  <a:pt x="10951" y="96953"/>
                </a:lnTo>
                <a:lnTo>
                  <a:pt x="10854" y="97127"/>
                </a:lnTo>
                <a:lnTo>
                  <a:pt x="10777" y="97281"/>
                </a:lnTo>
                <a:lnTo>
                  <a:pt x="10719" y="97436"/>
                </a:lnTo>
                <a:lnTo>
                  <a:pt x="10680" y="97610"/>
                </a:lnTo>
                <a:lnTo>
                  <a:pt x="10642" y="97784"/>
                </a:lnTo>
                <a:lnTo>
                  <a:pt x="10622" y="97957"/>
                </a:lnTo>
                <a:lnTo>
                  <a:pt x="10622" y="98324"/>
                </a:lnTo>
                <a:lnTo>
                  <a:pt x="10661" y="98691"/>
                </a:lnTo>
                <a:lnTo>
                  <a:pt x="10700" y="99058"/>
                </a:lnTo>
                <a:lnTo>
                  <a:pt x="10738" y="99271"/>
                </a:lnTo>
                <a:lnTo>
                  <a:pt x="10738" y="99464"/>
                </a:lnTo>
                <a:lnTo>
                  <a:pt x="10738" y="99657"/>
                </a:lnTo>
                <a:lnTo>
                  <a:pt x="10719" y="99831"/>
                </a:lnTo>
                <a:lnTo>
                  <a:pt x="10680" y="100005"/>
                </a:lnTo>
                <a:lnTo>
                  <a:pt x="10603" y="100178"/>
                </a:lnTo>
                <a:lnTo>
                  <a:pt x="10506" y="100352"/>
                </a:lnTo>
                <a:lnTo>
                  <a:pt x="10391" y="100507"/>
                </a:lnTo>
                <a:lnTo>
                  <a:pt x="10236" y="100719"/>
                </a:lnTo>
                <a:lnTo>
                  <a:pt x="10082" y="100932"/>
                </a:lnTo>
                <a:lnTo>
                  <a:pt x="8981" y="102187"/>
                </a:lnTo>
                <a:lnTo>
                  <a:pt x="7899" y="103442"/>
                </a:lnTo>
                <a:lnTo>
                  <a:pt x="7822" y="103558"/>
                </a:lnTo>
                <a:lnTo>
                  <a:pt x="7764" y="103713"/>
                </a:lnTo>
                <a:lnTo>
                  <a:pt x="7687" y="104022"/>
                </a:lnTo>
                <a:lnTo>
                  <a:pt x="7938" y="104099"/>
                </a:lnTo>
                <a:lnTo>
                  <a:pt x="8054" y="104138"/>
                </a:lnTo>
                <a:lnTo>
                  <a:pt x="8112" y="104138"/>
                </a:lnTo>
                <a:lnTo>
                  <a:pt x="8150" y="104118"/>
                </a:lnTo>
                <a:lnTo>
                  <a:pt x="8459" y="103983"/>
                </a:lnTo>
                <a:lnTo>
                  <a:pt x="8768" y="103829"/>
                </a:lnTo>
                <a:lnTo>
                  <a:pt x="9058" y="103655"/>
                </a:lnTo>
                <a:lnTo>
                  <a:pt x="9328" y="103481"/>
                </a:lnTo>
                <a:lnTo>
                  <a:pt x="9618" y="103249"/>
                </a:lnTo>
                <a:lnTo>
                  <a:pt x="9888" y="102998"/>
                </a:lnTo>
                <a:lnTo>
                  <a:pt x="10429" y="102496"/>
                </a:lnTo>
                <a:lnTo>
                  <a:pt x="10545" y="102573"/>
                </a:lnTo>
                <a:lnTo>
                  <a:pt x="9444" y="104620"/>
                </a:lnTo>
                <a:lnTo>
                  <a:pt x="8884" y="105683"/>
                </a:lnTo>
                <a:lnTo>
                  <a:pt x="8594" y="106224"/>
                </a:lnTo>
                <a:lnTo>
                  <a:pt x="8343" y="106764"/>
                </a:lnTo>
                <a:lnTo>
                  <a:pt x="8247" y="106977"/>
                </a:lnTo>
                <a:lnTo>
                  <a:pt x="8208" y="107112"/>
                </a:lnTo>
                <a:lnTo>
                  <a:pt x="8189" y="107228"/>
                </a:lnTo>
                <a:lnTo>
                  <a:pt x="8189" y="107344"/>
                </a:lnTo>
                <a:lnTo>
                  <a:pt x="8227" y="107440"/>
                </a:lnTo>
                <a:lnTo>
                  <a:pt x="8305" y="107537"/>
                </a:lnTo>
                <a:lnTo>
                  <a:pt x="8401" y="107614"/>
                </a:lnTo>
                <a:lnTo>
                  <a:pt x="8517" y="107653"/>
                </a:lnTo>
                <a:lnTo>
                  <a:pt x="8614" y="107653"/>
                </a:lnTo>
                <a:lnTo>
                  <a:pt x="8710" y="107614"/>
                </a:lnTo>
                <a:lnTo>
                  <a:pt x="8788" y="107537"/>
                </a:lnTo>
                <a:lnTo>
                  <a:pt x="8865" y="107460"/>
                </a:lnTo>
                <a:lnTo>
                  <a:pt x="8923" y="107363"/>
                </a:lnTo>
                <a:lnTo>
                  <a:pt x="9039" y="107189"/>
                </a:lnTo>
                <a:lnTo>
                  <a:pt x="9657" y="106281"/>
                </a:lnTo>
                <a:lnTo>
                  <a:pt x="10275" y="105374"/>
                </a:lnTo>
                <a:lnTo>
                  <a:pt x="10371" y="105741"/>
                </a:lnTo>
                <a:lnTo>
                  <a:pt x="10468" y="106146"/>
                </a:lnTo>
                <a:lnTo>
                  <a:pt x="10545" y="106552"/>
                </a:lnTo>
                <a:lnTo>
                  <a:pt x="10564" y="106957"/>
                </a:lnTo>
                <a:lnTo>
                  <a:pt x="10564" y="107151"/>
                </a:lnTo>
                <a:lnTo>
                  <a:pt x="10545" y="107344"/>
                </a:lnTo>
                <a:lnTo>
                  <a:pt x="10526" y="107537"/>
                </a:lnTo>
                <a:lnTo>
                  <a:pt x="10487" y="107730"/>
                </a:lnTo>
                <a:lnTo>
                  <a:pt x="10429" y="107904"/>
                </a:lnTo>
                <a:lnTo>
                  <a:pt x="10352" y="108097"/>
                </a:lnTo>
                <a:lnTo>
                  <a:pt x="10275" y="108290"/>
                </a:lnTo>
                <a:lnTo>
                  <a:pt x="10178" y="108464"/>
                </a:lnTo>
                <a:lnTo>
                  <a:pt x="10062" y="108638"/>
                </a:lnTo>
                <a:lnTo>
                  <a:pt x="9927" y="108811"/>
                </a:lnTo>
                <a:lnTo>
                  <a:pt x="9830" y="108966"/>
                </a:lnTo>
                <a:lnTo>
                  <a:pt x="9734" y="109121"/>
                </a:lnTo>
                <a:lnTo>
                  <a:pt x="9676" y="109275"/>
                </a:lnTo>
                <a:lnTo>
                  <a:pt x="9657" y="109430"/>
                </a:lnTo>
                <a:lnTo>
                  <a:pt x="9637" y="109584"/>
                </a:lnTo>
                <a:lnTo>
                  <a:pt x="9657" y="109758"/>
                </a:lnTo>
                <a:lnTo>
                  <a:pt x="9695" y="109932"/>
                </a:lnTo>
                <a:lnTo>
                  <a:pt x="9773" y="110105"/>
                </a:lnTo>
                <a:lnTo>
                  <a:pt x="9811" y="110260"/>
                </a:lnTo>
                <a:lnTo>
                  <a:pt x="9830" y="110415"/>
                </a:lnTo>
                <a:lnTo>
                  <a:pt x="9811" y="110588"/>
                </a:lnTo>
                <a:lnTo>
                  <a:pt x="9773" y="110743"/>
                </a:lnTo>
                <a:lnTo>
                  <a:pt x="9406" y="111709"/>
                </a:lnTo>
                <a:lnTo>
                  <a:pt x="9212" y="112172"/>
                </a:lnTo>
                <a:lnTo>
                  <a:pt x="9000" y="112636"/>
                </a:lnTo>
                <a:lnTo>
                  <a:pt x="8826" y="113060"/>
                </a:lnTo>
                <a:lnTo>
                  <a:pt x="8672" y="113505"/>
                </a:lnTo>
                <a:lnTo>
                  <a:pt x="8536" y="113949"/>
                </a:lnTo>
                <a:lnTo>
                  <a:pt x="8440" y="114393"/>
                </a:lnTo>
                <a:lnTo>
                  <a:pt x="8247" y="115301"/>
                </a:lnTo>
                <a:lnTo>
                  <a:pt x="8073" y="116209"/>
                </a:lnTo>
                <a:lnTo>
                  <a:pt x="8015" y="116537"/>
                </a:lnTo>
                <a:lnTo>
                  <a:pt x="7976" y="116865"/>
                </a:lnTo>
                <a:lnTo>
                  <a:pt x="7938" y="117193"/>
                </a:lnTo>
                <a:lnTo>
                  <a:pt x="7918" y="117522"/>
                </a:lnTo>
                <a:lnTo>
                  <a:pt x="7899" y="117850"/>
                </a:lnTo>
                <a:lnTo>
                  <a:pt x="7899" y="118159"/>
                </a:lnTo>
                <a:lnTo>
                  <a:pt x="7918" y="118487"/>
                </a:lnTo>
                <a:lnTo>
                  <a:pt x="7957" y="118797"/>
                </a:lnTo>
                <a:lnTo>
                  <a:pt x="7996" y="119106"/>
                </a:lnTo>
                <a:lnTo>
                  <a:pt x="8054" y="119415"/>
                </a:lnTo>
                <a:lnTo>
                  <a:pt x="8131" y="119743"/>
                </a:lnTo>
                <a:lnTo>
                  <a:pt x="8227" y="120052"/>
                </a:lnTo>
                <a:lnTo>
                  <a:pt x="8324" y="120361"/>
                </a:lnTo>
                <a:lnTo>
                  <a:pt x="8459" y="120670"/>
                </a:lnTo>
                <a:lnTo>
                  <a:pt x="8594" y="120960"/>
                </a:lnTo>
                <a:lnTo>
                  <a:pt x="8749" y="121269"/>
                </a:lnTo>
                <a:lnTo>
                  <a:pt x="8903" y="121597"/>
                </a:lnTo>
                <a:lnTo>
                  <a:pt x="9058" y="121945"/>
                </a:lnTo>
                <a:lnTo>
                  <a:pt x="9348" y="122640"/>
                </a:lnTo>
                <a:lnTo>
                  <a:pt x="9618" y="123335"/>
                </a:lnTo>
                <a:lnTo>
                  <a:pt x="9908" y="124050"/>
                </a:lnTo>
                <a:lnTo>
                  <a:pt x="9927" y="124127"/>
                </a:lnTo>
                <a:lnTo>
                  <a:pt x="9946" y="124204"/>
                </a:lnTo>
                <a:lnTo>
                  <a:pt x="9946" y="124282"/>
                </a:lnTo>
                <a:lnTo>
                  <a:pt x="9927" y="124339"/>
                </a:lnTo>
                <a:lnTo>
                  <a:pt x="9908" y="124397"/>
                </a:lnTo>
                <a:lnTo>
                  <a:pt x="9850" y="124455"/>
                </a:lnTo>
                <a:lnTo>
                  <a:pt x="9695" y="124533"/>
                </a:lnTo>
                <a:lnTo>
                  <a:pt x="9599" y="124610"/>
                </a:lnTo>
                <a:lnTo>
                  <a:pt x="9502" y="124687"/>
                </a:lnTo>
                <a:lnTo>
                  <a:pt x="9425" y="124803"/>
                </a:lnTo>
                <a:lnTo>
                  <a:pt x="9386" y="124919"/>
                </a:lnTo>
                <a:lnTo>
                  <a:pt x="9309" y="125209"/>
                </a:lnTo>
                <a:lnTo>
                  <a:pt x="9251" y="125498"/>
                </a:lnTo>
                <a:lnTo>
                  <a:pt x="9212" y="125807"/>
                </a:lnTo>
                <a:lnTo>
                  <a:pt x="9193" y="126097"/>
                </a:lnTo>
                <a:lnTo>
                  <a:pt x="9232" y="129322"/>
                </a:lnTo>
                <a:lnTo>
                  <a:pt x="9270" y="132567"/>
                </a:lnTo>
                <a:lnTo>
                  <a:pt x="9251" y="132953"/>
                </a:lnTo>
                <a:lnTo>
                  <a:pt x="9232" y="133320"/>
                </a:lnTo>
                <a:lnTo>
                  <a:pt x="9174" y="133687"/>
                </a:lnTo>
                <a:lnTo>
                  <a:pt x="9116" y="133861"/>
                </a:lnTo>
                <a:lnTo>
                  <a:pt x="9058" y="134035"/>
                </a:lnTo>
                <a:lnTo>
                  <a:pt x="9000" y="134209"/>
                </a:lnTo>
                <a:lnTo>
                  <a:pt x="8923" y="134363"/>
                </a:lnTo>
                <a:lnTo>
                  <a:pt x="8826" y="134518"/>
                </a:lnTo>
                <a:lnTo>
                  <a:pt x="8710" y="134672"/>
                </a:lnTo>
                <a:lnTo>
                  <a:pt x="8594" y="134807"/>
                </a:lnTo>
                <a:lnTo>
                  <a:pt x="8459" y="134942"/>
                </a:lnTo>
                <a:lnTo>
                  <a:pt x="8305" y="135078"/>
                </a:lnTo>
                <a:lnTo>
                  <a:pt x="8131" y="135194"/>
                </a:lnTo>
                <a:lnTo>
                  <a:pt x="8015" y="135290"/>
                </a:lnTo>
                <a:lnTo>
                  <a:pt x="7899" y="135387"/>
                </a:lnTo>
                <a:lnTo>
                  <a:pt x="7706" y="135618"/>
                </a:lnTo>
                <a:lnTo>
                  <a:pt x="7339" y="136063"/>
                </a:lnTo>
                <a:lnTo>
                  <a:pt x="6972" y="136468"/>
                </a:lnTo>
                <a:lnTo>
                  <a:pt x="6567" y="136855"/>
                </a:lnTo>
                <a:lnTo>
                  <a:pt x="6161" y="137221"/>
                </a:lnTo>
                <a:lnTo>
                  <a:pt x="5736" y="137569"/>
                </a:lnTo>
                <a:lnTo>
                  <a:pt x="5311" y="137917"/>
                </a:lnTo>
                <a:lnTo>
                  <a:pt x="4461" y="138612"/>
                </a:lnTo>
                <a:lnTo>
                  <a:pt x="4075" y="138902"/>
                </a:lnTo>
                <a:lnTo>
                  <a:pt x="3708" y="139172"/>
                </a:lnTo>
                <a:lnTo>
                  <a:pt x="3322" y="139423"/>
                </a:lnTo>
                <a:lnTo>
                  <a:pt x="2916" y="139636"/>
                </a:lnTo>
                <a:lnTo>
                  <a:pt x="2511" y="139809"/>
                </a:lnTo>
                <a:lnTo>
                  <a:pt x="2279" y="139906"/>
                </a:lnTo>
                <a:lnTo>
                  <a:pt x="2067" y="139964"/>
                </a:lnTo>
                <a:lnTo>
                  <a:pt x="1835" y="140022"/>
                </a:lnTo>
                <a:lnTo>
                  <a:pt x="1603" y="140061"/>
                </a:lnTo>
                <a:lnTo>
                  <a:pt x="1371" y="140099"/>
                </a:lnTo>
                <a:lnTo>
                  <a:pt x="1120" y="140118"/>
                </a:lnTo>
                <a:lnTo>
                  <a:pt x="985" y="140118"/>
                </a:lnTo>
                <a:lnTo>
                  <a:pt x="869" y="140157"/>
                </a:lnTo>
                <a:lnTo>
                  <a:pt x="753" y="140196"/>
                </a:lnTo>
                <a:lnTo>
                  <a:pt x="637" y="140234"/>
                </a:lnTo>
                <a:lnTo>
                  <a:pt x="541" y="140292"/>
                </a:lnTo>
                <a:lnTo>
                  <a:pt x="444" y="140370"/>
                </a:lnTo>
                <a:lnTo>
                  <a:pt x="348" y="140427"/>
                </a:lnTo>
                <a:lnTo>
                  <a:pt x="270" y="140524"/>
                </a:lnTo>
                <a:lnTo>
                  <a:pt x="212" y="140621"/>
                </a:lnTo>
                <a:lnTo>
                  <a:pt x="155" y="140717"/>
                </a:lnTo>
                <a:lnTo>
                  <a:pt x="58" y="140949"/>
                </a:lnTo>
                <a:lnTo>
                  <a:pt x="0" y="141181"/>
                </a:lnTo>
                <a:lnTo>
                  <a:pt x="0" y="141451"/>
                </a:lnTo>
                <a:lnTo>
                  <a:pt x="19" y="141895"/>
                </a:lnTo>
                <a:lnTo>
                  <a:pt x="77" y="142320"/>
                </a:lnTo>
                <a:lnTo>
                  <a:pt x="135" y="142764"/>
                </a:lnTo>
                <a:lnTo>
                  <a:pt x="135" y="142996"/>
                </a:lnTo>
                <a:lnTo>
                  <a:pt x="155" y="143209"/>
                </a:lnTo>
                <a:lnTo>
                  <a:pt x="155" y="143479"/>
                </a:lnTo>
                <a:lnTo>
                  <a:pt x="212" y="143730"/>
                </a:lnTo>
                <a:lnTo>
                  <a:pt x="290" y="143962"/>
                </a:lnTo>
                <a:lnTo>
                  <a:pt x="406" y="144174"/>
                </a:lnTo>
                <a:lnTo>
                  <a:pt x="541" y="144348"/>
                </a:lnTo>
                <a:lnTo>
                  <a:pt x="715" y="144483"/>
                </a:lnTo>
                <a:lnTo>
                  <a:pt x="927" y="144618"/>
                </a:lnTo>
                <a:lnTo>
                  <a:pt x="1159" y="144715"/>
                </a:lnTo>
                <a:lnTo>
                  <a:pt x="1796" y="144927"/>
                </a:lnTo>
                <a:lnTo>
                  <a:pt x="2453" y="145121"/>
                </a:lnTo>
                <a:lnTo>
                  <a:pt x="2781" y="145198"/>
                </a:lnTo>
                <a:lnTo>
                  <a:pt x="3109" y="145256"/>
                </a:lnTo>
                <a:lnTo>
                  <a:pt x="3438" y="145314"/>
                </a:lnTo>
                <a:lnTo>
                  <a:pt x="3785" y="145352"/>
                </a:lnTo>
                <a:lnTo>
                  <a:pt x="4539" y="145391"/>
                </a:lnTo>
                <a:lnTo>
                  <a:pt x="5311" y="145391"/>
                </a:lnTo>
                <a:lnTo>
                  <a:pt x="6084" y="145352"/>
                </a:lnTo>
                <a:lnTo>
                  <a:pt x="6837" y="145275"/>
                </a:lnTo>
                <a:lnTo>
                  <a:pt x="7204" y="145217"/>
                </a:lnTo>
                <a:lnTo>
                  <a:pt x="7590" y="145159"/>
                </a:lnTo>
                <a:lnTo>
                  <a:pt x="7957" y="145082"/>
                </a:lnTo>
                <a:lnTo>
                  <a:pt x="8324" y="144985"/>
                </a:lnTo>
                <a:lnTo>
                  <a:pt x="8691" y="144889"/>
                </a:lnTo>
                <a:lnTo>
                  <a:pt x="9058" y="144773"/>
                </a:lnTo>
                <a:lnTo>
                  <a:pt x="9425" y="144638"/>
                </a:lnTo>
                <a:lnTo>
                  <a:pt x="9792" y="144503"/>
                </a:lnTo>
                <a:lnTo>
                  <a:pt x="10255" y="144309"/>
                </a:lnTo>
                <a:lnTo>
                  <a:pt x="10487" y="144213"/>
                </a:lnTo>
                <a:lnTo>
                  <a:pt x="10700" y="144097"/>
                </a:lnTo>
                <a:lnTo>
                  <a:pt x="10912" y="143981"/>
                </a:lnTo>
                <a:lnTo>
                  <a:pt x="11105" y="143827"/>
                </a:lnTo>
                <a:lnTo>
                  <a:pt x="11279" y="143653"/>
                </a:lnTo>
                <a:lnTo>
                  <a:pt x="11433" y="143460"/>
                </a:lnTo>
                <a:lnTo>
                  <a:pt x="11569" y="143286"/>
                </a:lnTo>
                <a:lnTo>
                  <a:pt x="11685" y="143151"/>
                </a:lnTo>
                <a:lnTo>
                  <a:pt x="11781" y="143073"/>
                </a:lnTo>
                <a:lnTo>
                  <a:pt x="11897" y="143035"/>
                </a:lnTo>
                <a:lnTo>
                  <a:pt x="12032" y="143015"/>
                </a:lnTo>
                <a:lnTo>
                  <a:pt x="12167" y="143035"/>
                </a:lnTo>
                <a:lnTo>
                  <a:pt x="12341" y="143093"/>
                </a:lnTo>
                <a:lnTo>
                  <a:pt x="12534" y="143151"/>
                </a:lnTo>
                <a:lnTo>
                  <a:pt x="12727" y="143209"/>
                </a:lnTo>
                <a:lnTo>
                  <a:pt x="12921" y="143267"/>
                </a:lnTo>
                <a:lnTo>
                  <a:pt x="13133" y="143267"/>
                </a:lnTo>
                <a:lnTo>
                  <a:pt x="13326" y="143247"/>
                </a:lnTo>
                <a:lnTo>
                  <a:pt x="13751" y="143151"/>
                </a:lnTo>
                <a:lnTo>
                  <a:pt x="14176" y="143035"/>
                </a:lnTo>
                <a:lnTo>
                  <a:pt x="14582" y="142900"/>
                </a:lnTo>
                <a:lnTo>
                  <a:pt x="14987" y="142764"/>
                </a:lnTo>
                <a:lnTo>
                  <a:pt x="15393" y="142591"/>
                </a:lnTo>
                <a:lnTo>
                  <a:pt x="15760" y="142417"/>
                </a:lnTo>
                <a:lnTo>
                  <a:pt x="16146" y="142224"/>
                </a:lnTo>
                <a:lnTo>
                  <a:pt x="16513" y="142011"/>
                </a:lnTo>
                <a:lnTo>
                  <a:pt x="16861" y="141779"/>
                </a:lnTo>
                <a:lnTo>
                  <a:pt x="17208" y="141528"/>
                </a:lnTo>
                <a:lnTo>
                  <a:pt x="17537" y="141277"/>
                </a:lnTo>
                <a:lnTo>
                  <a:pt x="17865" y="141007"/>
                </a:lnTo>
                <a:lnTo>
                  <a:pt x="18174" y="140717"/>
                </a:lnTo>
                <a:lnTo>
                  <a:pt x="18483" y="140408"/>
                </a:lnTo>
                <a:lnTo>
                  <a:pt x="18792" y="140099"/>
                </a:lnTo>
                <a:lnTo>
                  <a:pt x="19082" y="139752"/>
                </a:lnTo>
                <a:lnTo>
                  <a:pt x="19140" y="139674"/>
                </a:lnTo>
                <a:lnTo>
                  <a:pt x="19178" y="139578"/>
                </a:lnTo>
                <a:lnTo>
                  <a:pt x="19255" y="139365"/>
                </a:lnTo>
                <a:lnTo>
                  <a:pt x="19294" y="139153"/>
                </a:lnTo>
                <a:lnTo>
                  <a:pt x="19294" y="138921"/>
                </a:lnTo>
                <a:lnTo>
                  <a:pt x="19255" y="138535"/>
                </a:lnTo>
                <a:lnTo>
                  <a:pt x="19197" y="138168"/>
                </a:lnTo>
                <a:lnTo>
                  <a:pt x="19062" y="137395"/>
                </a:lnTo>
                <a:lnTo>
                  <a:pt x="18985" y="136990"/>
                </a:lnTo>
                <a:lnTo>
                  <a:pt x="18908" y="136584"/>
                </a:lnTo>
                <a:lnTo>
                  <a:pt x="18811" y="135754"/>
                </a:lnTo>
                <a:lnTo>
                  <a:pt x="18753" y="134923"/>
                </a:lnTo>
                <a:lnTo>
                  <a:pt x="18715" y="134093"/>
                </a:lnTo>
                <a:lnTo>
                  <a:pt x="18715" y="133282"/>
                </a:lnTo>
                <a:lnTo>
                  <a:pt x="18734" y="132451"/>
                </a:lnTo>
                <a:lnTo>
                  <a:pt x="18792" y="130790"/>
                </a:lnTo>
                <a:lnTo>
                  <a:pt x="18850" y="129477"/>
                </a:lnTo>
                <a:lnTo>
                  <a:pt x="18908" y="128163"/>
                </a:lnTo>
                <a:lnTo>
                  <a:pt x="19082" y="125518"/>
                </a:lnTo>
                <a:lnTo>
                  <a:pt x="19101" y="125402"/>
                </a:lnTo>
                <a:lnTo>
                  <a:pt x="19140" y="125286"/>
                </a:lnTo>
                <a:lnTo>
                  <a:pt x="19197" y="125170"/>
                </a:lnTo>
                <a:lnTo>
                  <a:pt x="19275" y="125073"/>
                </a:lnTo>
                <a:lnTo>
                  <a:pt x="19449" y="124919"/>
                </a:lnTo>
                <a:lnTo>
                  <a:pt x="19603" y="124726"/>
                </a:lnTo>
                <a:lnTo>
                  <a:pt x="19719" y="124552"/>
                </a:lnTo>
                <a:lnTo>
                  <a:pt x="19815" y="124339"/>
                </a:lnTo>
                <a:lnTo>
                  <a:pt x="19873" y="124127"/>
                </a:lnTo>
                <a:lnTo>
                  <a:pt x="19912" y="123915"/>
                </a:lnTo>
                <a:lnTo>
                  <a:pt x="19931" y="123683"/>
                </a:lnTo>
                <a:lnTo>
                  <a:pt x="19931" y="123451"/>
                </a:lnTo>
                <a:lnTo>
                  <a:pt x="19680" y="120805"/>
                </a:lnTo>
                <a:lnTo>
                  <a:pt x="19564" y="119492"/>
                </a:lnTo>
                <a:lnTo>
                  <a:pt x="19468" y="118159"/>
                </a:lnTo>
                <a:lnTo>
                  <a:pt x="19410" y="117580"/>
                </a:lnTo>
                <a:lnTo>
                  <a:pt x="19371" y="117020"/>
                </a:lnTo>
                <a:lnTo>
                  <a:pt x="19371" y="116730"/>
                </a:lnTo>
                <a:lnTo>
                  <a:pt x="19371" y="116440"/>
                </a:lnTo>
                <a:lnTo>
                  <a:pt x="19391" y="116170"/>
                </a:lnTo>
                <a:lnTo>
                  <a:pt x="19449" y="115880"/>
                </a:lnTo>
                <a:lnTo>
                  <a:pt x="19545" y="115397"/>
                </a:lnTo>
                <a:lnTo>
                  <a:pt x="19661" y="114915"/>
                </a:lnTo>
                <a:lnTo>
                  <a:pt x="19815" y="114451"/>
                </a:lnTo>
                <a:lnTo>
                  <a:pt x="20009" y="114007"/>
                </a:lnTo>
                <a:lnTo>
                  <a:pt x="20125" y="113794"/>
                </a:lnTo>
                <a:lnTo>
                  <a:pt x="20240" y="113582"/>
                </a:lnTo>
                <a:lnTo>
                  <a:pt x="20376" y="113369"/>
                </a:lnTo>
                <a:lnTo>
                  <a:pt x="20530" y="113176"/>
                </a:lnTo>
                <a:lnTo>
                  <a:pt x="20704" y="112983"/>
                </a:lnTo>
                <a:lnTo>
                  <a:pt x="20878" y="112809"/>
                </a:lnTo>
                <a:lnTo>
                  <a:pt x="21071" y="112636"/>
                </a:lnTo>
                <a:lnTo>
                  <a:pt x="21264" y="112462"/>
                </a:lnTo>
                <a:lnTo>
                  <a:pt x="21476" y="112307"/>
                </a:lnTo>
                <a:lnTo>
                  <a:pt x="21670" y="112133"/>
                </a:lnTo>
                <a:lnTo>
                  <a:pt x="21843" y="111960"/>
                </a:lnTo>
                <a:lnTo>
                  <a:pt x="21998" y="111786"/>
                </a:lnTo>
                <a:lnTo>
                  <a:pt x="22114" y="111612"/>
                </a:lnTo>
                <a:lnTo>
                  <a:pt x="22230" y="111419"/>
                </a:lnTo>
                <a:lnTo>
                  <a:pt x="22326" y="111206"/>
                </a:lnTo>
                <a:lnTo>
                  <a:pt x="22403" y="111013"/>
                </a:lnTo>
                <a:lnTo>
                  <a:pt x="22461" y="110801"/>
                </a:lnTo>
                <a:lnTo>
                  <a:pt x="22500" y="110588"/>
                </a:lnTo>
                <a:lnTo>
                  <a:pt x="22519" y="110357"/>
                </a:lnTo>
                <a:lnTo>
                  <a:pt x="22539" y="110125"/>
                </a:lnTo>
                <a:lnTo>
                  <a:pt x="22519" y="109893"/>
                </a:lnTo>
                <a:lnTo>
                  <a:pt x="22500" y="109661"/>
                </a:lnTo>
                <a:lnTo>
                  <a:pt x="22461" y="109410"/>
                </a:lnTo>
                <a:lnTo>
                  <a:pt x="22403" y="109159"/>
                </a:lnTo>
                <a:lnTo>
                  <a:pt x="22307" y="108696"/>
                </a:lnTo>
                <a:lnTo>
                  <a:pt x="22268" y="108483"/>
                </a:lnTo>
                <a:lnTo>
                  <a:pt x="22249" y="108251"/>
                </a:lnTo>
                <a:lnTo>
                  <a:pt x="22249" y="108039"/>
                </a:lnTo>
                <a:lnTo>
                  <a:pt x="22249" y="107827"/>
                </a:lnTo>
                <a:lnTo>
                  <a:pt x="22268" y="107614"/>
                </a:lnTo>
                <a:lnTo>
                  <a:pt x="22307" y="107402"/>
                </a:lnTo>
                <a:lnTo>
                  <a:pt x="22346" y="107189"/>
                </a:lnTo>
                <a:lnTo>
                  <a:pt x="22423" y="106977"/>
                </a:lnTo>
                <a:lnTo>
                  <a:pt x="22500" y="106764"/>
                </a:lnTo>
                <a:lnTo>
                  <a:pt x="22577" y="106571"/>
                </a:lnTo>
                <a:lnTo>
                  <a:pt x="22693" y="106378"/>
                </a:lnTo>
                <a:lnTo>
                  <a:pt x="22809" y="106185"/>
                </a:lnTo>
                <a:lnTo>
                  <a:pt x="22944" y="105992"/>
                </a:lnTo>
                <a:lnTo>
                  <a:pt x="23099" y="105799"/>
                </a:lnTo>
                <a:lnTo>
                  <a:pt x="23388" y="105432"/>
                </a:lnTo>
                <a:lnTo>
                  <a:pt x="23659" y="105084"/>
                </a:lnTo>
                <a:lnTo>
                  <a:pt x="23929" y="104717"/>
                </a:lnTo>
                <a:lnTo>
                  <a:pt x="24219" y="104350"/>
                </a:lnTo>
                <a:lnTo>
                  <a:pt x="24393" y="104138"/>
                </a:lnTo>
                <a:lnTo>
                  <a:pt x="24547" y="103906"/>
                </a:lnTo>
                <a:lnTo>
                  <a:pt x="24663" y="103655"/>
                </a:lnTo>
                <a:lnTo>
                  <a:pt x="24740" y="103423"/>
                </a:lnTo>
                <a:lnTo>
                  <a:pt x="24779" y="103172"/>
                </a:lnTo>
                <a:lnTo>
                  <a:pt x="24798" y="102902"/>
                </a:lnTo>
                <a:lnTo>
                  <a:pt x="24760" y="102631"/>
                </a:lnTo>
                <a:lnTo>
                  <a:pt x="24682" y="102361"/>
                </a:lnTo>
                <a:lnTo>
                  <a:pt x="24644" y="102168"/>
                </a:lnTo>
                <a:lnTo>
                  <a:pt x="24625" y="102013"/>
                </a:lnTo>
                <a:lnTo>
                  <a:pt x="24644" y="101859"/>
                </a:lnTo>
                <a:lnTo>
                  <a:pt x="24682" y="101723"/>
                </a:lnTo>
                <a:lnTo>
                  <a:pt x="24760" y="101588"/>
                </a:lnTo>
                <a:lnTo>
                  <a:pt x="24856" y="101472"/>
                </a:lnTo>
                <a:lnTo>
                  <a:pt x="24972" y="101357"/>
                </a:lnTo>
                <a:lnTo>
                  <a:pt x="25107" y="101241"/>
                </a:lnTo>
                <a:lnTo>
                  <a:pt x="26034" y="100545"/>
                </a:lnTo>
                <a:lnTo>
                  <a:pt x="26981" y="99850"/>
                </a:lnTo>
                <a:lnTo>
                  <a:pt x="27232" y="99676"/>
                </a:lnTo>
                <a:lnTo>
                  <a:pt x="27444" y="99483"/>
                </a:lnTo>
                <a:lnTo>
                  <a:pt x="27657" y="99290"/>
                </a:lnTo>
                <a:lnTo>
                  <a:pt x="27850" y="99078"/>
                </a:lnTo>
                <a:lnTo>
                  <a:pt x="28024" y="98865"/>
                </a:lnTo>
                <a:lnTo>
                  <a:pt x="28178" y="98633"/>
                </a:lnTo>
                <a:lnTo>
                  <a:pt x="28313" y="98402"/>
                </a:lnTo>
                <a:lnTo>
                  <a:pt x="28429" y="98170"/>
                </a:lnTo>
                <a:lnTo>
                  <a:pt x="28545" y="97919"/>
                </a:lnTo>
                <a:lnTo>
                  <a:pt x="28642" y="97668"/>
                </a:lnTo>
                <a:lnTo>
                  <a:pt x="28719" y="97397"/>
                </a:lnTo>
                <a:lnTo>
                  <a:pt x="28777" y="97127"/>
                </a:lnTo>
                <a:lnTo>
                  <a:pt x="28816" y="96857"/>
                </a:lnTo>
                <a:lnTo>
                  <a:pt x="28854" y="96567"/>
                </a:lnTo>
                <a:lnTo>
                  <a:pt x="28854" y="96277"/>
                </a:lnTo>
                <a:lnTo>
                  <a:pt x="28854" y="95987"/>
                </a:lnTo>
                <a:lnTo>
                  <a:pt x="28816" y="95331"/>
                </a:lnTo>
                <a:lnTo>
                  <a:pt x="28777" y="94693"/>
                </a:lnTo>
                <a:lnTo>
                  <a:pt x="28642" y="93399"/>
                </a:lnTo>
                <a:lnTo>
                  <a:pt x="28622" y="93129"/>
                </a:lnTo>
                <a:lnTo>
                  <a:pt x="28622" y="92878"/>
                </a:lnTo>
                <a:lnTo>
                  <a:pt x="28622" y="92646"/>
                </a:lnTo>
                <a:lnTo>
                  <a:pt x="28661" y="92395"/>
                </a:lnTo>
                <a:lnTo>
                  <a:pt x="28700" y="92163"/>
                </a:lnTo>
                <a:lnTo>
                  <a:pt x="28758" y="91932"/>
                </a:lnTo>
                <a:lnTo>
                  <a:pt x="28893" y="91487"/>
                </a:lnTo>
                <a:lnTo>
                  <a:pt x="29067" y="91063"/>
                </a:lnTo>
                <a:lnTo>
                  <a:pt x="29260" y="90638"/>
                </a:lnTo>
                <a:lnTo>
                  <a:pt x="29472" y="90232"/>
                </a:lnTo>
                <a:lnTo>
                  <a:pt x="29704" y="89846"/>
                </a:lnTo>
                <a:lnTo>
                  <a:pt x="30322" y="91063"/>
                </a:lnTo>
                <a:lnTo>
                  <a:pt x="30631" y="91681"/>
                </a:lnTo>
                <a:lnTo>
                  <a:pt x="30959" y="92279"/>
                </a:lnTo>
                <a:lnTo>
                  <a:pt x="31346" y="92955"/>
                </a:lnTo>
                <a:lnTo>
                  <a:pt x="31751" y="93631"/>
                </a:lnTo>
                <a:lnTo>
                  <a:pt x="32176" y="94288"/>
                </a:lnTo>
                <a:lnTo>
                  <a:pt x="32601" y="94925"/>
                </a:lnTo>
                <a:lnTo>
                  <a:pt x="32794" y="95234"/>
                </a:lnTo>
                <a:lnTo>
                  <a:pt x="32949" y="95563"/>
                </a:lnTo>
                <a:lnTo>
                  <a:pt x="33064" y="95872"/>
                </a:lnTo>
                <a:lnTo>
                  <a:pt x="33122" y="96200"/>
                </a:lnTo>
                <a:lnTo>
                  <a:pt x="33142" y="96528"/>
                </a:lnTo>
                <a:lnTo>
                  <a:pt x="33142" y="96857"/>
                </a:lnTo>
                <a:lnTo>
                  <a:pt x="33084" y="97204"/>
                </a:lnTo>
                <a:lnTo>
                  <a:pt x="32987" y="97552"/>
                </a:lnTo>
                <a:lnTo>
                  <a:pt x="32871" y="97938"/>
                </a:lnTo>
                <a:lnTo>
                  <a:pt x="32813" y="98324"/>
                </a:lnTo>
                <a:lnTo>
                  <a:pt x="32775" y="98711"/>
                </a:lnTo>
                <a:lnTo>
                  <a:pt x="32775" y="99097"/>
                </a:lnTo>
                <a:lnTo>
                  <a:pt x="32813" y="99483"/>
                </a:lnTo>
                <a:lnTo>
                  <a:pt x="32891" y="99869"/>
                </a:lnTo>
                <a:lnTo>
                  <a:pt x="33007" y="100256"/>
                </a:lnTo>
                <a:lnTo>
                  <a:pt x="33161" y="100623"/>
                </a:lnTo>
                <a:lnTo>
                  <a:pt x="33509" y="101299"/>
                </a:lnTo>
                <a:lnTo>
                  <a:pt x="33895" y="101955"/>
                </a:lnTo>
                <a:lnTo>
                  <a:pt x="34011" y="102187"/>
                </a:lnTo>
                <a:lnTo>
                  <a:pt x="34107" y="102399"/>
                </a:lnTo>
                <a:lnTo>
                  <a:pt x="34204" y="102631"/>
                </a:lnTo>
                <a:lnTo>
                  <a:pt x="34281" y="102882"/>
                </a:lnTo>
                <a:lnTo>
                  <a:pt x="34320" y="103114"/>
                </a:lnTo>
                <a:lnTo>
                  <a:pt x="34358" y="103365"/>
                </a:lnTo>
                <a:lnTo>
                  <a:pt x="34358" y="103597"/>
                </a:lnTo>
                <a:lnTo>
                  <a:pt x="34339" y="103867"/>
                </a:lnTo>
                <a:lnTo>
                  <a:pt x="34262" y="104466"/>
                </a:lnTo>
                <a:lnTo>
                  <a:pt x="34146" y="105084"/>
                </a:lnTo>
                <a:lnTo>
                  <a:pt x="33934" y="106320"/>
                </a:lnTo>
                <a:lnTo>
                  <a:pt x="33760" y="107073"/>
                </a:lnTo>
                <a:lnTo>
                  <a:pt x="33605" y="107827"/>
                </a:lnTo>
                <a:lnTo>
                  <a:pt x="33431" y="108580"/>
                </a:lnTo>
                <a:lnTo>
                  <a:pt x="33373" y="108966"/>
                </a:lnTo>
                <a:lnTo>
                  <a:pt x="33316" y="109333"/>
                </a:lnTo>
                <a:lnTo>
                  <a:pt x="33277" y="109796"/>
                </a:lnTo>
                <a:lnTo>
                  <a:pt x="33277" y="110260"/>
                </a:lnTo>
                <a:lnTo>
                  <a:pt x="33316" y="110704"/>
                </a:lnTo>
                <a:lnTo>
                  <a:pt x="33393" y="111148"/>
                </a:lnTo>
                <a:lnTo>
                  <a:pt x="33509" y="111593"/>
                </a:lnTo>
                <a:lnTo>
                  <a:pt x="33644" y="112018"/>
                </a:lnTo>
                <a:lnTo>
                  <a:pt x="33818" y="112442"/>
                </a:lnTo>
                <a:lnTo>
                  <a:pt x="34011" y="112867"/>
                </a:lnTo>
                <a:lnTo>
                  <a:pt x="34243" y="113427"/>
                </a:lnTo>
                <a:lnTo>
                  <a:pt x="34455" y="114007"/>
                </a:lnTo>
                <a:lnTo>
                  <a:pt x="34629" y="114567"/>
                </a:lnTo>
                <a:lnTo>
                  <a:pt x="34764" y="115166"/>
                </a:lnTo>
                <a:lnTo>
                  <a:pt x="34861" y="115745"/>
                </a:lnTo>
                <a:lnTo>
                  <a:pt x="34919" y="116344"/>
                </a:lnTo>
                <a:lnTo>
                  <a:pt x="34938" y="116962"/>
                </a:lnTo>
                <a:lnTo>
                  <a:pt x="34938" y="117560"/>
                </a:lnTo>
                <a:lnTo>
                  <a:pt x="34938" y="117947"/>
                </a:lnTo>
                <a:lnTo>
                  <a:pt x="34957" y="118314"/>
                </a:lnTo>
                <a:lnTo>
                  <a:pt x="34976" y="118661"/>
                </a:lnTo>
                <a:lnTo>
                  <a:pt x="35034" y="119028"/>
                </a:lnTo>
                <a:lnTo>
                  <a:pt x="35112" y="119395"/>
                </a:lnTo>
                <a:lnTo>
                  <a:pt x="35208" y="119743"/>
                </a:lnTo>
                <a:lnTo>
                  <a:pt x="35305" y="120091"/>
                </a:lnTo>
                <a:lnTo>
                  <a:pt x="35440" y="120438"/>
                </a:lnTo>
                <a:lnTo>
                  <a:pt x="35556" y="120766"/>
                </a:lnTo>
                <a:lnTo>
                  <a:pt x="35652" y="121095"/>
                </a:lnTo>
                <a:lnTo>
                  <a:pt x="35749" y="121442"/>
                </a:lnTo>
                <a:lnTo>
                  <a:pt x="35807" y="121771"/>
                </a:lnTo>
                <a:lnTo>
                  <a:pt x="35865" y="122099"/>
                </a:lnTo>
                <a:lnTo>
                  <a:pt x="35904" y="122447"/>
                </a:lnTo>
                <a:lnTo>
                  <a:pt x="35904" y="122794"/>
                </a:lnTo>
                <a:lnTo>
                  <a:pt x="35904" y="123142"/>
                </a:lnTo>
                <a:lnTo>
                  <a:pt x="35846" y="123895"/>
                </a:lnTo>
                <a:lnTo>
                  <a:pt x="35826" y="124648"/>
                </a:lnTo>
                <a:lnTo>
                  <a:pt x="35826" y="125035"/>
                </a:lnTo>
                <a:lnTo>
                  <a:pt x="35846" y="125402"/>
                </a:lnTo>
                <a:lnTo>
                  <a:pt x="35904" y="125788"/>
                </a:lnTo>
                <a:lnTo>
                  <a:pt x="35981" y="126155"/>
                </a:lnTo>
                <a:lnTo>
                  <a:pt x="36097" y="126638"/>
                </a:lnTo>
                <a:lnTo>
                  <a:pt x="36155" y="126889"/>
                </a:lnTo>
                <a:lnTo>
                  <a:pt x="36232" y="127121"/>
                </a:lnTo>
                <a:lnTo>
                  <a:pt x="36328" y="127333"/>
                </a:lnTo>
                <a:lnTo>
                  <a:pt x="36444" y="127545"/>
                </a:lnTo>
                <a:lnTo>
                  <a:pt x="36599" y="127758"/>
                </a:lnTo>
                <a:lnTo>
                  <a:pt x="36773" y="127951"/>
                </a:lnTo>
                <a:lnTo>
                  <a:pt x="36888" y="128086"/>
                </a:lnTo>
                <a:lnTo>
                  <a:pt x="37004" y="128241"/>
                </a:lnTo>
                <a:lnTo>
                  <a:pt x="37062" y="128415"/>
                </a:lnTo>
                <a:lnTo>
                  <a:pt x="37101" y="128588"/>
                </a:lnTo>
                <a:lnTo>
                  <a:pt x="37236" y="131563"/>
                </a:lnTo>
                <a:lnTo>
                  <a:pt x="37275" y="133030"/>
                </a:lnTo>
                <a:lnTo>
                  <a:pt x="37294" y="134518"/>
                </a:lnTo>
                <a:lnTo>
                  <a:pt x="37294" y="135445"/>
                </a:lnTo>
                <a:lnTo>
                  <a:pt x="37255" y="136352"/>
                </a:lnTo>
                <a:lnTo>
                  <a:pt x="37197" y="137279"/>
                </a:lnTo>
                <a:lnTo>
                  <a:pt x="37082" y="138187"/>
                </a:lnTo>
                <a:lnTo>
                  <a:pt x="37004" y="138689"/>
                </a:lnTo>
                <a:lnTo>
                  <a:pt x="36908" y="139191"/>
                </a:lnTo>
                <a:lnTo>
                  <a:pt x="36715" y="140176"/>
                </a:lnTo>
                <a:lnTo>
                  <a:pt x="36483" y="141181"/>
                </a:lnTo>
                <a:lnTo>
                  <a:pt x="36270" y="142185"/>
                </a:lnTo>
                <a:lnTo>
                  <a:pt x="36232" y="142397"/>
                </a:lnTo>
                <a:lnTo>
                  <a:pt x="36232" y="142591"/>
                </a:lnTo>
                <a:lnTo>
                  <a:pt x="36251" y="142784"/>
                </a:lnTo>
                <a:lnTo>
                  <a:pt x="36290" y="142938"/>
                </a:lnTo>
                <a:lnTo>
                  <a:pt x="36367" y="143073"/>
                </a:lnTo>
                <a:lnTo>
                  <a:pt x="36464" y="143189"/>
                </a:lnTo>
                <a:lnTo>
                  <a:pt x="36599" y="143305"/>
                </a:lnTo>
                <a:lnTo>
                  <a:pt x="36773" y="143382"/>
                </a:lnTo>
                <a:lnTo>
                  <a:pt x="38337" y="143981"/>
                </a:lnTo>
                <a:lnTo>
                  <a:pt x="39901" y="144580"/>
                </a:lnTo>
                <a:lnTo>
                  <a:pt x="40075" y="144618"/>
                </a:lnTo>
                <a:lnTo>
                  <a:pt x="40230" y="144657"/>
                </a:lnTo>
                <a:lnTo>
                  <a:pt x="40384" y="144638"/>
                </a:lnTo>
                <a:lnTo>
                  <a:pt x="40519" y="144618"/>
                </a:lnTo>
                <a:lnTo>
                  <a:pt x="40655" y="144561"/>
                </a:lnTo>
                <a:lnTo>
                  <a:pt x="40790" y="144464"/>
                </a:lnTo>
                <a:lnTo>
                  <a:pt x="40906" y="144348"/>
                </a:lnTo>
                <a:lnTo>
                  <a:pt x="41022" y="144213"/>
                </a:lnTo>
                <a:lnTo>
                  <a:pt x="41137" y="144078"/>
                </a:lnTo>
                <a:lnTo>
                  <a:pt x="41253" y="143981"/>
                </a:lnTo>
                <a:lnTo>
                  <a:pt x="41369" y="143923"/>
                </a:lnTo>
                <a:lnTo>
                  <a:pt x="41485" y="143885"/>
                </a:lnTo>
                <a:lnTo>
                  <a:pt x="41620" y="143904"/>
                </a:lnTo>
                <a:lnTo>
                  <a:pt x="41736" y="143943"/>
                </a:lnTo>
                <a:lnTo>
                  <a:pt x="41852" y="144039"/>
                </a:lnTo>
                <a:lnTo>
                  <a:pt x="41949" y="144155"/>
                </a:lnTo>
                <a:lnTo>
                  <a:pt x="42161" y="144406"/>
                </a:lnTo>
                <a:lnTo>
                  <a:pt x="42373" y="144618"/>
                </a:lnTo>
                <a:lnTo>
                  <a:pt x="42605" y="144831"/>
                </a:lnTo>
                <a:lnTo>
                  <a:pt x="42837" y="145024"/>
                </a:lnTo>
                <a:lnTo>
                  <a:pt x="43339" y="145372"/>
                </a:lnTo>
                <a:lnTo>
                  <a:pt x="43841" y="145739"/>
                </a:lnTo>
                <a:lnTo>
                  <a:pt x="44208" y="145990"/>
                </a:lnTo>
                <a:lnTo>
                  <a:pt x="44595" y="146202"/>
                </a:lnTo>
                <a:lnTo>
                  <a:pt x="45000" y="146376"/>
                </a:lnTo>
                <a:lnTo>
                  <a:pt x="45406" y="146531"/>
                </a:lnTo>
                <a:lnTo>
                  <a:pt x="45811" y="146666"/>
                </a:lnTo>
                <a:lnTo>
                  <a:pt x="46236" y="146762"/>
                </a:lnTo>
                <a:lnTo>
                  <a:pt x="46661" y="146840"/>
                </a:lnTo>
                <a:lnTo>
                  <a:pt x="47086" y="146897"/>
                </a:lnTo>
                <a:lnTo>
                  <a:pt x="47820" y="146975"/>
                </a:lnTo>
                <a:lnTo>
                  <a:pt x="48554" y="147013"/>
                </a:lnTo>
                <a:lnTo>
                  <a:pt x="49288" y="147052"/>
                </a:lnTo>
                <a:lnTo>
                  <a:pt x="50022" y="147052"/>
                </a:lnTo>
                <a:lnTo>
                  <a:pt x="50755" y="147033"/>
                </a:lnTo>
                <a:lnTo>
                  <a:pt x="51489" y="146994"/>
                </a:lnTo>
                <a:lnTo>
                  <a:pt x="52223" y="146917"/>
                </a:lnTo>
                <a:lnTo>
                  <a:pt x="52957" y="146840"/>
                </a:lnTo>
                <a:lnTo>
                  <a:pt x="53189" y="146801"/>
                </a:lnTo>
                <a:lnTo>
                  <a:pt x="53401" y="146762"/>
                </a:lnTo>
                <a:lnTo>
                  <a:pt x="53614" y="146704"/>
                </a:lnTo>
                <a:lnTo>
                  <a:pt x="53788" y="146627"/>
                </a:lnTo>
                <a:lnTo>
                  <a:pt x="53942" y="146550"/>
                </a:lnTo>
                <a:lnTo>
                  <a:pt x="54097" y="146453"/>
                </a:lnTo>
                <a:lnTo>
                  <a:pt x="54232" y="146357"/>
                </a:lnTo>
                <a:lnTo>
                  <a:pt x="54348" y="146221"/>
                </a:lnTo>
                <a:lnTo>
                  <a:pt x="54444" y="146086"/>
                </a:lnTo>
                <a:lnTo>
                  <a:pt x="54522" y="145951"/>
                </a:lnTo>
                <a:lnTo>
                  <a:pt x="54599" y="145797"/>
                </a:lnTo>
                <a:lnTo>
                  <a:pt x="54657" y="145603"/>
                </a:lnTo>
                <a:lnTo>
                  <a:pt x="54695" y="145430"/>
                </a:lnTo>
                <a:lnTo>
                  <a:pt x="54715" y="145217"/>
                </a:lnTo>
                <a:lnTo>
                  <a:pt x="54734" y="145005"/>
                </a:lnTo>
                <a:lnTo>
                  <a:pt x="54734" y="144754"/>
                </a:lnTo>
                <a:lnTo>
                  <a:pt x="54676" y="144309"/>
                </a:lnTo>
                <a:lnTo>
                  <a:pt x="54637" y="143865"/>
                </a:lnTo>
                <a:lnTo>
                  <a:pt x="54560" y="143382"/>
                </a:lnTo>
                <a:lnTo>
                  <a:pt x="54502" y="143170"/>
                </a:lnTo>
                <a:lnTo>
                  <a:pt x="54444" y="142977"/>
                </a:lnTo>
                <a:lnTo>
                  <a:pt x="54367" y="142803"/>
                </a:lnTo>
                <a:lnTo>
                  <a:pt x="54290" y="142629"/>
                </a:lnTo>
                <a:lnTo>
                  <a:pt x="54193" y="142475"/>
                </a:lnTo>
                <a:lnTo>
                  <a:pt x="54077" y="142340"/>
                </a:lnTo>
                <a:lnTo>
                  <a:pt x="53961" y="142204"/>
                </a:lnTo>
                <a:lnTo>
                  <a:pt x="53826" y="142088"/>
                </a:lnTo>
                <a:lnTo>
                  <a:pt x="53672" y="141973"/>
                </a:lnTo>
                <a:lnTo>
                  <a:pt x="53517" y="141876"/>
                </a:lnTo>
                <a:lnTo>
                  <a:pt x="53324" y="141779"/>
                </a:lnTo>
                <a:lnTo>
                  <a:pt x="53131" y="141702"/>
                </a:lnTo>
                <a:lnTo>
                  <a:pt x="52899" y="141625"/>
                </a:lnTo>
                <a:lnTo>
                  <a:pt x="52667" y="141567"/>
                </a:lnTo>
                <a:lnTo>
                  <a:pt x="52204" y="141432"/>
                </a:lnTo>
                <a:lnTo>
                  <a:pt x="51760" y="141277"/>
                </a:lnTo>
                <a:lnTo>
                  <a:pt x="51316" y="141123"/>
                </a:lnTo>
                <a:lnTo>
                  <a:pt x="50891" y="140930"/>
                </a:lnTo>
                <a:lnTo>
                  <a:pt x="50446" y="140736"/>
                </a:lnTo>
                <a:lnTo>
                  <a:pt x="50041" y="140524"/>
                </a:lnTo>
                <a:lnTo>
                  <a:pt x="49635" y="140273"/>
                </a:lnTo>
                <a:lnTo>
                  <a:pt x="49230" y="140022"/>
                </a:lnTo>
                <a:lnTo>
                  <a:pt x="49075" y="139925"/>
                </a:lnTo>
                <a:lnTo>
                  <a:pt x="48940" y="139809"/>
                </a:lnTo>
                <a:lnTo>
                  <a:pt x="48805" y="139694"/>
                </a:lnTo>
                <a:lnTo>
                  <a:pt x="48689" y="139558"/>
                </a:lnTo>
                <a:lnTo>
                  <a:pt x="48592" y="139423"/>
                </a:lnTo>
                <a:lnTo>
                  <a:pt x="48515" y="139269"/>
                </a:lnTo>
                <a:lnTo>
                  <a:pt x="48457" y="139095"/>
                </a:lnTo>
                <a:lnTo>
                  <a:pt x="48399" y="138921"/>
                </a:lnTo>
                <a:lnTo>
                  <a:pt x="48303" y="138573"/>
                </a:lnTo>
                <a:lnTo>
                  <a:pt x="48187" y="138245"/>
                </a:lnTo>
                <a:lnTo>
                  <a:pt x="48032" y="137955"/>
                </a:lnTo>
                <a:lnTo>
                  <a:pt x="47858" y="137666"/>
                </a:lnTo>
                <a:lnTo>
                  <a:pt x="47646" y="137415"/>
                </a:lnTo>
                <a:lnTo>
                  <a:pt x="47395" y="137183"/>
                </a:lnTo>
                <a:lnTo>
                  <a:pt x="47105" y="136970"/>
                </a:lnTo>
                <a:lnTo>
                  <a:pt x="46796" y="136797"/>
                </a:lnTo>
                <a:lnTo>
                  <a:pt x="46680" y="136719"/>
                </a:lnTo>
                <a:lnTo>
                  <a:pt x="46584" y="136642"/>
                </a:lnTo>
                <a:lnTo>
                  <a:pt x="46507" y="136545"/>
                </a:lnTo>
                <a:lnTo>
                  <a:pt x="46429" y="136430"/>
                </a:lnTo>
                <a:lnTo>
                  <a:pt x="46391" y="136333"/>
                </a:lnTo>
                <a:lnTo>
                  <a:pt x="46352" y="136217"/>
                </a:lnTo>
                <a:lnTo>
                  <a:pt x="46294" y="135947"/>
                </a:lnTo>
                <a:lnTo>
                  <a:pt x="46236" y="135618"/>
                </a:lnTo>
                <a:lnTo>
                  <a:pt x="46159" y="135309"/>
                </a:lnTo>
                <a:lnTo>
                  <a:pt x="46062" y="134981"/>
                </a:lnTo>
                <a:lnTo>
                  <a:pt x="45927" y="134691"/>
                </a:lnTo>
                <a:lnTo>
                  <a:pt x="45850" y="134498"/>
                </a:lnTo>
                <a:lnTo>
                  <a:pt x="45792" y="134324"/>
                </a:lnTo>
                <a:lnTo>
                  <a:pt x="45734" y="134151"/>
                </a:lnTo>
                <a:lnTo>
                  <a:pt x="45715" y="133958"/>
                </a:lnTo>
                <a:lnTo>
                  <a:pt x="45715" y="133784"/>
                </a:lnTo>
                <a:lnTo>
                  <a:pt x="45734" y="133610"/>
                </a:lnTo>
                <a:lnTo>
                  <a:pt x="45792" y="133417"/>
                </a:lnTo>
                <a:lnTo>
                  <a:pt x="45850" y="133243"/>
                </a:lnTo>
                <a:lnTo>
                  <a:pt x="46062" y="132837"/>
                </a:lnTo>
                <a:lnTo>
                  <a:pt x="46159" y="132644"/>
                </a:lnTo>
                <a:lnTo>
                  <a:pt x="46275" y="132451"/>
                </a:lnTo>
                <a:lnTo>
                  <a:pt x="46391" y="132258"/>
                </a:lnTo>
                <a:lnTo>
                  <a:pt x="46468" y="132065"/>
                </a:lnTo>
                <a:lnTo>
                  <a:pt x="46526" y="131852"/>
                </a:lnTo>
                <a:lnTo>
                  <a:pt x="46564" y="131659"/>
                </a:lnTo>
                <a:lnTo>
                  <a:pt x="46584" y="131447"/>
                </a:lnTo>
                <a:lnTo>
                  <a:pt x="46584" y="131254"/>
                </a:lnTo>
                <a:lnTo>
                  <a:pt x="46564" y="131041"/>
                </a:lnTo>
                <a:lnTo>
                  <a:pt x="46526" y="130829"/>
                </a:lnTo>
                <a:lnTo>
                  <a:pt x="46333" y="129940"/>
                </a:lnTo>
                <a:lnTo>
                  <a:pt x="46236" y="129496"/>
                </a:lnTo>
                <a:lnTo>
                  <a:pt x="46217" y="129284"/>
                </a:lnTo>
                <a:lnTo>
                  <a:pt x="46198" y="129052"/>
                </a:lnTo>
                <a:lnTo>
                  <a:pt x="46178" y="128704"/>
                </a:lnTo>
                <a:lnTo>
                  <a:pt x="46178" y="128357"/>
                </a:lnTo>
                <a:lnTo>
                  <a:pt x="46217" y="128028"/>
                </a:lnTo>
                <a:lnTo>
                  <a:pt x="46255" y="127681"/>
                </a:lnTo>
                <a:lnTo>
                  <a:pt x="46352" y="127372"/>
                </a:lnTo>
                <a:lnTo>
                  <a:pt x="46410" y="127198"/>
                </a:lnTo>
                <a:lnTo>
                  <a:pt x="46487" y="127043"/>
                </a:lnTo>
                <a:lnTo>
                  <a:pt x="46584" y="126908"/>
                </a:lnTo>
                <a:lnTo>
                  <a:pt x="46680" y="126754"/>
                </a:lnTo>
                <a:lnTo>
                  <a:pt x="46796" y="126599"/>
                </a:lnTo>
                <a:lnTo>
                  <a:pt x="46931" y="126464"/>
                </a:lnTo>
                <a:lnTo>
                  <a:pt x="47298" y="126097"/>
                </a:lnTo>
                <a:lnTo>
                  <a:pt x="47627" y="125691"/>
                </a:lnTo>
                <a:lnTo>
                  <a:pt x="48264" y="124861"/>
                </a:lnTo>
                <a:lnTo>
                  <a:pt x="48419" y="124629"/>
                </a:lnTo>
                <a:lnTo>
                  <a:pt x="48573" y="124378"/>
                </a:lnTo>
                <a:lnTo>
                  <a:pt x="48670" y="124108"/>
                </a:lnTo>
                <a:lnTo>
                  <a:pt x="48766" y="123857"/>
                </a:lnTo>
                <a:lnTo>
                  <a:pt x="48805" y="123586"/>
                </a:lnTo>
                <a:lnTo>
                  <a:pt x="48824" y="123297"/>
                </a:lnTo>
                <a:lnTo>
                  <a:pt x="48805" y="123007"/>
                </a:lnTo>
                <a:lnTo>
                  <a:pt x="48747" y="122717"/>
                </a:lnTo>
                <a:lnTo>
                  <a:pt x="48554" y="121945"/>
                </a:lnTo>
                <a:lnTo>
                  <a:pt x="48361" y="121172"/>
                </a:lnTo>
                <a:lnTo>
                  <a:pt x="48187" y="120400"/>
                </a:lnTo>
                <a:lnTo>
                  <a:pt x="47974" y="119627"/>
                </a:lnTo>
                <a:lnTo>
                  <a:pt x="47801" y="118970"/>
                </a:lnTo>
                <a:lnTo>
                  <a:pt x="47665" y="118294"/>
                </a:lnTo>
                <a:lnTo>
                  <a:pt x="47569" y="117638"/>
                </a:lnTo>
                <a:lnTo>
                  <a:pt x="47511" y="116981"/>
                </a:lnTo>
                <a:lnTo>
                  <a:pt x="47511" y="116324"/>
                </a:lnTo>
                <a:lnTo>
                  <a:pt x="47549" y="115648"/>
                </a:lnTo>
                <a:lnTo>
                  <a:pt x="47627" y="114972"/>
                </a:lnTo>
                <a:lnTo>
                  <a:pt x="47743" y="114296"/>
                </a:lnTo>
                <a:lnTo>
                  <a:pt x="47820" y="113852"/>
                </a:lnTo>
                <a:lnTo>
                  <a:pt x="47897" y="113408"/>
                </a:lnTo>
                <a:lnTo>
                  <a:pt x="47955" y="112964"/>
                </a:lnTo>
                <a:lnTo>
                  <a:pt x="47994" y="112520"/>
                </a:lnTo>
                <a:lnTo>
                  <a:pt x="48052" y="111612"/>
                </a:lnTo>
                <a:lnTo>
                  <a:pt x="48110" y="110704"/>
                </a:lnTo>
                <a:lnTo>
                  <a:pt x="48110" y="110434"/>
                </a:lnTo>
                <a:lnTo>
                  <a:pt x="48090" y="110163"/>
                </a:lnTo>
                <a:lnTo>
                  <a:pt x="48052" y="109642"/>
                </a:lnTo>
                <a:lnTo>
                  <a:pt x="47994" y="109121"/>
                </a:lnTo>
                <a:lnTo>
                  <a:pt x="47955" y="108580"/>
                </a:lnTo>
                <a:lnTo>
                  <a:pt x="47916" y="107846"/>
                </a:lnTo>
                <a:lnTo>
                  <a:pt x="47936" y="107093"/>
                </a:lnTo>
                <a:lnTo>
                  <a:pt x="47974" y="106359"/>
                </a:lnTo>
                <a:lnTo>
                  <a:pt x="48052" y="105625"/>
                </a:lnTo>
                <a:lnTo>
                  <a:pt x="48167" y="104910"/>
                </a:lnTo>
                <a:lnTo>
                  <a:pt x="48322" y="104176"/>
                </a:lnTo>
                <a:lnTo>
                  <a:pt x="48496" y="103462"/>
                </a:lnTo>
                <a:lnTo>
                  <a:pt x="48689" y="102747"/>
                </a:lnTo>
                <a:lnTo>
                  <a:pt x="48843" y="102206"/>
                </a:lnTo>
                <a:lnTo>
                  <a:pt x="48979" y="101685"/>
                </a:lnTo>
                <a:lnTo>
                  <a:pt x="49095" y="101144"/>
                </a:lnTo>
                <a:lnTo>
                  <a:pt x="49152" y="100603"/>
                </a:lnTo>
                <a:lnTo>
                  <a:pt x="49191" y="100063"/>
                </a:lnTo>
                <a:lnTo>
                  <a:pt x="49191" y="99792"/>
                </a:lnTo>
                <a:lnTo>
                  <a:pt x="49172" y="99502"/>
                </a:lnTo>
                <a:lnTo>
                  <a:pt x="49152" y="99232"/>
                </a:lnTo>
                <a:lnTo>
                  <a:pt x="49095" y="98962"/>
                </a:lnTo>
                <a:lnTo>
                  <a:pt x="49056" y="98691"/>
                </a:lnTo>
                <a:lnTo>
                  <a:pt x="48979" y="98421"/>
                </a:lnTo>
                <a:lnTo>
                  <a:pt x="48901" y="98112"/>
                </a:lnTo>
                <a:lnTo>
                  <a:pt x="48824" y="97803"/>
                </a:lnTo>
                <a:lnTo>
                  <a:pt x="48766" y="97494"/>
                </a:lnTo>
                <a:lnTo>
                  <a:pt x="48728" y="97204"/>
                </a:lnTo>
                <a:lnTo>
                  <a:pt x="48708" y="96895"/>
                </a:lnTo>
                <a:lnTo>
                  <a:pt x="48689" y="96605"/>
                </a:lnTo>
                <a:lnTo>
                  <a:pt x="48708" y="96316"/>
                </a:lnTo>
                <a:lnTo>
                  <a:pt x="48728" y="96007"/>
                </a:lnTo>
                <a:lnTo>
                  <a:pt x="48747" y="95717"/>
                </a:lnTo>
                <a:lnTo>
                  <a:pt x="48805" y="95427"/>
                </a:lnTo>
                <a:lnTo>
                  <a:pt x="48863" y="95138"/>
                </a:lnTo>
                <a:lnTo>
                  <a:pt x="48940" y="94848"/>
                </a:lnTo>
                <a:lnTo>
                  <a:pt x="49037" y="94558"/>
                </a:lnTo>
                <a:lnTo>
                  <a:pt x="49133" y="94269"/>
                </a:lnTo>
                <a:lnTo>
                  <a:pt x="49249" y="93979"/>
                </a:lnTo>
                <a:lnTo>
                  <a:pt x="49384" y="93689"/>
                </a:lnTo>
                <a:lnTo>
                  <a:pt x="49519" y="93419"/>
                </a:lnTo>
                <a:lnTo>
                  <a:pt x="49616" y="93148"/>
                </a:lnTo>
                <a:lnTo>
                  <a:pt x="49809" y="92588"/>
                </a:lnTo>
                <a:lnTo>
                  <a:pt x="50137" y="91449"/>
                </a:lnTo>
                <a:lnTo>
                  <a:pt x="50215" y="91198"/>
                </a:lnTo>
                <a:lnTo>
                  <a:pt x="50234" y="91082"/>
                </a:lnTo>
                <a:lnTo>
                  <a:pt x="50234" y="90947"/>
                </a:lnTo>
                <a:lnTo>
                  <a:pt x="50215" y="90831"/>
                </a:lnTo>
                <a:lnTo>
                  <a:pt x="50157" y="90715"/>
                </a:lnTo>
                <a:lnTo>
                  <a:pt x="50060" y="90618"/>
                </a:lnTo>
                <a:lnTo>
                  <a:pt x="49944" y="90522"/>
                </a:lnTo>
                <a:lnTo>
                  <a:pt x="49906" y="90502"/>
                </a:lnTo>
                <a:lnTo>
                  <a:pt x="49886" y="90444"/>
                </a:lnTo>
                <a:lnTo>
                  <a:pt x="49848" y="90348"/>
                </a:lnTo>
                <a:lnTo>
                  <a:pt x="49770" y="89942"/>
                </a:lnTo>
                <a:lnTo>
                  <a:pt x="49674" y="89537"/>
                </a:lnTo>
                <a:lnTo>
                  <a:pt x="49539" y="89150"/>
                </a:lnTo>
                <a:lnTo>
                  <a:pt x="49384" y="88784"/>
                </a:lnTo>
                <a:lnTo>
                  <a:pt x="49210" y="88417"/>
                </a:lnTo>
                <a:lnTo>
                  <a:pt x="49017" y="88050"/>
                </a:lnTo>
                <a:lnTo>
                  <a:pt x="48805" y="87702"/>
                </a:lnTo>
                <a:lnTo>
                  <a:pt x="48592" y="87335"/>
                </a:lnTo>
                <a:lnTo>
                  <a:pt x="48496" y="87181"/>
                </a:lnTo>
                <a:lnTo>
                  <a:pt x="48399" y="87007"/>
                </a:lnTo>
                <a:lnTo>
                  <a:pt x="48341" y="86833"/>
                </a:lnTo>
                <a:lnTo>
                  <a:pt x="48283" y="86678"/>
                </a:lnTo>
                <a:lnTo>
                  <a:pt x="48245" y="86505"/>
                </a:lnTo>
                <a:lnTo>
                  <a:pt x="48206" y="86350"/>
                </a:lnTo>
                <a:lnTo>
                  <a:pt x="48206" y="86176"/>
                </a:lnTo>
                <a:lnTo>
                  <a:pt x="48206" y="86022"/>
                </a:lnTo>
                <a:lnTo>
                  <a:pt x="48225" y="85867"/>
                </a:lnTo>
                <a:lnTo>
                  <a:pt x="48245" y="85693"/>
                </a:lnTo>
                <a:lnTo>
                  <a:pt x="48283" y="85539"/>
                </a:lnTo>
                <a:lnTo>
                  <a:pt x="48341" y="85384"/>
                </a:lnTo>
                <a:lnTo>
                  <a:pt x="48419" y="85211"/>
                </a:lnTo>
                <a:lnTo>
                  <a:pt x="48496" y="85056"/>
                </a:lnTo>
                <a:lnTo>
                  <a:pt x="48708" y="84747"/>
                </a:lnTo>
                <a:lnTo>
                  <a:pt x="49152" y="84071"/>
                </a:lnTo>
                <a:lnTo>
                  <a:pt x="49365" y="83743"/>
                </a:lnTo>
                <a:lnTo>
                  <a:pt x="49558" y="83395"/>
                </a:lnTo>
                <a:lnTo>
                  <a:pt x="49713" y="83028"/>
                </a:lnTo>
                <a:lnTo>
                  <a:pt x="49770" y="82854"/>
                </a:lnTo>
                <a:lnTo>
                  <a:pt x="49828" y="82681"/>
                </a:lnTo>
                <a:lnTo>
                  <a:pt x="49848" y="82507"/>
                </a:lnTo>
                <a:lnTo>
                  <a:pt x="49867" y="82333"/>
                </a:lnTo>
                <a:lnTo>
                  <a:pt x="49886" y="82159"/>
                </a:lnTo>
                <a:lnTo>
                  <a:pt x="49867" y="81985"/>
                </a:lnTo>
                <a:lnTo>
                  <a:pt x="49848" y="81811"/>
                </a:lnTo>
                <a:lnTo>
                  <a:pt x="49828" y="81638"/>
                </a:lnTo>
                <a:lnTo>
                  <a:pt x="49770" y="81464"/>
                </a:lnTo>
                <a:lnTo>
                  <a:pt x="49713" y="81309"/>
                </a:lnTo>
                <a:lnTo>
                  <a:pt x="49635" y="81135"/>
                </a:lnTo>
                <a:lnTo>
                  <a:pt x="49539" y="80962"/>
                </a:lnTo>
                <a:lnTo>
                  <a:pt x="49442" y="80807"/>
                </a:lnTo>
                <a:lnTo>
                  <a:pt x="49326" y="80633"/>
                </a:lnTo>
                <a:lnTo>
                  <a:pt x="49075" y="80305"/>
                </a:lnTo>
                <a:lnTo>
                  <a:pt x="48824" y="79977"/>
                </a:lnTo>
                <a:lnTo>
                  <a:pt x="48380" y="79301"/>
                </a:lnTo>
                <a:lnTo>
                  <a:pt x="48264" y="79127"/>
                </a:lnTo>
                <a:lnTo>
                  <a:pt x="48187" y="78972"/>
                </a:lnTo>
                <a:lnTo>
                  <a:pt x="48110" y="78799"/>
                </a:lnTo>
                <a:lnTo>
                  <a:pt x="48052" y="78625"/>
                </a:lnTo>
                <a:lnTo>
                  <a:pt x="47994" y="78470"/>
                </a:lnTo>
                <a:lnTo>
                  <a:pt x="47974" y="78296"/>
                </a:lnTo>
                <a:lnTo>
                  <a:pt x="47955" y="78142"/>
                </a:lnTo>
                <a:lnTo>
                  <a:pt x="47936" y="77968"/>
                </a:lnTo>
                <a:lnTo>
                  <a:pt x="47955" y="77794"/>
                </a:lnTo>
                <a:lnTo>
                  <a:pt x="47974" y="77620"/>
                </a:lnTo>
                <a:lnTo>
                  <a:pt x="47994" y="77466"/>
                </a:lnTo>
                <a:lnTo>
                  <a:pt x="48052" y="77292"/>
                </a:lnTo>
                <a:lnTo>
                  <a:pt x="48110" y="77118"/>
                </a:lnTo>
                <a:lnTo>
                  <a:pt x="48167" y="76944"/>
                </a:lnTo>
                <a:lnTo>
                  <a:pt x="48341" y="76597"/>
                </a:lnTo>
                <a:lnTo>
                  <a:pt x="48476" y="76829"/>
                </a:lnTo>
                <a:lnTo>
                  <a:pt x="48573" y="77022"/>
                </a:lnTo>
                <a:lnTo>
                  <a:pt x="48670" y="77157"/>
                </a:lnTo>
                <a:lnTo>
                  <a:pt x="48766" y="77253"/>
                </a:lnTo>
                <a:lnTo>
                  <a:pt x="48863" y="77311"/>
                </a:lnTo>
                <a:lnTo>
                  <a:pt x="48998" y="77331"/>
                </a:lnTo>
                <a:lnTo>
                  <a:pt x="49133" y="77331"/>
                </a:lnTo>
                <a:lnTo>
                  <a:pt x="49288" y="77292"/>
                </a:lnTo>
                <a:lnTo>
                  <a:pt x="49481" y="77234"/>
                </a:lnTo>
                <a:lnTo>
                  <a:pt x="50408" y="76887"/>
                </a:lnTo>
                <a:lnTo>
                  <a:pt x="51335" y="76539"/>
                </a:lnTo>
                <a:lnTo>
                  <a:pt x="52378" y="79204"/>
                </a:lnTo>
                <a:lnTo>
                  <a:pt x="53382" y="81850"/>
                </a:lnTo>
                <a:lnTo>
                  <a:pt x="53382" y="81908"/>
                </a:lnTo>
                <a:lnTo>
                  <a:pt x="53382" y="81947"/>
                </a:lnTo>
                <a:lnTo>
                  <a:pt x="53324" y="82082"/>
                </a:lnTo>
                <a:lnTo>
                  <a:pt x="53247" y="82198"/>
                </a:lnTo>
                <a:lnTo>
                  <a:pt x="53170" y="82314"/>
                </a:lnTo>
                <a:lnTo>
                  <a:pt x="53092" y="82410"/>
                </a:lnTo>
                <a:lnTo>
                  <a:pt x="53054" y="82526"/>
                </a:lnTo>
                <a:lnTo>
                  <a:pt x="53034" y="82661"/>
                </a:lnTo>
                <a:lnTo>
                  <a:pt x="53034" y="82777"/>
                </a:lnTo>
                <a:lnTo>
                  <a:pt x="53073" y="82893"/>
                </a:lnTo>
                <a:lnTo>
                  <a:pt x="53112" y="82990"/>
                </a:lnTo>
                <a:lnTo>
                  <a:pt x="53189" y="83067"/>
                </a:lnTo>
                <a:lnTo>
                  <a:pt x="53286" y="83105"/>
                </a:lnTo>
                <a:lnTo>
                  <a:pt x="53421" y="83144"/>
                </a:lnTo>
                <a:lnTo>
                  <a:pt x="53575" y="83163"/>
                </a:lnTo>
                <a:lnTo>
                  <a:pt x="53923" y="83183"/>
                </a:lnTo>
                <a:lnTo>
                  <a:pt x="55120" y="86099"/>
                </a:lnTo>
                <a:lnTo>
                  <a:pt x="55024" y="86253"/>
                </a:lnTo>
                <a:lnTo>
                  <a:pt x="54908" y="86389"/>
                </a:lnTo>
                <a:lnTo>
                  <a:pt x="54792" y="86524"/>
                </a:lnTo>
                <a:lnTo>
                  <a:pt x="54695" y="86678"/>
                </a:lnTo>
                <a:lnTo>
                  <a:pt x="54618" y="86814"/>
                </a:lnTo>
                <a:lnTo>
                  <a:pt x="54580" y="86891"/>
                </a:lnTo>
                <a:lnTo>
                  <a:pt x="54560" y="86968"/>
                </a:lnTo>
                <a:lnTo>
                  <a:pt x="54560" y="87045"/>
                </a:lnTo>
                <a:lnTo>
                  <a:pt x="54580" y="87142"/>
                </a:lnTo>
                <a:lnTo>
                  <a:pt x="54599" y="87238"/>
                </a:lnTo>
                <a:lnTo>
                  <a:pt x="54637" y="87354"/>
                </a:lnTo>
                <a:lnTo>
                  <a:pt x="54695" y="87432"/>
                </a:lnTo>
                <a:lnTo>
                  <a:pt x="54753" y="87509"/>
                </a:lnTo>
                <a:lnTo>
                  <a:pt x="54811" y="87567"/>
                </a:lnTo>
                <a:lnTo>
                  <a:pt x="54869" y="87605"/>
                </a:lnTo>
                <a:lnTo>
                  <a:pt x="54927" y="87625"/>
                </a:lnTo>
                <a:lnTo>
                  <a:pt x="54985" y="87644"/>
                </a:lnTo>
                <a:lnTo>
                  <a:pt x="55120" y="87625"/>
                </a:lnTo>
                <a:lnTo>
                  <a:pt x="55255" y="87605"/>
                </a:lnTo>
                <a:lnTo>
                  <a:pt x="55391" y="87547"/>
                </a:lnTo>
                <a:lnTo>
                  <a:pt x="55526" y="87509"/>
                </a:lnTo>
                <a:lnTo>
                  <a:pt x="55661" y="87490"/>
                </a:lnTo>
                <a:lnTo>
                  <a:pt x="55758" y="87683"/>
                </a:lnTo>
                <a:lnTo>
                  <a:pt x="56607" y="89865"/>
                </a:lnTo>
                <a:lnTo>
                  <a:pt x="57032" y="90966"/>
                </a:lnTo>
                <a:lnTo>
                  <a:pt x="57477" y="92047"/>
                </a:lnTo>
                <a:lnTo>
                  <a:pt x="57921" y="93129"/>
                </a:lnTo>
                <a:lnTo>
                  <a:pt x="58404" y="94191"/>
                </a:lnTo>
                <a:lnTo>
                  <a:pt x="58925" y="95254"/>
                </a:lnTo>
                <a:lnTo>
                  <a:pt x="59195" y="95775"/>
                </a:lnTo>
                <a:lnTo>
                  <a:pt x="59466" y="96296"/>
                </a:lnTo>
                <a:lnTo>
                  <a:pt x="59562" y="96451"/>
                </a:lnTo>
                <a:lnTo>
                  <a:pt x="59640" y="96567"/>
                </a:lnTo>
                <a:lnTo>
                  <a:pt x="59717" y="96644"/>
                </a:lnTo>
                <a:lnTo>
                  <a:pt x="59794" y="96702"/>
                </a:lnTo>
                <a:lnTo>
                  <a:pt x="59871" y="96721"/>
                </a:lnTo>
                <a:lnTo>
                  <a:pt x="59987" y="96721"/>
                </a:lnTo>
                <a:lnTo>
                  <a:pt x="60122" y="96702"/>
                </a:lnTo>
                <a:lnTo>
                  <a:pt x="60277" y="96663"/>
                </a:lnTo>
                <a:lnTo>
                  <a:pt x="60934" y="96451"/>
                </a:lnTo>
                <a:lnTo>
                  <a:pt x="61590" y="96238"/>
                </a:lnTo>
                <a:lnTo>
                  <a:pt x="61764" y="96181"/>
                </a:lnTo>
                <a:lnTo>
                  <a:pt x="61899" y="96123"/>
                </a:lnTo>
                <a:lnTo>
                  <a:pt x="62015" y="96045"/>
                </a:lnTo>
                <a:lnTo>
                  <a:pt x="62073" y="95949"/>
                </a:lnTo>
                <a:lnTo>
                  <a:pt x="62092" y="95833"/>
                </a:lnTo>
                <a:lnTo>
                  <a:pt x="62092" y="95717"/>
                </a:lnTo>
                <a:lnTo>
                  <a:pt x="62034" y="95563"/>
                </a:lnTo>
                <a:lnTo>
                  <a:pt x="61957" y="95408"/>
                </a:lnTo>
                <a:lnTo>
                  <a:pt x="61610" y="94809"/>
                </a:lnTo>
                <a:lnTo>
                  <a:pt x="61262" y="94230"/>
                </a:lnTo>
                <a:lnTo>
                  <a:pt x="60914" y="93651"/>
                </a:lnTo>
                <a:lnTo>
                  <a:pt x="60605" y="93052"/>
                </a:lnTo>
                <a:lnTo>
                  <a:pt x="60180" y="92183"/>
                </a:lnTo>
                <a:lnTo>
                  <a:pt x="59775" y="91294"/>
                </a:lnTo>
                <a:lnTo>
                  <a:pt x="58983" y="89556"/>
                </a:lnTo>
                <a:lnTo>
                  <a:pt x="60045" y="88899"/>
                </a:lnTo>
                <a:lnTo>
                  <a:pt x="61088" y="88243"/>
                </a:lnTo>
                <a:lnTo>
                  <a:pt x="61165" y="88185"/>
                </a:lnTo>
                <a:lnTo>
                  <a:pt x="61243" y="88088"/>
                </a:lnTo>
                <a:lnTo>
                  <a:pt x="61281" y="88011"/>
                </a:lnTo>
                <a:lnTo>
                  <a:pt x="61301" y="87914"/>
                </a:lnTo>
                <a:lnTo>
                  <a:pt x="61281" y="87837"/>
                </a:lnTo>
                <a:lnTo>
                  <a:pt x="61243" y="87741"/>
                </a:lnTo>
                <a:lnTo>
                  <a:pt x="61185" y="87663"/>
                </a:lnTo>
                <a:lnTo>
                  <a:pt x="61088" y="87586"/>
                </a:lnTo>
                <a:lnTo>
                  <a:pt x="60992" y="87528"/>
                </a:lnTo>
                <a:lnTo>
                  <a:pt x="60895" y="87490"/>
                </a:lnTo>
                <a:lnTo>
                  <a:pt x="60702" y="87393"/>
                </a:lnTo>
                <a:lnTo>
                  <a:pt x="59485" y="86833"/>
                </a:lnTo>
                <a:lnTo>
                  <a:pt x="58268" y="86292"/>
                </a:lnTo>
                <a:lnTo>
                  <a:pt x="58075" y="86215"/>
                </a:lnTo>
                <a:lnTo>
                  <a:pt x="57863" y="86138"/>
                </a:lnTo>
                <a:lnTo>
                  <a:pt x="57419" y="86002"/>
                </a:lnTo>
                <a:lnTo>
                  <a:pt x="53112" y="75631"/>
                </a:lnTo>
                <a:lnTo>
                  <a:pt x="53884" y="75322"/>
                </a:lnTo>
                <a:lnTo>
                  <a:pt x="54637" y="77717"/>
                </a:lnTo>
                <a:lnTo>
                  <a:pt x="55004" y="78876"/>
                </a:lnTo>
                <a:lnTo>
                  <a:pt x="55198" y="79474"/>
                </a:lnTo>
                <a:lnTo>
                  <a:pt x="55391" y="80035"/>
                </a:lnTo>
                <a:lnTo>
                  <a:pt x="55487" y="80228"/>
                </a:lnTo>
                <a:lnTo>
                  <a:pt x="55584" y="80382"/>
                </a:lnTo>
                <a:lnTo>
                  <a:pt x="55680" y="80479"/>
                </a:lnTo>
                <a:lnTo>
                  <a:pt x="55816" y="80537"/>
                </a:lnTo>
                <a:lnTo>
                  <a:pt x="55951" y="80556"/>
                </a:lnTo>
                <a:lnTo>
                  <a:pt x="56105" y="80537"/>
                </a:lnTo>
                <a:lnTo>
                  <a:pt x="56260" y="80479"/>
                </a:lnTo>
                <a:lnTo>
                  <a:pt x="56453" y="80382"/>
                </a:lnTo>
                <a:lnTo>
                  <a:pt x="57090" y="80035"/>
                </a:lnTo>
                <a:lnTo>
                  <a:pt x="57747" y="79706"/>
                </a:lnTo>
                <a:lnTo>
                  <a:pt x="57901" y="79610"/>
                </a:lnTo>
                <a:lnTo>
                  <a:pt x="58017" y="79552"/>
                </a:lnTo>
                <a:lnTo>
                  <a:pt x="58095" y="79474"/>
                </a:lnTo>
                <a:lnTo>
                  <a:pt x="58133" y="79397"/>
                </a:lnTo>
                <a:lnTo>
                  <a:pt x="58152" y="79301"/>
                </a:lnTo>
                <a:lnTo>
                  <a:pt x="58133" y="79185"/>
                </a:lnTo>
                <a:lnTo>
                  <a:pt x="58075" y="79050"/>
                </a:lnTo>
                <a:lnTo>
                  <a:pt x="57998" y="78895"/>
                </a:lnTo>
                <a:lnTo>
                  <a:pt x="55912" y="74492"/>
                </a:lnTo>
                <a:lnTo>
                  <a:pt x="56028" y="74414"/>
                </a:lnTo>
                <a:lnTo>
                  <a:pt x="56105" y="74337"/>
                </a:lnTo>
                <a:lnTo>
                  <a:pt x="56163" y="74241"/>
                </a:lnTo>
                <a:lnTo>
                  <a:pt x="56202" y="74163"/>
                </a:lnTo>
                <a:lnTo>
                  <a:pt x="56202" y="74067"/>
                </a:lnTo>
                <a:lnTo>
                  <a:pt x="56183" y="73951"/>
                </a:lnTo>
                <a:lnTo>
                  <a:pt x="56125" y="73854"/>
                </a:lnTo>
                <a:lnTo>
                  <a:pt x="56067" y="73738"/>
                </a:lnTo>
                <a:lnTo>
                  <a:pt x="55893" y="73487"/>
                </a:lnTo>
                <a:lnTo>
                  <a:pt x="55777" y="73217"/>
                </a:lnTo>
                <a:lnTo>
                  <a:pt x="54193" y="69702"/>
                </a:lnTo>
                <a:lnTo>
                  <a:pt x="52648" y="66206"/>
                </a:lnTo>
                <a:lnTo>
                  <a:pt x="52629" y="66090"/>
                </a:lnTo>
                <a:lnTo>
                  <a:pt x="52629" y="65974"/>
                </a:lnTo>
                <a:lnTo>
                  <a:pt x="52648" y="65859"/>
                </a:lnTo>
                <a:lnTo>
                  <a:pt x="52706" y="65743"/>
                </a:lnTo>
                <a:lnTo>
                  <a:pt x="52899" y="65434"/>
                </a:lnTo>
                <a:lnTo>
                  <a:pt x="53112" y="65144"/>
                </a:lnTo>
                <a:lnTo>
                  <a:pt x="53537" y="64545"/>
                </a:lnTo>
                <a:lnTo>
                  <a:pt x="53846" y="64082"/>
                </a:lnTo>
                <a:lnTo>
                  <a:pt x="54116" y="63599"/>
                </a:lnTo>
                <a:lnTo>
                  <a:pt x="54367" y="63116"/>
                </a:lnTo>
                <a:lnTo>
                  <a:pt x="54464" y="62865"/>
                </a:lnTo>
                <a:lnTo>
                  <a:pt x="54541" y="62614"/>
                </a:lnTo>
                <a:lnTo>
                  <a:pt x="54618" y="62344"/>
                </a:lnTo>
                <a:lnTo>
                  <a:pt x="54676" y="62092"/>
                </a:lnTo>
                <a:lnTo>
                  <a:pt x="54715" y="61822"/>
                </a:lnTo>
                <a:lnTo>
                  <a:pt x="54734" y="61552"/>
                </a:lnTo>
                <a:lnTo>
                  <a:pt x="54753" y="61281"/>
                </a:lnTo>
                <a:lnTo>
                  <a:pt x="54734" y="60992"/>
                </a:lnTo>
                <a:lnTo>
                  <a:pt x="54695" y="60721"/>
                </a:lnTo>
                <a:lnTo>
                  <a:pt x="54637" y="60412"/>
                </a:lnTo>
                <a:lnTo>
                  <a:pt x="54580" y="60026"/>
                </a:lnTo>
                <a:lnTo>
                  <a:pt x="54541" y="59640"/>
                </a:lnTo>
                <a:lnTo>
                  <a:pt x="54560" y="59234"/>
                </a:lnTo>
                <a:lnTo>
                  <a:pt x="54599" y="58829"/>
                </a:lnTo>
                <a:lnTo>
                  <a:pt x="54676" y="58462"/>
                </a:lnTo>
                <a:lnTo>
                  <a:pt x="54773" y="58114"/>
                </a:lnTo>
                <a:lnTo>
                  <a:pt x="54927" y="57766"/>
                </a:lnTo>
                <a:lnTo>
                  <a:pt x="55101" y="57438"/>
                </a:lnTo>
                <a:lnTo>
                  <a:pt x="55294" y="57129"/>
                </a:lnTo>
                <a:lnTo>
                  <a:pt x="55507" y="56820"/>
                </a:lnTo>
                <a:lnTo>
                  <a:pt x="55738" y="56530"/>
                </a:lnTo>
                <a:lnTo>
                  <a:pt x="55970" y="56241"/>
                </a:lnTo>
                <a:lnTo>
                  <a:pt x="56202" y="55932"/>
                </a:lnTo>
                <a:lnTo>
                  <a:pt x="56376" y="55622"/>
                </a:lnTo>
                <a:lnTo>
                  <a:pt x="56511" y="55294"/>
                </a:lnTo>
                <a:lnTo>
                  <a:pt x="56607" y="54966"/>
                </a:lnTo>
                <a:lnTo>
                  <a:pt x="56665" y="54638"/>
                </a:lnTo>
                <a:lnTo>
                  <a:pt x="56665" y="54290"/>
                </a:lnTo>
                <a:lnTo>
                  <a:pt x="56627" y="53942"/>
                </a:lnTo>
                <a:lnTo>
                  <a:pt x="56549" y="53595"/>
                </a:lnTo>
                <a:lnTo>
                  <a:pt x="56472" y="53286"/>
                </a:lnTo>
                <a:lnTo>
                  <a:pt x="56356" y="52977"/>
                </a:lnTo>
                <a:lnTo>
                  <a:pt x="56125" y="52378"/>
                </a:lnTo>
                <a:lnTo>
                  <a:pt x="55835" y="51779"/>
                </a:lnTo>
                <a:lnTo>
                  <a:pt x="55526" y="51200"/>
                </a:lnTo>
                <a:lnTo>
                  <a:pt x="54831" y="50002"/>
                </a:lnTo>
                <a:lnTo>
                  <a:pt x="54135" y="48805"/>
                </a:lnTo>
                <a:lnTo>
                  <a:pt x="53421" y="47627"/>
                </a:lnTo>
                <a:lnTo>
                  <a:pt x="52745" y="46410"/>
                </a:lnTo>
                <a:lnTo>
                  <a:pt x="52513" y="45966"/>
                </a:lnTo>
                <a:lnTo>
                  <a:pt x="52301" y="45502"/>
                </a:lnTo>
                <a:lnTo>
                  <a:pt x="52107" y="45039"/>
                </a:lnTo>
                <a:lnTo>
                  <a:pt x="51953" y="44575"/>
                </a:lnTo>
                <a:lnTo>
                  <a:pt x="51798" y="44092"/>
                </a:lnTo>
                <a:lnTo>
                  <a:pt x="51683" y="43610"/>
                </a:lnTo>
                <a:lnTo>
                  <a:pt x="51567" y="43127"/>
                </a:lnTo>
                <a:lnTo>
                  <a:pt x="51470" y="42644"/>
                </a:lnTo>
                <a:lnTo>
                  <a:pt x="51393" y="42161"/>
                </a:lnTo>
                <a:lnTo>
                  <a:pt x="51316" y="41678"/>
                </a:lnTo>
                <a:lnTo>
                  <a:pt x="51219" y="40674"/>
                </a:lnTo>
                <a:lnTo>
                  <a:pt x="51122" y="39689"/>
                </a:lnTo>
                <a:lnTo>
                  <a:pt x="51064" y="38685"/>
                </a:lnTo>
                <a:lnTo>
                  <a:pt x="51026" y="38221"/>
                </a:lnTo>
                <a:lnTo>
                  <a:pt x="50968" y="37758"/>
                </a:lnTo>
                <a:lnTo>
                  <a:pt x="50871" y="37294"/>
                </a:lnTo>
                <a:lnTo>
                  <a:pt x="50755" y="36850"/>
                </a:lnTo>
                <a:lnTo>
                  <a:pt x="50601" y="36425"/>
                </a:lnTo>
                <a:lnTo>
                  <a:pt x="50408" y="36019"/>
                </a:lnTo>
                <a:lnTo>
                  <a:pt x="50292" y="35807"/>
                </a:lnTo>
                <a:lnTo>
                  <a:pt x="50157" y="35614"/>
                </a:lnTo>
                <a:lnTo>
                  <a:pt x="50022" y="35421"/>
                </a:lnTo>
                <a:lnTo>
                  <a:pt x="49867" y="35247"/>
                </a:lnTo>
                <a:lnTo>
                  <a:pt x="49616" y="34919"/>
                </a:lnTo>
                <a:lnTo>
                  <a:pt x="49404" y="34571"/>
                </a:lnTo>
                <a:lnTo>
                  <a:pt x="49230" y="34223"/>
                </a:lnTo>
                <a:lnTo>
                  <a:pt x="49075" y="33856"/>
                </a:lnTo>
                <a:lnTo>
                  <a:pt x="48979" y="33489"/>
                </a:lnTo>
                <a:lnTo>
                  <a:pt x="48882" y="33103"/>
                </a:lnTo>
                <a:lnTo>
                  <a:pt x="48843" y="32698"/>
                </a:lnTo>
                <a:lnTo>
                  <a:pt x="48824" y="32292"/>
                </a:lnTo>
                <a:lnTo>
                  <a:pt x="48805" y="32041"/>
                </a:lnTo>
                <a:lnTo>
                  <a:pt x="48786" y="31809"/>
                </a:lnTo>
                <a:lnTo>
                  <a:pt x="48747" y="31558"/>
                </a:lnTo>
                <a:lnTo>
                  <a:pt x="48708" y="31326"/>
                </a:lnTo>
                <a:lnTo>
                  <a:pt x="48650" y="31114"/>
                </a:lnTo>
                <a:lnTo>
                  <a:pt x="48573" y="30901"/>
                </a:lnTo>
                <a:lnTo>
                  <a:pt x="48476" y="30689"/>
                </a:lnTo>
                <a:lnTo>
                  <a:pt x="48380" y="30496"/>
                </a:lnTo>
                <a:lnTo>
                  <a:pt x="48264" y="30303"/>
                </a:lnTo>
                <a:lnTo>
                  <a:pt x="48148" y="30110"/>
                </a:lnTo>
                <a:lnTo>
                  <a:pt x="47994" y="29936"/>
                </a:lnTo>
                <a:lnTo>
                  <a:pt x="47839" y="29762"/>
                </a:lnTo>
                <a:lnTo>
                  <a:pt x="47685" y="29607"/>
                </a:lnTo>
                <a:lnTo>
                  <a:pt x="47492" y="29453"/>
                </a:lnTo>
                <a:lnTo>
                  <a:pt x="47298" y="29298"/>
                </a:lnTo>
                <a:lnTo>
                  <a:pt x="47086" y="29163"/>
                </a:lnTo>
                <a:lnTo>
                  <a:pt x="46758" y="28951"/>
                </a:lnTo>
                <a:lnTo>
                  <a:pt x="46410" y="28719"/>
                </a:lnTo>
                <a:lnTo>
                  <a:pt x="45753" y="28255"/>
                </a:lnTo>
                <a:lnTo>
                  <a:pt x="45889" y="28120"/>
                </a:lnTo>
                <a:lnTo>
                  <a:pt x="45966" y="27966"/>
                </a:lnTo>
                <a:lnTo>
                  <a:pt x="46004" y="27811"/>
                </a:lnTo>
                <a:lnTo>
                  <a:pt x="46024" y="27676"/>
                </a:lnTo>
                <a:lnTo>
                  <a:pt x="46004" y="27522"/>
                </a:lnTo>
                <a:lnTo>
                  <a:pt x="45946" y="27386"/>
                </a:lnTo>
                <a:lnTo>
                  <a:pt x="45869" y="27251"/>
                </a:lnTo>
                <a:lnTo>
                  <a:pt x="45773" y="27135"/>
                </a:lnTo>
                <a:lnTo>
                  <a:pt x="45155" y="26537"/>
                </a:lnTo>
                <a:lnTo>
                  <a:pt x="44846" y="26228"/>
                </a:lnTo>
                <a:lnTo>
                  <a:pt x="44517" y="25938"/>
                </a:lnTo>
                <a:lnTo>
                  <a:pt x="44189" y="25648"/>
                </a:lnTo>
                <a:lnTo>
                  <a:pt x="43822" y="25397"/>
                </a:lnTo>
                <a:lnTo>
                  <a:pt x="43455" y="25146"/>
                </a:lnTo>
                <a:lnTo>
                  <a:pt x="43069" y="24934"/>
                </a:lnTo>
                <a:lnTo>
                  <a:pt x="42914" y="24856"/>
                </a:lnTo>
                <a:lnTo>
                  <a:pt x="42740" y="24798"/>
                </a:lnTo>
                <a:lnTo>
                  <a:pt x="42586" y="24779"/>
                </a:lnTo>
                <a:lnTo>
                  <a:pt x="42412" y="24760"/>
                </a:lnTo>
                <a:lnTo>
                  <a:pt x="42258" y="24798"/>
                </a:lnTo>
                <a:lnTo>
                  <a:pt x="42103" y="24856"/>
                </a:lnTo>
                <a:lnTo>
                  <a:pt x="41968" y="24934"/>
                </a:lnTo>
                <a:lnTo>
                  <a:pt x="41813" y="25069"/>
                </a:lnTo>
                <a:lnTo>
                  <a:pt x="41524" y="25320"/>
                </a:lnTo>
                <a:lnTo>
                  <a:pt x="41253" y="25532"/>
                </a:lnTo>
                <a:lnTo>
                  <a:pt x="41099" y="25223"/>
                </a:lnTo>
                <a:lnTo>
                  <a:pt x="41022" y="25069"/>
                </a:lnTo>
                <a:lnTo>
                  <a:pt x="40925" y="24934"/>
                </a:lnTo>
                <a:lnTo>
                  <a:pt x="40828" y="24837"/>
                </a:lnTo>
                <a:lnTo>
                  <a:pt x="40713" y="24740"/>
                </a:lnTo>
                <a:lnTo>
                  <a:pt x="40616" y="24682"/>
                </a:lnTo>
                <a:lnTo>
                  <a:pt x="40519" y="24625"/>
                </a:lnTo>
                <a:lnTo>
                  <a:pt x="40404" y="24586"/>
                </a:lnTo>
                <a:lnTo>
                  <a:pt x="40288" y="24567"/>
                </a:lnTo>
                <a:lnTo>
                  <a:pt x="40056" y="24567"/>
                </a:lnTo>
                <a:lnTo>
                  <a:pt x="39959" y="24586"/>
                </a:lnTo>
                <a:lnTo>
                  <a:pt x="39843" y="24625"/>
                </a:lnTo>
                <a:lnTo>
                  <a:pt x="39612" y="24702"/>
                </a:lnTo>
                <a:lnTo>
                  <a:pt x="39380" y="24837"/>
                </a:lnTo>
                <a:lnTo>
                  <a:pt x="39167" y="25011"/>
                </a:lnTo>
                <a:lnTo>
                  <a:pt x="39013" y="25146"/>
                </a:lnTo>
                <a:lnTo>
                  <a:pt x="38936" y="25204"/>
                </a:lnTo>
                <a:lnTo>
                  <a:pt x="38897" y="25223"/>
                </a:lnTo>
                <a:lnTo>
                  <a:pt x="38878" y="25223"/>
                </a:lnTo>
                <a:lnTo>
                  <a:pt x="38607" y="25088"/>
                </a:lnTo>
                <a:lnTo>
                  <a:pt x="38356" y="24953"/>
                </a:lnTo>
                <a:lnTo>
                  <a:pt x="38105" y="24818"/>
                </a:lnTo>
                <a:lnTo>
                  <a:pt x="37893" y="24644"/>
                </a:lnTo>
                <a:lnTo>
                  <a:pt x="37854" y="24586"/>
                </a:lnTo>
                <a:lnTo>
                  <a:pt x="37816" y="24509"/>
                </a:lnTo>
                <a:lnTo>
                  <a:pt x="37796" y="24335"/>
                </a:lnTo>
                <a:lnTo>
                  <a:pt x="37796" y="24142"/>
                </a:lnTo>
                <a:lnTo>
                  <a:pt x="37777" y="23968"/>
                </a:lnTo>
                <a:lnTo>
                  <a:pt x="38356" y="23891"/>
                </a:lnTo>
                <a:lnTo>
                  <a:pt x="38627" y="23871"/>
                </a:lnTo>
                <a:lnTo>
                  <a:pt x="38897" y="23852"/>
                </a:lnTo>
                <a:lnTo>
                  <a:pt x="39052" y="23852"/>
                </a:lnTo>
                <a:lnTo>
                  <a:pt x="39187" y="23833"/>
                </a:lnTo>
                <a:lnTo>
                  <a:pt x="39322" y="23794"/>
                </a:lnTo>
                <a:lnTo>
                  <a:pt x="39457" y="23755"/>
                </a:lnTo>
                <a:lnTo>
                  <a:pt x="39708" y="23659"/>
                </a:lnTo>
                <a:lnTo>
                  <a:pt x="39921" y="23504"/>
                </a:lnTo>
                <a:lnTo>
                  <a:pt x="40133" y="23331"/>
                </a:lnTo>
                <a:lnTo>
                  <a:pt x="40307" y="23137"/>
                </a:lnTo>
                <a:lnTo>
                  <a:pt x="40481" y="22944"/>
                </a:lnTo>
                <a:lnTo>
                  <a:pt x="40655" y="22713"/>
                </a:lnTo>
                <a:lnTo>
                  <a:pt x="40751" y="22558"/>
                </a:lnTo>
                <a:lnTo>
                  <a:pt x="40828" y="22404"/>
                </a:lnTo>
                <a:lnTo>
                  <a:pt x="40983" y="22056"/>
                </a:lnTo>
                <a:lnTo>
                  <a:pt x="41060" y="21901"/>
                </a:lnTo>
                <a:lnTo>
                  <a:pt x="41137" y="21747"/>
                </a:lnTo>
                <a:lnTo>
                  <a:pt x="41253" y="21631"/>
                </a:lnTo>
                <a:lnTo>
                  <a:pt x="41369" y="21534"/>
                </a:lnTo>
                <a:lnTo>
                  <a:pt x="41543" y="21380"/>
                </a:lnTo>
                <a:lnTo>
                  <a:pt x="41678" y="21245"/>
                </a:lnTo>
                <a:lnTo>
                  <a:pt x="41775" y="21090"/>
                </a:lnTo>
                <a:lnTo>
                  <a:pt x="41852" y="20916"/>
                </a:lnTo>
                <a:lnTo>
                  <a:pt x="41910" y="20743"/>
                </a:lnTo>
                <a:lnTo>
                  <a:pt x="41929" y="20569"/>
                </a:lnTo>
                <a:lnTo>
                  <a:pt x="41968" y="20202"/>
                </a:lnTo>
                <a:lnTo>
                  <a:pt x="42007" y="20105"/>
                </a:lnTo>
                <a:lnTo>
                  <a:pt x="42064" y="20009"/>
                </a:lnTo>
                <a:lnTo>
                  <a:pt x="42122" y="19931"/>
                </a:lnTo>
                <a:lnTo>
                  <a:pt x="42219" y="19873"/>
                </a:lnTo>
                <a:lnTo>
                  <a:pt x="42528" y="19758"/>
                </a:lnTo>
                <a:lnTo>
                  <a:pt x="42837" y="19642"/>
                </a:lnTo>
                <a:lnTo>
                  <a:pt x="43146" y="19526"/>
                </a:lnTo>
                <a:lnTo>
                  <a:pt x="43455" y="19410"/>
                </a:lnTo>
                <a:lnTo>
                  <a:pt x="43610" y="19333"/>
                </a:lnTo>
                <a:lnTo>
                  <a:pt x="43725" y="19255"/>
                </a:lnTo>
                <a:lnTo>
                  <a:pt x="43822" y="19159"/>
                </a:lnTo>
                <a:lnTo>
                  <a:pt x="43880" y="19043"/>
                </a:lnTo>
                <a:lnTo>
                  <a:pt x="43919" y="18927"/>
                </a:lnTo>
                <a:lnTo>
                  <a:pt x="43938" y="18792"/>
                </a:lnTo>
                <a:lnTo>
                  <a:pt x="43919" y="18657"/>
                </a:lnTo>
                <a:lnTo>
                  <a:pt x="43899" y="18502"/>
                </a:lnTo>
                <a:lnTo>
                  <a:pt x="43822" y="18309"/>
                </a:lnTo>
                <a:lnTo>
                  <a:pt x="43764" y="18135"/>
                </a:lnTo>
                <a:lnTo>
                  <a:pt x="43590" y="17788"/>
                </a:lnTo>
                <a:lnTo>
                  <a:pt x="43339" y="17266"/>
                </a:lnTo>
                <a:lnTo>
                  <a:pt x="43243" y="16996"/>
                </a:lnTo>
                <a:lnTo>
                  <a:pt x="43165" y="16725"/>
                </a:lnTo>
                <a:lnTo>
                  <a:pt x="43127" y="16455"/>
                </a:lnTo>
                <a:lnTo>
                  <a:pt x="43127" y="16320"/>
                </a:lnTo>
                <a:lnTo>
                  <a:pt x="43127" y="16165"/>
                </a:lnTo>
                <a:lnTo>
                  <a:pt x="43165" y="16030"/>
                </a:lnTo>
                <a:lnTo>
                  <a:pt x="43204" y="15876"/>
                </a:lnTo>
                <a:lnTo>
                  <a:pt x="43243" y="15740"/>
                </a:lnTo>
                <a:lnTo>
                  <a:pt x="43320" y="15586"/>
                </a:lnTo>
                <a:lnTo>
                  <a:pt x="43358" y="15489"/>
                </a:lnTo>
                <a:lnTo>
                  <a:pt x="43378" y="15393"/>
                </a:lnTo>
                <a:lnTo>
                  <a:pt x="43378" y="15161"/>
                </a:lnTo>
                <a:lnTo>
                  <a:pt x="43378" y="14852"/>
                </a:lnTo>
                <a:lnTo>
                  <a:pt x="43416" y="14562"/>
                </a:lnTo>
                <a:lnTo>
                  <a:pt x="43474" y="14292"/>
                </a:lnTo>
                <a:lnTo>
                  <a:pt x="43513" y="14176"/>
                </a:lnTo>
                <a:lnTo>
                  <a:pt x="43571" y="14041"/>
                </a:lnTo>
                <a:lnTo>
                  <a:pt x="43629" y="13944"/>
                </a:lnTo>
                <a:lnTo>
                  <a:pt x="43706" y="13828"/>
                </a:lnTo>
                <a:lnTo>
                  <a:pt x="43803" y="13732"/>
                </a:lnTo>
                <a:lnTo>
                  <a:pt x="43919" y="13655"/>
                </a:lnTo>
                <a:lnTo>
                  <a:pt x="44034" y="13577"/>
                </a:lnTo>
                <a:lnTo>
                  <a:pt x="44170" y="13519"/>
                </a:lnTo>
                <a:lnTo>
                  <a:pt x="44324" y="13461"/>
                </a:lnTo>
                <a:lnTo>
                  <a:pt x="44517" y="13423"/>
                </a:lnTo>
                <a:lnTo>
                  <a:pt x="44614" y="13384"/>
                </a:lnTo>
                <a:lnTo>
                  <a:pt x="44710" y="13346"/>
                </a:lnTo>
                <a:lnTo>
                  <a:pt x="44807" y="13288"/>
                </a:lnTo>
                <a:lnTo>
                  <a:pt x="44884" y="13230"/>
                </a:lnTo>
                <a:lnTo>
                  <a:pt x="44981" y="13133"/>
                </a:lnTo>
                <a:lnTo>
                  <a:pt x="45077" y="13037"/>
                </a:lnTo>
                <a:lnTo>
                  <a:pt x="45135" y="12921"/>
                </a:lnTo>
                <a:lnTo>
                  <a:pt x="45155" y="12824"/>
                </a:lnTo>
                <a:lnTo>
                  <a:pt x="45193" y="11414"/>
                </a:lnTo>
                <a:lnTo>
                  <a:pt x="45213" y="10004"/>
                </a:lnTo>
                <a:lnTo>
                  <a:pt x="45193" y="9599"/>
                </a:lnTo>
                <a:lnTo>
                  <a:pt x="45135" y="9212"/>
                </a:lnTo>
                <a:lnTo>
                  <a:pt x="45058" y="8826"/>
                </a:lnTo>
                <a:lnTo>
                  <a:pt x="44961" y="8440"/>
                </a:lnTo>
                <a:lnTo>
                  <a:pt x="44846" y="8073"/>
                </a:lnTo>
                <a:lnTo>
                  <a:pt x="44710" y="7706"/>
                </a:lnTo>
                <a:lnTo>
                  <a:pt x="44459" y="6953"/>
                </a:lnTo>
                <a:lnTo>
                  <a:pt x="44228" y="6373"/>
                </a:lnTo>
                <a:lnTo>
                  <a:pt x="43996" y="5813"/>
                </a:lnTo>
                <a:lnTo>
                  <a:pt x="43706" y="5292"/>
                </a:lnTo>
                <a:lnTo>
                  <a:pt x="43397" y="4770"/>
                </a:lnTo>
                <a:lnTo>
                  <a:pt x="43049" y="4288"/>
                </a:lnTo>
                <a:lnTo>
                  <a:pt x="42856" y="4036"/>
                </a:lnTo>
                <a:lnTo>
                  <a:pt x="42663" y="3824"/>
                </a:lnTo>
                <a:lnTo>
                  <a:pt x="42451" y="3592"/>
                </a:lnTo>
                <a:lnTo>
                  <a:pt x="42219" y="3380"/>
                </a:lnTo>
                <a:lnTo>
                  <a:pt x="41987" y="3167"/>
                </a:lnTo>
                <a:lnTo>
                  <a:pt x="41755" y="2974"/>
                </a:lnTo>
                <a:lnTo>
                  <a:pt x="41273" y="2627"/>
                </a:lnTo>
                <a:lnTo>
                  <a:pt x="40790" y="2298"/>
                </a:lnTo>
                <a:lnTo>
                  <a:pt x="40288" y="2028"/>
                </a:lnTo>
                <a:lnTo>
                  <a:pt x="39785" y="1777"/>
                </a:lnTo>
                <a:lnTo>
                  <a:pt x="39283" y="1545"/>
                </a:lnTo>
                <a:lnTo>
                  <a:pt x="38762" y="1352"/>
                </a:lnTo>
                <a:lnTo>
                  <a:pt x="38240" y="1197"/>
                </a:lnTo>
                <a:lnTo>
                  <a:pt x="37700" y="1062"/>
                </a:lnTo>
                <a:lnTo>
                  <a:pt x="37159" y="946"/>
                </a:lnTo>
                <a:lnTo>
                  <a:pt x="36618" y="850"/>
                </a:lnTo>
                <a:lnTo>
                  <a:pt x="36058" y="773"/>
                </a:lnTo>
                <a:lnTo>
                  <a:pt x="35498" y="715"/>
                </a:lnTo>
                <a:lnTo>
                  <a:pt x="34957" y="676"/>
                </a:lnTo>
                <a:lnTo>
                  <a:pt x="34378" y="657"/>
                </a:lnTo>
                <a:lnTo>
                  <a:pt x="33258" y="637"/>
                </a:lnTo>
                <a:lnTo>
                  <a:pt x="33026" y="637"/>
                </a:lnTo>
                <a:lnTo>
                  <a:pt x="32833" y="579"/>
                </a:lnTo>
                <a:lnTo>
                  <a:pt x="32659" y="502"/>
                </a:lnTo>
                <a:lnTo>
                  <a:pt x="32485" y="367"/>
                </a:lnTo>
                <a:lnTo>
                  <a:pt x="32350" y="270"/>
                </a:lnTo>
                <a:lnTo>
                  <a:pt x="32215" y="174"/>
                </a:lnTo>
                <a:lnTo>
                  <a:pt x="32060" y="97"/>
                </a:lnTo>
                <a:lnTo>
                  <a:pt x="31925" y="58"/>
                </a:lnTo>
                <a:lnTo>
                  <a:pt x="31770" y="19"/>
                </a:lnTo>
                <a:lnTo>
                  <a:pt x="31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91100F2C-6E34-D88E-3A4E-3BEA1CE9AC4C}"/>
              </a:ext>
            </a:extLst>
          </p:cNvPr>
          <p:cNvSpPr txBox="1"/>
          <p:nvPr/>
        </p:nvSpPr>
        <p:spPr>
          <a:xfrm>
            <a:off x="4618768" y="1296537"/>
            <a:ext cx="2389502" cy="1200329"/>
          </a:xfrm>
          <a:prstGeom prst="rect">
            <a:avLst/>
          </a:prstGeom>
          <a:noFill/>
        </p:spPr>
        <p:txBody>
          <a:bodyPr wrap="square" rtlCol="0">
            <a:spAutoFit/>
          </a:bodyPr>
          <a:lstStyle/>
          <a:p>
            <a:pPr algn="ctr"/>
            <a:r>
              <a:rPr lang="en-US" sz="7200" b="1">
                <a:solidFill>
                  <a:srgbClr val="5E4C3E"/>
                </a:solidFill>
                <a:latin typeface="Rajdhani" panose="020B0604020202020204" charset="0"/>
                <a:cs typeface="Rajdhani" panose="020B0604020202020204" charset="0"/>
              </a:rPr>
              <a:t>-01-</a:t>
            </a:r>
          </a:p>
        </p:txBody>
      </p:sp>
      <p:sp>
        <p:nvSpPr>
          <p:cNvPr id="8" name="TextBox 7">
            <a:extLst>
              <a:ext uri="{FF2B5EF4-FFF2-40B4-BE49-F238E27FC236}">
                <a16:creationId xmlns:a16="http://schemas.microsoft.com/office/drawing/2014/main" id="{F728A910-7080-DDAD-7006-0E8FE3471607}"/>
              </a:ext>
            </a:extLst>
          </p:cNvPr>
          <p:cNvSpPr txBox="1"/>
          <p:nvPr/>
        </p:nvSpPr>
        <p:spPr>
          <a:xfrm>
            <a:off x="2835754" y="2309491"/>
            <a:ext cx="5955530" cy="820674"/>
          </a:xfrm>
          <a:prstGeom prst="rect">
            <a:avLst/>
          </a:prstGeom>
          <a:noFill/>
        </p:spPr>
        <p:txBody>
          <a:bodyPr wrap="square" rtlCol="0">
            <a:spAutoFit/>
          </a:bodyPr>
          <a:lstStyle/>
          <a:p>
            <a:pPr algn="ctr">
              <a:lnSpc>
                <a:spcPct val="150000"/>
              </a:lnSpc>
            </a:pPr>
            <a:r>
              <a:rPr lang="en-US" sz="3600" b="1">
                <a:solidFill>
                  <a:srgbClr val="B1523D"/>
                </a:solidFill>
              </a:rPr>
              <a:t>NGUYÊN NHÂN BÙNG NỔ</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7296F95C-3001-F327-F4F5-A578B288C75D}"/>
              </a:ext>
            </a:extLst>
          </p:cNvPr>
          <p:cNvSpPr/>
          <p:nvPr/>
        </p:nvSpPr>
        <p:spPr>
          <a:xfrm>
            <a:off x="-316974" y="453157"/>
            <a:ext cx="3470879" cy="751668"/>
          </a:xfrm>
          <a:prstGeom prst="homePlate">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FFFF"/>
                </a:solidFill>
              </a:rPr>
              <a:t>Bối cảnh</a:t>
            </a:r>
          </a:p>
        </p:txBody>
      </p:sp>
      <p:sp>
        <p:nvSpPr>
          <p:cNvPr id="3" name="Arrow: Striped Right 2">
            <a:extLst>
              <a:ext uri="{FF2B5EF4-FFF2-40B4-BE49-F238E27FC236}">
                <a16:creationId xmlns:a16="http://schemas.microsoft.com/office/drawing/2014/main" id="{1FA1E42B-304C-537D-5B7B-900F6890869D}"/>
              </a:ext>
            </a:extLst>
          </p:cNvPr>
          <p:cNvSpPr/>
          <p:nvPr/>
        </p:nvSpPr>
        <p:spPr>
          <a:xfrm>
            <a:off x="523067" y="3006668"/>
            <a:ext cx="8097865" cy="232475"/>
          </a:xfrm>
          <a:prstGeom prst="strip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C25DB91-1F75-E17B-028C-C15E066B4521}"/>
              </a:ext>
            </a:extLst>
          </p:cNvPr>
          <p:cNvSpPr/>
          <p:nvPr/>
        </p:nvSpPr>
        <p:spPr>
          <a:xfrm>
            <a:off x="1456839" y="2789691"/>
            <a:ext cx="1379350" cy="66642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solidFill>
              </a:rPr>
              <a:t>1919</a:t>
            </a:r>
          </a:p>
        </p:txBody>
      </p:sp>
      <p:sp>
        <p:nvSpPr>
          <p:cNvPr id="14" name="Rectangle: Rounded Corners 13">
            <a:extLst>
              <a:ext uri="{FF2B5EF4-FFF2-40B4-BE49-F238E27FC236}">
                <a16:creationId xmlns:a16="http://schemas.microsoft.com/office/drawing/2014/main" id="{B36CE2BC-15ED-8982-319E-2D076D1E5E5F}"/>
              </a:ext>
            </a:extLst>
          </p:cNvPr>
          <p:cNvSpPr/>
          <p:nvPr/>
        </p:nvSpPr>
        <p:spPr>
          <a:xfrm>
            <a:off x="6545447" y="2789691"/>
            <a:ext cx="1379350" cy="66642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solidFill>
              </a:rPr>
              <a:t>1939</a:t>
            </a:r>
          </a:p>
        </p:txBody>
      </p:sp>
      <p:sp>
        <p:nvSpPr>
          <p:cNvPr id="15" name="TextBox 14">
            <a:extLst>
              <a:ext uri="{FF2B5EF4-FFF2-40B4-BE49-F238E27FC236}">
                <a16:creationId xmlns:a16="http://schemas.microsoft.com/office/drawing/2014/main" id="{06C4F7A4-C57A-7ABA-D32A-24713BF0293D}"/>
              </a:ext>
            </a:extLst>
          </p:cNvPr>
          <p:cNvSpPr txBox="1"/>
          <p:nvPr/>
        </p:nvSpPr>
        <p:spPr>
          <a:xfrm>
            <a:off x="5826389" y="1681862"/>
            <a:ext cx="2817465" cy="958660"/>
          </a:xfrm>
          <a:prstGeom prst="rect">
            <a:avLst/>
          </a:prstGeom>
          <a:noFill/>
        </p:spPr>
        <p:txBody>
          <a:bodyPr wrap="square">
            <a:spAutoFit/>
          </a:bodyPr>
          <a:lstStyle/>
          <a:p>
            <a:pPr algn="ctr">
              <a:lnSpc>
                <a:spcPct val="150000"/>
              </a:lnSpc>
            </a:pPr>
            <a:r>
              <a:rPr lang="vi-VN" sz="2000"/>
              <a:t>Chiến tranh thế giới thứ hai bùng nổ</a:t>
            </a:r>
            <a:r>
              <a:rPr lang="en-US" sz="2000"/>
              <a:t>.</a:t>
            </a:r>
          </a:p>
        </p:txBody>
      </p:sp>
      <p:sp>
        <p:nvSpPr>
          <p:cNvPr id="12" name="TextBox 11">
            <a:extLst>
              <a:ext uri="{FF2B5EF4-FFF2-40B4-BE49-F238E27FC236}">
                <a16:creationId xmlns:a16="http://schemas.microsoft.com/office/drawing/2014/main" id="{8D2A69EC-2D31-DD16-8A02-0FB4CA2FA718}"/>
              </a:ext>
            </a:extLst>
          </p:cNvPr>
          <p:cNvSpPr txBox="1"/>
          <p:nvPr/>
        </p:nvSpPr>
        <p:spPr>
          <a:xfrm>
            <a:off x="246034" y="1291873"/>
            <a:ext cx="3800959" cy="1420325"/>
          </a:xfrm>
          <a:prstGeom prst="rect">
            <a:avLst/>
          </a:prstGeom>
          <a:noFill/>
        </p:spPr>
        <p:txBody>
          <a:bodyPr wrap="square">
            <a:spAutoFit/>
          </a:bodyPr>
          <a:lstStyle/>
          <a:p>
            <a:pPr algn="ctr">
              <a:lnSpc>
                <a:spcPct val="150000"/>
              </a:lnSpc>
            </a:pPr>
            <a:r>
              <a:rPr lang="vi-VN" sz="2000"/>
              <a:t>Hòa ước Véc-xai được kí kết</a:t>
            </a:r>
            <a:r>
              <a:rPr lang="en-US" sz="2000"/>
              <a:t> để kết thúc Chiến tranh thế giới thứ nhất và lập lại hòa bình.</a:t>
            </a:r>
          </a:p>
        </p:txBody>
      </p:sp>
      <p:grpSp>
        <p:nvGrpSpPr>
          <p:cNvPr id="10" name="Group 9">
            <a:extLst>
              <a:ext uri="{FF2B5EF4-FFF2-40B4-BE49-F238E27FC236}">
                <a16:creationId xmlns:a16="http://schemas.microsoft.com/office/drawing/2014/main" id="{0897C1CC-F491-AE4B-A449-91852CB413D2}"/>
              </a:ext>
            </a:extLst>
          </p:cNvPr>
          <p:cNvGrpSpPr/>
          <p:nvPr/>
        </p:nvGrpSpPr>
        <p:grpSpPr>
          <a:xfrm>
            <a:off x="2570028" y="3463802"/>
            <a:ext cx="4003942" cy="1420325"/>
            <a:chOff x="2370703" y="3456118"/>
            <a:chExt cx="4003942" cy="1420325"/>
          </a:xfrm>
        </p:grpSpPr>
        <p:sp>
          <p:nvSpPr>
            <p:cNvPr id="13" name="TextBox 12">
              <a:extLst>
                <a:ext uri="{FF2B5EF4-FFF2-40B4-BE49-F238E27FC236}">
                  <a16:creationId xmlns:a16="http://schemas.microsoft.com/office/drawing/2014/main" id="{9E2F8515-3CAE-6775-7C64-36C602CDEA4F}"/>
                </a:ext>
              </a:extLst>
            </p:cNvPr>
            <p:cNvSpPr txBox="1"/>
            <p:nvPr/>
          </p:nvSpPr>
          <p:spPr>
            <a:xfrm>
              <a:off x="3510686" y="3456118"/>
              <a:ext cx="2863959" cy="1420325"/>
            </a:xfrm>
            <a:prstGeom prst="rect">
              <a:avLst/>
            </a:prstGeom>
            <a:noFill/>
          </p:spPr>
          <p:txBody>
            <a:bodyPr wrap="square">
              <a:spAutoFit/>
            </a:bodyPr>
            <a:lstStyle/>
            <a:p>
              <a:pPr algn="ctr">
                <a:lnSpc>
                  <a:spcPct val="150000"/>
                </a:lnSpc>
              </a:pPr>
              <a:r>
                <a:rPr lang="vi-VN" sz="2000"/>
                <a:t>Hội Quốc liên được thành lập để bảo vệ hòa bình thế giới. </a:t>
              </a:r>
              <a:endParaRPr lang="en-US" sz="2000"/>
            </a:p>
          </p:txBody>
        </p:sp>
        <p:pic>
          <p:nvPicPr>
            <p:cNvPr id="9" name="Picture 8" descr="A blue hexagon with a white star&#10;&#10;Description automatically generated">
              <a:extLst>
                <a:ext uri="{FF2B5EF4-FFF2-40B4-BE49-F238E27FC236}">
                  <a16:creationId xmlns:a16="http://schemas.microsoft.com/office/drawing/2014/main" id="{75AE2365-BFC8-F37C-D680-77C46591D1DA}"/>
                </a:ext>
              </a:extLst>
            </p:cNvPr>
            <p:cNvPicPr>
              <a:picLocks noChangeAspect="1"/>
            </p:cNvPicPr>
            <p:nvPr/>
          </p:nvPicPr>
          <p:blipFill>
            <a:blip r:embed="rId2"/>
            <a:stretch>
              <a:fillRect/>
            </a:stretch>
          </p:blipFill>
          <p:spPr>
            <a:xfrm>
              <a:off x="2370703" y="3534360"/>
              <a:ext cx="1317893" cy="1263839"/>
            </a:xfrm>
            <a:prstGeom prst="rect">
              <a:avLst/>
            </a:prstGeom>
          </p:spPr>
        </p:pic>
      </p:grpSp>
    </p:spTree>
    <p:extLst>
      <p:ext uri="{BB962C8B-B14F-4D97-AF65-F5344CB8AC3E}">
        <p14:creationId xmlns:p14="http://schemas.microsoft.com/office/powerpoint/2010/main" val="308299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63B124-2868-0B03-3F73-F041B5F6BCB6}"/>
              </a:ext>
            </a:extLst>
          </p:cNvPr>
          <p:cNvSpPr/>
          <p:nvPr/>
        </p:nvSpPr>
        <p:spPr>
          <a:xfrm>
            <a:off x="375487" y="1048399"/>
            <a:ext cx="1993692" cy="1718424"/>
          </a:xfrm>
          <a:prstGeom prst="roundRect">
            <a:avLst>
              <a:gd name="adj" fmla="val 5013"/>
            </a:avLst>
          </a:prstGeom>
          <a:solidFill>
            <a:srgbClr val="FFFFFF"/>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Mâu thuẫn về thị trường và thuộc địa</a:t>
            </a:r>
            <a:r>
              <a:rPr lang="en-US" sz="2000">
                <a:solidFill>
                  <a:srgbClr val="000000"/>
                </a:solidFill>
              </a:rPr>
              <a:t>.</a:t>
            </a:r>
          </a:p>
        </p:txBody>
      </p:sp>
      <p:sp>
        <p:nvSpPr>
          <p:cNvPr id="3" name="Rectangle: Rounded Corners 2">
            <a:extLst>
              <a:ext uri="{FF2B5EF4-FFF2-40B4-BE49-F238E27FC236}">
                <a16:creationId xmlns:a16="http://schemas.microsoft.com/office/drawing/2014/main" id="{3E4DA5DD-B6C5-DACC-6090-EA42C60276D8}"/>
              </a:ext>
            </a:extLst>
          </p:cNvPr>
          <p:cNvSpPr/>
          <p:nvPr/>
        </p:nvSpPr>
        <p:spPr>
          <a:xfrm>
            <a:off x="375487" y="2903610"/>
            <a:ext cx="1993692" cy="1993691"/>
          </a:xfrm>
          <a:prstGeom prst="roundRect">
            <a:avLst>
              <a:gd name="adj" fmla="val 5013"/>
            </a:avLst>
          </a:prstGeom>
          <a:solidFill>
            <a:srgbClr val="FFFFFF"/>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Đại suy thoái kinh tế thế giới (1929 - 1933)</a:t>
            </a:r>
            <a:endParaRPr lang="en-US" sz="2000">
              <a:solidFill>
                <a:srgbClr val="000000"/>
              </a:solidFill>
            </a:endParaRPr>
          </a:p>
        </p:txBody>
      </p:sp>
      <p:sp>
        <p:nvSpPr>
          <p:cNvPr id="6" name="Right Brace 5">
            <a:extLst>
              <a:ext uri="{FF2B5EF4-FFF2-40B4-BE49-F238E27FC236}">
                <a16:creationId xmlns:a16="http://schemas.microsoft.com/office/drawing/2014/main" id="{4578F301-9598-D5A3-432E-DE63D744F8D2}"/>
              </a:ext>
            </a:extLst>
          </p:cNvPr>
          <p:cNvSpPr/>
          <p:nvPr/>
        </p:nvSpPr>
        <p:spPr>
          <a:xfrm>
            <a:off x="5149121" y="1048397"/>
            <a:ext cx="337279" cy="3848903"/>
          </a:xfrm>
          <a:prstGeom prst="rightBrace">
            <a:avLst>
              <a:gd name="adj1" fmla="val 41666"/>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7B29B9C8-54B2-BDF2-6722-66A307C79134}"/>
              </a:ext>
            </a:extLst>
          </p:cNvPr>
          <p:cNvGrpSpPr/>
          <p:nvPr/>
        </p:nvGrpSpPr>
        <p:grpSpPr>
          <a:xfrm>
            <a:off x="5573842" y="2136210"/>
            <a:ext cx="3442100" cy="2343655"/>
            <a:chOff x="5573842" y="1633207"/>
            <a:chExt cx="3442100" cy="2343655"/>
          </a:xfrm>
        </p:grpSpPr>
        <p:sp>
          <p:nvSpPr>
            <p:cNvPr id="7" name="Arrow: Right 6">
              <a:extLst>
                <a:ext uri="{FF2B5EF4-FFF2-40B4-BE49-F238E27FC236}">
                  <a16:creationId xmlns:a16="http://schemas.microsoft.com/office/drawing/2014/main" id="{C63ADC44-EE6D-86AC-68E5-0A5A2B4C65C3}"/>
                </a:ext>
              </a:extLst>
            </p:cNvPr>
            <p:cNvSpPr/>
            <p:nvPr/>
          </p:nvSpPr>
          <p:spPr>
            <a:xfrm>
              <a:off x="5573842" y="2347835"/>
              <a:ext cx="557135" cy="4572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D293F1-9F04-2B45-9D9B-3AFA978F247C}"/>
                </a:ext>
              </a:extLst>
            </p:cNvPr>
            <p:cNvSpPr txBox="1"/>
            <p:nvPr/>
          </p:nvSpPr>
          <p:spPr>
            <a:xfrm>
              <a:off x="6218419" y="1633207"/>
              <a:ext cx="279752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N</a:t>
              </a:r>
              <a:r>
                <a:rPr lang="vi-VN" sz="2000"/>
                <a:t>ỗ lực phát xít hóa bộ máy nhà nước</a:t>
              </a:r>
              <a:r>
                <a:rPr lang="en-US" sz="2000"/>
                <a:t>.</a:t>
              </a:r>
            </a:p>
            <a:p>
              <a:pPr marL="342900" indent="-342900" algn="just">
                <a:lnSpc>
                  <a:spcPct val="150000"/>
                </a:lnSpc>
                <a:buFont typeface="Arial" panose="020B0604020202020204" pitchFamily="34" charset="0"/>
                <a:buChar char="•"/>
              </a:pPr>
              <a:r>
                <a:rPr lang="en-US" sz="2000"/>
                <a:t>Ý</a:t>
              </a:r>
              <a:r>
                <a:rPr lang="vi-VN" sz="2000"/>
                <a:t> định gây chiến tranh, phân chia lại thế giới.</a:t>
              </a:r>
              <a:endParaRPr lang="en-US" sz="2000"/>
            </a:p>
          </p:txBody>
        </p:sp>
      </p:grpSp>
      <p:grpSp>
        <p:nvGrpSpPr>
          <p:cNvPr id="23" name="Group 22">
            <a:extLst>
              <a:ext uri="{FF2B5EF4-FFF2-40B4-BE49-F238E27FC236}">
                <a16:creationId xmlns:a16="http://schemas.microsoft.com/office/drawing/2014/main" id="{234E946D-658E-89FE-841B-23277263EF80}"/>
              </a:ext>
            </a:extLst>
          </p:cNvPr>
          <p:cNvGrpSpPr/>
          <p:nvPr/>
        </p:nvGrpSpPr>
        <p:grpSpPr>
          <a:xfrm>
            <a:off x="2446452" y="1048398"/>
            <a:ext cx="2615227" cy="1718424"/>
            <a:chOff x="2446452" y="784932"/>
            <a:chExt cx="2615227" cy="1718424"/>
          </a:xfrm>
        </p:grpSpPr>
        <p:sp>
          <p:nvSpPr>
            <p:cNvPr id="4" name="Rectangle: Rounded Corners 3">
              <a:extLst>
                <a:ext uri="{FF2B5EF4-FFF2-40B4-BE49-F238E27FC236}">
                  <a16:creationId xmlns:a16="http://schemas.microsoft.com/office/drawing/2014/main" id="{036C8C12-1B3F-094E-F923-8E34757273AB}"/>
                </a:ext>
              </a:extLst>
            </p:cNvPr>
            <p:cNvSpPr/>
            <p:nvPr/>
          </p:nvSpPr>
          <p:spPr>
            <a:xfrm>
              <a:off x="3067987" y="784932"/>
              <a:ext cx="1993692" cy="1718424"/>
            </a:xfrm>
            <a:prstGeom prst="roundRect">
              <a:avLst>
                <a:gd name="adj" fmla="val 5013"/>
              </a:avLst>
            </a:prstGeom>
            <a:solidFill>
              <a:srgbClr val="FFFFFF"/>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a:t>
              </a:r>
              <a:r>
                <a:rPr lang="vi-VN" sz="2000">
                  <a:solidFill>
                    <a:srgbClr val="000000"/>
                  </a:solidFill>
                </a:rPr>
                <a:t>iếp tục nảy sinh giữa các nước đế quốc.</a:t>
              </a:r>
              <a:endParaRPr lang="en-US" sz="2000">
                <a:solidFill>
                  <a:srgbClr val="000000"/>
                </a:solidFill>
              </a:endParaRPr>
            </a:p>
          </p:txBody>
        </p:sp>
        <p:sp>
          <p:nvSpPr>
            <p:cNvPr id="21" name="Arrow: Right 20">
              <a:extLst>
                <a:ext uri="{FF2B5EF4-FFF2-40B4-BE49-F238E27FC236}">
                  <a16:creationId xmlns:a16="http://schemas.microsoft.com/office/drawing/2014/main" id="{C10E000E-2DC6-7215-5DF4-6FA0285E971D}"/>
                </a:ext>
              </a:extLst>
            </p:cNvPr>
            <p:cNvSpPr/>
            <p:nvPr/>
          </p:nvSpPr>
          <p:spPr>
            <a:xfrm>
              <a:off x="2446452" y="1415544"/>
              <a:ext cx="557135" cy="4572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66212BD9-5FC7-530F-48ED-2A7777E561FE}"/>
              </a:ext>
            </a:extLst>
          </p:cNvPr>
          <p:cNvGrpSpPr/>
          <p:nvPr/>
        </p:nvGrpSpPr>
        <p:grpSpPr>
          <a:xfrm>
            <a:off x="2439436" y="2903609"/>
            <a:ext cx="2622243" cy="1993691"/>
            <a:chOff x="2439436" y="2640143"/>
            <a:chExt cx="2622243" cy="1993691"/>
          </a:xfrm>
        </p:grpSpPr>
        <p:sp>
          <p:nvSpPr>
            <p:cNvPr id="5" name="Rectangle: Rounded Corners 4">
              <a:extLst>
                <a:ext uri="{FF2B5EF4-FFF2-40B4-BE49-F238E27FC236}">
                  <a16:creationId xmlns:a16="http://schemas.microsoft.com/office/drawing/2014/main" id="{D96BF35C-6240-36EB-9060-B7E0046D9F42}"/>
                </a:ext>
              </a:extLst>
            </p:cNvPr>
            <p:cNvSpPr/>
            <p:nvPr/>
          </p:nvSpPr>
          <p:spPr>
            <a:xfrm>
              <a:off x="3067987" y="2640143"/>
              <a:ext cx="1993692" cy="1993691"/>
            </a:xfrm>
            <a:prstGeom prst="roundRect">
              <a:avLst>
                <a:gd name="adj" fmla="val 5013"/>
              </a:avLst>
            </a:prstGeom>
            <a:solidFill>
              <a:srgbClr val="FFFFFF"/>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Làm sâu sắc thêm mâu thuẫn của chủ nghĩa tư bản. </a:t>
              </a:r>
              <a:endParaRPr lang="en-US" sz="2000">
                <a:solidFill>
                  <a:srgbClr val="000000"/>
                </a:solidFill>
              </a:endParaRPr>
            </a:p>
          </p:txBody>
        </p:sp>
        <p:sp>
          <p:nvSpPr>
            <p:cNvPr id="22" name="Arrow: Right 21">
              <a:extLst>
                <a:ext uri="{FF2B5EF4-FFF2-40B4-BE49-F238E27FC236}">
                  <a16:creationId xmlns:a16="http://schemas.microsoft.com/office/drawing/2014/main" id="{C015B390-8295-2204-3BDE-9B57EB017451}"/>
                </a:ext>
              </a:extLst>
            </p:cNvPr>
            <p:cNvSpPr/>
            <p:nvPr/>
          </p:nvSpPr>
          <p:spPr>
            <a:xfrm>
              <a:off x="2439436" y="3403911"/>
              <a:ext cx="557135" cy="4572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CB1FC06-E80F-6751-16DB-C6810875A8C0}"/>
              </a:ext>
            </a:extLst>
          </p:cNvPr>
          <p:cNvSpPr txBox="1"/>
          <p:nvPr/>
        </p:nvSpPr>
        <p:spPr>
          <a:xfrm>
            <a:off x="2286000" y="304328"/>
            <a:ext cx="4572000" cy="523220"/>
          </a:xfrm>
          <a:prstGeom prst="rect">
            <a:avLst/>
          </a:prstGeom>
          <a:noFill/>
        </p:spPr>
        <p:txBody>
          <a:bodyPr wrap="square">
            <a:spAutoFit/>
          </a:bodyPr>
          <a:lstStyle/>
          <a:p>
            <a:pPr algn="ctr"/>
            <a:r>
              <a:rPr lang="en-US" sz="2800" b="1" i="1">
                <a:solidFill>
                  <a:srgbClr val="002060"/>
                </a:solidFill>
              </a:rPr>
              <a:t>a. Nguyên nhân sâu xa</a:t>
            </a:r>
          </a:p>
        </p:txBody>
      </p:sp>
    </p:spTree>
    <p:extLst>
      <p:ext uri="{BB962C8B-B14F-4D97-AF65-F5344CB8AC3E}">
        <p14:creationId xmlns:p14="http://schemas.microsoft.com/office/powerpoint/2010/main" val="6737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773BBA76-B012-BF27-6649-11186590B240}"/>
              </a:ext>
            </a:extLst>
          </p:cNvPr>
          <p:cNvSpPr/>
          <p:nvPr/>
        </p:nvSpPr>
        <p:spPr>
          <a:xfrm>
            <a:off x="2677579" y="269885"/>
            <a:ext cx="3788842" cy="691375"/>
          </a:xfrm>
          <a:prstGeom prst="roundRect">
            <a:avLst/>
          </a:prstGeom>
          <a:solidFill>
            <a:srgbClr val="8F8B4A"/>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a:solidFill>
                  <a:srgbClr val="FFFFFF"/>
                </a:solidFill>
              </a:rPr>
              <a:t>2 khối đế quốc đối địch nhau</a:t>
            </a:r>
          </a:p>
        </p:txBody>
      </p:sp>
      <p:sp>
        <p:nvSpPr>
          <p:cNvPr id="3" name="Rounded Rectangle 6">
            <a:extLst>
              <a:ext uri="{FF2B5EF4-FFF2-40B4-BE49-F238E27FC236}">
                <a16:creationId xmlns:a16="http://schemas.microsoft.com/office/drawing/2014/main" id="{CAA3806E-9240-FFC2-3B22-48B26BA4AF7C}"/>
              </a:ext>
            </a:extLst>
          </p:cNvPr>
          <p:cNvSpPr/>
          <p:nvPr/>
        </p:nvSpPr>
        <p:spPr>
          <a:xfrm>
            <a:off x="941330" y="1074079"/>
            <a:ext cx="2320134" cy="573108"/>
          </a:xfrm>
          <a:prstGeom prst="roundRect">
            <a:avLst/>
          </a:prstGeom>
          <a:solidFill>
            <a:srgbClr val="FFDF85"/>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a:solidFill>
                  <a:srgbClr val="000000"/>
                </a:solidFill>
                <a:cs typeface="Arial" panose="020B0604020202020204" pitchFamily="34" charset="0"/>
              </a:rPr>
              <a:t>Khối tư bản dân chủ</a:t>
            </a:r>
            <a:endParaRPr lang="en-US" sz="1800">
              <a:solidFill>
                <a:srgbClr val="000000"/>
              </a:solidFill>
              <a:latin typeface="Arial" panose="020B0604020202020204" pitchFamily="34" charset="0"/>
              <a:cs typeface="Arial" panose="020B0604020202020204" pitchFamily="34" charset="0"/>
            </a:endParaRPr>
          </a:p>
        </p:txBody>
      </p:sp>
      <p:sp>
        <p:nvSpPr>
          <p:cNvPr id="4" name="Rounded Rectangle 7">
            <a:extLst>
              <a:ext uri="{FF2B5EF4-FFF2-40B4-BE49-F238E27FC236}">
                <a16:creationId xmlns:a16="http://schemas.microsoft.com/office/drawing/2014/main" id="{7F63F70D-745D-1432-B807-3BB730021B36}"/>
              </a:ext>
            </a:extLst>
          </p:cNvPr>
          <p:cNvSpPr/>
          <p:nvPr/>
        </p:nvSpPr>
        <p:spPr>
          <a:xfrm>
            <a:off x="5849991" y="1074079"/>
            <a:ext cx="2320138" cy="573108"/>
          </a:xfrm>
          <a:prstGeom prst="roundRect">
            <a:avLst/>
          </a:prstGeom>
          <a:solidFill>
            <a:srgbClr val="FFDF85"/>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a:solidFill>
                  <a:srgbClr val="000000"/>
                </a:solidFill>
                <a:cs typeface="Arial" panose="020B0604020202020204" pitchFamily="34" charset="0"/>
              </a:rPr>
              <a:t>Khối phát xít</a:t>
            </a:r>
            <a:endParaRPr lang="en-US" sz="1800">
              <a:solidFill>
                <a:srgbClr val="000000"/>
              </a:solidFill>
              <a:latin typeface="Arial" panose="020B0604020202020204" pitchFamily="34" charset="0"/>
              <a:cs typeface="Arial" panose="020B0604020202020204" pitchFamily="34" charset="0"/>
            </a:endParaRPr>
          </a:p>
        </p:txBody>
      </p:sp>
      <p:cxnSp>
        <p:nvCxnSpPr>
          <p:cNvPr id="5" name="Elbow Connector 14">
            <a:extLst>
              <a:ext uri="{FF2B5EF4-FFF2-40B4-BE49-F238E27FC236}">
                <a16:creationId xmlns:a16="http://schemas.microsoft.com/office/drawing/2014/main" id="{30A3957B-D591-D80A-DE38-48E1F5D8C016}"/>
              </a:ext>
            </a:extLst>
          </p:cNvPr>
          <p:cNvCxnSpPr>
            <a:cxnSpLocks/>
            <a:stCxn id="2" idx="1"/>
            <a:endCxn id="3" idx="0"/>
          </p:cNvCxnSpPr>
          <p:nvPr/>
        </p:nvCxnSpPr>
        <p:spPr>
          <a:xfrm rot="10800000" flipV="1">
            <a:off x="2101397" y="615573"/>
            <a:ext cx="576182" cy="458506"/>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15">
            <a:extLst>
              <a:ext uri="{FF2B5EF4-FFF2-40B4-BE49-F238E27FC236}">
                <a16:creationId xmlns:a16="http://schemas.microsoft.com/office/drawing/2014/main" id="{21998A24-59DE-34F2-7D7E-A086C6C648A5}"/>
              </a:ext>
            </a:extLst>
          </p:cNvPr>
          <p:cNvCxnSpPr>
            <a:cxnSpLocks/>
            <a:stCxn id="2" idx="3"/>
            <a:endCxn id="4" idx="0"/>
          </p:cNvCxnSpPr>
          <p:nvPr/>
        </p:nvCxnSpPr>
        <p:spPr>
          <a:xfrm>
            <a:off x="6466421" y="615573"/>
            <a:ext cx="543639" cy="458506"/>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15F88D-975C-195E-F6D6-3BB469D2E776}"/>
              </a:ext>
            </a:extLst>
          </p:cNvPr>
          <p:cNvCxnSpPr/>
          <p:nvPr/>
        </p:nvCxnSpPr>
        <p:spPr>
          <a:xfrm>
            <a:off x="4572001" y="1074079"/>
            <a:ext cx="0" cy="2932536"/>
          </a:xfrm>
          <a:prstGeom prst="line">
            <a:avLst/>
          </a:prstGeom>
          <a:ln w="28575">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EA4C94E-B0A9-1B8B-F358-2DC25835A16B}"/>
              </a:ext>
            </a:extLst>
          </p:cNvPr>
          <p:cNvGrpSpPr/>
          <p:nvPr/>
        </p:nvGrpSpPr>
        <p:grpSpPr>
          <a:xfrm>
            <a:off x="1082803" y="4517446"/>
            <a:ext cx="6978393" cy="400110"/>
            <a:chOff x="2112356" y="4527245"/>
            <a:chExt cx="6978393" cy="400110"/>
          </a:xfrm>
        </p:grpSpPr>
        <p:sp>
          <p:nvSpPr>
            <p:cNvPr id="24" name="Arrow: Right 23">
              <a:extLst>
                <a:ext uri="{FF2B5EF4-FFF2-40B4-BE49-F238E27FC236}">
                  <a16:creationId xmlns:a16="http://schemas.microsoft.com/office/drawing/2014/main" id="{CE0B7371-5A87-44E9-915C-0E78A3E750B1}"/>
                </a:ext>
              </a:extLst>
            </p:cNvPr>
            <p:cNvSpPr/>
            <p:nvPr/>
          </p:nvSpPr>
          <p:spPr>
            <a:xfrm>
              <a:off x="2112356" y="4548881"/>
              <a:ext cx="498088" cy="35683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C291DA-D2F8-931B-1975-DE792EF303C9}"/>
                </a:ext>
              </a:extLst>
            </p:cNvPr>
            <p:cNvSpPr txBox="1"/>
            <p:nvPr/>
          </p:nvSpPr>
          <p:spPr>
            <a:xfrm>
              <a:off x="2609233" y="4527245"/>
              <a:ext cx="6481516" cy="400110"/>
            </a:xfrm>
            <a:prstGeom prst="rect">
              <a:avLst/>
            </a:prstGeom>
            <a:noFill/>
          </p:spPr>
          <p:txBody>
            <a:bodyPr wrap="square" rtlCol="0">
              <a:spAutoFit/>
            </a:bodyPr>
            <a:lstStyle/>
            <a:p>
              <a:pPr algn="just"/>
              <a:r>
                <a:rPr lang="en-US" sz="2000" b="1" i="1">
                  <a:solidFill>
                    <a:srgbClr val="FF0000"/>
                  </a:solidFill>
                </a:rPr>
                <a:t>Cả hai khối cùng có chung mâu thuẫn với Liên Xô.</a:t>
              </a:r>
            </a:p>
          </p:txBody>
        </p:sp>
      </p:grpSp>
    </p:spTree>
    <p:extLst>
      <p:ext uri="{BB962C8B-B14F-4D97-AF65-F5344CB8AC3E}">
        <p14:creationId xmlns:p14="http://schemas.microsoft.com/office/powerpoint/2010/main" val="81030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CB1FC06-E80F-6751-16DB-C6810875A8C0}"/>
              </a:ext>
            </a:extLst>
          </p:cNvPr>
          <p:cNvSpPr txBox="1"/>
          <p:nvPr/>
        </p:nvSpPr>
        <p:spPr>
          <a:xfrm>
            <a:off x="2286000" y="440495"/>
            <a:ext cx="4572000" cy="523220"/>
          </a:xfrm>
          <a:prstGeom prst="rect">
            <a:avLst/>
          </a:prstGeom>
          <a:noFill/>
        </p:spPr>
        <p:txBody>
          <a:bodyPr wrap="square">
            <a:spAutoFit/>
          </a:bodyPr>
          <a:lstStyle/>
          <a:p>
            <a:pPr algn="ctr"/>
            <a:r>
              <a:rPr lang="en-US" sz="2800" b="1" i="1">
                <a:solidFill>
                  <a:srgbClr val="002060"/>
                </a:solidFill>
              </a:rPr>
              <a:t>b. Nguyên nhân trực tiếp</a:t>
            </a:r>
          </a:p>
        </p:txBody>
      </p:sp>
      <p:sp>
        <p:nvSpPr>
          <p:cNvPr id="13" name="TextBox 12">
            <a:extLst>
              <a:ext uri="{FF2B5EF4-FFF2-40B4-BE49-F238E27FC236}">
                <a16:creationId xmlns:a16="http://schemas.microsoft.com/office/drawing/2014/main" id="{3CD19BA0-845F-D3D0-A936-D0BCFEC2378F}"/>
              </a:ext>
            </a:extLst>
          </p:cNvPr>
          <p:cNvSpPr txBox="1"/>
          <p:nvPr/>
        </p:nvSpPr>
        <p:spPr>
          <a:xfrm>
            <a:off x="298342" y="1117739"/>
            <a:ext cx="8547315" cy="1045223"/>
          </a:xfrm>
          <a:prstGeom prst="rect">
            <a:avLst/>
          </a:prstGeom>
          <a:noFill/>
        </p:spPr>
        <p:txBody>
          <a:bodyPr wrap="square">
            <a:spAutoFit/>
          </a:bodyPr>
          <a:lstStyle/>
          <a:p>
            <a:pPr algn="just">
              <a:lnSpc>
                <a:spcPct val="150000"/>
              </a:lnSpc>
            </a:pPr>
            <a:r>
              <a:rPr lang="en-US" sz="2200" b="1" i="1">
                <a:solidFill>
                  <a:srgbClr val="FF0000"/>
                </a:solidFill>
              </a:rPr>
              <a:t>- Chính sách đối ngoại thỏa hiệp, hèn nhát của châu Âu và Mỹ trong vấn đề đối phó với Đức:</a:t>
            </a:r>
          </a:p>
        </p:txBody>
      </p:sp>
    </p:spTree>
    <p:extLst>
      <p:ext uri="{BB962C8B-B14F-4D97-AF65-F5344CB8AC3E}">
        <p14:creationId xmlns:p14="http://schemas.microsoft.com/office/powerpoint/2010/main" val="26737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6F409C-9160-B12C-CE3F-79669E9B141D}"/>
              </a:ext>
            </a:extLst>
          </p:cNvPr>
          <p:cNvGrpSpPr/>
          <p:nvPr/>
        </p:nvGrpSpPr>
        <p:grpSpPr>
          <a:xfrm>
            <a:off x="4635612" y="549545"/>
            <a:ext cx="4261049" cy="4044410"/>
            <a:chOff x="514432" y="549545"/>
            <a:chExt cx="4261049" cy="4044410"/>
          </a:xfrm>
          <a:effectLst>
            <a:outerShdw blurRad="63500" sx="102000" sy="102000" algn="ctr" rotWithShape="0">
              <a:prstClr val="black">
                <a:alpha val="40000"/>
              </a:prstClr>
            </a:outerShdw>
          </a:effectLst>
        </p:grpSpPr>
        <p:sp>
          <p:nvSpPr>
            <p:cNvPr id="3" name="Rectangle 2">
              <a:extLst>
                <a:ext uri="{FF2B5EF4-FFF2-40B4-BE49-F238E27FC236}">
                  <a16:creationId xmlns:a16="http://schemas.microsoft.com/office/drawing/2014/main" id="{62F82787-7D28-962E-E501-9A386E06C600}"/>
                </a:ext>
              </a:extLst>
            </p:cNvPr>
            <p:cNvSpPr/>
            <p:nvPr/>
          </p:nvSpPr>
          <p:spPr>
            <a:xfrm>
              <a:off x="514432" y="549545"/>
              <a:ext cx="4261049" cy="4044410"/>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1234C5-1005-CFA8-5BBF-4E01EA5B7B3E}"/>
                </a:ext>
              </a:extLst>
            </p:cNvPr>
            <p:cNvSpPr txBox="1"/>
            <p:nvPr/>
          </p:nvSpPr>
          <p:spPr>
            <a:xfrm>
              <a:off x="581889" y="1574248"/>
              <a:ext cx="4126136" cy="2949525"/>
            </a:xfrm>
            <a:prstGeom prst="rect">
              <a:avLst/>
            </a:prstGeom>
            <a:noFill/>
          </p:spPr>
          <p:txBody>
            <a:bodyPr wrap="square">
              <a:spAutoFit/>
            </a:bodyPr>
            <a:lstStyle/>
            <a:p>
              <a:pPr algn="just">
                <a:lnSpc>
                  <a:spcPct val="150000"/>
                </a:lnSpc>
              </a:pPr>
              <a:r>
                <a:rPr lang="vi-VN" sz="1800"/>
                <a:t>Nguồn cơn của chiến tranh thế giới thứ hai đến từ những nguyên do khác nhau ở những khu vực địa lý khác nhau. Cuộc chiến có sự tham gia của đại đa số các quốc gia trên thế giới, bao gồm tất cả các cường quốc - tạo thành hai liên minh quân sự đối lập.</a:t>
              </a:r>
              <a:endParaRPr lang="en-US" sz="1800"/>
            </a:p>
          </p:txBody>
        </p:sp>
        <p:sp>
          <p:nvSpPr>
            <p:cNvPr id="5" name="Rectangle: Rounded Corners 4">
              <a:extLst>
                <a:ext uri="{FF2B5EF4-FFF2-40B4-BE49-F238E27FC236}">
                  <a16:creationId xmlns:a16="http://schemas.microsoft.com/office/drawing/2014/main" id="{5CA2C3D9-CCEC-D316-B59C-07E339A24E89}"/>
                </a:ext>
              </a:extLst>
            </p:cNvPr>
            <p:cNvSpPr/>
            <p:nvPr/>
          </p:nvSpPr>
          <p:spPr>
            <a:xfrm>
              <a:off x="1231795" y="745327"/>
              <a:ext cx="2826327" cy="758521"/>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2A292A"/>
                  </a:solidFill>
                </a:rPr>
                <a:t>Kết luận</a:t>
              </a:r>
            </a:p>
          </p:txBody>
        </p:sp>
      </p:grpSp>
    </p:spTree>
    <p:extLst>
      <p:ext uri="{BB962C8B-B14F-4D97-AF65-F5344CB8AC3E}">
        <p14:creationId xmlns:p14="http://schemas.microsoft.com/office/powerpoint/2010/main" val="248416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2475" name="Google Shape;2475;p73"/>
          <p:cNvGrpSpPr/>
          <p:nvPr/>
        </p:nvGrpSpPr>
        <p:grpSpPr>
          <a:xfrm>
            <a:off x="3915449" y="925956"/>
            <a:ext cx="5797638" cy="4273247"/>
            <a:chOff x="3907829" y="895476"/>
            <a:chExt cx="5797638" cy="4273247"/>
          </a:xfrm>
        </p:grpSpPr>
        <p:sp>
          <p:nvSpPr>
            <p:cNvPr id="2476" name="Google Shape;2476;p73"/>
            <p:cNvSpPr/>
            <p:nvPr/>
          </p:nvSpPr>
          <p:spPr>
            <a:xfrm>
              <a:off x="3907829" y="4161289"/>
              <a:ext cx="4656097" cy="1007434"/>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73"/>
            <p:cNvSpPr/>
            <p:nvPr/>
          </p:nvSpPr>
          <p:spPr>
            <a:xfrm>
              <a:off x="5789724" y="895476"/>
              <a:ext cx="3915743" cy="3915743"/>
            </a:xfrm>
            <a:custGeom>
              <a:avLst/>
              <a:gdLst/>
              <a:ahLst/>
              <a:cxnLst/>
              <a:rect l="l" t="t" r="r" b="b"/>
              <a:pathLst>
                <a:path w="61532" h="61532" extrusionOk="0">
                  <a:moveTo>
                    <a:pt x="30766" y="1"/>
                  </a:moveTo>
                  <a:cubicBezTo>
                    <a:pt x="13776" y="1"/>
                    <a:pt x="0" y="13764"/>
                    <a:pt x="0" y="30766"/>
                  </a:cubicBezTo>
                  <a:cubicBezTo>
                    <a:pt x="0" y="47756"/>
                    <a:pt x="13776" y="61532"/>
                    <a:pt x="30766" y="61532"/>
                  </a:cubicBezTo>
                  <a:cubicBezTo>
                    <a:pt x="47756" y="61532"/>
                    <a:pt x="61532" y="47756"/>
                    <a:pt x="61532" y="30766"/>
                  </a:cubicBezTo>
                  <a:cubicBezTo>
                    <a:pt x="61532" y="13776"/>
                    <a:pt x="47756" y="1"/>
                    <a:pt x="3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73"/>
            <p:cNvSpPr/>
            <p:nvPr/>
          </p:nvSpPr>
          <p:spPr>
            <a:xfrm>
              <a:off x="5911225" y="4161289"/>
              <a:ext cx="3232840" cy="982182"/>
            </a:xfrm>
            <a:custGeom>
              <a:avLst/>
              <a:gdLst/>
              <a:ahLst/>
              <a:cxnLst/>
              <a:rect l="l" t="t" r="r" b="b"/>
              <a:pathLst>
                <a:path w="110515" h="14539" extrusionOk="0">
                  <a:moveTo>
                    <a:pt x="1" y="1"/>
                  </a:moveTo>
                  <a:lnTo>
                    <a:pt x="1" y="14538"/>
                  </a:lnTo>
                  <a:lnTo>
                    <a:pt x="110514" y="14538"/>
                  </a:lnTo>
                  <a:lnTo>
                    <a:pt x="1105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73"/>
            <p:cNvGrpSpPr/>
            <p:nvPr/>
          </p:nvGrpSpPr>
          <p:grpSpPr>
            <a:xfrm>
              <a:off x="6123628" y="3315927"/>
              <a:ext cx="449453" cy="892485"/>
              <a:chOff x="7947175" y="3619250"/>
              <a:chExt cx="272975" cy="542050"/>
            </a:xfrm>
          </p:grpSpPr>
          <p:sp>
            <p:nvSpPr>
              <p:cNvPr id="2480" name="Google Shape;2480;p73"/>
              <p:cNvSpPr/>
              <p:nvPr/>
            </p:nvSpPr>
            <p:spPr>
              <a:xfrm>
                <a:off x="7947175" y="3619250"/>
                <a:ext cx="136350" cy="542050"/>
              </a:xfrm>
              <a:custGeom>
                <a:avLst/>
                <a:gdLst/>
                <a:ahLst/>
                <a:cxnLst/>
                <a:rect l="l" t="t" r="r" b="b"/>
                <a:pathLst>
                  <a:path w="5454" h="21682" extrusionOk="0">
                    <a:moveTo>
                      <a:pt x="4477" y="5608"/>
                    </a:moveTo>
                    <a:lnTo>
                      <a:pt x="3751" y="6287"/>
                    </a:lnTo>
                    <a:lnTo>
                      <a:pt x="2727" y="5608"/>
                    </a:lnTo>
                    <a:close/>
                    <a:moveTo>
                      <a:pt x="4775" y="5620"/>
                    </a:moveTo>
                    <a:lnTo>
                      <a:pt x="4751" y="6954"/>
                    </a:lnTo>
                    <a:lnTo>
                      <a:pt x="3858" y="6359"/>
                    </a:lnTo>
                    <a:lnTo>
                      <a:pt x="4655" y="5620"/>
                    </a:lnTo>
                    <a:close/>
                    <a:moveTo>
                      <a:pt x="4036" y="7894"/>
                    </a:moveTo>
                    <a:lnTo>
                      <a:pt x="3203" y="8680"/>
                    </a:lnTo>
                    <a:lnTo>
                      <a:pt x="2024" y="7894"/>
                    </a:lnTo>
                    <a:close/>
                    <a:moveTo>
                      <a:pt x="4322" y="7894"/>
                    </a:moveTo>
                    <a:lnTo>
                      <a:pt x="4120" y="9299"/>
                    </a:lnTo>
                    <a:lnTo>
                      <a:pt x="3322" y="8752"/>
                    </a:lnTo>
                    <a:lnTo>
                      <a:pt x="4239" y="7894"/>
                    </a:lnTo>
                    <a:close/>
                    <a:moveTo>
                      <a:pt x="4727" y="7894"/>
                    </a:moveTo>
                    <a:lnTo>
                      <a:pt x="4608" y="13097"/>
                    </a:lnTo>
                    <a:lnTo>
                      <a:pt x="4405" y="13097"/>
                    </a:lnTo>
                    <a:lnTo>
                      <a:pt x="4203" y="13538"/>
                    </a:lnTo>
                    <a:lnTo>
                      <a:pt x="3810" y="13538"/>
                    </a:lnTo>
                    <a:lnTo>
                      <a:pt x="4417" y="9621"/>
                    </a:lnTo>
                    <a:lnTo>
                      <a:pt x="4679" y="9633"/>
                    </a:lnTo>
                    <a:lnTo>
                      <a:pt x="4727" y="7894"/>
                    </a:lnTo>
                    <a:close/>
                    <a:moveTo>
                      <a:pt x="5453" y="1"/>
                    </a:moveTo>
                    <a:lnTo>
                      <a:pt x="5179" y="477"/>
                    </a:lnTo>
                    <a:lnTo>
                      <a:pt x="5179" y="1334"/>
                    </a:lnTo>
                    <a:cubicBezTo>
                      <a:pt x="4822" y="1525"/>
                      <a:pt x="4822" y="2037"/>
                      <a:pt x="5179" y="2227"/>
                    </a:cubicBezTo>
                    <a:lnTo>
                      <a:pt x="5179" y="2299"/>
                    </a:lnTo>
                    <a:lnTo>
                      <a:pt x="3691" y="2299"/>
                    </a:lnTo>
                    <a:lnTo>
                      <a:pt x="4108" y="2549"/>
                    </a:lnTo>
                    <a:lnTo>
                      <a:pt x="5179" y="2549"/>
                    </a:lnTo>
                    <a:lnTo>
                      <a:pt x="5179" y="3191"/>
                    </a:lnTo>
                    <a:cubicBezTo>
                      <a:pt x="4679" y="3358"/>
                      <a:pt x="4465" y="3942"/>
                      <a:pt x="4739" y="4394"/>
                    </a:cubicBezTo>
                    <a:lnTo>
                      <a:pt x="4203" y="4394"/>
                    </a:lnTo>
                    <a:lnTo>
                      <a:pt x="4513" y="5001"/>
                    </a:lnTo>
                    <a:lnTo>
                      <a:pt x="4786" y="5001"/>
                    </a:lnTo>
                    <a:lnTo>
                      <a:pt x="4775" y="5477"/>
                    </a:lnTo>
                    <a:lnTo>
                      <a:pt x="1548" y="5477"/>
                    </a:lnTo>
                    <a:lnTo>
                      <a:pt x="1548" y="5597"/>
                    </a:lnTo>
                    <a:lnTo>
                      <a:pt x="2512" y="5597"/>
                    </a:lnTo>
                    <a:lnTo>
                      <a:pt x="4739" y="7085"/>
                    </a:lnTo>
                    <a:lnTo>
                      <a:pt x="4727" y="7740"/>
                    </a:lnTo>
                    <a:lnTo>
                      <a:pt x="667" y="7740"/>
                    </a:lnTo>
                    <a:lnTo>
                      <a:pt x="667" y="7883"/>
                    </a:lnTo>
                    <a:lnTo>
                      <a:pt x="1774" y="7883"/>
                    </a:lnTo>
                    <a:lnTo>
                      <a:pt x="3215" y="8835"/>
                    </a:lnTo>
                    <a:lnTo>
                      <a:pt x="4108" y="9430"/>
                    </a:lnTo>
                    <a:lnTo>
                      <a:pt x="3524" y="13538"/>
                    </a:lnTo>
                    <a:lnTo>
                      <a:pt x="2096" y="13538"/>
                    </a:lnTo>
                    <a:lnTo>
                      <a:pt x="1846" y="14086"/>
                    </a:lnTo>
                    <a:lnTo>
                      <a:pt x="0" y="14086"/>
                    </a:lnTo>
                    <a:lnTo>
                      <a:pt x="0" y="14800"/>
                    </a:lnTo>
                    <a:lnTo>
                      <a:pt x="953" y="14800"/>
                    </a:lnTo>
                    <a:lnTo>
                      <a:pt x="417" y="18027"/>
                    </a:lnTo>
                    <a:lnTo>
                      <a:pt x="1036" y="21682"/>
                    </a:lnTo>
                    <a:lnTo>
                      <a:pt x="5453" y="21682"/>
                    </a:lnTo>
                    <a:lnTo>
                      <a:pt x="54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73"/>
              <p:cNvSpPr/>
              <p:nvPr/>
            </p:nvSpPr>
            <p:spPr>
              <a:xfrm>
                <a:off x="8083500" y="3619250"/>
                <a:ext cx="136650" cy="542050"/>
              </a:xfrm>
              <a:custGeom>
                <a:avLst/>
                <a:gdLst/>
                <a:ahLst/>
                <a:cxnLst/>
                <a:rect l="l" t="t" r="r" b="b"/>
                <a:pathLst>
                  <a:path w="5466" h="21682" extrusionOk="0">
                    <a:moveTo>
                      <a:pt x="2739" y="5608"/>
                    </a:moveTo>
                    <a:lnTo>
                      <a:pt x="1715" y="6287"/>
                    </a:lnTo>
                    <a:lnTo>
                      <a:pt x="988" y="5608"/>
                    </a:lnTo>
                    <a:close/>
                    <a:moveTo>
                      <a:pt x="810" y="5608"/>
                    </a:moveTo>
                    <a:lnTo>
                      <a:pt x="1619" y="6347"/>
                    </a:lnTo>
                    <a:lnTo>
                      <a:pt x="726" y="6942"/>
                    </a:lnTo>
                    <a:lnTo>
                      <a:pt x="691" y="5608"/>
                    </a:lnTo>
                    <a:close/>
                    <a:moveTo>
                      <a:pt x="3453" y="7894"/>
                    </a:moveTo>
                    <a:lnTo>
                      <a:pt x="2274" y="8680"/>
                    </a:lnTo>
                    <a:lnTo>
                      <a:pt x="1429" y="7894"/>
                    </a:lnTo>
                    <a:close/>
                    <a:moveTo>
                      <a:pt x="1227" y="7894"/>
                    </a:moveTo>
                    <a:lnTo>
                      <a:pt x="2155" y="8752"/>
                    </a:lnTo>
                    <a:lnTo>
                      <a:pt x="1346" y="9299"/>
                    </a:lnTo>
                    <a:lnTo>
                      <a:pt x="1143" y="7894"/>
                    </a:lnTo>
                    <a:close/>
                    <a:moveTo>
                      <a:pt x="1048" y="9621"/>
                    </a:moveTo>
                    <a:lnTo>
                      <a:pt x="1655" y="13538"/>
                    </a:lnTo>
                    <a:lnTo>
                      <a:pt x="1262" y="13538"/>
                    </a:lnTo>
                    <a:lnTo>
                      <a:pt x="1060" y="13097"/>
                    </a:lnTo>
                    <a:lnTo>
                      <a:pt x="869" y="13097"/>
                    </a:lnTo>
                    <a:lnTo>
                      <a:pt x="790" y="9633"/>
                    </a:lnTo>
                    <a:lnTo>
                      <a:pt x="790" y="9633"/>
                    </a:lnTo>
                    <a:lnTo>
                      <a:pt x="1048" y="9621"/>
                    </a:lnTo>
                    <a:close/>
                    <a:moveTo>
                      <a:pt x="0" y="1"/>
                    </a:moveTo>
                    <a:lnTo>
                      <a:pt x="0" y="21682"/>
                    </a:lnTo>
                    <a:lnTo>
                      <a:pt x="4417" y="21682"/>
                    </a:lnTo>
                    <a:lnTo>
                      <a:pt x="5037" y="18027"/>
                    </a:lnTo>
                    <a:lnTo>
                      <a:pt x="4501" y="14800"/>
                    </a:lnTo>
                    <a:lnTo>
                      <a:pt x="5465" y="14800"/>
                    </a:lnTo>
                    <a:lnTo>
                      <a:pt x="5465" y="14086"/>
                    </a:lnTo>
                    <a:lnTo>
                      <a:pt x="3620" y="14086"/>
                    </a:lnTo>
                    <a:lnTo>
                      <a:pt x="3370" y="13538"/>
                    </a:lnTo>
                    <a:lnTo>
                      <a:pt x="1941" y="13538"/>
                    </a:lnTo>
                    <a:lnTo>
                      <a:pt x="1369" y="9454"/>
                    </a:lnTo>
                    <a:lnTo>
                      <a:pt x="2262" y="8859"/>
                    </a:lnTo>
                    <a:lnTo>
                      <a:pt x="3703" y="7894"/>
                    </a:lnTo>
                    <a:lnTo>
                      <a:pt x="4798" y="7894"/>
                    </a:lnTo>
                    <a:lnTo>
                      <a:pt x="4798" y="7752"/>
                    </a:lnTo>
                    <a:lnTo>
                      <a:pt x="738" y="7752"/>
                    </a:lnTo>
                    <a:lnTo>
                      <a:pt x="726" y="7097"/>
                    </a:lnTo>
                    <a:lnTo>
                      <a:pt x="2965" y="5608"/>
                    </a:lnTo>
                    <a:lnTo>
                      <a:pt x="3917" y="5608"/>
                    </a:lnTo>
                    <a:lnTo>
                      <a:pt x="3917" y="5489"/>
                    </a:lnTo>
                    <a:lnTo>
                      <a:pt x="691" y="5489"/>
                    </a:lnTo>
                    <a:lnTo>
                      <a:pt x="679" y="5013"/>
                    </a:lnTo>
                    <a:lnTo>
                      <a:pt x="953" y="5013"/>
                    </a:lnTo>
                    <a:lnTo>
                      <a:pt x="1262" y="4406"/>
                    </a:lnTo>
                    <a:lnTo>
                      <a:pt x="726" y="4406"/>
                    </a:lnTo>
                    <a:cubicBezTo>
                      <a:pt x="1000" y="3953"/>
                      <a:pt x="786" y="3370"/>
                      <a:pt x="286" y="3203"/>
                    </a:cubicBezTo>
                    <a:lnTo>
                      <a:pt x="286" y="2560"/>
                    </a:lnTo>
                    <a:lnTo>
                      <a:pt x="1357" y="2560"/>
                    </a:lnTo>
                    <a:lnTo>
                      <a:pt x="1774" y="2310"/>
                    </a:lnTo>
                    <a:lnTo>
                      <a:pt x="286" y="2310"/>
                    </a:lnTo>
                    <a:lnTo>
                      <a:pt x="286" y="2239"/>
                    </a:lnTo>
                    <a:cubicBezTo>
                      <a:pt x="631" y="2049"/>
                      <a:pt x="631" y="1548"/>
                      <a:pt x="286" y="1346"/>
                    </a:cubicBezTo>
                    <a:lnTo>
                      <a:pt x="286" y="4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73"/>
            <p:cNvGrpSpPr/>
            <p:nvPr/>
          </p:nvGrpSpPr>
          <p:grpSpPr>
            <a:xfrm>
              <a:off x="7261421" y="1935618"/>
              <a:ext cx="1197335" cy="2377958"/>
              <a:chOff x="7101225" y="2793250"/>
              <a:chExt cx="727200" cy="1444250"/>
            </a:xfrm>
          </p:grpSpPr>
          <p:sp>
            <p:nvSpPr>
              <p:cNvPr id="2483" name="Google Shape;2483;p73"/>
              <p:cNvSpPr/>
              <p:nvPr/>
            </p:nvSpPr>
            <p:spPr>
              <a:xfrm>
                <a:off x="7101225" y="2793250"/>
                <a:ext cx="363475" cy="1444250"/>
              </a:xfrm>
              <a:custGeom>
                <a:avLst/>
                <a:gdLst/>
                <a:ahLst/>
                <a:cxnLst/>
                <a:rect l="l" t="t" r="r" b="b"/>
                <a:pathLst>
                  <a:path w="14539" h="57770" extrusionOk="0">
                    <a:moveTo>
                      <a:pt x="11919" y="14943"/>
                    </a:moveTo>
                    <a:lnTo>
                      <a:pt x="9978" y="16753"/>
                    </a:lnTo>
                    <a:lnTo>
                      <a:pt x="7263" y="14943"/>
                    </a:lnTo>
                    <a:close/>
                    <a:moveTo>
                      <a:pt x="12728" y="14943"/>
                    </a:moveTo>
                    <a:lnTo>
                      <a:pt x="12645" y="18527"/>
                    </a:lnTo>
                    <a:lnTo>
                      <a:pt x="10252" y="16931"/>
                    </a:lnTo>
                    <a:lnTo>
                      <a:pt x="12383" y="14943"/>
                    </a:lnTo>
                    <a:close/>
                    <a:moveTo>
                      <a:pt x="10752" y="21027"/>
                    </a:moveTo>
                    <a:lnTo>
                      <a:pt x="8525" y="23123"/>
                    </a:lnTo>
                    <a:lnTo>
                      <a:pt x="5382" y="21027"/>
                    </a:lnTo>
                    <a:close/>
                    <a:moveTo>
                      <a:pt x="11514" y="21027"/>
                    </a:moveTo>
                    <a:lnTo>
                      <a:pt x="10990" y="24766"/>
                    </a:lnTo>
                    <a:lnTo>
                      <a:pt x="8835" y="23337"/>
                    </a:lnTo>
                    <a:lnTo>
                      <a:pt x="11300" y="21027"/>
                    </a:lnTo>
                    <a:close/>
                    <a:moveTo>
                      <a:pt x="11788" y="25623"/>
                    </a:moveTo>
                    <a:lnTo>
                      <a:pt x="12486" y="25670"/>
                    </a:lnTo>
                    <a:lnTo>
                      <a:pt x="12264" y="34898"/>
                    </a:lnTo>
                    <a:lnTo>
                      <a:pt x="11740" y="34898"/>
                    </a:lnTo>
                    <a:lnTo>
                      <a:pt x="11216" y="36076"/>
                    </a:lnTo>
                    <a:lnTo>
                      <a:pt x="10157" y="36076"/>
                    </a:lnTo>
                    <a:lnTo>
                      <a:pt x="11788" y="25623"/>
                    </a:lnTo>
                    <a:close/>
                    <a:moveTo>
                      <a:pt x="14538" y="1"/>
                    </a:moveTo>
                    <a:lnTo>
                      <a:pt x="13800" y="1275"/>
                    </a:lnTo>
                    <a:lnTo>
                      <a:pt x="13800" y="3584"/>
                    </a:lnTo>
                    <a:cubicBezTo>
                      <a:pt x="12859" y="4096"/>
                      <a:pt x="12859" y="5442"/>
                      <a:pt x="13800" y="5966"/>
                    </a:cubicBezTo>
                    <a:lnTo>
                      <a:pt x="13800" y="6156"/>
                    </a:lnTo>
                    <a:lnTo>
                      <a:pt x="9847" y="6156"/>
                    </a:lnTo>
                    <a:lnTo>
                      <a:pt x="10966" y="6811"/>
                    </a:lnTo>
                    <a:lnTo>
                      <a:pt x="13800" y="6811"/>
                    </a:lnTo>
                    <a:lnTo>
                      <a:pt x="13800" y="8537"/>
                    </a:lnTo>
                    <a:cubicBezTo>
                      <a:pt x="12919" y="8835"/>
                      <a:pt x="12324" y="9668"/>
                      <a:pt x="12312" y="10609"/>
                    </a:cubicBezTo>
                    <a:cubicBezTo>
                      <a:pt x="12324" y="11002"/>
                      <a:pt x="12454" y="11395"/>
                      <a:pt x="12669" y="11728"/>
                    </a:cubicBezTo>
                    <a:lnTo>
                      <a:pt x="11204" y="11728"/>
                    </a:lnTo>
                    <a:lnTo>
                      <a:pt x="12038" y="13347"/>
                    </a:lnTo>
                    <a:lnTo>
                      <a:pt x="12776" y="13347"/>
                    </a:lnTo>
                    <a:lnTo>
                      <a:pt x="12740" y="14610"/>
                    </a:lnTo>
                    <a:lnTo>
                      <a:pt x="4144" y="14610"/>
                    </a:lnTo>
                    <a:lnTo>
                      <a:pt x="4144" y="14943"/>
                    </a:lnTo>
                    <a:lnTo>
                      <a:pt x="6692" y="14943"/>
                    </a:lnTo>
                    <a:lnTo>
                      <a:pt x="12645" y="18920"/>
                    </a:lnTo>
                    <a:lnTo>
                      <a:pt x="12597" y="20658"/>
                    </a:lnTo>
                    <a:lnTo>
                      <a:pt x="1786" y="20658"/>
                    </a:lnTo>
                    <a:lnTo>
                      <a:pt x="1786" y="21027"/>
                    </a:lnTo>
                    <a:lnTo>
                      <a:pt x="4727" y="21027"/>
                    </a:lnTo>
                    <a:lnTo>
                      <a:pt x="8561" y="23599"/>
                    </a:lnTo>
                    <a:lnTo>
                      <a:pt x="10930" y="25182"/>
                    </a:lnTo>
                    <a:lnTo>
                      <a:pt x="9383" y="36076"/>
                    </a:lnTo>
                    <a:lnTo>
                      <a:pt x="5573" y="36076"/>
                    </a:lnTo>
                    <a:lnTo>
                      <a:pt x="4918" y="37541"/>
                    </a:lnTo>
                    <a:lnTo>
                      <a:pt x="1" y="37541"/>
                    </a:lnTo>
                    <a:lnTo>
                      <a:pt x="1" y="39434"/>
                    </a:lnTo>
                    <a:lnTo>
                      <a:pt x="2572" y="39434"/>
                    </a:lnTo>
                    <a:lnTo>
                      <a:pt x="1144" y="48030"/>
                    </a:lnTo>
                    <a:lnTo>
                      <a:pt x="2775" y="57770"/>
                    </a:lnTo>
                    <a:lnTo>
                      <a:pt x="14538" y="57770"/>
                    </a:lnTo>
                    <a:lnTo>
                      <a:pt x="145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73"/>
              <p:cNvSpPr/>
              <p:nvPr/>
            </p:nvSpPr>
            <p:spPr>
              <a:xfrm>
                <a:off x="7464675" y="2793250"/>
                <a:ext cx="363750" cy="1444250"/>
              </a:xfrm>
              <a:custGeom>
                <a:avLst/>
                <a:gdLst/>
                <a:ahLst/>
                <a:cxnLst/>
                <a:rect l="l" t="t" r="r" b="b"/>
                <a:pathLst>
                  <a:path w="14550" h="57770" extrusionOk="0">
                    <a:moveTo>
                      <a:pt x="7287" y="14943"/>
                    </a:moveTo>
                    <a:lnTo>
                      <a:pt x="4572" y="16753"/>
                    </a:lnTo>
                    <a:lnTo>
                      <a:pt x="2631" y="14943"/>
                    </a:lnTo>
                    <a:close/>
                    <a:moveTo>
                      <a:pt x="2167" y="14943"/>
                    </a:moveTo>
                    <a:lnTo>
                      <a:pt x="4298" y="16931"/>
                    </a:lnTo>
                    <a:lnTo>
                      <a:pt x="1905" y="18527"/>
                    </a:lnTo>
                    <a:lnTo>
                      <a:pt x="1822" y="14943"/>
                    </a:lnTo>
                    <a:close/>
                    <a:moveTo>
                      <a:pt x="9156" y="21027"/>
                    </a:moveTo>
                    <a:lnTo>
                      <a:pt x="6025" y="23123"/>
                    </a:lnTo>
                    <a:lnTo>
                      <a:pt x="3798" y="21027"/>
                    </a:lnTo>
                    <a:close/>
                    <a:moveTo>
                      <a:pt x="3250" y="21027"/>
                    </a:moveTo>
                    <a:lnTo>
                      <a:pt x="5715" y="23337"/>
                    </a:lnTo>
                    <a:lnTo>
                      <a:pt x="3560" y="24777"/>
                    </a:lnTo>
                    <a:lnTo>
                      <a:pt x="3036" y="21027"/>
                    </a:lnTo>
                    <a:close/>
                    <a:moveTo>
                      <a:pt x="2774" y="25623"/>
                    </a:moveTo>
                    <a:lnTo>
                      <a:pt x="4393" y="36076"/>
                    </a:lnTo>
                    <a:lnTo>
                      <a:pt x="3334" y="36076"/>
                    </a:lnTo>
                    <a:lnTo>
                      <a:pt x="2810" y="34898"/>
                    </a:lnTo>
                    <a:lnTo>
                      <a:pt x="2286" y="34898"/>
                    </a:lnTo>
                    <a:lnTo>
                      <a:pt x="2072" y="25670"/>
                    </a:lnTo>
                    <a:lnTo>
                      <a:pt x="2774" y="25623"/>
                    </a:lnTo>
                    <a:close/>
                    <a:moveTo>
                      <a:pt x="0" y="1"/>
                    </a:moveTo>
                    <a:lnTo>
                      <a:pt x="0" y="57770"/>
                    </a:lnTo>
                    <a:lnTo>
                      <a:pt x="11763" y="57770"/>
                    </a:lnTo>
                    <a:lnTo>
                      <a:pt x="13407" y="48030"/>
                    </a:lnTo>
                    <a:lnTo>
                      <a:pt x="11978" y="39434"/>
                    </a:lnTo>
                    <a:lnTo>
                      <a:pt x="14538" y="39434"/>
                    </a:lnTo>
                    <a:lnTo>
                      <a:pt x="14550" y="37541"/>
                    </a:lnTo>
                    <a:lnTo>
                      <a:pt x="9632" y="37541"/>
                    </a:lnTo>
                    <a:lnTo>
                      <a:pt x="8977" y="36076"/>
                    </a:lnTo>
                    <a:lnTo>
                      <a:pt x="5167" y="36076"/>
                    </a:lnTo>
                    <a:lnTo>
                      <a:pt x="3620" y="25182"/>
                    </a:lnTo>
                    <a:lnTo>
                      <a:pt x="5989" y="23599"/>
                    </a:lnTo>
                    <a:lnTo>
                      <a:pt x="9835" y="21027"/>
                    </a:lnTo>
                    <a:lnTo>
                      <a:pt x="12764" y="21027"/>
                    </a:lnTo>
                    <a:lnTo>
                      <a:pt x="12764" y="20658"/>
                    </a:lnTo>
                    <a:lnTo>
                      <a:pt x="1953" y="20658"/>
                    </a:lnTo>
                    <a:lnTo>
                      <a:pt x="1917" y="18908"/>
                    </a:lnTo>
                    <a:lnTo>
                      <a:pt x="7870" y="14931"/>
                    </a:lnTo>
                    <a:lnTo>
                      <a:pt x="10418" y="14931"/>
                    </a:lnTo>
                    <a:lnTo>
                      <a:pt x="10418" y="14610"/>
                    </a:lnTo>
                    <a:lnTo>
                      <a:pt x="1810" y="14610"/>
                    </a:lnTo>
                    <a:lnTo>
                      <a:pt x="1786" y="13347"/>
                    </a:lnTo>
                    <a:lnTo>
                      <a:pt x="2512" y="13347"/>
                    </a:lnTo>
                    <a:lnTo>
                      <a:pt x="3358" y="11728"/>
                    </a:lnTo>
                    <a:lnTo>
                      <a:pt x="1881" y="11728"/>
                    </a:lnTo>
                    <a:cubicBezTo>
                      <a:pt x="2107" y="11395"/>
                      <a:pt x="2227" y="11002"/>
                      <a:pt x="2238" y="10609"/>
                    </a:cubicBezTo>
                    <a:cubicBezTo>
                      <a:pt x="2238" y="9668"/>
                      <a:pt x="1631" y="8835"/>
                      <a:pt x="750" y="8537"/>
                    </a:cubicBezTo>
                    <a:lnTo>
                      <a:pt x="750" y="6811"/>
                    </a:lnTo>
                    <a:lnTo>
                      <a:pt x="3596" y="6811"/>
                    </a:lnTo>
                    <a:lnTo>
                      <a:pt x="4703" y="6156"/>
                    </a:lnTo>
                    <a:lnTo>
                      <a:pt x="750" y="6156"/>
                    </a:lnTo>
                    <a:lnTo>
                      <a:pt x="750" y="5966"/>
                    </a:lnTo>
                    <a:cubicBezTo>
                      <a:pt x="1691" y="5442"/>
                      <a:pt x="1691" y="4096"/>
                      <a:pt x="750" y="3584"/>
                    </a:cubicBezTo>
                    <a:lnTo>
                      <a:pt x="750" y="127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73"/>
            <p:cNvSpPr/>
            <p:nvPr/>
          </p:nvSpPr>
          <p:spPr>
            <a:xfrm>
              <a:off x="5435275" y="4265525"/>
              <a:ext cx="3708829" cy="612419"/>
            </a:xfrm>
            <a:custGeom>
              <a:avLst/>
              <a:gdLst/>
              <a:ahLst/>
              <a:cxnLst/>
              <a:rect l="l" t="t" r="r" b="b"/>
              <a:pathLst>
                <a:path w="86297" h="10204" extrusionOk="0">
                  <a:moveTo>
                    <a:pt x="73387" y="0"/>
                  </a:moveTo>
                  <a:cubicBezTo>
                    <a:pt x="65058" y="0"/>
                    <a:pt x="51034" y="762"/>
                    <a:pt x="35802" y="822"/>
                  </a:cubicBezTo>
                  <a:cubicBezTo>
                    <a:pt x="35446" y="818"/>
                    <a:pt x="35114" y="816"/>
                    <a:pt x="34805" y="816"/>
                  </a:cubicBezTo>
                  <a:cubicBezTo>
                    <a:pt x="23983" y="816"/>
                    <a:pt x="41541" y="3182"/>
                    <a:pt x="29040" y="3298"/>
                  </a:cubicBezTo>
                  <a:cubicBezTo>
                    <a:pt x="28016" y="3310"/>
                    <a:pt x="2572" y="3203"/>
                    <a:pt x="2691" y="4536"/>
                  </a:cubicBezTo>
                  <a:cubicBezTo>
                    <a:pt x="2770" y="5354"/>
                    <a:pt x="24007" y="5895"/>
                    <a:pt x="35549" y="5895"/>
                  </a:cubicBezTo>
                  <a:cubicBezTo>
                    <a:pt x="37952" y="5895"/>
                    <a:pt x="39935" y="5871"/>
                    <a:pt x="41220" y="5822"/>
                  </a:cubicBezTo>
                  <a:cubicBezTo>
                    <a:pt x="41265" y="5820"/>
                    <a:pt x="41312" y="5820"/>
                    <a:pt x="41360" y="5820"/>
                  </a:cubicBezTo>
                  <a:cubicBezTo>
                    <a:pt x="42694" y="5820"/>
                    <a:pt x="45387" y="6443"/>
                    <a:pt x="46054" y="7477"/>
                  </a:cubicBezTo>
                  <a:cubicBezTo>
                    <a:pt x="43625" y="8132"/>
                    <a:pt x="2441" y="9620"/>
                    <a:pt x="0" y="10204"/>
                  </a:cubicBezTo>
                  <a:lnTo>
                    <a:pt x="86297" y="10204"/>
                  </a:lnTo>
                  <a:lnTo>
                    <a:pt x="86297" y="7596"/>
                  </a:lnTo>
                  <a:cubicBezTo>
                    <a:pt x="83261" y="6929"/>
                    <a:pt x="79748" y="7596"/>
                    <a:pt x="76736" y="6548"/>
                  </a:cubicBezTo>
                  <a:cubicBezTo>
                    <a:pt x="77153" y="5465"/>
                    <a:pt x="78546" y="5191"/>
                    <a:pt x="79713" y="5155"/>
                  </a:cubicBezTo>
                  <a:cubicBezTo>
                    <a:pt x="80171" y="5140"/>
                    <a:pt x="80631" y="5134"/>
                    <a:pt x="81091" y="5134"/>
                  </a:cubicBezTo>
                  <a:cubicBezTo>
                    <a:pt x="82822" y="5134"/>
                    <a:pt x="84567" y="5220"/>
                    <a:pt x="86297" y="5239"/>
                  </a:cubicBezTo>
                  <a:lnTo>
                    <a:pt x="86297" y="2298"/>
                  </a:lnTo>
                  <a:cubicBezTo>
                    <a:pt x="83904" y="2226"/>
                    <a:pt x="81499" y="2215"/>
                    <a:pt x="79093" y="2215"/>
                  </a:cubicBezTo>
                  <a:lnTo>
                    <a:pt x="60341" y="2167"/>
                  </a:lnTo>
                  <a:cubicBezTo>
                    <a:pt x="59651" y="2167"/>
                    <a:pt x="81237" y="1810"/>
                    <a:pt x="81260" y="1119"/>
                  </a:cubicBezTo>
                  <a:cubicBezTo>
                    <a:pt x="81287" y="270"/>
                    <a:pt x="78347" y="0"/>
                    <a:pt x="733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B788663-84C8-E9FA-FA26-016F77AF8167}"/>
              </a:ext>
            </a:extLst>
          </p:cNvPr>
          <p:cNvSpPr txBox="1"/>
          <p:nvPr/>
        </p:nvSpPr>
        <p:spPr>
          <a:xfrm>
            <a:off x="2016677" y="1070771"/>
            <a:ext cx="2389502" cy="1200329"/>
          </a:xfrm>
          <a:prstGeom prst="rect">
            <a:avLst/>
          </a:prstGeom>
          <a:noFill/>
        </p:spPr>
        <p:txBody>
          <a:bodyPr wrap="square" rtlCol="0">
            <a:spAutoFit/>
          </a:bodyPr>
          <a:lstStyle/>
          <a:p>
            <a:pPr algn="ctr"/>
            <a:r>
              <a:rPr lang="en-US" sz="7200" b="1">
                <a:solidFill>
                  <a:schemeClr val="tx1">
                    <a:lumMod val="75000"/>
                    <a:lumOff val="25000"/>
                  </a:schemeClr>
                </a:solidFill>
                <a:latin typeface="Rajdhani" panose="020B0604020202020204" charset="0"/>
                <a:cs typeface="Rajdhani" panose="020B0604020202020204" charset="0"/>
              </a:rPr>
              <a:t>-02-</a:t>
            </a:r>
          </a:p>
        </p:txBody>
      </p:sp>
      <p:sp>
        <p:nvSpPr>
          <p:cNvPr id="3" name="TextBox 2">
            <a:extLst>
              <a:ext uri="{FF2B5EF4-FFF2-40B4-BE49-F238E27FC236}">
                <a16:creationId xmlns:a16="http://schemas.microsoft.com/office/drawing/2014/main" id="{989ADEC1-EF6B-C9DB-6776-1D958C5E8910}"/>
              </a:ext>
            </a:extLst>
          </p:cNvPr>
          <p:cNvSpPr txBox="1"/>
          <p:nvPr/>
        </p:nvSpPr>
        <p:spPr>
          <a:xfrm>
            <a:off x="628933" y="1971365"/>
            <a:ext cx="5083402" cy="1824923"/>
          </a:xfrm>
          <a:prstGeom prst="rect">
            <a:avLst/>
          </a:prstGeom>
          <a:noFill/>
        </p:spPr>
        <p:txBody>
          <a:bodyPr wrap="square" rtlCol="0">
            <a:spAutoFit/>
          </a:bodyPr>
          <a:lstStyle/>
          <a:p>
            <a:pPr algn="ctr">
              <a:lnSpc>
                <a:spcPct val="150000"/>
              </a:lnSpc>
            </a:pPr>
            <a:r>
              <a:rPr lang="en-US" sz="4000" b="1">
                <a:solidFill>
                  <a:srgbClr val="B1523D"/>
                </a:solidFill>
              </a:rPr>
              <a:t>NHỮNG DIỄN BIẾN CHÍNH</a:t>
            </a: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771</Words>
  <Application>Microsoft Office PowerPoint</Application>
  <PresentationFormat>On-screen Show (16:9)</PresentationFormat>
  <Paragraphs>68</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Berlin Sans FB Demi</vt:lpstr>
      <vt:lpstr>Assistant Medium</vt:lpstr>
      <vt:lpstr>Rajdhani</vt:lpstr>
      <vt:lpstr>Arial</vt:lpstr>
      <vt:lpstr>Times New Roman</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PCHOME</cp:lastModifiedBy>
  <cp:revision>29</cp:revision>
  <dcterms:modified xsi:type="dcterms:W3CDTF">2024-11-01T16:55:43Z</dcterms:modified>
</cp:coreProperties>
</file>