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39"/>
  </p:notesMasterIdLst>
  <p:sldIdLst>
    <p:sldId id="256" r:id="rId2"/>
    <p:sldId id="257" r:id="rId3"/>
    <p:sldId id="349" r:id="rId4"/>
    <p:sldId id="258" r:id="rId5"/>
    <p:sldId id="263" r:id="rId6"/>
    <p:sldId id="265" r:id="rId7"/>
    <p:sldId id="266" r:id="rId8"/>
    <p:sldId id="270" r:id="rId9"/>
    <p:sldId id="341" r:id="rId10"/>
    <p:sldId id="269" r:id="rId11"/>
    <p:sldId id="340" r:id="rId12"/>
    <p:sldId id="272" r:id="rId13"/>
    <p:sldId id="276" r:id="rId14"/>
    <p:sldId id="278" r:id="rId15"/>
    <p:sldId id="279" r:id="rId16"/>
    <p:sldId id="281" r:id="rId17"/>
    <p:sldId id="283" r:id="rId18"/>
    <p:sldId id="287" r:id="rId19"/>
    <p:sldId id="343" r:id="rId20"/>
    <p:sldId id="342" r:id="rId21"/>
    <p:sldId id="292" r:id="rId22"/>
    <p:sldId id="290" r:id="rId23"/>
    <p:sldId id="291" r:id="rId24"/>
    <p:sldId id="344" r:id="rId25"/>
    <p:sldId id="345" r:id="rId26"/>
    <p:sldId id="346" r:id="rId27"/>
    <p:sldId id="347" r:id="rId28"/>
    <p:sldId id="348" r:id="rId29"/>
    <p:sldId id="294" r:id="rId30"/>
    <p:sldId id="296" r:id="rId31"/>
    <p:sldId id="297" r:id="rId32"/>
    <p:sldId id="350" r:id="rId33"/>
    <p:sldId id="298" r:id="rId34"/>
    <p:sldId id="299" r:id="rId35"/>
    <p:sldId id="301" r:id="rId36"/>
    <p:sldId id="303" r:id="rId37"/>
    <p:sldId id="309" r:id="rId38"/>
  </p:sldIdLst>
  <p:sldSz cx="9144000" cy="5143500" type="screen16x9"/>
  <p:notesSz cx="6858000" cy="9144000"/>
  <p:embeddedFontLst>
    <p:embeddedFont>
      <p:font typeface="Abel" panose="02000506030000020004" pitchFamily="2" charset="0"/>
      <p:regular r:id="rId40"/>
    </p:embeddedFont>
    <p:embeddedFont>
      <p:font typeface="Bellota Text" panose="020B0604020202020204" charset="0"/>
      <p:regular r:id="rId41"/>
      <p:bold r:id="rId42"/>
      <p:italic r:id="rId43"/>
      <p:boldItalic r:id="rId44"/>
    </p:embeddedFont>
    <p:embeddedFont>
      <p:font typeface="Cambria Math" panose="02040503050406030204" pitchFamily="18" charset="0"/>
      <p:regular r:id="rId45"/>
    </p:embeddedFont>
    <p:embeddedFont>
      <p:font typeface="Didact Gothic" panose="00000500000000000000" pitchFamily="2" charset="0"/>
      <p:regular r:id="rId46"/>
    </p:embeddedFont>
    <p:embeddedFont>
      <p:font typeface="Odibee Sans" panose="020B0604020202020204" charset="0"/>
      <p:regular r:id="rId47"/>
    </p:embeddedFont>
    <p:embeddedFont>
      <p:font typeface="Roboto Condensed" panose="02000000000000000000" pitchFamily="2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1BE92D-8BE5-4443-8892-37689FE3B34C}">
  <a:tblStyle styleId="{0E1BE92D-8BE5-4443-8892-37689FE3B3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806ec00983_2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806ec00983_2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858eee2c94_13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858eee2c94_13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g858eee2c94_13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9" name="Google Shape;1659;g858eee2c94_13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87266d1191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g87266d1191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8" name="Google Shape;1758;g87266d1191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Google Shape;2108;g87266d11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9" name="Google Shape;2109;g87266d11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7479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806ec00983_2_1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806ec00983_2_1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g806ec00983_2_9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3" name="Google Shape;2143;g806ec00983_2_9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g806ec00983_2_3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4" name="Google Shape;2224;g806ec00983_2_3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g87266d1191_0_9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7" name="Google Shape;2457;g87266d1191_0_9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Google Shape;2688;g806ec00983_2_4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9" name="Google Shape;2689;g806ec00983_2_4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5" name="Google Shape;2945;g806ec00983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6" name="Google Shape;2946;g806ec00983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Google Shape;3078;g806ec00983_2_1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9" name="Google Shape;3079;g806ec00983_2_1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" name="Google Shape;3138;g806ec00983_2_18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9" name="Google Shape;3139;g806ec00983_2_18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0" name="Google Shape;3300;g806ec00983_2_3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1" name="Google Shape;3301;g806ec00983_2_30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6" name="Google Shape;3366;g806ec00983_2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7" name="Google Shape;3367;g806ec00983_2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858eee2c94_9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858eee2c94_9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858eee2c94_13_1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858eee2c94_13_10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858eee2c94_1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858eee2c94_1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858eee2c94_10_1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5" name="Google Shape;1265;g858eee2c94_10_1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978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2567022" y="1760744"/>
            <a:ext cx="4082556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2980592" y="2840067"/>
            <a:ext cx="3644165" cy="485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9000" y="-8685"/>
            <a:ext cx="9144000" cy="5160524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436700" y="1357400"/>
            <a:ext cx="699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2550750" y="3203475"/>
            <a:ext cx="47625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BLANK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8330750" y="-14051"/>
            <a:ext cx="404657" cy="180834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102699" y="3884256"/>
            <a:ext cx="496378" cy="634217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4686953" y="355149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5184394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1582800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1772711" y="1696366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5386849" y="1696367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5184394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1582800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1772711" y="3983941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5386849" y="3983942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BLANK_1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1581104" y="3914525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1581209" y="3524753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3874988" y="3090975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3874988" y="2699775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6168801" y="3905000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6168801" y="3524753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SECTION_HEADER_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5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5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5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5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411364" y="2639069"/>
            <a:ext cx="64956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2449275" y="3398535"/>
            <a:ext cx="46275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435800" y="1174250"/>
            <a:ext cx="699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8036917" y="4091447"/>
            <a:ext cx="644715" cy="793076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8218162" y="961906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1319512" y="4658131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1818260" y="2590490"/>
            <a:ext cx="2112075" cy="10220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1657691" y="1632416"/>
            <a:ext cx="2112075" cy="435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5539635" y="3047298"/>
            <a:ext cx="2112134" cy="1022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2449275" y="3398535"/>
            <a:ext cx="46275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236150" y="1143000"/>
            <a:ext cx="3084300" cy="27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1670508" y="2351979"/>
            <a:ext cx="3689852" cy="14510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5252100" y="2171428"/>
            <a:ext cx="317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1" r:id="rId13"/>
    <p:sldLayoutId id="214748366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56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0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2171360" y="1371414"/>
            <a:ext cx="5739004" cy="2705111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chemeClr val="lt1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0"/>
          <p:cNvSpPr txBox="1">
            <a:spLocks noGrp="1"/>
          </p:cNvSpPr>
          <p:nvPr>
            <p:ph type="ctrTitle"/>
          </p:nvPr>
        </p:nvSpPr>
        <p:spPr>
          <a:xfrm rot="-193354">
            <a:off x="2030131" y="2118236"/>
            <a:ext cx="5989837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6640739" y="1087471"/>
            <a:ext cx="1912774" cy="1010181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446472" y="1020530"/>
            <a:ext cx="1320841" cy="1229757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1958675" y="163759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158250" y="152874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" name="Google Shape;399;p20"/>
          <p:cNvGrpSpPr/>
          <p:nvPr/>
        </p:nvGrpSpPr>
        <p:grpSpPr>
          <a:xfrm>
            <a:off x="1619858" y="3028726"/>
            <a:ext cx="1762332" cy="1404699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7671528" y="3229236"/>
            <a:ext cx="496378" cy="634217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707350" y="-16850"/>
            <a:ext cx="138300" cy="516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0"/>
          <p:cNvSpPr/>
          <p:nvPr/>
        </p:nvSpPr>
        <p:spPr>
          <a:xfrm>
            <a:off x="845350" y="-16850"/>
            <a:ext cx="138300" cy="516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0"/>
          <p:cNvSpPr/>
          <p:nvPr/>
        </p:nvSpPr>
        <p:spPr>
          <a:xfrm>
            <a:off x="977118" y="-16850"/>
            <a:ext cx="138300" cy="5160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0"/>
          <p:cNvSpPr/>
          <p:nvPr/>
        </p:nvSpPr>
        <p:spPr>
          <a:xfrm>
            <a:off x="-9000" y="-16525"/>
            <a:ext cx="707700" cy="516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0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0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0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0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0"/>
          <p:cNvSpPr/>
          <p:nvPr/>
        </p:nvSpPr>
        <p:spPr>
          <a:xfrm rot="281146">
            <a:off x="3775847" y="1006158"/>
            <a:ext cx="2242425" cy="786566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grpSp>
        <p:nvGrpSpPr>
          <p:cNvPr id="440" name="Google Shape;440;p20"/>
          <p:cNvGrpSpPr/>
          <p:nvPr/>
        </p:nvGrpSpPr>
        <p:grpSpPr>
          <a:xfrm>
            <a:off x="7243813" y="4307449"/>
            <a:ext cx="733700" cy="712450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4" name="Google Shape;1194;p33"/>
          <p:cNvGrpSpPr/>
          <p:nvPr/>
        </p:nvGrpSpPr>
        <p:grpSpPr>
          <a:xfrm>
            <a:off x="621083" y="151352"/>
            <a:ext cx="8705293" cy="2261747"/>
            <a:chOff x="465237" y="-2501"/>
            <a:chExt cx="8705293" cy="2261747"/>
          </a:xfrm>
        </p:grpSpPr>
        <p:sp>
          <p:nvSpPr>
            <p:cNvPr id="1195" name="Google Shape;1195;p33"/>
            <p:cNvSpPr/>
            <p:nvPr/>
          </p:nvSpPr>
          <p:spPr>
            <a:xfrm>
              <a:off x="695083" y="-2501"/>
              <a:ext cx="8293071" cy="2195033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3"/>
            <p:cNvSpPr/>
            <p:nvPr/>
          </p:nvSpPr>
          <p:spPr>
            <a:xfrm rot="8669325">
              <a:off x="8053847" y="1795571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8" name="Google Shape;1198;p33"/>
          <p:cNvSpPr txBox="1">
            <a:spLocks noGrp="1"/>
          </p:cNvSpPr>
          <p:nvPr>
            <p:ph type="title"/>
          </p:nvPr>
        </p:nvSpPr>
        <p:spPr>
          <a:xfrm>
            <a:off x="1480049" y="9750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1.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54" name="Google Shape;1254;p33"/>
          <p:cNvSpPr/>
          <p:nvPr/>
        </p:nvSpPr>
        <p:spPr>
          <a:xfrm rot="333202">
            <a:off x="113917" y="83894"/>
            <a:ext cx="401310" cy="36664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5" name="Google Shape;1255;p33"/>
          <p:cNvGrpSpPr/>
          <p:nvPr/>
        </p:nvGrpSpPr>
        <p:grpSpPr>
          <a:xfrm rot="-302834">
            <a:off x="694776" y="4534533"/>
            <a:ext cx="470554" cy="601222"/>
            <a:chOff x="4257150" y="439500"/>
            <a:chExt cx="496378" cy="634217"/>
          </a:xfrm>
        </p:grpSpPr>
        <p:sp>
          <p:nvSpPr>
            <p:cNvPr id="1256" name="Google Shape;1256;p3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80049" y="68184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Viết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đọc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mỗi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hợp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sau</a:t>
            </a:r>
            <a:r>
              <a:rPr lang="en-US" sz="2400" dirty="0">
                <a:solidFill>
                  <a:srgbClr val="002060"/>
                </a:solidFill>
              </a:rPr>
              <a:t>:</a:t>
            </a:r>
            <a:endParaRPr lang="vi-VN" sz="2400" dirty="0"/>
          </a:p>
        </p:txBody>
      </p:sp>
      <p:sp>
        <p:nvSpPr>
          <p:cNvPr id="85" name="TextBox 84"/>
          <p:cNvSpPr txBox="1"/>
          <p:nvPr/>
        </p:nvSpPr>
        <p:spPr>
          <a:xfrm>
            <a:off x="1190865" y="118428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a)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Tử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-6,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17;</a:t>
            </a:r>
            <a:endParaRPr lang="vi-VN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190865" y="1719598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b)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Tử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-12,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-37;</a:t>
            </a:r>
            <a:endParaRPr lang="vi-V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243290" y="2377910"/>
            <a:ext cx="952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002060"/>
                </a:solidFill>
              </a:rPr>
              <a:t>Giải</a:t>
            </a:r>
            <a:r>
              <a:rPr lang="en-US" sz="2400" b="1" u="sng" dirty="0">
                <a:solidFill>
                  <a:srgbClr val="002060"/>
                </a:solidFill>
              </a:rPr>
              <a:t>:</a:t>
            </a:r>
            <a:endParaRPr lang="vi-VN" sz="24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75560" y="2881464"/>
                <a:ext cx="7902032" cy="1685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: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âm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sáu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mười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bảy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.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−37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: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âm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mười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âm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ba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mươi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bảy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.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60" y="2881464"/>
                <a:ext cx="7902032" cy="1685333"/>
              </a:xfrm>
              <a:prstGeom prst="rect">
                <a:avLst/>
              </a:prstGeom>
              <a:blipFill>
                <a:blip r:embed="rId3"/>
                <a:stretch>
                  <a:fillRect l="-11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" grpId="0"/>
      <p:bldP spid="3" grpId="0"/>
      <p:bldP spid="85" grpId="0"/>
      <p:bldP spid="86" grpId="0"/>
      <p:bldP spid="4" grpId="0"/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4" name="Google Shape;1194;p33"/>
          <p:cNvGrpSpPr/>
          <p:nvPr/>
        </p:nvGrpSpPr>
        <p:grpSpPr>
          <a:xfrm>
            <a:off x="621083" y="151352"/>
            <a:ext cx="8655428" cy="1920744"/>
            <a:chOff x="465237" y="-2501"/>
            <a:chExt cx="8655428" cy="1920744"/>
          </a:xfrm>
        </p:grpSpPr>
        <p:sp>
          <p:nvSpPr>
            <p:cNvPr id="1195" name="Google Shape;1195;p33"/>
            <p:cNvSpPr/>
            <p:nvPr/>
          </p:nvSpPr>
          <p:spPr>
            <a:xfrm>
              <a:off x="695083" y="-2501"/>
              <a:ext cx="8293071" cy="1872128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3"/>
            <p:cNvSpPr/>
            <p:nvPr/>
          </p:nvSpPr>
          <p:spPr>
            <a:xfrm rot="8669325">
              <a:off x="8003982" y="1454568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98" name="Google Shape;1198;p33"/>
          <p:cNvSpPr txBox="1">
            <a:spLocks noGrp="1"/>
          </p:cNvSpPr>
          <p:nvPr>
            <p:ph type="title"/>
          </p:nvPr>
        </p:nvSpPr>
        <p:spPr>
          <a:xfrm>
            <a:off x="1480049" y="9750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2.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54" name="Google Shape;1254;p33"/>
          <p:cNvSpPr/>
          <p:nvPr/>
        </p:nvSpPr>
        <p:spPr>
          <a:xfrm rot="333202">
            <a:off x="113917" y="83894"/>
            <a:ext cx="401310" cy="36664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55" name="Google Shape;1255;p33"/>
          <p:cNvGrpSpPr/>
          <p:nvPr/>
        </p:nvGrpSpPr>
        <p:grpSpPr>
          <a:xfrm rot="-302834">
            <a:off x="694776" y="4534533"/>
            <a:ext cx="470554" cy="601222"/>
            <a:chOff x="4257150" y="439500"/>
            <a:chExt cx="496378" cy="634217"/>
          </a:xfrm>
        </p:grpSpPr>
        <p:sp>
          <p:nvSpPr>
            <p:cNvPr id="1256" name="Google Shape;1256;p3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80049" y="68184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đây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ta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617229" y="1205134"/>
                <a:ext cx="965739" cy="624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+mn-lt"/>
                    <a:sym typeface="Arial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sym typeface="Arial"/>
                  </a:rPr>
                  <a:t>;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sym typeface="Arial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229" y="1205134"/>
                <a:ext cx="965739" cy="624786"/>
              </a:xfrm>
              <a:prstGeom prst="rect">
                <a:avLst/>
              </a:prstGeom>
              <a:blipFill>
                <a:blip r:embed="rId3"/>
                <a:stretch>
                  <a:fillRect l="-9434" r="-4403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798313" y="1218421"/>
                <a:ext cx="1121014" cy="621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0.25.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313" y="1218421"/>
                <a:ext cx="1121014" cy="621837"/>
              </a:xfrm>
              <a:prstGeom prst="rect">
                <a:avLst/>
              </a:prstGeom>
              <a:blipFill>
                <a:blip r:embed="rId4"/>
                <a:stretch>
                  <a:fillRect l="-8152" r="-652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2026" y="2189359"/>
            <a:ext cx="1512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400" b="1" i="0" u="sng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400" b="1" i="0" u="sng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4733" y="2826910"/>
            <a:ext cx="4046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370514" y="1218421"/>
                <a:ext cx="1121014" cy="621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−9.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400" dirty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514" y="1218421"/>
                <a:ext cx="1121014" cy="621837"/>
              </a:xfrm>
              <a:prstGeom prst="rect">
                <a:avLst/>
              </a:prstGeom>
              <a:blipFill>
                <a:blip r:embed="rId5"/>
                <a:stretch>
                  <a:fillRect l="-8152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71196" y="3607480"/>
                <a:ext cx="1007007" cy="624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;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196" y="3607480"/>
                <a:ext cx="1007007" cy="624786"/>
              </a:xfrm>
              <a:prstGeom prst="rect">
                <a:avLst/>
              </a:prstGeom>
              <a:blipFill>
                <a:blip r:embed="rId6"/>
                <a:stretch>
                  <a:fillRect l="-9697" r="-8485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592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" grpId="0"/>
      <p:bldP spid="3" grpId="0"/>
      <p:bldP spid="85" grpId="0"/>
      <p:bldP spid="86" grpId="0"/>
      <p:bldP spid="4" grpId="0"/>
      <p:bldP spid="5" grpId="0" build="allAtOnce"/>
      <p:bldP spid="21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6446" y="3144529"/>
            <a:ext cx="7503483" cy="1722925"/>
            <a:chOff x="2525958" y="3119836"/>
            <a:chExt cx="15006966" cy="34458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ounded Rectangle 89"/>
                <p:cNvSpPr/>
                <p:nvPr/>
              </p:nvSpPr>
              <p:spPr>
                <a:xfrm>
                  <a:off x="2525958" y="3119836"/>
                  <a:ext cx="15006966" cy="3445850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Mọi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nguyên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a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thể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viết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dưới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dạng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phân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kern="12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kern="12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b="0" i="1" kern="12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</m:oMath>
                  </a14:m>
                  <a:endParaRPr lang="en-US" sz="2400" kern="1200" dirty="0">
                    <a:solidFill>
                      <a:srgbClr val="002060"/>
                    </a:solidFill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0" name="Rounded 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58" y="3119836"/>
                  <a:ext cx="15006966" cy="3445850"/>
                </a:xfrm>
                <a:prstGeom prst="roundRect">
                  <a:avLst/>
                </a:prstGeom>
                <a:blipFill>
                  <a:blip r:embed="rId3"/>
                  <a:stretch>
                    <a:fillRect l="-162"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  <p:sp>
        <p:nvSpPr>
          <p:cNvPr id="92" name="Rectangle 91"/>
          <p:cNvSpPr/>
          <p:nvPr/>
        </p:nvSpPr>
        <p:spPr>
          <a:xfrm>
            <a:off x="948906" y="189782"/>
            <a:ext cx="1224951" cy="39681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Ví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dụ</a:t>
            </a:r>
            <a:r>
              <a:rPr lang="en-US" sz="2400" b="1" dirty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561381" y="798983"/>
            <a:ext cx="742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19;-7; 0.</a:t>
            </a:r>
            <a:endParaRPr lang="vi-VN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4288075" y="1543518"/>
            <a:ext cx="138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561381" y="2256242"/>
                <a:ext cx="6522113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+mn-lt"/>
                  </a:rPr>
                  <a:t>19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; -7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; 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81" y="2256242"/>
                <a:ext cx="6522113" cy="624082"/>
              </a:xfrm>
              <a:prstGeom prst="rect">
                <a:avLst/>
              </a:prstGeom>
              <a:blipFill>
                <a:blip r:embed="rId5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/>
      <p:bldP spid="96" grpId="0"/>
      <p:bldP spid="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40"/>
          <p:cNvSpPr/>
          <p:nvPr/>
        </p:nvSpPr>
        <p:spPr>
          <a:xfrm>
            <a:off x="1709413" y="224627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40"/>
          <p:cNvSpPr/>
          <p:nvPr/>
        </p:nvSpPr>
        <p:spPr>
          <a:xfrm rot="-8603968">
            <a:off x="1624154" y="3845257"/>
            <a:ext cx="1395677" cy="473280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40"/>
          <p:cNvSpPr txBox="1">
            <a:spLocks noGrp="1"/>
          </p:cNvSpPr>
          <p:nvPr>
            <p:ph type="ctrTitle"/>
          </p:nvPr>
        </p:nvSpPr>
        <p:spPr>
          <a:xfrm rot="-182">
            <a:off x="1790357" y="2831668"/>
            <a:ext cx="6422684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PHÂN SỐ BẰNG NHAU</a:t>
            </a:r>
            <a:endParaRPr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497" name="Google Shape;1497;p40"/>
          <p:cNvGrpSpPr/>
          <p:nvPr/>
        </p:nvGrpSpPr>
        <p:grpSpPr>
          <a:xfrm>
            <a:off x="8301175" y="-14051"/>
            <a:ext cx="404657" cy="1808340"/>
            <a:chOff x="8574475" y="-14051"/>
            <a:chExt cx="404657" cy="1808340"/>
          </a:xfrm>
        </p:grpSpPr>
        <p:sp>
          <p:nvSpPr>
            <p:cNvPr id="1498" name="Google Shape;1498;p40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0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0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0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0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0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0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0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0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0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8" name="Google Shape;1508;p40"/>
          <p:cNvSpPr/>
          <p:nvPr/>
        </p:nvSpPr>
        <p:spPr>
          <a:xfrm rot="639960">
            <a:off x="4392216" y="4166524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9" name="Google Shape;1509;p40"/>
          <p:cNvGrpSpPr/>
          <p:nvPr/>
        </p:nvGrpSpPr>
        <p:grpSpPr>
          <a:xfrm rot="-616622">
            <a:off x="4252774" y="1009138"/>
            <a:ext cx="1080711" cy="1299803"/>
            <a:chOff x="3368409" y="1154615"/>
            <a:chExt cx="994364" cy="1195950"/>
          </a:xfrm>
        </p:grpSpPr>
        <p:sp>
          <p:nvSpPr>
            <p:cNvPr id="1510" name="Google Shape;1510;p40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0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0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0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0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0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0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0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0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0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0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0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0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0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0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0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0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0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0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0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0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0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0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0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0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0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0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0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0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0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0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0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40"/>
          <p:cNvGrpSpPr/>
          <p:nvPr/>
        </p:nvGrpSpPr>
        <p:grpSpPr>
          <a:xfrm rot="407631">
            <a:off x="7522559" y="3808585"/>
            <a:ext cx="1238351" cy="1085621"/>
            <a:chOff x="7611038" y="3431425"/>
            <a:chExt cx="1238324" cy="1085597"/>
          </a:xfrm>
        </p:grpSpPr>
        <p:sp>
          <p:nvSpPr>
            <p:cNvPr id="1543" name="Google Shape;1543;p40"/>
            <p:cNvSpPr/>
            <p:nvPr/>
          </p:nvSpPr>
          <p:spPr>
            <a:xfrm rot="1860596">
              <a:off x="7695149" y="3662528"/>
              <a:ext cx="1070103" cy="623391"/>
            </a:xfrm>
            <a:custGeom>
              <a:avLst/>
              <a:gdLst/>
              <a:ahLst/>
              <a:cxnLst/>
              <a:rect l="l" t="t" r="r" b="b"/>
              <a:pathLst>
                <a:path w="42803" h="24935" extrusionOk="0">
                  <a:moveTo>
                    <a:pt x="28230" y="1382"/>
                  </a:moveTo>
                  <a:cubicBezTo>
                    <a:pt x="32935" y="4810"/>
                    <a:pt x="37319" y="8626"/>
                    <a:pt x="41367" y="12809"/>
                  </a:cubicBezTo>
                  <a:cubicBezTo>
                    <a:pt x="35647" y="15578"/>
                    <a:pt x="30159" y="18774"/>
                    <a:pt x="24932" y="22385"/>
                  </a:cubicBezTo>
                  <a:cubicBezTo>
                    <a:pt x="25196" y="20114"/>
                    <a:pt x="25595" y="17874"/>
                    <a:pt x="26138" y="15655"/>
                  </a:cubicBezTo>
                  <a:cubicBezTo>
                    <a:pt x="26156" y="15588"/>
                    <a:pt x="26156" y="15528"/>
                    <a:pt x="26152" y="15472"/>
                  </a:cubicBezTo>
                  <a:cubicBezTo>
                    <a:pt x="26607" y="15262"/>
                    <a:pt x="26412" y="14623"/>
                    <a:pt x="25931" y="14623"/>
                  </a:cubicBezTo>
                  <a:cubicBezTo>
                    <a:pt x="25905" y="14623"/>
                    <a:pt x="25877" y="14625"/>
                    <a:pt x="25849" y="14629"/>
                  </a:cubicBezTo>
                  <a:cubicBezTo>
                    <a:pt x="18795" y="15652"/>
                    <a:pt x="11716" y="19415"/>
                    <a:pt x="6014" y="23612"/>
                  </a:cubicBezTo>
                  <a:cubicBezTo>
                    <a:pt x="4381" y="19596"/>
                    <a:pt x="2846" y="15497"/>
                    <a:pt x="959" y="11596"/>
                  </a:cubicBezTo>
                  <a:cubicBezTo>
                    <a:pt x="5138" y="10125"/>
                    <a:pt x="9294" y="8778"/>
                    <a:pt x="13713" y="8232"/>
                  </a:cubicBezTo>
                  <a:cubicBezTo>
                    <a:pt x="15404" y="8020"/>
                    <a:pt x="17073" y="7938"/>
                    <a:pt x="18737" y="7938"/>
                  </a:cubicBezTo>
                  <a:cubicBezTo>
                    <a:pt x="21201" y="7938"/>
                    <a:pt x="23654" y="8118"/>
                    <a:pt x="26149" y="8327"/>
                  </a:cubicBezTo>
                  <a:cubicBezTo>
                    <a:pt x="26220" y="8370"/>
                    <a:pt x="26304" y="8392"/>
                    <a:pt x="26388" y="8392"/>
                  </a:cubicBezTo>
                  <a:cubicBezTo>
                    <a:pt x="26467" y="8392"/>
                    <a:pt x="26546" y="8373"/>
                    <a:pt x="26614" y="8333"/>
                  </a:cubicBezTo>
                  <a:cubicBezTo>
                    <a:pt x="26871" y="8256"/>
                    <a:pt x="26974" y="7939"/>
                    <a:pt x="26886" y="7698"/>
                  </a:cubicBezTo>
                  <a:cubicBezTo>
                    <a:pt x="27394" y="5611"/>
                    <a:pt x="27778" y="3491"/>
                    <a:pt x="28230" y="1382"/>
                  </a:cubicBezTo>
                  <a:close/>
                  <a:moveTo>
                    <a:pt x="27913" y="1"/>
                  </a:moveTo>
                  <a:cubicBezTo>
                    <a:pt x="27688" y="1"/>
                    <a:pt x="27454" y="159"/>
                    <a:pt x="27408" y="376"/>
                  </a:cubicBezTo>
                  <a:cubicBezTo>
                    <a:pt x="26897" y="2680"/>
                    <a:pt x="26360" y="4997"/>
                    <a:pt x="26061" y="7339"/>
                  </a:cubicBezTo>
                  <a:cubicBezTo>
                    <a:pt x="23844" y="6915"/>
                    <a:pt x="21506" y="6709"/>
                    <a:pt x="19127" y="6709"/>
                  </a:cubicBezTo>
                  <a:cubicBezTo>
                    <a:pt x="12675" y="6709"/>
                    <a:pt x="5930" y="8226"/>
                    <a:pt x="536" y="11035"/>
                  </a:cubicBezTo>
                  <a:cubicBezTo>
                    <a:pt x="508" y="11050"/>
                    <a:pt x="497" y="11071"/>
                    <a:pt x="476" y="11089"/>
                  </a:cubicBezTo>
                  <a:cubicBezTo>
                    <a:pt x="243" y="11095"/>
                    <a:pt x="0" y="11307"/>
                    <a:pt x="95" y="11571"/>
                  </a:cubicBezTo>
                  <a:cubicBezTo>
                    <a:pt x="1573" y="15977"/>
                    <a:pt x="3527" y="20252"/>
                    <a:pt x="5294" y="24548"/>
                  </a:cubicBezTo>
                  <a:cubicBezTo>
                    <a:pt x="5374" y="24744"/>
                    <a:pt x="5583" y="24935"/>
                    <a:pt x="5805" y="24935"/>
                  </a:cubicBezTo>
                  <a:cubicBezTo>
                    <a:pt x="5885" y="24935"/>
                    <a:pt x="5967" y="24910"/>
                    <a:pt x="6045" y="24851"/>
                  </a:cubicBezTo>
                  <a:cubicBezTo>
                    <a:pt x="8944" y="22678"/>
                    <a:pt x="12023" y="20784"/>
                    <a:pt x="15300" y="19243"/>
                  </a:cubicBezTo>
                  <a:cubicBezTo>
                    <a:pt x="18478" y="17744"/>
                    <a:pt x="21737" y="16837"/>
                    <a:pt x="25056" y="15825"/>
                  </a:cubicBezTo>
                  <a:lnTo>
                    <a:pt x="25056" y="15825"/>
                  </a:lnTo>
                  <a:cubicBezTo>
                    <a:pt x="24459" y="18336"/>
                    <a:pt x="24036" y="20869"/>
                    <a:pt x="23782" y="23436"/>
                  </a:cubicBezTo>
                  <a:cubicBezTo>
                    <a:pt x="23755" y="23725"/>
                    <a:pt x="24043" y="23955"/>
                    <a:pt x="24316" y="23955"/>
                  </a:cubicBezTo>
                  <a:cubicBezTo>
                    <a:pt x="24400" y="23955"/>
                    <a:pt x="24483" y="23933"/>
                    <a:pt x="24555" y="23884"/>
                  </a:cubicBezTo>
                  <a:cubicBezTo>
                    <a:pt x="30233" y="19888"/>
                    <a:pt x="36218" y="16389"/>
                    <a:pt x="42485" y="13399"/>
                  </a:cubicBezTo>
                  <a:cubicBezTo>
                    <a:pt x="42793" y="13250"/>
                    <a:pt x="42803" y="12813"/>
                    <a:pt x="42588" y="12594"/>
                  </a:cubicBezTo>
                  <a:cubicBezTo>
                    <a:pt x="38176" y="7970"/>
                    <a:pt x="33351" y="3791"/>
                    <a:pt x="28152" y="73"/>
                  </a:cubicBezTo>
                  <a:cubicBezTo>
                    <a:pt x="28081" y="23"/>
                    <a:pt x="27997" y="1"/>
                    <a:pt x="27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0"/>
            <p:cNvSpPr/>
            <p:nvPr/>
          </p:nvSpPr>
          <p:spPr>
            <a:xfrm rot="1860596">
              <a:off x="7719588" y="3693905"/>
              <a:ext cx="1010251" cy="555789"/>
            </a:xfrm>
            <a:custGeom>
              <a:avLst/>
              <a:gdLst/>
              <a:ahLst/>
              <a:cxnLst/>
              <a:rect l="l" t="t" r="r" b="b"/>
              <a:pathLst>
                <a:path w="40409" h="22231" extrusionOk="0">
                  <a:moveTo>
                    <a:pt x="27271" y="0"/>
                  </a:moveTo>
                  <a:cubicBezTo>
                    <a:pt x="26819" y="2109"/>
                    <a:pt x="26435" y="4229"/>
                    <a:pt x="25927" y="6316"/>
                  </a:cubicBezTo>
                  <a:cubicBezTo>
                    <a:pt x="26015" y="6557"/>
                    <a:pt x="25912" y="6874"/>
                    <a:pt x="25655" y="6951"/>
                  </a:cubicBezTo>
                  <a:cubicBezTo>
                    <a:pt x="25587" y="6991"/>
                    <a:pt x="25508" y="7010"/>
                    <a:pt x="25429" y="7010"/>
                  </a:cubicBezTo>
                  <a:cubicBezTo>
                    <a:pt x="25345" y="7010"/>
                    <a:pt x="25261" y="6988"/>
                    <a:pt x="25190" y="6945"/>
                  </a:cubicBezTo>
                  <a:cubicBezTo>
                    <a:pt x="22695" y="6736"/>
                    <a:pt x="20242" y="6556"/>
                    <a:pt x="17778" y="6556"/>
                  </a:cubicBezTo>
                  <a:cubicBezTo>
                    <a:pt x="16114" y="6556"/>
                    <a:pt x="14445" y="6638"/>
                    <a:pt x="12754" y="6850"/>
                  </a:cubicBezTo>
                  <a:cubicBezTo>
                    <a:pt x="8335" y="7396"/>
                    <a:pt x="4179" y="8743"/>
                    <a:pt x="0" y="10214"/>
                  </a:cubicBezTo>
                  <a:cubicBezTo>
                    <a:pt x="1887" y="14115"/>
                    <a:pt x="3422" y="18214"/>
                    <a:pt x="5055" y="22230"/>
                  </a:cubicBezTo>
                  <a:cubicBezTo>
                    <a:pt x="10757" y="18033"/>
                    <a:pt x="17836" y="14270"/>
                    <a:pt x="24890" y="13247"/>
                  </a:cubicBezTo>
                  <a:cubicBezTo>
                    <a:pt x="24918" y="13243"/>
                    <a:pt x="24946" y="13241"/>
                    <a:pt x="24972" y="13241"/>
                  </a:cubicBezTo>
                  <a:cubicBezTo>
                    <a:pt x="25453" y="13241"/>
                    <a:pt x="25648" y="13880"/>
                    <a:pt x="25193" y="14090"/>
                  </a:cubicBezTo>
                  <a:cubicBezTo>
                    <a:pt x="25197" y="14146"/>
                    <a:pt x="25197" y="14206"/>
                    <a:pt x="25179" y="14273"/>
                  </a:cubicBezTo>
                  <a:cubicBezTo>
                    <a:pt x="24636" y="16492"/>
                    <a:pt x="24237" y="18732"/>
                    <a:pt x="23973" y="21003"/>
                  </a:cubicBezTo>
                  <a:cubicBezTo>
                    <a:pt x="29200" y="17392"/>
                    <a:pt x="34688" y="14196"/>
                    <a:pt x="40408" y="11427"/>
                  </a:cubicBezTo>
                  <a:cubicBezTo>
                    <a:pt x="36360" y="7244"/>
                    <a:pt x="31976" y="3428"/>
                    <a:pt x="27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5" name="Google Shape;1545;p40"/>
          <p:cNvGrpSpPr/>
          <p:nvPr/>
        </p:nvGrpSpPr>
        <p:grpSpPr>
          <a:xfrm rot="-8615533">
            <a:off x="6705377" y="2362319"/>
            <a:ext cx="2022274" cy="329046"/>
            <a:chOff x="1777900" y="2356875"/>
            <a:chExt cx="5003236" cy="814081"/>
          </a:xfrm>
        </p:grpSpPr>
        <p:sp>
          <p:nvSpPr>
            <p:cNvPr id="1546" name="Google Shape;1546;p4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3" name="Google Shape;1583;p40"/>
          <p:cNvGrpSpPr/>
          <p:nvPr/>
        </p:nvGrpSpPr>
        <p:grpSpPr>
          <a:xfrm>
            <a:off x="1505536" y="488219"/>
            <a:ext cx="1012477" cy="947084"/>
            <a:chOff x="1178193" y="539992"/>
            <a:chExt cx="1573391" cy="1471771"/>
          </a:xfrm>
        </p:grpSpPr>
        <p:sp>
          <p:nvSpPr>
            <p:cNvPr id="1584" name="Google Shape;1584;p40"/>
            <p:cNvSpPr/>
            <p:nvPr/>
          </p:nvSpPr>
          <p:spPr>
            <a:xfrm rot="-3921521">
              <a:off x="1476612" y="684445"/>
              <a:ext cx="981973" cy="1124981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0"/>
            <p:cNvSpPr/>
            <p:nvPr/>
          </p:nvSpPr>
          <p:spPr>
            <a:xfrm rot="-3921521">
              <a:off x="1442318" y="650080"/>
              <a:ext cx="1045140" cy="1251596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0"/>
            <p:cNvSpPr/>
            <p:nvPr/>
          </p:nvSpPr>
          <p:spPr>
            <a:xfrm rot="-3921521">
              <a:off x="1999527" y="1044018"/>
              <a:ext cx="361003" cy="482828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0"/>
            <p:cNvSpPr/>
            <p:nvPr/>
          </p:nvSpPr>
          <p:spPr>
            <a:xfrm rot="-3921521">
              <a:off x="1740524" y="1075762"/>
              <a:ext cx="485360" cy="541343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0"/>
            <p:cNvSpPr/>
            <p:nvPr/>
          </p:nvSpPr>
          <p:spPr>
            <a:xfrm rot="-3921521">
              <a:off x="1586098" y="1231100"/>
              <a:ext cx="439924" cy="462495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0"/>
            <p:cNvSpPr/>
            <p:nvPr/>
          </p:nvSpPr>
          <p:spPr>
            <a:xfrm rot="-3921521">
              <a:off x="1655440" y="1494612"/>
              <a:ext cx="55020" cy="70195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0"/>
            <p:cNvSpPr/>
            <p:nvPr/>
          </p:nvSpPr>
          <p:spPr>
            <a:xfrm rot="-3921521">
              <a:off x="1666721" y="1429721"/>
              <a:ext cx="137045" cy="136703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0"/>
            <p:cNvSpPr/>
            <p:nvPr/>
          </p:nvSpPr>
          <p:spPr>
            <a:xfrm rot="-3921521">
              <a:off x="2231047" y="1193930"/>
              <a:ext cx="75895" cy="75899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0"/>
            <p:cNvSpPr/>
            <p:nvPr/>
          </p:nvSpPr>
          <p:spPr>
            <a:xfrm rot="-3921521">
              <a:off x="2152051" y="1194539"/>
              <a:ext cx="137472" cy="127585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0"/>
            <p:cNvSpPr/>
            <p:nvPr/>
          </p:nvSpPr>
          <p:spPr>
            <a:xfrm rot="-3921521">
              <a:off x="1498501" y="670099"/>
              <a:ext cx="545463" cy="475222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0"/>
            <p:cNvSpPr/>
            <p:nvPr/>
          </p:nvSpPr>
          <p:spPr>
            <a:xfrm rot="-3921521">
              <a:off x="1582445" y="918965"/>
              <a:ext cx="563971" cy="516742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0"/>
            <p:cNvSpPr/>
            <p:nvPr/>
          </p:nvSpPr>
          <p:spPr>
            <a:xfrm rot="-3921521">
              <a:off x="1532885" y="830797"/>
              <a:ext cx="606497" cy="590196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0"/>
            <p:cNvSpPr/>
            <p:nvPr/>
          </p:nvSpPr>
          <p:spPr>
            <a:xfrm rot="-3921521">
              <a:off x="1532886" y="782436"/>
              <a:ext cx="576620" cy="567768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0"/>
            <p:cNvSpPr/>
            <p:nvPr/>
          </p:nvSpPr>
          <p:spPr>
            <a:xfrm rot="-3921521">
              <a:off x="1978528" y="1449632"/>
              <a:ext cx="378929" cy="424545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0"/>
            <p:cNvSpPr/>
            <p:nvPr/>
          </p:nvSpPr>
          <p:spPr>
            <a:xfrm rot="-3921521">
              <a:off x="2179420" y="1752501"/>
              <a:ext cx="139489" cy="14217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0"/>
            <p:cNvSpPr/>
            <p:nvPr/>
          </p:nvSpPr>
          <p:spPr>
            <a:xfrm rot="-3921521">
              <a:off x="1655212" y="1275621"/>
              <a:ext cx="161256" cy="151914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0"/>
            <p:cNvSpPr/>
            <p:nvPr/>
          </p:nvSpPr>
          <p:spPr>
            <a:xfrm rot="-3921521">
              <a:off x="2035625" y="1109592"/>
              <a:ext cx="170258" cy="13984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0"/>
            <p:cNvSpPr/>
            <p:nvPr/>
          </p:nvSpPr>
          <p:spPr>
            <a:xfrm rot="-3921521">
              <a:off x="1808019" y="1214522"/>
              <a:ext cx="446792" cy="352100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0"/>
            <p:cNvSpPr/>
            <p:nvPr/>
          </p:nvSpPr>
          <p:spPr>
            <a:xfrm rot="-3921521">
              <a:off x="1833362" y="1459842"/>
              <a:ext cx="105926" cy="10337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0"/>
            <p:cNvSpPr/>
            <p:nvPr/>
          </p:nvSpPr>
          <p:spPr>
            <a:xfrm rot="-3921521">
              <a:off x="2101738" y="1325916"/>
              <a:ext cx="150043" cy="88355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42"/>
          <p:cNvSpPr txBox="1">
            <a:spLocks noGrp="1"/>
          </p:cNvSpPr>
          <p:nvPr>
            <p:ph type="title"/>
          </p:nvPr>
        </p:nvSpPr>
        <p:spPr>
          <a:xfrm>
            <a:off x="1737188" y="283465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CONTENTS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6160" y="52632"/>
            <a:ext cx="6176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a. </a:t>
            </a:r>
            <a:r>
              <a:rPr lang="en-US" sz="2400" b="1" dirty="0" err="1">
                <a:solidFill>
                  <a:srgbClr val="002060"/>
                </a:solidFill>
              </a:rPr>
              <a:t>Khái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niệm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hai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bằng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nhau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2677" y="504822"/>
            <a:ext cx="977995" cy="5605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7051" y="1043584"/>
            <a:ext cx="469276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tô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bên</a:t>
            </a:r>
            <a:r>
              <a:rPr lang="en-US" sz="2400" dirty="0"/>
              <a:t>.</a:t>
            </a:r>
            <a:endParaRPr lang="vi-VN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6066608" y="672208"/>
            <a:ext cx="2808768" cy="1088617"/>
            <a:chOff x="5055079" y="2176762"/>
            <a:chExt cx="3588588" cy="1374416"/>
          </a:xfrm>
        </p:grpSpPr>
        <p:sp>
          <p:nvSpPr>
            <p:cNvPr id="6" name="Rectangle 5"/>
            <p:cNvSpPr/>
            <p:nvPr/>
          </p:nvSpPr>
          <p:spPr>
            <a:xfrm>
              <a:off x="5055079" y="2176762"/>
              <a:ext cx="1794294" cy="6872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849373" y="2176762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49373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055079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060013" y="2328793"/>
            <a:ext cx="2820188" cy="1254393"/>
            <a:chOff x="3257124" y="2176762"/>
            <a:chExt cx="7147805" cy="1374418"/>
          </a:xfrm>
        </p:grpSpPr>
        <p:sp>
          <p:nvSpPr>
            <p:cNvPr id="55" name="Rectangle 54"/>
            <p:cNvSpPr/>
            <p:nvPr/>
          </p:nvSpPr>
          <p:spPr>
            <a:xfrm>
              <a:off x="5055079" y="2176762"/>
              <a:ext cx="1794294" cy="6872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849373" y="2176762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849373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055079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257124" y="2176762"/>
              <a:ext cx="1794295" cy="68720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257124" y="2863971"/>
              <a:ext cx="1794295" cy="68720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610634" y="2176762"/>
              <a:ext cx="1794295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610634" y="2863970"/>
              <a:ext cx="1794295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938688" y="2708000"/>
            <a:ext cx="432310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Hai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388833" y="1844197"/>
            <a:ext cx="219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Hình</a:t>
            </a:r>
            <a:r>
              <a:rPr lang="en-US" sz="2400" b="1" dirty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375438" y="3628177"/>
            <a:ext cx="219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Hình</a:t>
            </a:r>
            <a:r>
              <a:rPr lang="en-US" sz="2400" b="1" dirty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84563" y="1992222"/>
                <a:ext cx="1021186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563" y="1992222"/>
                <a:ext cx="1021186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383576" y="1990039"/>
                <a:ext cx="886633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576" y="1990039"/>
                <a:ext cx="886633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5686" y="3824638"/>
                <a:ext cx="6777461" cy="1358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400" b="1" dirty="0">
                    <a:latin typeface="+mn-lt"/>
                  </a:rPr>
                  <a:t>Ta </a:t>
                </a:r>
                <a:r>
                  <a:rPr lang="en-US" sz="2400" b="1" dirty="0" err="1">
                    <a:latin typeface="+mn-lt"/>
                  </a:rPr>
                  <a:t>thấy</a:t>
                </a:r>
                <a:r>
                  <a:rPr lang="en-US" sz="2400" b="1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hình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chữ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nhật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bằng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hình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chữ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nhật</a:t>
                </a:r>
                <a:r>
                  <a:rPr lang="en-US" sz="2400" dirty="0">
                    <a:latin typeface="+mn-lt"/>
                  </a:rPr>
                  <a:t>.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400" dirty="0">
                    <a:latin typeface="+mn-lt"/>
                  </a:rPr>
                  <a:t>Do </a:t>
                </a:r>
                <a:r>
                  <a:rPr lang="en-US" sz="2400" dirty="0" err="1">
                    <a:latin typeface="+mn-lt"/>
                  </a:rPr>
                  <a:t>đó</a:t>
                </a:r>
                <a:r>
                  <a:rPr lang="en-US" sz="24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86" y="3824638"/>
                <a:ext cx="6777461" cy="1358385"/>
              </a:xfrm>
              <a:prstGeom prst="rect">
                <a:avLst/>
              </a:prstGeom>
              <a:blipFill>
                <a:blip r:embed="rId6"/>
                <a:stretch>
                  <a:fillRect b="-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3" grpId="0"/>
      <p:bldP spid="8" grpId="0"/>
      <p:bldP spid="65" grpId="0"/>
      <p:bldP spid="9" grpId="0"/>
      <p:bldP spid="67" grpId="0"/>
      <p:bldP spid="10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3" name="Google Shape;1683;p43"/>
          <p:cNvGrpSpPr/>
          <p:nvPr/>
        </p:nvGrpSpPr>
        <p:grpSpPr>
          <a:xfrm flipH="1">
            <a:off x="185558" y="4777740"/>
            <a:ext cx="365769" cy="365760"/>
            <a:chOff x="5881974" y="3343444"/>
            <a:chExt cx="480264" cy="478243"/>
          </a:xfrm>
        </p:grpSpPr>
        <p:sp>
          <p:nvSpPr>
            <p:cNvPr id="1684" name="Google Shape;1684;p4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9" name="Google Shape;1689;p43"/>
          <p:cNvGrpSpPr/>
          <p:nvPr/>
        </p:nvGrpSpPr>
        <p:grpSpPr>
          <a:xfrm flipH="1">
            <a:off x="121848" y="66124"/>
            <a:ext cx="365769" cy="365760"/>
            <a:chOff x="5881974" y="3343444"/>
            <a:chExt cx="480264" cy="478243"/>
          </a:xfrm>
        </p:grpSpPr>
        <p:sp>
          <p:nvSpPr>
            <p:cNvPr id="1690" name="Google Shape;1690;p4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29803" y="3318300"/>
            <a:ext cx="8117212" cy="1270954"/>
            <a:chOff x="1025914" y="1420851"/>
            <a:chExt cx="13898271" cy="1642942"/>
          </a:xfrm>
        </p:grpSpPr>
        <p:grpSp>
          <p:nvGrpSpPr>
            <p:cNvPr id="34" name="Group 2"/>
            <p:cNvGrpSpPr/>
            <p:nvPr/>
          </p:nvGrpSpPr>
          <p:grpSpPr>
            <a:xfrm>
              <a:off x="1025914" y="1420851"/>
              <a:ext cx="13898271" cy="1642942"/>
              <a:chOff x="-206803" y="115569"/>
              <a:chExt cx="2280959" cy="791959"/>
            </a:xfrm>
            <a:solidFill>
              <a:srgbClr val="CCFF99"/>
            </a:solidFill>
          </p:grpSpPr>
          <p:sp>
            <p:nvSpPr>
              <p:cNvPr id="36" name="Freeform 3"/>
              <p:cNvSpPr/>
              <p:nvPr/>
            </p:nvSpPr>
            <p:spPr>
              <a:xfrm>
                <a:off x="-206803" y="115569"/>
                <a:ext cx="2280959" cy="791959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1413630" y="3336721"/>
            <a:ext cx="7578403" cy="107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/>
              <a:t>Hai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gọi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diễn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.</a:t>
            </a:r>
          </a:p>
        </p:txBody>
      </p:sp>
      <p:grpSp>
        <p:nvGrpSpPr>
          <p:cNvPr id="1686" name="Google Shape;1686;p43"/>
          <p:cNvGrpSpPr/>
          <p:nvPr/>
        </p:nvGrpSpPr>
        <p:grpSpPr>
          <a:xfrm flipH="1">
            <a:off x="8581246" y="192007"/>
            <a:ext cx="365769" cy="365760"/>
            <a:chOff x="5881974" y="3343444"/>
            <a:chExt cx="480264" cy="478243"/>
          </a:xfrm>
        </p:grpSpPr>
        <p:sp>
          <p:nvSpPr>
            <p:cNvPr id="1687" name="Google Shape;1687;p4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829803" y="192007"/>
            <a:ext cx="5654480" cy="1920530"/>
          </a:xfrm>
          <a:prstGeom prst="cloudCallout">
            <a:avLst>
              <a:gd name="adj1" fmla="val 58793"/>
              <a:gd name="adj2" fmla="val 50821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hãy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phát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biểu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khái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niệm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hai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phân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bằng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nhau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vi-VN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7537" y="941537"/>
            <a:ext cx="2124495" cy="2203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4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02.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9894" y="114396"/>
            <a:ext cx="629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b) </a:t>
            </a:r>
            <a:r>
              <a:rPr lang="en-US" sz="2400" b="1" dirty="0" err="1">
                <a:solidFill>
                  <a:srgbClr val="002060"/>
                </a:solidFill>
              </a:rPr>
              <a:t>Quy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tắc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bằng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nhau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của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hai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DFCF1"/>
              </a:clrFrom>
              <a:clrTo>
                <a:srgbClr val="FDFC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708" y="669083"/>
            <a:ext cx="1083846" cy="5202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80554" y="617165"/>
                <a:ext cx="5369151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Xét </a:t>
                </a:r>
                <a:r>
                  <a:rPr lang="en-US" sz="2400" dirty="0" err="1">
                    <a:latin typeface="+mn-lt"/>
                  </a:rPr>
                  <a:t>hai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bằng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nhau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554" y="617165"/>
                <a:ext cx="5369151" cy="647357"/>
              </a:xfrm>
              <a:prstGeom prst="rect">
                <a:avLst/>
              </a:prstGeom>
              <a:blipFill>
                <a:blip r:embed="rId4"/>
                <a:stretch>
                  <a:fillRect l="-1816" b="-47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896708" y="1305626"/>
            <a:ext cx="8247291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latin typeface="+mn-lt"/>
              </a:rPr>
              <a:t>So </a:t>
            </a:r>
            <a:r>
              <a:rPr lang="en-US" sz="2400" dirty="0" err="1">
                <a:latin typeface="+mn-lt"/>
              </a:rPr>
              <a:t>sánh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tích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của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tử</a:t>
            </a:r>
            <a:r>
              <a:rPr lang="en-US" sz="2400" dirty="0">
                <a:latin typeface="+mn-lt"/>
              </a:rPr>
              <a:t> ở </a:t>
            </a:r>
            <a:r>
              <a:rPr lang="en-US" sz="2400" dirty="0" err="1">
                <a:latin typeface="+mn-lt"/>
              </a:rPr>
              <a:t>phần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thứ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nhất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mẫu</a:t>
            </a:r>
            <a:r>
              <a:rPr lang="en-US" sz="2400" dirty="0">
                <a:latin typeface="+mn-lt"/>
              </a:rPr>
              <a:t> ở </a:t>
            </a:r>
            <a:r>
              <a:rPr lang="en-US" sz="2400" dirty="0" err="1">
                <a:latin typeface="+mn-lt"/>
              </a:rPr>
              <a:t>phân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thứ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với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tích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của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mẫu</a:t>
            </a:r>
            <a:r>
              <a:rPr lang="en-US" sz="2400" dirty="0">
                <a:latin typeface="+mn-lt"/>
              </a:rPr>
              <a:t> ở </a:t>
            </a:r>
            <a:r>
              <a:rPr lang="en-US" sz="2400" dirty="0" err="1">
                <a:latin typeface="+mn-lt"/>
              </a:rPr>
              <a:t>phân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thứ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nhất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tử</a:t>
            </a:r>
            <a:r>
              <a:rPr lang="en-US" sz="2400" dirty="0">
                <a:latin typeface="+mn-lt"/>
              </a:rPr>
              <a:t> ở </a:t>
            </a:r>
            <a:r>
              <a:rPr lang="en-US" sz="2400" dirty="0" err="1">
                <a:latin typeface="+mn-lt"/>
              </a:rPr>
              <a:t>phân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thứ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hai</a:t>
            </a:r>
            <a:r>
              <a:rPr lang="en-US" sz="2400" dirty="0">
                <a:latin typeface="+mn-lt"/>
              </a:rPr>
              <a:t>.</a:t>
            </a:r>
            <a:endParaRPr lang="vi-VN" sz="2400" dirty="0"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29465" y="2805041"/>
            <a:ext cx="4106174" cy="768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CẶP ĐÔI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499" y="3820261"/>
            <a:ext cx="8264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/>
              <a:t>- </a:t>
            </a:r>
            <a:r>
              <a:rPr lang="en-US" sz="2400" b="1" u="sng" dirty="0" err="1"/>
              <a:t>Yêu</a:t>
            </a:r>
            <a:r>
              <a:rPr lang="en-US" sz="2400" b="1" u="sng" dirty="0"/>
              <a:t> </a:t>
            </a:r>
            <a:r>
              <a:rPr lang="en-US" sz="2400" b="1" u="sng" dirty="0" err="1"/>
              <a:t>cầu</a:t>
            </a:r>
            <a:r>
              <a:rPr lang="en-US" sz="2400" b="1" u="sng" dirty="0"/>
              <a:t>:</a:t>
            </a:r>
            <a:r>
              <a:rPr lang="en-US" sz="2400" b="1" dirty="0"/>
              <a:t> </a:t>
            </a:r>
            <a:r>
              <a:rPr lang="en-US" sz="2400" dirty="0" err="1"/>
              <a:t>Suy</a:t>
            </a:r>
            <a:r>
              <a:rPr lang="en-US" sz="2400" dirty="0"/>
              <a:t> </a:t>
            </a:r>
            <a:r>
              <a:rPr lang="en-US" sz="2400" dirty="0" err="1"/>
              <a:t>nghĩ</a:t>
            </a:r>
            <a:r>
              <a:rPr lang="en-US" sz="2400" dirty="0"/>
              <a:t>, </a:t>
            </a:r>
            <a:r>
              <a:rPr lang="en-US" sz="2400" dirty="0" err="1"/>
              <a:t>thảo</a:t>
            </a:r>
            <a:r>
              <a:rPr lang="en-US" sz="2400" dirty="0"/>
              <a:t> </a:t>
            </a:r>
            <a:r>
              <a:rPr lang="en-US" sz="2400" dirty="0" err="1"/>
              <a:t>luận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HĐ4. </a:t>
            </a:r>
            <a:endParaRPr lang="vi-VN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750499" y="4560630"/>
            <a:ext cx="371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/>
              <a:t>- </a:t>
            </a:r>
            <a:r>
              <a:rPr lang="en-US" sz="2400" b="1" u="sng" dirty="0" err="1"/>
              <a:t>Thời</a:t>
            </a:r>
            <a:r>
              <a:rPr lang="en-US" sz="2400" b="1" u="sng" dirty="0"/>
              <a:t> </a:t>
            </a:r>
            <a:r>
              <a:rPr lang="en-US" sz="2400" b="1" u="sng" dirty="0" err="1"/>
              <a:t>gian</a:t>
            </a:r>
            <a:r>
              <a:rPr lang="en-US" sz="2400" b="1" u="sng" dirty="0"/>
              <a:t>:</a:t>
            </a:r>
            <a:r>
              <a:rPr lang="en-US" sz="2400" b="1" dirty="0"/>
              <a:t> </a:t>
            </a:r>
            <a:r>
              <a:rPr lang="en-US" sz="2400" dirty="0"/>
              <a:t>2 </a:t>
            </a:r>
            <a:r>
              <a:rPr lang="en-US" sz="2400" dirty="0" err="1"/>
              <a:t>phút</a:t>
            </a:r>
            <a:r>
              <a:rPr lang="en-US" sz="2400" dirty="0"/>
              <a:t> 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7" grpId="0"/>
      <p:bldP spid="9" grpId="0" animBg="1"/>
      <p:bldP spid="10" grpId="0"/>
      <p:bldP spid="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p47"/>
          <p:cNvSpPr/>
          <p:nvPr/>
        </p:nvSpPr>
        <p:spPr>
          <a:xfrm rot="635926">
            <a:off x="20812" y="55226"/>
            <a:ext cx="619332" cy="56585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7" name="Google Shape;1767;p47"/>
          <p:cNvGrpSpPr/>
          <p:nvPr/>
        </p:nvGrpSpPr>
        <p:grpSpPr>
          <a:xfrm rot="640523">
            <a:off x="50163" y="4492699"/>
            <a:ext cx="586954" cy="595730"/>
            <a:chOff x="-2648477" y="3766325"/>
            <a:chExt cx="774350" cy="751922"/>
          </a:xfrm>
        </p:grpSpPr>
        <p:sp>
          <p:nvSpPr>
            <p:cNvPr id="1768" name="Google Shape;1768;p47"/>
            <p:cNvSpPr/>
            <p:nvPr/>
          </p:nvSpPr>
          <p:spPr>
            <a:xfrm>
              <a:off x="-2648477" y="3766325"/>
              <a:ext cx="774350" cy="751922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04635" y="2160203"/>
            <a:ext cx="8117212" cy="1446301"/>
            <a:chOff x="1025914" y="1420851"/>
            <a:chExt cx="13898271" cy="1869610"/>
          </a:xfrm>
        </p:grpSpPr>
        <p:grpSp>
          <p:nvGrpSpPr>
            <p:cNvPr id="32" name="Group 2"/>
            <p:cNvGrpSpPr/>
            <p:nvPr/>
          </p:nvGrpSpPr>
          <p:grpSpPr>
            <a:xfrm>
              <a:off x="1025914" y="1420851"/>
              <a:ext cx="13898271" cy="1869610"/>
              <a:chOff x="-206803" y="115569"/>
              <a:chExt cx="2280959" cy="901221"/>
            </a:xfrm>
            <a:solidFill>
              <a:srgbClr val="CCFF99"/>
            </a:solidFill>
          </p:grpSpPr>
          <p:sp>
            <p:nvSpPr>
              <p:cNvPr id="34" name="Freeform 3"/>
              <p:cNvSpPr/>
              <p:nvPr/>
            </p:nvSpPr>
            <p:spPr>
              <a:xfrm>
                <a:off x="-206803" y="115569"/>
                <a:ext cx="2280959" cy="901221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493450" y="2034660"/>
                <a:ext cx="3187434" cy="678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n-lt"/>
                  </a:rPr>
                  <a:t>Xét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. 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450" y="2034660"/>
                <a:ext cx="3187434" cy="678776"/>
              </a:xfrm>
              <a:prstGeom prst="rect">
                <a:avLst/>
              </a:prstGeom>
              <a:blipFill>
                <a:blip r:embed="rId4"/>
                <a:stretch>
                  <a:fillRect l="-3059" b="-81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833604" y="2731294"/>
                <a:ext cx="8204927" cy="683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n-lt"/>
                  </a:rPr>
                  <a:t>Nếu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thì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b="1" dirty="0" err="1">
                    <a:latin typeface="+mn-lt"/>
                  </a:rPr>
                  <a:t>a.d</a:t>
                </a:r>
                <a:r>
                  <a:rPr lang="en-US" sz="2400" b="1" dirty="0">
                    <a:latin typeface="+mn-lt"/>
                  </a:rPr>
                  <a:t> = </a:t>
                </a:r>
                <a:r>
                  <a:rPr lang="en-US" sz="2400" b="1" dirty="0" err="1">
                    <a:latin typeface="+mn-lt"/>
                  </a:rPr>
                  <a:t>b.c</a:t>
                </a:r>
                <a:r>
                  <a:rPr lang="en-US" sz="2400" b="1" dirty="0">
                    <a:latin typeface="+mn-lt"/>
                  </a:rPr>
                  <a:t> </a:t>
                </a:r>
                <a:r>
                  <a:rPr lang="en-US" sz="2400" dirty="0">
                    <a:latin typeface="+mn-lt"/>
                  </a:rPr>
                  <a:t>. </a:t>
                </a:r>
                <a:r>
                  <a:rPr lang="en-US" sz="2400" dirty="0" err="1">
                    <a:latin typeface="+mn-lt"/>
                  </a:rPr>
                  <a:t>Ngược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lại</a:t>
                </a:r>
                <a:r>
                  <a:rPr lang="en-US" sz="2400" dirty="0">
                    <a:latin typeface="+mn-lt"/>
                  </a:rPr>
                  <a:t>, </a:t>
                </a:r>
                <a:r>
                  <a:rPr lang="en-US" sz="2400" dirty="0" err="1">
                    <a:latin typeface="+mn-lt"/>
                  </a:rPr>
                  <a:t>nếu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b="1" dirty="0" err="1">
                    <a:latin typeface="+mn-lt"/>
                  </a:rPr>
                  <a:t>a.d</a:t>
                </a:r>
                <a:r>
                  <a:rPr lang="en-US" sz="2400" b="1" dirty="0">
                    <a:latin typeface="+mn-lt"/>
                  </a:rPr>
                  <a:t> = </a:t>
                </a:r>
                <a:r>
                  <a:rPr lang="en-US" sz="2400" b="1" dirty="0" err="1">
                    <a:latin typeface="+mn-lt"/>
                  </a:rPr>
                  <a:t>b.c</a:t>
                </a:r>
                <a:r>
                  <a:rPr lang="en-US" sz="2400" b="1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thì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b="1" dirty="0">
                    <a:latin typeface="+mn-lt"/>
                  </a:rPr>
                  <a:t> .</a:t>
                </a: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604" y="2731294"/>
                <a:ext cx="8204927" cy="683392"/>
              </a:xfrm>
              <a:prstGeom prst="rect">
                <a:avLst/>
              </a:prstGeom>
              <a:blipFill>
                <a:blip r:embed="rId5"/>
                <a:stretch>
                  <a:fillRect l="-1189" b="-80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673524" y="770315"/>
            <a:ext cx="7181966" cy="10895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GB" sz="2400" dirty="0" err="1">
                <a:latin typeface="+mn-lt"/>
                <a:ea typeface="Calibri" panose="020F0502020204030204" pitchFamily="34" charset="0"/>
              </a:rPr>
              <a:t>Từ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tích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1 . 8 = 4 . 2,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liệu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ta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thể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bằng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nhau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lập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từ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1; 2; 4; 8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?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293540" y="8079"/>
                <a:ext cx="5195018" cy="625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cũng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1 . 8 = 4 . 2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540" y="8079"/>
                <a:ext cx="5195018" cy="625812"/>
              </a:xfrm>
              <a:prstGeom prst="rect">
                <a:avLst/>
              </a:prstGeom>
              <a:blipFill>
                <a:blip r:embed="rId6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58887" y="3732047"/>
                <a:ext cx="7954359" cy="115627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4000"/>
                  </a:lnSpc>
                </a:pPr>
                <a:r>
                  <a:rPr lang="en-US" sz="2400" b="1" u="sng" dirty="0" err="1"/>
                  <a:t>Chú</a:t>
                </a:r>
                <a:r>
                  <a:rPr lang="en-US" sz="2400" b="1" u="sng" dirty="0"/>
                  <a:t> ý:</a:t>
                </a:r>
                <a:r>
                  <a:rPr lang="en-US" sz="2400" b="1" dirty="0"/>
                  <a:t> </a:t>
                </a:r>
              </a:p>
              <a:p>
                <a:pPr algn="just">
                  <a:lnSpc>
                    <a:spcPct val="124000"/>
                  </a:lnSpc>
                </a:pPr>
                <a:r>
                  <a:rPr lang="en-GB" sz="2400" dirty="0" err="1"/>
                  <a:t>Nếu</a:t>
                </a:r>
                <a:r>
                  <a:rPr lang="en-GB" sz="2400" dirty="0"/>
                  <a:t> a . 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GB" sz="2400" dirty="0"/>
                  <a:t> b . c </a:t>
                </a:r>
                <a:r>
                  <a:rPr lang="en-GB" sz="2400" dirty="0" err="1"/>
                  <a:t>thì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hai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 err="1"/>
                  <a:t>và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không</a:t>
                </a:r>
                <a:r>
                  <a:rPr lang="en-GB" sz="2400" dirty="0"/>
                  <a:t> </a:t>
                </a:r>
                <a:r>
                  <a:rPr lang="en-GB" sz="2400" dirty="0" err="1"/>
                  <a:t>bằng</a:t>
                </a:r>
                <a:r>
                  <a:rPr lang="en-GB" sz="2400" dirty="0"/>
                  <a:t> </a:t>
                </a:r>
                <a:r>
                  <a:rPr lang="en-GB" sz="2400" dirty="0" err="1"/>
                  <a:t>nhau</a:t>
                </a:r>
                <a:r>
                  <a:rPr lang="en-GB" sz="2400" dirty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87" y="3732047"/>
                <a:ext cx="7954359" cy="1156279"/>
              </a:xfrm>
              <a:prstGeom prst="rect">
                <a:avLst/>
              </a:prstGeom>
              <a:blipFill>
                <a:blip r:embed="rId7"/>
                <a:stretch>
                  <a:fillRect l="-1149" b="-36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900" y="854035"/>
            <a:ext cx="1119765" cy="928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" grpId="0" animBg="1"/>
      <p:bldP spid="38" grpId="0"/>
      <p:bldP spid="4" grpId="0" uiExpand="1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399" y="172529"/>
            <a:ext cx="1984076" cy="5348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Ví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dụ</a:t>
            </a:r>
            <a:r>
              <a:rPr lang="en-US" sz="2800" b="1" dirty="0">
                <a:solidFill>
                  <a:srgbClr val="002060"/>
                </a:solidFill>
              </a:rPr>
              <a:t> 3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366" y="879895"/>
            <a:ext cx="8626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cặp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?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?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399" y="1575643"/>
                <a:ext cx="3933645" cy="713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;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1575643"/>
                <a:ext cx="3933645" cy="713529"/>
              </a:xfrm>
              <a:prstGeom prst="rect">
                <a:avLst/>
              </a:prstGeom>
              <a:blipFill>
                <a:blip r:embed="rId3"/>
                <a:stretch>
                  <a:fillRect l="-3101" b="-76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00136" y="1581278"/>
                <a:ext cx="393364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;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136" y="1581278"/>
                <a:ext cx="3933645" cy="704295"/>
              </a:xfrm>
              <a:prstGeom prst="rect">
                <a:avLst/>
              </a:prstGeom>
              <a:blipFill>
                <a:blip r:embed="rId4"/>
                <a:stretch>
                  <a:fillRect l="-3256" b="-86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278701" y="2200090"/>
            <a:ext cx="1138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>
                <a:solidFill>
                  <a:srgbClr val="002060"/>
                </a:solidFill>
              </a:rPr>
              <a:t>Giải</a:t>
            </a:r>
            <a:r>
              <a:rPr lang="en-US" sz="2800" b="1" u="sng" dirty="0">
                <a:solidFill>
                  <a:srgbClr val="002060"/>
                </a:solidFill>
              </a:rPr>
              <a:t>:</a:t>
            </a:r>
            <a:endParaRPr lang="vi-VN" sz="28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8352" y="2818041"/>
                <a:ext cx="7694763" cy="702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a) Do 3 . 7 = (-7) . (-3)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−7</m:t>
                        </m:r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/>
                  <a:t>  </a:t>
                </a:r>
                <a:endParaRPr lang="vi-VN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52" y="2818041"/>
                <a:ext cx="7694763" cy="702244"/>
              </a:xfrm>
              <a:prstGeom prst="rect">
                <a:avLst/>
              </a:prstGeom>
              <a:blipFill>
                <a:blip r:embed="rId5"/>
                <a:stretch>
                  <a:fillRect l="-1664" b="-95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8352" y="3940522"/>
                <a:ext cx="8695429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b) Do 2 . (-10)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/>
                  <a:t> 5 . 4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không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bằng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nhau</a:t>
                </a:r>
                <a:r>
                  <a:rPr lang="en-US" sz="2800" dirty="0"/>
                  <a:t>.  </a:t>
                </a:r>
                <a:endParaRPr lang="vi-VN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52" y="3940522"/>
                <a:ext cx="8695429" cy="704295"/>
              </a:xfrm>
              <a:prstGeom prst="rect">
                <a:avLst/>
              </a:prstGeom>
              <a:blipFill>
                <a:blip r:embed="rId6"/>
                <a:stretch>
                  <a:fillRect l="-1473" r="-1543" b="-86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24" grpId="0"/>
      <p:bldP spid="6" grpId="0"/>
      <p:bldP spid="7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45259" y="1210056"/>
            <a:ext cx="6586464" cy="2243158"/>
            <a:chOff x="2525960" y="3119836"/>
            <a:chExt cx="13172928" cy="448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ounded Rectangle 7"/>
                <p:cNvSpPr/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a, b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hai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nguyên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và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b </a:t>
                  </a:r>
                  <a14:m>
                    <m:oMath xmlns:m="http://schemas.openxmlformats.org/officeDocument/2006/math">
                      <m:r>
                        <a:rPr lang="en-US" sz="240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≠</m:t>
                      </m:r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0, ta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luôn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:</a:t>
                  </a:r>
                </a:p>
                <a:p>
                  <a:pPr algn="ctr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8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800" dirty="0" err="1">
                      <a:solidFill>
                        <a:srgbClr val="002060"/>
                      </a:solidFill>
                      <a:latin typeface="+mn-lt"/>
                    </a:rPr>
                    <a:t>và</a:t>
                  </a:r>
                  <a:r>
                    <a:rPr lang="en-GB" sz="2800" dirty="0">
                      <a:solidFill>
                        <a:srgbClr val="002060"/>
                      </a:solidFill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8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4400" kern="1200" dirty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Rounded 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295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1"/>
          <p:cNvGrpSpPr/>
          <p:nvPr/>
        </p:nvGrpSpPr>
        <p:grpSpPr>
          <a:xfrm>
            <a:off x="2333050" y="-103298"/>
            <a:ext cx="5438514" cy="1016449"/>
            <a:chOff x="2294413" y="233865"/>
            <a:chExt cx="5438514" cy="1016449"/>
          </a:xfrm>
        </p:grpSpPr>
        <p:sp>
          <p:nvSpPr>
            <p:cNvPr id="459" name="Google Shape;459;p21"/>
            <p:cNvSpPr/>
            <p:nvPr/>
          </p:nvSpPr>
          <p:spPr>
            <a:xfrm>
              <a:off x="2294413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rot="7791998">
              <a:off x="6899985" y="659711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rot="7791998">
              <a:off x="2114310" y="525346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2704943" y="51394"/>
            <a:ext cx="495566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KHỞI ĐỘNG</a:t>
            </a:r>
            <a:endParaRPr sz="36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471980" y="1573754"/>
                <a:ext cx="7066714" cy="176187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1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nl-NL" sz="2000" b="1" dirty="0">
                    <a:solidFill>
                      <a:srgbClr val="002060"/>
                    </a:solidFill>
                  </a:rPr>
                  <a:t>Ở bậc tiểu học, các em đã học phân số với tử và mẫu đều là số tự nhiên, mẫu khác 0 ví dụ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000" b="1" dirty="0">
                    <a:solidFill>
                      <a:srgbClr val="002060"/>
                    </a:solidFill>
                  </a:rPr>
                  <a:t> . Vậy nếu tử và mẫu là số nguyên, ví dụ: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000" b="1" dirty="0">
                    <a:solidFill>
                      <a:srgbClr val="002060"/>
                    </a:solidFill>
                  </a:rPr>
                  <a:t>  có phải là phân số không ?</a:t>
                </a:r>
                <a:endParaRPr lang="en-US" sz="2000" b="1" dirty="0">
                  <a:solidFill>
                    <a:srgbClr val="002060"/>
                  </a:solidFill>
                </a:endParaRPr>
              </a:p>
              <a:p>
                <a:pPr algn="just"/>
                <a:endParaRPr lang="vi-VN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980" y="1573754"/>
                <a:ext cx="7066714" cy="176187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6">
                    <a:lumMod val="10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106" y="1306739"/>
            <a:ext cx="1038225" cy="95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4" name="Google Shape;1194;p33"/>
          <p:cNvGrpSpPr/>
          <p:nvPr/>
        </p:nvGrpSpPr>
        <p:grpSpPr>
          <a:xfrm>
            <a:off x="621083" y="151352"/>
            <a:ext cx="8655428" cy="1920744"/>
            <a:chOff x="465237" y="-2501"/>
            <a:chExt cx="8655428" cy="1920744"/>
          </a:xfrm>
        </p:grpSpPr>
        <p:sp>
          <p:nvSpPr>
            <p:cNvPr id="1195" name="Google Shape;1195;p33"/>
            <p:cNvSpPr/>
            <p:nvPr/>
          </p:nvSpPr>
          <p:spPr>
            <a:xfrm>
              <a:off x="695083" y="-2501"/>
              <a:ext cx="8293071" cy="1872128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3"/>
            <p:cNvSpPr/>
            <p:nvPr/>
          </p:nvSpPr>
          <p:spPr>
            <a:xfrm rot="8669325">
              <a:off x="8003982" y="1454568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98" name="Google Shape;1198;p33"/>
          <p:cNvSpPr txBox="1">
            <a:spLocks noGrp="1"/>
          </p:cNvSpPr>
          <p:nvPr>
            <p:ph type="title"/>
          </p:nvPr>
        </p:nvSpPr>
        <p:spPr>
          <a:xfrm>
            <a:off x="1480049" y="9750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3.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54" name="Google Shape;1254;p33"/>
          <p:cNvSpPr/>
          <p:nvPr/>
        </p:nvSpPr>
        <p:spPr>
          <a:xfrm rot="333202">
            <a:off x="113917" y="83894"/>
            <a:ext cx="401310" cy="36664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55" name="Google Shape;1255;p33"/>
          <p:cNvGrpSpPr/>
          <p:nvPr/>
        </p:nvGrpSpPr>
        <p:grpSpPr>
          <a:xfrm rot="-302834">
            <a:off x="694776" y="4534533"/>
            <a:ext cx="470554" cy="601222"/>
            <a:chOff x="4257150" y="439500"/>
            <a:chExt cx="496378" cy="634217"/>
          </a:xfrm>
        </p:grpSpPr>
        <p:sp>
          <p:nvSpPr>
            <p:cNvPr id="1256" name="Google Shape;1256;p3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80049" y="68184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cặp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bằng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nhau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không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617229" y="1205134"/>
                <a:ext cx="1543600" cy="625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  <m:t>4</m:t>
                        </m:r>
                      </m:num>
                      <m:den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và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;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229" y="1205134"/>
                <a:ext cx="1543600" cy="625556"/>
              </a:xfrm>
              <a:prstGeom prst="rect">
                <a:avLst/>
              </a:prstGeom>
              <a:blipFill>
                <a:blip r:embed="rId3"/>
                <a:stretch>
                  <a:fillRect l="-5906" r="-551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944373" y="1254992"/>
                <a:ext cx="2184639" cy="617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/>
                  <a:t>;</a:t>
                </a:r>
                <a:endParaRPr lang="vi-VN" sz="24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373" y="1254992"/>
                <a:ext cx="2184639" cy="617157"/>
              </a:xfrm>
              <a:prstGeom prst="rect">
                <a:avLst/>
              </a:prstGeom>
              <a:blipFill>
                <a:blip r:embed="rId4"/>
                <a:stretch>
                  <a:fillRect l="-419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2026" y="2189359"/>
            <a:ext cx="1512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02731" y="2760732"/>
                <a:ext cx="3910045" cy="1163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lvl="0" indent="-457200" algn="ctr">
                  <a:lnSpc>
                    <a:spcPct val="120000"/>
                  </a:lnSpc>
                  <a:buAutoNum type="alphaLcParenR"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Do 4. (-2) =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(-1) . 8 = -8 </a:t>
                </a:r>
              </a:p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>
                    <a:ea typeface="Calibri" panose="020F0502020204030204" pitchFamily="34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den>
                    </m:f>
                  </m:oMath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31" y="2760732"/>
                <a:ext cx="3910045" cy="1163460"/>
              </a:xfrm>
              <a:prstGeom prst="rect">
                <a:avLst/>
              </a:prstGeom>
              <a:blipFill>
                <a:blip r:embed="rId5"/>
                <a:stretch>
                  <a:fillRect l="-1716" t="-1047" r="-1872" b="-41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501596" y="2760732"/>
                <a:ext cx="2810385" cy="1607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/>
                  <a:t>b) Do 1. (-18) = -18</a:t>
                </a:r>
              </a:p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/>
                  <a:t>(-3) .(-6)= 18</a:t>
                </a:r>
              </a:p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/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−18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596" y="2760732"/>
                <a:ext cx="2810385" cy="1607363"/>
              </a:xfrm>
              <a:prstGeom prst="rect">
                <a:avLst/>
              </a:prstGeom>
              <a:blipFill>
                <a:blip r:embed="rId6"/>
                <a:stretch>
                  <a:fillRect l="-2814" t="-758" r="-2814" b="-1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35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" grpId="0"/>
      <p:bldP spid="3" grpId="0"/>
      <p:bldP spid="85" grpId="0"/>
      <p:bldP spid="86" grpId="0"/>
      <p:bldP spid="4" grpId="0"/>
      <p:bldP spid="2" grpId="0" build="allAtOnce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p56"/>
          <p:cNvSpPr/>
          <p:nvPr/>
        </p:nvSpPr>
        <p:spPr>
          <a:xfrm>
            <a:off x="1219850" y="2032050"/>
            <a:ext cx="7016530" cy="2519405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5" name="Google Shape;2265;p56"/>
          <p:cNvSpPr/>
          <p:nvPr/>
        </p:nvSpPr>
        <p:spPr>
          <a:xfrm>
            <a:off x="1505525" y="224627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6" name="Google Shape;2266;p56"/>
          <p:cNvGrpSpPr/>
          <p:nvPr/>
        </p:nvGrpSpPr>
        <p:grpSpPr>
          <a:xfrm rot="889286">
            <a:off x="6615570" y="1999400"/>
            <a:ext cx="1912774" cy="1010181"/>
            <a:chOff x="5862862" y="867279"/>
            <a:chExt cx="1912829" cy="1010210"/>
          </a:xfrm>
        </p:grpSpPr>
        <p:sp>
          <p:nvSpPr>
            <p:cNvPr id="2267" name="Google Shape;2267;p56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6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6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6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6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6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6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6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5" name="Google Shape;2275;p56"/>
          <p:cNvGrpSpPr/>
          <p:nvPr/>
        </p:nvGrpSpPr>
        <p:grpSpPr>
          <a:xfrm>
            <a:off x="1292108" y="3397926"/>
            <a:ext cx="1762332" cy="1404699"/>
            <a:chOff x="1292108" y="3397926"/>
            <a:chExt cx="1762332" cy="1404699"/>
          </a:xfrm>
        </p:grpSpPr>
        <p:sp>
          <p:nvSpPr>
            <p:cNvPr id="2276" name="Google Shape;2276;p56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7" name="Google Shape;2277;p56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2278" name="Google Shape;2278;p56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2279" name="Google Shape;2279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0" name="Google Shape;2280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1" name="Google Shape;2281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2" name="Google Shape;2282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3" name="Google Shape;2283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4" name="Google Shape;2284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85" name="Google Shape;2285;p56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2286" name="Google Shape;2286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7" name="Google Shape;2287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8" name="Google Shape;2288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9" name="Google Shape;2289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0" name="Google Shape;2290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1" name="Google Shape;2291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92" name="Google Shape;2292;p56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2293" name="Google Shape;2293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99" name="Google Shape;2299;p56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2300" name="Google Shape;2300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1" name="Google Shape;2301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2" name="Google Shape;2302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3" name="Google Shape;2303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4" name="Google Shape;2304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5" name="Google Shape;2305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06" name="Google Shape;2306;p56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2307" name="Google Shape;2307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8" name="Google Shape;2308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9" name="Google Shape;2309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0" name="Google Shape;2310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1" name="Google Shape;2311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2" name="Google Shape;2312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13" name="Google Shape;2313;p56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2314" name="Google Shape;2314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0" name="Google Shape;2320;p56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2321" name="Google Shape;2321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7" name="Google Shape;2327;p56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2328" name="Google Shape;2328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34" name="Google Shape;2334;p56"/>
          <p:cNvSpPr txBox="1">
            <a:spLocks noGrp="1"/>
          </p:cNvSpPr>
          <p:nvPr>
            <p:ph type="ctrTitle"/>
          </p:nvPr>
        </p:nvSpPr>
        <p:spPr>
          <a:xfrm rot="-159">
            <a:off x="1678866" y="2665558"/>
            <a:ext cx="6371156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TÍNH CHẤT CƠ BẢN CỦA PHÂN SỐ</a:t>
            </a:r>
            <a:endParaRPr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336" name="Google Shape;2336;p56"/>
          <p:cNvGrpSpPr/>
          <p:nvPr/>
        </p:nvGrpSpPr>
        <p:grpSpPr>
          <a:xfrm rot="516988">
            <a:off x="4204030" y="1179558"/>
            <a:ext cx="983736" cy="1346969"/>
            <a:chOff x="4836718" y="719374"/>
            <a:chExt cx="1180952" cy="1617007"/>
          </a:xfrm>
        </p:grpSpPr>
        <p:sp>
          <p:nvSpPr>
            <p:cNvPr id="2337" name="Google Shape;2337;p56"/>
            <p:cNvSpPr/>
            <p:nvPr/>
          </p:nvSpPr>
          <p:spPr>
            <a:xfrm>
              <a:off x="4836718" y="719374"/>
              <a:ext cx="1180952" cy="1617007"/>
            </a:xfrm>
            <a:custGeom>
              <a:avLst/>
              <a:gdLst/>
              <a:ahLst/>
              <a:cxnLst/>
              <a:rect l="l" t="t" r="r" b="b"/>
              <a:pathLst>
                <a:path w="16014" h="21927" extrusionOk="0">
                  <a:moveTo>
                    <a:pt x="8367" y="0"/>
                  </a:moveTo>
                  <a:cubicBezTo>
                    <a:pt x="8320" y="0"/>
                    <a:pt x="8272" y="0"/>
                    <a:pt x="8225" y="1"/>
                  </a:cubicBezTo>
                  <a:lnTo>
                    <a:pt x="8208" y="1"/>
                  </a:lnTo>
                  <a:cubicBezTo>
                    <a:pt x="8185" y="1"/>
                    <a:pt x="8158" y="4"/>
                    <a:pt x="8135" y="4"/>
                  </a:cubicBezTo>
                  <a:lnTo>
                    <a:pt x="8069" y="4"/>
                  </a:lnTo>
                  <a:lnTo>
                    <a:pt x="8032" y="7"/>
                  </a:lnTo>
                  <a:cubicBezTo>
                    <a:pt x="7264" y="27"/>
                    <a:pt x="6507" y="110"/>
                    <a:pt x="5777" y="257"/>
                  </a:cubicBezTo>
                  <a:cubicBezTo>
                    <a:pt x="5245" y="359"/>
                    <a:pt x="4737" y="496"/>
                    <a:pt x="4272" y="658"/>
                  </a:cubicBezTo>
                  <a:cubicBezTo>
                    <a:pt x="3428" y="947"/>
                    <a:pt x="2691" y="1326"/>
                    <a:pt x="2083" y="1781"/>
                  </a:cubicBezTo>
                  <a:cubicBezTo>
                    <a:pt x="1365" y="2319"/>
                    <a:pt x="827" y="2964"/>
                    <a:pt x="482" y="3697"/>
                  </a:cubicBezTo>
                  <a:cubicBezTo>
                    <a:pt x="157" y="4379"/>
                    <a:pt x="0" y="5129"/>
                    <a:pt x="17" y="5937"/>
                  </a:cubicBezTo>
                  <a:cubicBezTo>
                    <a:pt x="17" y="5973"/>
                    <a:pt x="20" y="6009"/>
                    <a:pt x="20" y="6049"/>
                  </a:cubicBezTo>
                  <a:lnTo>
                    <a:pt x="20" y="6062"/>
                  </a:lnTo>
                  <a:cubicBezTo>
                    <a:pt x="24" y="6093"/>
                    <a:pt x="24" y="6122"/>
                    <a:pt x="27" y="6153"/>
                  </a:cubicBezTo>
                  <a:lnTo>
                    <a:pt x="27" y="6176"/>
                  </a:lnTo>
                  <a:lnTo>
                    <a:pt x="27" y="6182"/>
                  </a:lnTo>
                  <a:cubicBezTo>
                    <a:pt x="30" y="6205"/>
                    <a:pt x="30" y="6232"/>
                    <a:pt x="34" y="6255"/>
                  </a:cubicBezTo>
                  <a:cubicBezTo>
                    <a:pt x="34" y="6268"/>
                    <a:pt x="34" y="6279"/>
                    <a:pt x="37" y="6292"/>
                  </a:cubicBezTo>
                  <a:lnTo>
                    <a:pt x="37" y="6298"/>
                  </a:lnTo>
                  <a:cubicBezTo>
                    <a:pt x="37" y="6318"/>
                    <a:pt x="40" y="6338"/>
                    <a:pt x="40" y="6355"/>
                  </a:cubicBezTo>
                  <a:cubicBezTo>
                    <a:pt x="43" y="6372"/>
                    <a:pt x="43" y="6388"/>
                    <a:pt x="47" y="6404"/>
                  </a:cubicBezTo>
                  <a:cubicBezTo>
                    <a:pt x="47" y="6421"/>
                    <a:pt x="50" y="6438"/>
                    <a:pt x="54" y="6455"/>
                  </a:cubicBezTo>
                  <a:cubicBezTo>
                    <a:pt x="54" y="6471"/>
                    <a:pt x="57" y="6487"/>
                    <a:pt x="57" y="6504"/>
                  </a:cubicBezTo>
                  <a:cubicBezTo>
                    <a:pt x="60" y="6524"/>
                    <a:pt x="63" y="6541"/>
                    <a:pt x="67" y="6561"/>
                  </a:cubicBezTo>
                  <a:lnTo>
                    <a:pt x="67" y="6567"/>
                  </a:lnTo>
                  <a:cubicBezTo>
                    <a:pt x="67" y="6577"/>
                    <a:pt x="70" y="6587"/>
                    <a:pt x="70" y="6597"/>
                  </a:cubicBezTo>
                  <a:cubicBezTo>
                    <a:pt x="77" y="6637"/>
                    <a:pt x="80" y="6674"/>
                    <a:pt x="87" y="6707"/>
                  </a:cubicBezTo>
                  <a:lnTo>
                    <a:pt x="87" y="6711"/>
                  </a:lnTo>
                  <a:cubicBezTo>
                    <a:pt x="296" y="7926"/>
                    <a:pt x="937" y="8514"/>
                    <a:pt x="1439" y="8793"/>
                  </a:cubicBezTo>
                  <a:cubicBezTo>
                    <a:pt x="1874" y="9035"/>
                    <a:pt x="2375" y="9158"/>
                    <a:pt x="2964" y="9158"/>
                  </a:cubicBezTo>
                  <a:cubicBezTo>
                    <a:pt x="3033" y="9158"/>
                    <a:pt x="3106" y="9155"/>
                    <a:pt x="3179" y="9152"/>
                  </a:cubicBezTo>
                  <a:lnTo>
                    <a:pt x="3179" y="9152"/>
                  </a:lnTo>
                  <a:cubicBezTo>
                    <a:pt x="3010" y="9474"/>
                    <a:pt x="2884" y="9843"/>
                    <a:pt x="2804" y="10258"/>
                  </a:cubicBezTo>
                  <a:cubicBezTo>
                    <a:pt x="2784" y="10378"/>
                    <a:pt x="2764" y="10493"/>
                    <a:pt x="2754" y="10606"/>
                  </a:cubicBezTo>
                  <a:cubicBezTo>
                    <a:pt x="2585" y="12038"/>
                    <a:pt x="3149" y="12895"/>
                    <a:pt x="3654" y="13363"/>
                  </a:cubicBezTo>
                  <a:cubicBezTo>
                    <a:pt x="3887" y="13579"/>
                    <a:pt x="4159" y="13762"/>
                    <a:pt x="4465" y="13908"/>
                  </a:cubicBezTo>
                  <a:cubicBezTo>
                    <a:pt x="4013" y="13912"/>
                    <a:pt x="3581" y="13985"/>
                    <a:pt x="3189" y="14120"/>
                  </a:cubicBezTo>
                  <a:cubicBezTo>
                    <a:pt x="2700" y="14293"/>
                    <a:pt x="2262" y="14569"/>
                    <a:pt x="1891" y="14938"/>
                  </a:cubicBezTo>
                  <a:cubicBezTo>
                    <a:pt x="1525" y="15300"/>
                    <a:pt x="1223" y="15755"/>
                    <a:pt x="987" y="16290"/>
                  </a:cubicBezTo>
                  <a:lnTo>
                    <a:pt x="983" y="16293"/>
                  </a:lnTo>
                  <a:cubicBezTo>
                    <a:pt x="974" y="16320"/>
                    <a:pt x="963" y="16343"/>
                    <a:pt x="954" y="16369"/>
                  </a:cubicBezTo>
                  <a:cubicBezTo>
                    <a:pt x="943" y="16389"/>
                    <a:pt x="937" y="16409"/>
                    <a:pt x="927" y="16432"/>
                  </a:cubicBezTo>
                  <a:lnTo>
                    <a:pt x="920" y="16446"/>
                  </a:lnTo>
                  <a:cubicBezTo>
                    <a:pt x="914" y="16466"/>
                    <a:pt x="904" y="16489"/>
                    <a:pt x="897" y="16512"/>
                  </a:cubicBezTo>
                  <a:lnTo>
                    <a:pt x="894" y="16522"/>
                  </a:lnTo>
                  <a:cubicBezTo>
                    <a:pt x="884" y="16545"/>
                    <a:pt x="877" y="16569"/>
                    <a:pt x="871" y="16588"/>
                  </a:cubicBezTo>
                  <a:lnTo>
                    <a:pt x="864" y="16608"/>
                  </a:lnTo>
                  <a:cubicBezTo>
                    <a:pt x="857" y="16628"/>
                    <a:pt x="851" y="16645"/>
                    <a:pt x="844" y="16665"/>
                  </a:cubicBezTo>
                  <a:cubicBezTo>
                    <a:pt x="545" y="17602"/>
                    <a:pt x="664" y="18535"/>
                    <a:pt x="1193" y="19359"/>
                  </a:cubicBezTo>
                  <a:cubicBezTo>
                    <a:pt x="1631" y="20039"/>
                    <a:pt x="2352" y="20634"/>
                    <a:pt x="3278" y="21083"/>
                  </a:cubicBezTo>
                  <a:cubicBezTo>
                    <a:pt x="4089" y="21474"/>
                    <a:pt x="5029" y="21741"/>
                    <a:pt x="6006" y="21860"/>
                  </a:cubicBezTo>
                  <a:lnTo>
                    <a:pt x="6009" y="21860"/>
                  </a:lnTo>
                  <a:cubicBezTo>
                    <a:pt x="6033" y="21863"/>
                    <a:pt x="6053" y="21867"/>
                    <a:pt x="6076" y="21870"/>
                  </a:cubicBezTo>
                  <a:lnTo>
                    <a:pt x="6079" y="21870"/>
                  </a:lnTo>
                  <a:cubicBezTo>
                    <a:pt x="6099" y="21870"/>
                    <a:pt x="6122" y="21873"/>
                    <a:pt x="6142" y="21877"/>
                  </a:cubicBezTo>
                  <a:lnTo>
                    <a:pt x="6152" y="21877"/>
                  </a:lnTo>
                  <a:cubicBezTo>
                    <a:pt x="6168" y="21880"/>
                    <a:pt x="6188" y="21880"/>
                    <a:pt x="6205" y="21883"/>
                  </a:cubicBezTo>
                  <a:lnTo>
                    <a:pt x="6222" y="21883"/>
                  </a:lnTo>
                  <a:cubicBezTo>
                    <a:pt x="6238" y="21887"/>
                    <a:pt x="6258" y="21887"/>
                    <a:pt x="6275" y="21890"/>
                  </a:cubicBezTo>
                  <a:lnTo>
                    <a:pt x="6292" y="21890"/>
                  </a:lnTo>
                  <a:cubicBezTo>
                    <a:pt x="6308" y="21893"/>
                    <a:pt x="6328" y="21893"/>
                    <a:pt x="6344" y="21897"/>
                  </a:cubicBezTo>
                  <a:lnTo>
                    <a:pt x="6364" y="21897"/>
                  </a:lnTo>
                  <a:cubicBezTo>
                    <a:pt x="6381" y="21900"/>
                    <a:pt x="6398" y="21900"/>
                    <a:pt x="6415" y="21900"/>
                  </a:cubicBezTo>
                  <a:lnTo>
                    <a:pt x="6444" y="21903"/>
                  </a:lnTo>
                  <a:cubicBezTo>
                    <a:pt x="6458" y="21903"/>
                    <a:pt x="6471" y="21906"/>
                    <a:pt x="6481" y="21906"/>
                  </a:cubicBezTo>
                  <a:cubicBezTo>
                    <a:pt x="6504" y="21906"/>
                    <a:pt x="6527" y="21910"/>
                    <a:pt x="6551" y="21910"/>
                  </a:cubicBezTo>
                  <a:cubicBezTo>
                    <a:pt x="6737" y="21923"/>
                    <a:pt x="6930" y="21926"/>
                    <a:pt x="7122" y="21926"/>
                  </a:cubicBezTo>
                  <a:cubicBezTo>
                    <a:pt x="7786" y="21926"/>
                    <a:pt x="8494" y="21860"/>
                    <a:pt x="9191" y="21734"/>
                  </a:cubicBezTo>
                  <a:cubicBezTo>
                    <a:pt x="10234" y="21541"/>
                    <a:pt x="11201" y="21226"/>
                    <a:pt x="12064" y="20790"/>
                  </a:cubicBezTo>
                  <a:cubicBezTo>
                    <a:pt x="13094" y="20272"/>
                    <a:pt x="13934" y="19605"/>
                    <a:pt x="14563" y="18804"/>
                  </a:cubicBezTo>
                  <a:cubicBezTo>
                    <a:pt x="15300" y="17867"/>
                    <a:pt x="15731" y="16768"/>
                    <a:pt x="15848" y="15539"/>
                  </a:cubicBezTo>
                  <a:cubicBezTo>
                    <a:pt x="16013" y="13792"/>
                    <a:pt x="15754" y="12287"/>
                    <a:pt x="15074" y="11071"/>
                  </a:cubicBezTo>
                  <a:cubicBezTo>
                    <a:pt x="14642" y="10301"/>
                    <a:pt x="14111" y="9773"/>
                    <a:pt x="13698" y="9424"/>
                  </a:cubicBezTo>
                  <a:cubicBezTo>
                    <a:pt x="13738" y="9381"/>
                    <a:pt x="13778" y="9331"/>
                    <a:pt x="13818" y="9282"/>
                  </a:cubicBezTo>
                  <a:lnTo>
                    <a:pt x="13821" y="9274"/>
                  </a:lnTo>
                  <a:cubicBezTo>
                    <a:pt x="13851" y="9238"/>
                    <a:pt x="13878" y="9202"/>
                    <a:pt x="13908" y="9162"/>
                  </a:cubicBezTo>
                  <a:lnTo>
                    <a:pt x="13918" y="9148"/>
                  </a:lnTo>
                  <a:cubicBezTo>
                    <a:pt x="13928" y="9135"/>
                    <a:pt x="13934" y="9125"/>
                    <a:pt x="13941" y="9115"/>
                  </a:cubicBezTo>
                  <a:cubicBezTo>
                    <a:pt x="13948" y="9105"/>
                    <a:pt x="13954" y="9098"/>
                    <a:pt x="13961" y="9092"/>
                  </a:cubicBezTo>
                  <a:lnTo>
                    <a:pt x="13961" y="9089"/>
                  </a:lnTo>
                  <a:cubicBezTo>
                    <a:pt x="13971" y="9075"/>
                    <a:pt x="13981" y="9058"/>
                    <a:pt x="13991" y="9046"/>
                  </a:cubicBezTo>
                  <a:cubicBezTo>
                    <a:pt x="14001" y="9035"/>
                    <a:pt x="14008" y="9022"/>
                    <a:pt x="14014" y="9012"/>
                  </a:cubicBezTo>
                  <a:cubicBezTo>
                    <a:pt x="14020" y="9002"/>
                    <a:pt x="14028" y="8995"/>
                    <a:pt x="14034" y="8986"/>
                  </a:cubicBezTo>
                  <a:cubicBezTo>
                    <a:pt x="14040" y="8972"/>
                    <a:pt x="14051" y="8959"/>
                    <a:pt x="14060" y="8943"/>
                  </a:cubicBezTo>
                  <a:lnTo>
                    <a:pt x="14074" y="8926"/>
                  </a:lnTo>
                  <a:cubicBezTo>
                    <a:pt x="14084" y="8906"/>
                    <a:pt x="14097" y="8886"/>
                    <a:pt x="14111" y="8866"/>
                  </a:cubicBezTo>
                  <a:lnTo>
                    <a:pt x="14124" y="8849"/>
                  </a:lnTo>
                  <a:cubicBezTo>
                    <a:pt x="14134" y="8833"/>
                    <a:pt x="14147" y="8813"/>
                    <a:pt x="14157" y="8793"/>
                  </a:cubicBezTo>
                  <a:lnTo>
                    <a:pt x="14164" y="8783"/>
                  </a:lnTo>
                  <a:cubicBezTo>
                    <a:pt x="14177" y="8759"/>
                    <a:pt x="14193" y="8736"/>
                    <a:pt x="14207" y="8713"/>
                  </a:cubicBezTo>
                  <a:lnTo>
                    <a:pt x="14210" y="8707"/>
                  </a:lnTo>
                  <a:cubicBezTo>
                    <a:pt x="14224" y="8684"/>
                    <a:pt x="14236" y="8660"/>
                    <a:pt x="14250" y="8637"/>
                  </a:cubicBezTo>
                  <a:lnTo>
                    <a:pt x="14256" y="8630"/>
                  </a:lnTo>
                  <a:cubicBezTo>
                    <a:pt x="14287" y="8577"/>
                    <a:pt x="14313" y="8524"/>
                    <a:pt x="14343" y="8471"/>
                  </a:cubicBezTo>
                  <a:lnTo>
                    <a:pt x="14346" y="8468"/>
                  </a:lnTo>
                  <a:cubicBezTo>
                    <a:pt x="14572" y="8039"/>
                    <a:pt x="14758" y="7554"/>
                    <a:pt x="14897" y="7022"/>
                  </a:cubicBezTo>
                  <a:lnTo>
                    <a:pt x="14901" y="7016"/>
                  </a:lnTo>
                  <a:lnTo>
                    <a:pt x="14931" y="6896"/>
                  </a:lnTo>
                  <a:lnTo>
                    <a:pt x="14931" y="6893"/>
                  </a:lnTo>
                  <a:cubicBezTo>
                    <a:pt x="14941" y="6856"/>
                    <a:pt x="14951" y="6817"/>
                    <a:pt x="14957" y="6780"/>
                  </a:cubicBezTo>
                  <a:lnTo>
                    <a:pt x="14964" y="6757"/>
                  </a:lnTo>
                  <a:cubicBezTo>
                    <a:pt x="14974" y="6717"/>
                    <a:pt x="14981" y="6677"/>
                    <a:pt x="14991" y="6637"/>
                  </a:cubicBezTo>
                  <a:cubicBezTo>
                    <a:pt x="15144" y="5940"/>
                    <a:pt x="15136" y="5225"/>
                    <a:pt x="14971" y="4522"/>
                  </a:cubicBezTo>
                  <a:cubicBezTo>
                    <a:pt x="14814" y="3850"/>
                    <a:pt x="14523" y="3213"/>
                    <a:pt x="14104" y="2625"/>
                  </a:cubicBezTo>
                  <a:cubicBezTo>
                    <a:pt x="13091" y="1210"/>
                    <a:pt x="11460" y="277"/>
                    <a:pt x="9630" y="64"/>
                  </a:cubicBezTo>
                  <a:cubicBezTo>
                    <a:pt x="9536" y="50"/>
                    <a:pt x="9453" y="44"/>
                    <a:pt x="9374" y="37"/>
                  </a:cubicBezTo>
                  <a:cubicBezTo>
                    <a:pt x="9053" y="11"/>
                    <a:pt x="8713" y="0"/>
                    <a:pt x="8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6"/>
            <p:cNvSpPr/>
            <p:nvPr/>
          </p:nvSpPr>
          <p:spPr>
            <a:xfrm>
              <a:off x="5884639" y="1361174"/>
              <a:ext cx="74" cy="295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6"/>
            <p:cNvSpPr/>
            <p:nvPr/>
          </p:nvSpPr>
          <p:spPr>
            <a:xfrm>
              <a:off x="4911939" y="788694"/>
              <a:ext cx="1049908" cy="1467231"/>
            </a:xfrm>
            <a:custGeom>
              <a:avLst/>
              <a:gdLst/>
              <a:ahLst/>
              <a:cxnLst/>
              <a:rect l="l" t="t" r="r" b="b"/>
              <a:pathLst>
                <a:path w="14237" h="19896" extrusionOk="0">
                  <a:moveTo>
                    <a:pt x="7383" y="0"/>
                  </a:moveTo>
                  <a:cubicBezTo>
                    <a:pt x="7084" y="0"/>
                    <a:pt x="6774" y="11"/>
                    <a:pt x="6457" y="34"/>
                  </a:cubicBezTo>
                  <a:cubicBezTo>
                    <a:pt x="5965" y="71"/>
                    <a:pt x="5458" y="137"/>
                    <a:pt x="4953" y="237"/>
                  </a:cubicBezTo>
                  <a:cubicBezTo>
                    <a:pt x="4487" y="330"/>
                    <a:pt x="4026" y="449"/>
                    <a:pt x="3581" y="602"/>
                  </a:cubicBezTo>
                  <a:cubicBezTo>
                    <a:pt x="2183" y="1083"/>
                    <a:pt x="960" y="1888"/>
                    <a:pt x="379" y="3116"/>
                  </a:cubicBezTo>
                  <a:cubicBezTo>
                    <a:pt x="133" y="3634"/>
                    <a:pt x="0" y="4226"/>
                    <a:pt x="14" y="4900"/>
                  </a:cubicBezTo>
                  <a:cubicBezTo>
                    <a:pt x="17" y="5129"/>
                    <a:pt x="37" y="5335"/>
                    <a:pt x="70" y="5521"/>
                  </a:cubicBezTo>
                  <a:cubicBezTo>
                    <a:pt x="277" y="6735"/>
                    <a:pt x="1029" y="7125"/>
                    <a:pt x="1948" y="7125"/>
                  </a:cubicBezTo>
                  <a:cubicBezTo>
                    <a:pt x="3418" y="7125"/>
                    <a:pt x="5316" y="6127"/>
                    <a:pt x="6095" y="5906"/>
                  </a:cubicBezTo>
                  <a:cubicBezTo>
                    <a:pt x="6287" y="5852"/>
                    <a:pt x="6453" y="5829"/>
                    <a:pt x="6596" y="5829"/>
                  </a:cubicBezTo>
                  <a:cubicBezTo>
                    <a:pt x="7171" y="5829"/>
                    <a:pt x="7391" y="6197"/>
                    <a:pt x="7474" y="6444"/>
                  </a:cubicBezTo>
                  <a:cubicBezTo>
                    <a:pt x="7517" y="6571"/>
                    <a:pt x="7524" y="6663"/>
                    <a:pt x="7524" y="6663"/>
                  </a:cubicBezTo>
                  <a:cubicBezTo>
                    <a:pt x="7417" y="6976"/>
                    <a:pt x="7245" y="7186"/>
                    <a:pt x="7026" y="7321"/>
                  </a:cubicBezTo>
                  <a:cubicBezTo>
                    <a:pt x="5836" y="8066"/>
                    <a:pt x="3279" y="6777"/>
                    <a:pt x="2784" y="9434"/>
                  </a:cubicBezTo>
                  <a:cubicBezTo>
                    <a:pt x="2764" y="9527"/>
                    <a:pt x="2750" y="9617"/>
                    <a:pt x="2744" y="9703"/>
                  </a:cubicBezTo>
                  <a:cubicBezTo>
                    <a:pt x="2701" y="10048"/>
                    <a:pt x="2714" y="10350"/>
                    <a:pt x="2770" y="10613"/>
                  </a:cubicBezTo>
                  <a:cubicBezTo>
                    <a:pt x="3071" y="12025"/>
                    <a:pt x="4604" y="12319"/>
                    <a:pt x="5619" y="12319"/>
                  </a:cubicBezTo>
                  <a:cubicBezTo>
                    <a:pt x="5983" y="12319"/>
                    <a:pt x="6280" y="12282"/>
                    <a:pt x="6431" y="12244"/>
                  </a:cubicBezTo>
                  <a:cubicBezTo>
                    <a:pt x="6597" y="12202"/>
                    <a:pt x="6804" y="12176"/>
                    <a:pt x="7017" y="12176"/>
                  </a:cubicBezTo>
                  <a:cubicBezTo>
                    <a:pt x="7636" y="12176"/>
                    <a:pt x="8301" y="12398"/>
                    <a:pt x="8138" y="13108"/>
                  </a:cubicBezTo>
                  <a:cubicBezTo>
                    <a:pt x="8131" y="13141"/>
                    <a:pt x="8122" y="13174"/>
                    <a:pt x="8111" y="13208"/>
                  </a:cubicBezTo>
                  <a:cubicBezTo>
                    <a:pt x="8095" y="13254"/>
                    <a:pt x="8078" y="13297"/>
                    <a:pt x="8058" y="13340"/>
                  </a:cubicBezTo>
                  <a:cubicBezTo>
                    <a:pt x="7735" y="14015"/>
                    <a:pt x="6738" y="14277"/>
                    <a:pt x="5894" y="14277"/>
                  </a:cubicBezTo>
                  <a:cubicBezTo>
                    <a:pt x="5575" y="14277"/>
                    <a:pt x="5279" y="14240"/>
                    <a:pt x="5049" y="14174"/>
                  </a:cubicBezTo>
                  <a:cubicBezTo>
                    <a:pt x="4692" y="14071"/>
                    <a:pt x="4115" y="13907"/>
                    <a:pt x="3485" y="13907"/>
                  </a:cubicBezTo>
                  <a:cubicBezTo>
                    <a:pt x="2848" y="13907"/>
                    <a:pt x="2157" y="14075"/>
                    <a:pt x="1585" y="14642"/>
                  </a:cubicBezTo>
                  <a:cubicBezTo>
                    <a:pt x="1326" y="14902"/>
                    <a:pt x="1090" y="15240"/>
                    <a:pt x="894" y="15685"/>
                  </a:cubicBezTo>
                  <a:cubicBezTo>
                    <a:pt x="817" y="15861"/>
                    <a:pt x="761" y="16034"/>
                    <a:pt x="728" y="16203"/>
                  </a:cubicBezTo>
                  <a:cubicBezTo>
                    <a:pt x="285" y="18309"/>
                    <a:pt x="3029" y="19724"/>
                    <a:pt x="5594" y="19881"/>
                  </a:cubicBezTo>
                  <a:cubicBezTo>
                    <a:pt x="5754" y="19890"/>
                    <a:pt x="5922" y="19895"/>
                    <a:pt x="6096" y="19895"/>
                  </a:cubicBezTo>
                  <a:cubicBezTo>
                    <a:pt x="8931" y="19895"/>
                    <a:pt x="13423" y="18576"/>
                    <a:pt x="13818" y="14426"/>
                  </a:cubicBezTo>
                  <a:cubicBezTo>
                    <a:pt x="14236" y="10019"/>
                    <a:pt x="11550" y="9012"/>
                    <a:pt x="11343" y="8593"/>
                  </a:cubicBezTo>
                  <a:cubicBezTo>
                    <a:pt x="11280" y="8467"/>
                    <a:pt x="11357" y="8354"/>
                    <a:pt x="11506" y="8188"/>
                  </a:cubicBezTo>
                  <a:cubicBezTo>
                    <a:pt x="11855" y="7810"/>
                    <a:pt x="12599" y="7155"/>
                    <a:pt x="12977" y="5405"/>
                  </a:cubicBezTo>
                  <a:cubicBezTo>
                    <a:pt x="13512" y="2944"/>
                    <a:pt x="11479" y="402"/>
                    <a:pt x="8487" y="57"/>
                  </a:cubicBezTo>
                  <a:cubicBezTo>
                    <a:pt x="8417" y="47"/>
                    <a:pt x="8347" y="40"/>
                    <a:pt x="8277" y="34"/>
                  </a:cubicBezTo>
                  <a:cubicBezTo>
                    <a:pt x="7996" y="12"/>
                    <a:pt x="7696" y="0"/>
                    <a:pt x="7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6"/>
            <p:cNvSpPr/>
            <p:nvPr/>
          </p:nvSpPr>
          <p:spPr>
            <a:xfrm>
              <a:off x="4917101" y="1171576"/>
              <a:ext cx="548515" cy="142623"/>
            </a:xfrm>
            <a:custGeom>
              <a:avLst/>
              <a:gdLst/>
              <a:ahLst/>
              <a:cxnLst/>
              <a:rect l="l" t="t" r="r" b="b"/>
              <a:pathLst>
                <a:path w="7438" h="1934" extrusionOk="0">
                  <a:moveTo>
                    <a:pt x="5863" y="1"/>
                  </a:moveTo>
                  <a:cubicBezTo>
                    <a:pt x="5198" y="1"/>
                    <a:pt x="4377" y="256"/>
                    <a:pt x="3116" y="651"/>
                  </a:cubicBezTo>
                  <a:cubicBezTo>
                    <a:pt x="2524" y="838"/>
                    <a:pt x="1946" y="964"/>
                    <a:pt x="1438" y="964"/>
                  </a:cubicBezTo>
                  <a:cubicBezTo>
                    <a:pt x="837" y="964"/>
                    <a:pt x="332" y="791"/>
                    <a:pt x="0" y="329"/>
                  </a:cubicBezTo>
                  <a:lnTo>
                    <a:pt x="0" y="329"/>
                  </a:lnTo>
                  <a:cubicBezTo>
                    <a:pt x="206" y="1545"/>
                    <a:pt x="960" y="1934"/>
                    <a:pt x="1877" y="1934"/>
                  </a:cubicBezTo>
                  <a:cubicBezTo>
                    <a:pt x="3348" y="1934"/>
                    <a:pt x="5248" y="933"/>
                    <a:pt x="6025" y="714"/>
                  </a:cubicBezTo>
                  <a:cubicBezTo>
                    <a:pt x="6218" y="661"/>
                    <a:pt x="6384" y="638"/>
                    <a:pt x="6527" y="638"/>
                  </a:cubicBezTo>
                  <a:cubicBezTo>
                    <a:pt x="7101" y="638"/>
                    <a:pt x="7321" y="1007"/>
                    <a:pt x="7404" y="1252"/>
                  </a:cubicBezTo>
                  <a:cubicBezTo>
                    <a:pt x="7427" y="1196"/>
                    <a:pt x="7437" y="1137"/>
                    <a:pt x="7437" y="1070"/>
                  </a:cubicBezTo>
                  <a:cubicBezTo>
                    <a:pt x="7437" y="754"/>
                    <a:pt x="7168" y="363"/>
                    <a:pt x="6633" y="143"/>
                  </a:cubicBezTo>
                  <a:cubicBezTo>
                    <a:pt x="6390" y="44"/>
                    <a:pt x="6138" y="1"/>
                    <a:pt x="586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6"/>
            <p:cNvSpPr/>
            <p:nvPr/>
          </p:nvSpPr>
          <p:spPr>
            <a:xfrm>
              <a:off x="5116213" y="1571347"/>
              <a:ext cx="420641" cy="183994"/>
            </a:xfrm>
            <a:custGeom>
              <a:avLst/>
              <a:gdLst/>
              <a:ahLst/>
              <a:cxnLst/>
              <a:rect l="l" t="t" r="r" b="b"/>
              <a:pathLst>
                <a:path w="5704" h="2495" extrusionOk="0">
                  <a:moveTo>
                    <a:pt x="0" y="0"/>
                  </a:moveTo>
                  <a:lnTo>
                    <a:pt x="0" y="0"/>
                  </a:lnTo>
                  <a:cubicBezTo>
                    <a:pt x="302" y="1411"/>
                    <a:pt x="1837" y="1707"/>
                    <a:pt x="2850" y="1707"/>
                  </a:cubicBezTo>
                  <a:cubicBezTo>
                    <a:pt x="3215" y="1707"/>
                    <a:pt x="3511" y="1667"/>
                    <a:pt x="3661" y="1631"/>
                  </a:cubicBezTo>
                  <a:cubicBezTo>
                    <a:pt x="3827" y="1588"/>
                    <a:pt x="4036" y="1561"/>
                    <a:pt x="4248" y="1561"/>
                  </a:cubicBezTo>
                  <a:cubicBezTo>
                    <a:pt x="4803" y="1565"/>
                    <a:pt x="5392" y="1741"/>
                    <a:pt x="5395" y="2285"/>
                  </a:cubicBezTo>
                  <a:cubicBezTo>
                    <a:pt x="5395" y="2352"/>
                    <a:pt x="5384" y="2422"/>
                    <a:pt x="5368" y="2495"/>
                  </a:cubicBezTo>
                  <a:cubicBezTo>
                    <a:pt x="5611" y="2372"/>
                    <a:pt x="5703" y="2219"/>
                    <a:pt x="5703" y="2060"/>
                  </a:cubicBezTo>
                  <a:cubicBezTo>
                    <a:pt x="5703" y="1741"/>
                    <a:pt x="5335" y="1402"/>
                    <a:pt x="5096" y="1239"/>
                  </a:cubicBezTo>
                  <a:cubicBezTo>
                    <a:pt x="4700" y="970"/>
                    <a:pt x="4103" y="924"/>
                    <a:pt x="2402" y="728"/>
                  </a:cubicBezTo>
                  <a:cubicBezTo>
                    <a:pt x="1631" y="641"/>
                    <a:pt x="684" y="399"/>
                    <a:pt x="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56"/>
            <p:cNvSpPr/>
            <p:nvPr/>
          </p:nvSpPr>
          <p:spPr>
            <a:xfrm>
              <a:off x="5388112" y="788694"/>
              <a:ext cx="487307" cy="603898"/>
            </a:xfrm>
            <a:custGeom>
              <a:avLst/>
              <a:gdLst/>
              <a:ahLst/>
              <a:cxnLst/>
              <a:rect l="l" t="t" r="r" b="b"/>
              <a:pathLst>
                <a:path w="6608" h="8189" extrusionOk="0">
                  <a:moveTo>
                    <a:pt x="930" y="1"/>
                  </a:moveTo>
                  <a:cubicBezTo>
                    <a:pt x="632" y="1"/>
                    <a:pt x="319" y="11"/>
                    <a:pt x="0" y="34"/>
                  </a:cubicBezTo>
                  <a:cubicBezTo>
                    <a:pt x="266" y="429"/>
                    <a:pt x="2030" y="57"/>
                    <a:pt x="2947" y="465"/>
                  </a:cubicBezTo>
                  <a:cubicBezTo>
                    <a:pt x="3863" y="877"/>
                    <a:pt x="5205" y="1515"/>
                    <a:pt x="5683" y="3598"/>
                  </a:cubicBezTo>
                  <a:cubicBezTo>
                    <a:pt x="5770" y="3963"/>
                    <a:pt x="5803" y="4339"/>
                    <a:pt x="5803" y="4718"/>
                  </a:cubicBezTo>
                  <a:cubicBezTo>
                    <a:pt x="5806" y="6109"/>
                    <a:pt x="5325" y="7491"/>
                    <a:pt x="5049" y="8188"/>
                  </a:cubicBezTo>
                  <a:cubicBezTo>
                    <a:pt x="5398" y="7810"/>
                    <a:pt x="6142" y="7155"/>
                    <a:pt x="6520" y="5405"/>
                  </a:cubicBezTo>
                  <a:cubicBezTo>
                    <a:pt x="6580" y="5139"/>
                    <a:pt x="6607" y="4877"/>
                    <a:pt x="6607" y="4611"/>
                  </a:cubicBezTo>
                  <a:cubicBezTo>
                    <a:pt x="6607" y="2422"/>
                    <a:pt x="4700" y="362"/>
                    <a:pt x="2030" y="57"/>
                  </a:cubicBezTo>
                  <a:cubicBezTo>
                    <a:pt x="1960" y="47"/>
                    <a:pt x="1890" y="40"/>
                    <a:pt x="1820" y="34"/>
                  </a:cubicBezTo>
                  <a:cubicBezTo>
                    <a:pt x="1541" y="11"/>
                    <a:pt x="1242" y="1"/>
                    <a:pt x="93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56"/>
            <p:cNvSpPr/>
            <p:nvPr/>
          </p:nvSpPr>
          <p:spPr>
            <a:xfrm>
              <a:off x="4962085" y="1422382"/>
              <a:ext cx="972107" cy="833392"/>
            </a:xfrm>
            <a:custGeom>
              <a:avLst/>
              <a:gdLst/>
              <a:ahLst/>
              <a:cxnLst/>
              <a:rect l="l" t="t" r="r" b="b"/>
              <a:pathLst>
                <a:path w="13182" h="11301" extrusionOk="0">
                  <a:moveTo>
                    <a:pt x="10663" y="0"/>
                  </a:moveTo>
                  <a:cubicBezTo>
                    <a:pt x="10650" y="28"/>
                    <a:pt x="10646" y="51"/>
                    <a:pt x="10646" y="77"/>
                  </a:cubicBezTo>
                  <a:cubicBezTo>
                    <a:pt x="10646" y="476"/>
                    <a:pt x="11759" y="997"/>
                    <a:pt x="12155" y="1655"/>
                  </a:cubicBezTo>
                  <a:cubicBezTo>
                    <a:pt x="12576" y="2352"/>
                    <a:pt x="12690" y="3236"/>
                    <a:pt x="12812" y="4063"/>
                  </a:cubicBezTo>
                  <a:cubicBezTo>
                    <a:pt x="12829" y="4176"/>
                    <a:pt x="12835" y="4312"/>
                    <a:pt x="12835" y="4468"/>
                  </a:cubicBezTo>
                  <a:cubicBezTo>
                    <a:pt x="12835" y="5452"/>
                    <a:pt x="12457" y="7182"/>
                    <a:pt x="11135" y="8301"/>
                  </a:cubicBezTo>
                  <a:cubicBezTo>
                    <a:pt x="9979" y="9278"/>
                    <a:pt x="7571" y="9965"/>
                    <a:pt x="5265" y="9965"/>
                  </a:cubicBezTo>
                  <a:cubicBezTo>
                    <a:pt x="4508" y="9965"/>
                    <a:pt x="3764" y="9893"/>
                    <a:pt x="3080" y="9729"/>
                  </a:cubicBezTo>
                  <a:cubicBezTo>
                    <a:pt x="1589" y="9378"/>
                    <a:pt x="569" y="8504"/>
                    <a:pt x="48" y="7610"/>
                  </a:cubicBezTo>
                  <a:cubicBezTo>
                    <a:pt x="18" y="7763"/>
                    <a:pt x="1" y="7909"/>
                    <a:pt x="1" y="8055"/>
                  </a:cubicBezTo>
                  <a:cubicBezTo>
                    <a:pt x="1" y="9916"/>
                    <a:pt x="2535" y="11141"/>
                    <a:pt x="4914" y="11288"/>
                  </a:cubicBezTo>
                  <a:cubicBezTo>
                    <a:pt x="5073" y="11297"/>
                    <a:pt x="5242" y="11300"/>
                    <a:pt x="5418" y="11300"/>
                  </a:cubicBezTo>
                  <a:cubicBezTo>
                    <a:pt x="8252" y="11300"/>
                    <a:pt x="12743" y="9982"/>
                    <a:pt x="13138" y="5833"/>
                  </a:cubicBezTo>
                  <a:cubicBezTo>
                    <a:pt x="13168" y="5515"/>
                    <a:pt x="13181" y="5216"/>
                    <a:pt x="13181" y="4930"/>
                  </a:cubicBezTo>
                  <a:cubicBezTo>
                    <a:pt x="13181" y="1283"/>
                    <a:pt x="10856" y="389"/>
                    <a:pt x="1066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56"/>
            <p:cNvSpPr/>
            <p:nvPr/>
          </p:nvSpPr>
          <p:spPr>
            <a:xfrm>
              <a:off x="4987085" y="988542"/>
              <a:ext cx="174481" cy="131119"/>
            </a:xfrm>
            <a:custGeom>
              <a:avLst/>
              <a:gdLst/>
              <a:ahLst/>
              <a:cxnLst/>
              <a:rect l="l" t="t" r="r" b="b"/>
              <a:pathLst>
                <a:path w="2366" h="1778" extrusionOk="0">
                  <a:moveTo>
                    <a:pt x="1867" y="0"/>
                  </a:moveTo>
                  <a:cubicBezTo>
                    <a:pt x="1844" y="0"/>
                    <a:pt x="1820" y="5"/>
                    <a:pt x="1797" y="15"/>
                  </a:cubicBezTo>
                  <a:cubicBezTo>
                    <a:pt x="1711" y="54"/>
                    <a:pt x="1675" y="154"/>
                    <a:pt x="1711" y="237"/>
                  </a:cubicBezTo>
                  <a:cubicBezTo>
                    <a:pt x="1788" y="410"/>
                    <a:pt x="1944" y="918"/>
                    <a:pt x="1762" y="1200"/>
                  </a:cubicBezTo>
                  <a:cubicBezTo>
                    <a:pt x="1658" y="1359"/>
                    <a:pt x="1449" y="1439"/>
                    <a:pt x="1144" y="1439"/>
                  </a:cubicBezTo>
                  <a:cubicBezTo>
                    <a:pt x="888" y="1439"/>
                    <a:pt x="715" y="1370"/>
                    <a:pt x="609" y="1230"/>
                  </a:cubicBezTo>
                  <a:cubicBezTo>
                    <a:pt x="413" y="971"/>
                    <a:pt x="489" y="499"/>
                    <a:pt x="536" y="340"/>
                  </a:cubicBezTo>
                  <a:cubicBezTo>
                    <a:pt x="562" y="251"/>
                    <a:pt x="512" y="157"/>
                    <a:pt x="422" y="131"/>
                  </a:cubicBezTo>
                  <a:cubicBezTo>
                    <a:pt x="406" y="126"/>
                    <a:pt x="390" y="124"/>
                    <a:pt x="375" y="124"/>
                  </a:cubicBezTo>
                  <a:cubicBezTo>
                    <a:pt x="302" y="124"/>
                    <a:pt x="235" y="173"/>
                    <a:pt x="213" y="243"/>
                  </a:cubicBezTo>
                  <a:cubicBezTo>
                    <a:pt x="203" y="274"/>
                    <a:pt x="1" y="984"/>
                    <a:pt x="339" y="1433"/>
                  </a:cubicBezTo>
                  <a:cubicBezTo>
                    <a:pt x="509" y="1662"/>
                    <a:pt x="781" y="1778"/>
                    <a:pt x="1144" y="1778"/>
                  </a:cubicBezTo>
                  <a:cubicBezTo>
                    <a:pt x="1572" y="1778"/>
                    <a:pt x="1874" y="1646"/>
                    <a:pt x="2044" y="1386"/>
                  </a:cubicBezTo>
                  <a:cubicBezTo>
                    <a:pt x="2366" y="891"/>
                    <a:pt x="2033" y="134"/>
                    <a:pt x="2021" y="101"/>
                  </a:cubicBezTo>
                  <a:cubicBezTo>
                    <a:pt x="1994" y="37"/>
                    <a:pt x="1932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56"/>
            <p:cNvSpPr/>
            <p:nvPr/>
          </p:nvSpPr>
          <p:spPr>
            <a:xfrm>
              <a:off x="5490249" y="970032"/>
              <a:ext cx="174186" cy="131045"/>
            </a:xfrm>
            <a:custGeom>
              <a:avLst/>
              <a:gdLst/>
              <a:ahLst/>
              <a:cxnLst/>
              <a:rect l="l" t="t" r="r" b="b"/>
              <a:pathLst>
                <a:path w="2362" h="1777" extrusionOk="0">
                  <a:moveTo>
                    <a:pt x="1866" y="0"/>
                  </a:moveTo>
                  <a:cubicBezTo>
                    <a:pt x="1843" y="0"/>
                    <a:pt x="1820" y="5"/>
                    <a:pt x="1798" y="16"/>
                  </a:cubicBezTo>
                  <a:cubicBezTo>
                    <a:pt x="1711" y="53"/>
                    <a:pt x="1671" y="152"/>
                    <a:pt x="1711" y="238"/>
                  </a:cubicBezTo>
                  <a:cubicBezTo>
                    <a:pt x="1787" y="411"/>
                    <a:pt x="1943" y="920"/>
                    <a:pt x="1758" y="1202"/>
                  </a:cubicBezTo>
                  <a:cubicBezTo>
                    <a:pt x="1655" y="1358"/>
                    <a:pt x="1448" y="1438"/>
                    <a:pt x="1140" y="1438"/>
                  </a:cubicBezTo>
                  <a:cubicBezTo>
                    <a:pt x="887" y="1438"/>
                    <a:pt x="711" y="1371"/>
                    <a:pt x="605" y="1229"/>
                  </a:cubicBezTo>
                  <a:cubicBezTo>
                    <a:pt x="412" y="969"/>
                    <a:pt x="489" y="498"/>
                    <a:pt x="535" y="338"/>
                  </a:cubicBezTo>
                  <a:cubicBezTo>
                    <a:pt x="562" y="249"/>
                    <a:pt x="508" y="156"/>
                    <a:pt x="419" y="129"/>
                  </a:cubicBezTo>
                  <a:cubicBezTo>
                    <a:pt x="404" y="125"/>
                    <a:pt x="389" y="124"/>
                    <a:pt x="375" y="124"/>
                  </a:cubicBezTo>
                  <a:cubicBezTo>
                    <a:pt x="300" y="124"/>
                    <a:pt x="231" y="170"/>
                    <a:pt x="210" y="246"/>
                  </a:cubicBezTo>
                  <a:cubicBezTo>
                    <a:pt x="203" y="275"/>
                    <a:pt x="1" y="983"/>
                    <a:pt x="335" y="1431"/>
                  </a:cubicBezTo>
                  <a:cubicBezTo>
                    <a:pt x="508" y="1661"/>
                    <a:pt x="778" y="1777"/>
                    <a:pt x="1140" y="1777"/>
                  </a:cubicBezTo>
                  <a:cubicBezTo>
                    <a:pt x="1571" y="1777"/>
                    <a:pt x="1874" y="1644"/>
                    <a:pt x="2043" y="1385"/>
                  </a:cubicBezTo>
                  <a:cubicBezTo>
                    <a:pt x="2362" y="890"/>
                    <a:pt x="2033" y="132"/>
                    <a:pt x="2017" y="99"/>
                  </a:cubicBezTo>
                  <a:cubicBezTo>
                    <a:pt x="1990" y="38"/>
                    <a:pt x="192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56"/>
            <p:cNvSpPr/>
            <p:nvPr/>
          </p:nvSpPr>
          <p:spPr>
            <a:xfrm>
              <a:off x="5177938" y="1068924"/>
              <a:ext cx="272930" cy="101768"/>
            </a:xfrm>
            <a:custGeom>
              <a:avLst/>
              <a:gdLst/>
              <a:ahLst/>
              <a:cxnLst/>
              <a:rect l="l" t="t" r="r" b="b"/>
              <a:pathLst>
                <a:path w="3701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635"/>
                    <a:pt x="598" y="1379"/>
                    <a:pt x="1917" y="1379"/>
                  </a:cubicBezTo>
                  <a:cubicBezTo>
                    <a:pt x="2986" y="1376"/>
                    <a:pt x="3474" y="824"/>
                    <a:pt x="3701" y="266"/>
                  </a:cubicBezTo>
                  <a:lnTo>
                    <a:pt x="3701" y="266"/>
                  </a:lnTo>
                  <a:cubicBezTo>
                    <a:pt x="3539" y="305"/>
                    <a:pt x="3402" y="321"/>
                    <a:pt x="3287" y="321"/>
                  </a:cubicBezTo>
                  <a:cubicBezTo>
                    <a:pt x="2827" y="321"/>
                    <a:pt x="2714" y="70"/>
                    <a:pt x="2714" y="70"/>
                  </a:cubicBezTo>
                  <a:cubicBezTo>
                    <a:pt x="2714" y="70"/>
                    <a:pt x="2601" y="379"/>
                    <a:pt x="1910" y="436"/>
                  </a:cubicBezTo>
                  <a:cubicBezTo>
                    <a:pt x="1870" y="439"/>
                    <a:pt x="1831" y="441"/>
                    <a:pt x="1795" y="441"/>
                  </a:cubicBezTo>
                  <a:cubicBezTo>
                    <a:pt x="1219" y="441"/>
                    <a:pt x="1196" y="70"/>
                    <a:pt x="1196" y="70"/>
                  </a:cubicBezTo>
                  <a:lnTo>
                    <a:pt x="1143" y="57"/>
                  </a:lnTo>
                  <a:cubicBezTo>
                    <a:pt x="1060" y="183"/>
                    <a:pt x="877" y="389"/>
                    <a:pt x="549" y="406"/>
                  </a:cubicBezTo>
                  <a:cubicBezTo>
                    <a:pt x="537" y="406"/>
                    <a:pt x="525" y="407"/>
                    <a:pt x="514" y="407"/>
                  </a:cubicBezTo>
                  <a:cubicBezTo>
                    <a:pt x="152" y="407"/>
                    <a:pt x="33" y="1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56"/>
            <p:cNvSpPr/>
            <p:nvPr/>
          </p:nvSpPr>
          <p:spPr>
            <a:xfrm>
              <a:off x="5378009" y="1004028"/>
              <a:ext cx="89748" cy="88641"/>
            </a:xfrm>
            <a:custGeom>
              <a:avLst/>
              <a:gdLst/>
              <a:ahLst/>
              <a:cxnLst/>
              <a:rect l="l" t="t" r="r" b="b"/>
              <a:pathLst>
                <a:path w="1217" h="1202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950"/>
                    <a:pt x="114" y="1201"/>
                    <a:pt x="574" y="1201"/>
                  </a:cubicBezTo>
                  <a:cubicBezTo>
                    <a:pt x="689" y="1201"/>
                    <a:pt x="826" y="1185"/>
                    <a:pt x="988" y="1146"/>
                  </a:cubicBezTo>
                  <a:cubicBezTo>
                    <a:pt x="1217" y="579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56"/>
            <p:cNvSpPr/>
            <p:nvPr/>
          </p:nvSpPr>
          <p:spPr>
            <a:xfrm>
              <a:off x="5262155" y="1004028"/>
              <a:ext cx="115927" cy="97417"/>
            </a:xfrm>
            <a:custGeom>
              <a:avLst/>
              <a:gdLst/>
              <a:ahLst/>
              <a:cxnLst/>
              <a:rect l="l" t="t" r="r" b="b"/>
              <a:pathLst>
                <a:path w="1572" h="1321" extrusionOk="0">
                  <a:moveTo>
                    <a:pt x="54" y="1"/>
                  </a:moveTo>
                  <a:lnTo>
                    <a:pt x="54" y="838"/>
                  </a:lnTo>
                  <a:cubicBezTo>
                    <a:pt x="54" y="838"/>
                    <a:pt x="37" y="881"/>
                    <a:pt x="1" y="937"/>
                  </a:cubicBezTo>
                  <a:lnTo>
                    <a:pt x="54" y="950"/>
                  </a:lnTo>
                  <a:cubicBezTo>
                    <a:pt x="54" y="950"/>
                    <a:pt x="77" y="1321"/>
                    <a:pt x="653" y="1321"/>
                  </a:cubicBezTo>
                  <a:cubicBezTo>
                    <a:pt x="689" y="1321"/>
                    <a:pt x="728" y="1319"/>
                    <a:pt x="768" y="1316"/>
                  </a:cubicBezTo>
                  <a:cubicBezTo>
                    <a:pt x="1459" y="1259"/>
                    <a:pt x="1572" y="950"/>
                    <a:pt x="1572" y="950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56"/>
            <p:cNvSpPr/>
            <p:nvPr/>
          </p:nvSpPr>
          <p:spPr>
            <a:xfrm>
              <a:off x="5170342" y="1004028"/>
              <a:ext cx="95868" cy="94910"/>
            </a:xfrm>
            <a:custGeom>
              <a:avLst/>
              <a:gdLst/>
              <a:ahLst/>
              <a:cxnLst/>
              <a:rect l="l" t="t" r="r" b="b"/>
              <a:pathLst>
                <a:path w="1300" h="1287" extrusionOk="0">
                  <a:moveTo>
                    <a:pt x="57" y="1"/>
                  </a:moveTo>
                  <a:cubicBezTo>
                    <a:pt x="57" y="1"/>
                    <a:pt x="0" y="386"/>
                    <a:pt x="94" y="838"/>
                  </a:cubicBezTo>
                  <a:cubicBezTo>
                    <a:pt x="94" y="838"/>
                    <a:pt x="97" y="854"/>
                    <a:pt x="103" y="881"/>
                  </a:cubicBezTo>
                  <a:cubicBezTo>
                    <a:pt x="136" y="990"/>
                    <a:pt x="255" y="1287"/>
                    <a:pt x="617" y="1287"/>
                  </a:cubicBezTo>
                  <a:cubicBezTo>
                    <a:pt x="628" y="1287"/>
                    <a:pt x="640" y="1286"/>
                    <a:pt x="652" y="1286"/>
                  </a:cubicBezTo>
                  <a:cubicBezTo>
                    <a:pt x="980" y="1269"/>
                    <a:pt x="1163" y="1063"/>
                    <a:pt x="1246" y="937"/>
                  </a:cubicBezTo>
                  <a:cubicBezTo>
                    <a:pt x="1282" y="881"/>
                    <a:pt x="1299" y="838"/>
                    <a:pt x="1299" y="838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56"/>
            <p:cNvSpPr/>
            <p:nvPr/>
          </p:nvSpPr>
          <p:spPr>
            <a:xfrm>
              <a:off x="4956776" y="1138981"/>
              <a:ext cx="106783" cy="86503"/>
            </a:xfrm>
            <a:custGeom>
              <a:avLst/>
              <a:gdLst/>
              <a:ahLst/>
              <a:cxnLst/>
              <a:rect l="l" t="t" r="r" b="b"/>
              <a:pathLst>
                <a:path w="1448" h="1173" extrusionOk="0">
                  <a:moveTo>
                    <a:pt x="724" y="0"/>
                  </a:moveTo>
                  <a:cubicBezTo>
                    <a:pt x="322" y="0"/>
                    <a:pt x="0" y="263"/>
                    <a:pt x="0" y="585"/>
                  </a:cubicBezTo>
                  <a:cubicBezTo>
                    <a:pt x="0" y="911"/>
                    <a:pt x="322" y="1173"/>
                    <a:pt x="724" y="1173"/>
                  </a:cubicBezTo>
                  <a:cubicBezTo>
                    <a:pt x="1126" y="1173"/>
                    <a:pt x="1448" y="911"/>
                    <a:pt x="1448" y="585"/>
                  </a:cubicBezTo>
                  <a:cubicBezTo>
                    <a:pt x="1448" y="263"/>
                    <a:pt x="1126" y="0"/>
                    <a:pt x="72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56"/>
            <p:cNvSpPr/>
            <p:nvPr/>
          </p:nvSpPr>
          <p:spPr>
            <a:xfrm>
              <a:off x="5593124" y="1111548"/>
              <a:ext cx="106857" cy="86798"/>
            </a:xfrm>
            <a:custGeom>
              <a:avLst/>
              <a:gdLst/>
              <a:ahLst/>
              <a:cxnLst/>
              <a:rect l="l" t="t" r="r" b="b"/>
              <a:pathLst>
                <a:path w="1449" h="1177" extrusionOk="0">
                  <a:moveTo>
                    <a:pt x="725" y="1"/>
                  </a:moveTo>
                  <a:cubicBezTo>
                    <a:pt x="326" y="1"/>
                    <a:pt x="1" y="263"/>
                    <a:pt x="1" y="588"/>
                  </a:cubicBezTo>
                  <a:cubicBezTo>
                    <a:pt x="1" y="910"/>
                    <a:pt x="326" y="1177"/>
                    <a:pt x="725" y="1177"/>
                  </a:cubicBezTo>
                  <a:cubicBezTo>
                    <a:pt x="1126" y="1177"/>
                    <a:pt x="1448" y="910"/>
                    <a:pt x="1448" y="588"/>
                  </a:cubicBezTo>
                  <a:cubicBezTo>
                    <a:pt x="1448" y="263"/>
                    <a:pt x="1126" y="1"/>
                    <a:pt x="72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2" name="Google Shape;2352;p56"/>
          <p:cNvGrpSpPr/>
          <p:nvPr/>
        </p:nvGrpSpPr>
        <p:grpSpPr>
          <a:xfrm rot="-1332500">
            <a:off x="6942438" y="350413"/>
            <a:ext cx="668144" cy="660271"/>
            <a:chOff x="1560678" y="386628"/>
            <a:chExt cx="1762332" cy="1726722"/>
          </a:xfrm>
        </p:grpSpPr>
        <p:sp>
          <p:nvSpPr>
            <p:cNvPr id="2353" name="Google Shape;2353;p56"/>
            <p:cNvSpPr/>
            <p:nvPr/>
          </p:nvSpPr>
          <p:spPr>
            <a:xfrm>
              <a:off x="1560678" y="386628"/>
              <a:ext cx="1762332" cy="1726722"/>
            </a:xfrm>
            <a:custGeom>
              <a:avLst/>
              <a:gdLst/>
              <a:ahLst/>
              <a:cxnLst/>
              <a:rect l="l" t="t" r="r" b="b"/>
              <a:pathLst>
                <a:path w="21776" h="21336" extrusionOk="0">
                  <a:moveTo>
                    <a:pt x="11437" y="1"/>
                  </a:moveTo>
                  <a:cubicBezTo>
                    <a:pt x="11306" y="1"/>
                    <a:pt x="11162" y="50"/>
                    <a:pt x="11002" y="142"/>
                  </a:cubicBezTo>
                  <a:cubicBezTo>
                    <a:pt x="8892" y="1365"/>
                    <a:pt x="4481" y="10228"/>
                    <a:pt x="2252" y="14920"/>
                  </a:cubicBezTo>
                  <a:cubicBezTo>
                    <a:pt x="2097" y="15247"/>
                    <a:pt x="1954" y="15551"/>
                    <a:pt x="1823" y="15835"/>
                  </a:cubicBezTo>
                  <a:cubicBezTo>
                    <a:pt x="1591" y="16050"/>
                    <a:pt x="1105" y="17125"/>
                    <a:pt x="774" y="17909"/>
                  </a:cubicBezTo>
                  <a:cubicBezTo>
                    <a:pt x="698" y="18084"/>
                    <a:pt x="632" y="18243"/>
                    <a:pt x="579" y="18375"/>
                  </a:cubicBezTo>
                  <a:cubicBezTo>
                    <a:pt x="288" y="18468"/>
                    <a:pt x="1" y="18954"/>
                    <a:pt x="374" y="19321"/>
                  </a:cubicBezTo>
                  <a:cubicBezTo>
                    <a:pt x="806" y="19744"/>
                    <a:pt x="4644" y="21336"/>
                    <a:pt x="9623" y="21336"/>
                  </a:cubicBezTo>
                  <a:cubicBezTo>
                    <a:pt x="10053" y="21336"/>
                    <a:pt x="10491" y="21324"/>
                    <a:pt x="10936" y="21299"/>
                  </a:cubicBezTo>
                  <a:cubicBezTo>
                    <a:pt x="14629" y="21090"/>
                    <a:pt x="18085" y="19780"/>
                    <a:pt x="20039" y="18855"/>
                  </a:cubicBezTo>
                  <a:cubicBezTo>
                    <a:pt x="21045" y="18379"/>
                    <a:pt x="21653" y="18005"/>
                    <a:pt x="21686" y="17938"/>
                  </a:cubicBezTo>
                  <a:cubicBezTo>
                    <a:pt x="21775" y="17744"/>
                    <a:pt x="21335" y="16977"/>
                    <a:pt x="21335" y="16977"/>
                  </a:cubicBezTo>
                  <a:cubicBezTo>
                    <a:pt x="21330" y="16968"/>
                    <a:pt x="21321" y="16964"/>
                    <a:pt x="21308" y="16964"/>
                  </a:cubicBezTo>
                  <a:cubicBezTo>
                    <a:pt x="21270" y="16964"/>
                    <a:pt x="21201" y="16997"/>
                    <a:pt x="21100" y="17056"/>
                  </a:cubicBezTo>
                  <a:cubicBezTo>
                    <a:pt x="20879" y="16292"/>
                    <a:pt x="20076" y="14566"/>
                    <a:pt x="19781" y="14417"/>
                  </a:cubicBezTo>
                  <a:cubicBezTo>
                    <a:pt x="19771" y="14413"/>
                    <a:pt x="19759" y="14411"/>
                    <a:pt x="19745" y="14411"/>
                  </a:cubicBezTo>
                  <a:cubicBezTo>
                    <a:pt x="19728" y="14411"/>
                    <a:pt x="19708" y="14414"/>
                    <a:pt x="19685" y="14417"/>
                  </a:cubicBezTo>
                  <a:cubicBezTo>
                    <a:pt x="17913" y="10006"/>
                    <a:pt x="13410" y="149"/>
                    <a:pt x="11482" y="3"/>
                  </a:cubicBezTo>
                  <a:cubicBezTo>
                    <a:pt x="11467" y="1"/>
                    <a:pt x="11452" y="1"/>
                    <a:pt x="11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56"/>
            <p:cNvSpPr/>
            <p:nvPr/>
          </p:nvSpPr>
          <p:spPr>
            <a:xfrm>
              <a:off x="1807922" y="539830"/>
              <a:ext cx="1281688" cy="1342710"/>
            </a:xfrm>
            <a:custGeom>
              <a:avLst/>
              <a:gdLst/>
              <a:ahLst/>
              <a:cxnLst/>
              <a:rect l="l" t="t" r="r" b="b"/>
              <a:pathLst>
                <a:path w="15837" h="16591" extrusionOk="0">
                  <a:moveTo>
                    <a:pt x="8443" y="0"/>
                  </a:moveTo>
                  <a:cubicBezTo>
                    <a:pt x="8337" y="0"/>
                    <a:pt x="8223" y="40"/>
                    <a:pt x="8096" y="118"/>
                  </a:cubicBezTo>
                  <a:cubicBezTo>
                    <a:pt x="6399" y="1142"/>
                    <a:pt x="2864" y="8573"/>
                    <a:pt x="1079" y="12507"/>
                  </a:cubicBezTo>
                  <a:cubicBezTo>
                    <a:pt x="421" y="13962"/>
                    <a:pt x="1" y="14938"/>
                    <a:pt x="1" y="14938"/>
                  </a:cubicBezTo>
                  <a:cubicBezTo>
                    <a:pt x="1689" y="16155"/>
                    <a:pt x="3718" y="16590"/>
                    <a:pt x="5748" y="16590"/>
                  </a:cubicBezTo>
                  <a:cubicBezTo>
                    <a:pt x="10661" y="16590"/>
                    <a:pt x="15581" y="14042"/>
                    <a:pt x="15688" y="13867"/>
                  </a:cubicBezTo>
                  <a:cubicBezTo>
                    <a:pt x="15837" y="13619"/>
                    <a:pt x="10460" y="160"/>
                    <a:pt x="8479" y="2"/>
                  </a:cubicBezTo>
                  <a:cubicBezTo>
                    <a:pt x="8467" y="1"/>
                    <a:pt x="8455" y="0"/>
                    <a:pt x="8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56"/>
            <p:cNvSpPr/>
            <p:nvPr/>
          </p:nvSpPr>
          <p:spPr>
            <a:xfrm>
              <a:off x="1867406" y="539669"/>
              <a:ext cx="1162317" cy="1172190"/>
            </a:xfrm>
            <a:custGeom>
              <a:avLst/>
              <a:gdLst/>
              <a:ahLst/>
              <a:cxnLst/>
              <a:rect l="l" t="t" r="r" b="b"/>
              <a:pathLst>
                <a:path w="14362" h="14484" extrusionOk="0">
                  <a:moveTo>
                    <a:pt x="7712" y="0"/>
                  </a:moveTo>
                  <a:cubicBezTo>
                    <a:pt x="7605" y="0"/>
                    <a:pt x="7489" y="43"/>
                    <a:pt x="7361" y="120"/>
                  </a:cubicBezTo>
                  <a:cubicBezTo>
                    <a:pt x="8704" y="2719"/>
                    <a:pt x="13250" y="11580"/>
                    <a:pt x="13015" y="11987"/>
                  </a:cubicBezTo>
                  <a:cubicBezTo>
                    <a:pt x="12831" y="12308"/>
                    <a:pt x="10297" y="13793"/>
                    <a:pt x="6494" y="13793"/>
                  </a:cubicBezTo>
                  <a:cubicBezTo>
                    <a:pt x="4692" y="13793"/>
                    <a:pt x="2606" y="13459"/>
                    <a:pt x="344" y="12509"/>
                  </a:cubicBezTo>
                  <a:cubicBezTo>
                    <a:pt x="222" y="12784"/>
                    <a:pt x="106" y="13039"/>
                    <a:pt x="0" y="13274"/>
                  </a:cubicBezTo>
                  <a:cubicBezTo>
                    <a:pt x="20" y="13257"/>
                    <a:pt x="37" y="13247"/>
                    <a:pt x="49" y="13244"/>
                  </a:cubicBezTo>
                  <a:lnTo>
                    <a:pt x="60" y="13244"/>
                  </a:lnTo>
                  <a:cubicBezTo>
                    <a:pt x="188" y="13244"/>
                    <a:pt x="641" y="13555"/>
                    <a:pt x="1531" y="13865"/>
                  </a:cubicBezTo>
                  <a:cubicBezTo>
                    <a:pt x="2424" y="14176"/>
                    <a:pt x="3753" y="14484"/>
                    <a:pt x="5635" y="14484"/>
                  </a:cubicBezTo>
                  <a:cubicBezTo>
                    <a:pt x="6105" y="14484"/>
                    <a:pt x="6610" y="14467"/>
                    <a:pt x="7152" y="14421"/>
                  </a:cubicBezTo>
                  <a:cubicBezTo>
                    <a:pt x="10281" y="14170"/>
                    <a:pt x="12251" y="13250"/>
                    <a:pt x="13353" y="12648"/>
                  </a:cubicBezTo>
                  <a:cubicBezTo>
                    <a:pt x="13878" y="12364"/>
                    <a:pt x="14203" y="12149"/>
                    <a:pt x="14361" y="12113"/>
                  </a:cubicBezTo>
                  <a:cubicBezTo>
                    <a:pt x="12930" y="8406"/>
                    <a:pt x="9295" y="129"/>
                    <a:pt x="7744" y="4"/>
                  </a:cubicBezTo>
                  <a:cubicBezTo>
                    <a:pt x="7735" y="0"/>
                    <a:pt x="7724" y="0"/>
                    <a:pt x="771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56"/>
            <p:cNvSpPr/>
            <p:nvPr/>
          </p:nvSpPr>
          <p:spPr>
            <a:xfrm>
              <a:off x="2350887" y="1044111"/>
              <a:ext cx="196660" cy="219320"/>
            </a:xfrm>
            <a:custGeom>
              <a:avLst/>
              <a:gdLst/>
              <a:ahLst/>
              <a:cxnLst/>
              <a:rect l="l" t="t" r="r" b="b"/>
              <a:pathLst>
                <a:path w="2430" h="2710" extrusionOk="0">
                  <a:moveTo>
                    <a:pt x="1809" y="1"/>
                  </a:moveTo>
                  <a:cubicBezTo>
                    <a:pt x="1808" y="1"/>
                    <a:pt x="1807" y="1"/>
                    <a:pt x="1807" y="1"/>
                  </a:cubicBezTo>
                  <a:cubicBezTo>
                    <a:pt x="1634" y="7"/>
                    <a:pt x="2071" y="2418"/>
                    <a:pt x="1228" y="2454"/>
                  </a:cubicBezTo>
                  <a:cubicBezTo>
                    <a:pt x="1221" y="2454"/>
                    <a:pt x="1214" y="2454"/>
                    <a:pt x="1207" y="2454"/>
                  </a:cubicBezTo>
                  <a:cubicBezTo>
                    <a:pt x="316" y="2454"/>
                    <a:pt x="558" y="191"/>
                    <a:pt x="329" y="136"/>
                  </a:cubicBezTo>
                  <a:cubicBezTo>
                    <a:pt x="326" y="136"/>
                    <a:pt x="324" y="135"/>
                    <a:pt x="321" y="135"/>
                  </a:cubicBezTo>
                  <a:cubicBezTo>
                    <a:pt x="87" y="135"/>
                    <a:pt x="0" y="2709"/>
                    <a:pt x="1213" y="2709"/>
                  </a:cubicBezTo>
                  <a:cubicBezTo>
                    <a:pt x="1225" y="2709"/>
                    <a:pt x="1236" y="2709"/>
                    <a:pt x="1248" y="2708"/>
                  </a:cubicBezTo>
                  <a:cubicBezTo>
                    <a:pt x="2429" y="2662"/>
                    <a:pt x="2116" y="1"/>
                    <a:pt x="1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56"/>
            <p:cNvSpPr/>
            <p:nvPr/>
          </p:nvSpPr>
          <p:spPr>
            <a:xfrm>
              <a:off x="2271980" y="966741"/>
              <a:ext cx="58674" cy="57622"/>
            </a:xfrm>
            <a:custGeom>
              <a:avLst/>
              <a:gdLst/>
              <a:ahLst/>
              <a:cxnLst/>
              <a:rect l="l" t="t" r="r" b="b"/>
              <a:pathLst>
                <a:path w="725" h="712" extrusionOk="0">
                  <a:moveTo>
                    <a:pt x="361" y="1"/>
                  </a:moveTo>
                  <a:cubicBezTo>
                    <a:pt x="357" y="1"/>
                    <a:pt x="352" y="1"/>
                    <a:pt x="348" y="1"/>
                  </a:cubicBezTo>
                  <a:cubicBezTo>
                    <a:pt x="153" y="11"/>
                    <a:pt x="1" y="176"/>
                    <a:pt x="7" y="371"/>
                  </a:cubicBezTo>
                  <a:cubicBezTo>
                    <a:pt x="14" y="560"/>
                    <a:pt x="169" y="712"/>
                    <a:pt x="359" y="712"/>
                  </a:cubicBezTo>
                  <a:cubicBezTo>
                    <a:pt x="365" y="712"/>
                    <a:pt x="372" y="712"/>
                    <a:pt x="378" y="711"/>
                  </a:cubicBezTo>
                  <a:cubicBezTo>
                    <a:pt x="573" y="705"/>
                    <a:pt x="725" y="540"/>
                    <a:pt x="718" y="342"/>
                  </a:cubicBezTo>
                  <a:cubicBezTo>
                    <a:pt x="712" y="151"/>
                    <a:pt x="553" y="1"/>
                    <a:pt x="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56"/>
            <p:cNvSpPr/>
            <p:nvPr/>
          </p:nvSpPr>
          <p:spPr>
            <a:xfrm>
              <a:off x="2531282" y="956301"/>
              <a:ext cx="58998" cy="57703"/>
            </a:xfrm>
            <a:custGeom>
              <a:avLst/>
              <a:gdLst/>
              <a:ahLst/>
              <a:cxnLst/>
              <a:rect l="l" t="t" r="r" b="b"/>
              <a:pathLst>
                <a:path w="729" h="713" extrusionOk="0">
                  <a:moveTo>
                    <a:pt x="363" y="0"/>
                  </a:moveTo>
                  <a:cubicBezTo>
                    <a:pt x="359" y="0"/>
                    <a:pt x="355" y="1"/>
                    <a:pt x="351" y="1"/>
                  </a:cubicBezTo>
                  <a:cubicBezTo>
                    <a:pt x="153" y="11"/>
                    <a:pt x="1" y="176"/>
                    <a:pt x="11" y="371"/>
                  </a:cubicBezTo>
                  <a:cubicBezTo>
                    <a:pt x="17" y="564"/>
                    <a:pt x="173" y="712"/>
                    <a:pt x="360" y="712"/>
                  </a:cubicBezTo>
                  <a:cubicBezTo>
                    <a:pt x="366" y="712"/>
                    <a:pt x="372" y="712"/>
                    <a:pt x="378" y="712"/>
                  </a:cubicBezTo>
                  <a:cubicBezTo>
                    <a:pt x="576" y="705"/>
                    <a:pt x="728" y="540"/>
                    <a:pt x="719" y="344"/>
                  </a:cubicBezTo>
                  <a:cubicBezTo>
                    <a:pt x="712" y="150"/>
                    <a:pt x="553" y="0"/>
                    <a:pt x="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6"/>
            <p:cNvSpPr/>
            <p:nvPr/>
          </p:nvSpPr>
          <p:spPr>
            <a:xfrm>
              <a:off x="2561793" y="1057950"/>
              <a:ext cx="121071" cy="118239"/>
            </a:xfrm>
            <a:custGeom>
              <a:avLst/>
              <a:gdLst/>
              <a:ahLst/>
              <a:cxnLst/>
              <a:rect l="l" t="t" r="r" b="b"/>
              <a:pathLst>
                <a:path w="1496" h="1461" extrusionOk="0">
                  <a:moveTo>
                    <a:pt x="748" y="0"/>
                  </a:moveTo>
                  <a:cubicBezTo>
                    <a:pt x="738" y="0"/>
                    <a:pt x="729" y="1"/>
                    <a:pt x="719" y="1"/>
                  </a:cubicBezTo>
                  <a:cubicBezTo>
                    <a:pt x="315" y="18"/>
                    <a:pt x="1" y="355"/>
                    <a:pt x="17" y="759"/>
                  </a:cubicBezTo>
                  <a:cubicBezTo>
                    <a:pt x="34" y="1152"/>
                    <a:pt x="357" y="1460"/>
                    <a:pt x="748" y="1460"/>
                  </a:cubicBezTo>
                  <a:cubicBezTo>
                    <a:pt x="758" y="1460"/>
                    <a:pt x="768" y="1460"/>
                    <a:pt x="778" y="1460"/>
                  </a:cubicBezTo>
                  <a:cubicBezTo>
                    <a:pt x="1182" y="1446"/>
                    <a:pt x="1496" y="1106"/>
                    <a:pt x="1479" y="703"/>
                  </a:cubicBezTo>
                  <a:cubicBezTo>
                    <a:pt x="1463" y="308"/>
                    <a:pt x="1138" y="0"/>
                    <a:pt x="74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6"/>
            <p:cNvSpPr/>
            <p:nvPr/>
          </p:nvSpPr>
          <p:spPr>
            <a:xfrm>
              <a:off x="2155277" y="1074055"/>
              <a:ext cx="121152" cy="118401"/>
            </a:xfrm>
            <a:custGeom>
              <a:avLst/>
              <a:gdLst/>
              <a:ahLst/>
              <a:cxnLst/>
              <a:rect l="l" t="t" r="r" b="b"/>
              <a:pathLst>
                <a:path w="1497" h="1463" extrusionOk="0">
                  <a:moveTo>
                    <a:pt x="742" y="0"/>
                  </a:moveTo>
                  <a:cubicBezTo>
                    <a:pt x="734" y="0"/>
                    <a:pt x="726" y="0"/>
                    <a:pt x="718" y="0"/>
                  </a:cubicBezTo>
                  <a:cubicBezTo>
                    <a:pt x="315" y="17"/>
                    <a:pt x="1" y="358"/>
                    <a:pt x="18" y="761"/>
                  </a:cubicBezTo>
                  <a:cubicBezTo>
                    <a:pt x="34" y="1154"/>
                    <a:pt x="358" y="1463"/>
                    <a:pt x="747" y="1463"/>
                  </a:cubicBezTo>
                  <a:cubicBezTo>
                    <a:pt x="757" y="1463"/>
                    <a:pt x="768" y="1463"/>
                    <a:pt x="778" y="1462"/>
                  </a:cubicBezTo>
                  <a:cubicBezTo>
                    <a:pt x="1182" y="1446"/>
                    <a:pt x="1496" y="1105"/>
                    <a:pt x="1479" y="702"/>
                  </a:cubicBezTo>
                  <a:cubicBezTo>
                    <a:pt x="1463" y="306"/>
                    <a:pt x="1136" y="0"/>
                    <a:pt x="74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56"/>
            <p:cNvSpPr/>
            <p:nvPr/>
          </p:nvSpPr>
          <p:spPr>
            <a:xfrm>
              <a:off x="1771746" y="1519498"/>
              <a:ext cx="1359624" cy="436860"/>
            </a:xfrm>
            <a:custGeom>
              <a:avLst/>
              <a:gdLst/>
              <a:ahLst/>
              <a:cxnLst/>
              <a:rect l="l" t="t" r="r" b="b"/>
              <a:pathLst>
                <a:path w="16800" h="5398" extrusionOk="0">
                  <a:moveTo>
                    <a:pt x="15582" y="1"/>
                  </a:moveTo>
                  <a:cubicBezTo>
                    <a:pt x="15444" y="1"/>
                    <a:pt x="15111" y="228"/>
                    <a:pt x="14535" y="541"/>
                  </a:cubicBezTo>
                  <a:cubicBezTo>
                    <a:pt x="13433" y="1143"/>
                    <a:pt x="11463" y="2063"/>
                    <a:pt x="8334" y="2314"/>
                  </a:cubicBezTo>
                  <a:cubicBezTo>
                    <a:pt x="7792" y="2357"/>
                    <a:pt x="7286" y="2377"/>
                    <a:pt x="6814" y="2377"/>
                  </a:cubicBezTo>
                  <a:cubicBezTo>
                    <a:pt x="4934" y="2377"/>
                    <a:pt x="3604" y="2068"/>
                    <a:pt x="2713" y="1758"/>
                  </a:cubicBezTo>
                  <a:cubicBezTo>
                    <a:pt x="1822" y="1445"/>
                    <a:pt x="1369" y="1135"/>
                    <a:pt x="1243" y="1135"/>
                  </a:cubicBezTo>
                  <a:cubicBezTo>
                    <a:pt x="1239" y="1135"/>
                    <a:pt x="1235" y="1136"/>
                    <a:pt x="1231" y="1137"/>
                  </a:cubicBezTo>
                  <a:cubicBezTo>
                    <a:pt x="1077" y="1170"/>
                    <a:pt x="633" y="2191"/>
                    <a:pt x="342" y="2913"/>
                  </a:cubicBezTo>
                  <a:cubicBezTo>
                    <a:pt x="180" y="3310"/>
                    <a:pt x="65" y="3613"/>
                    <a:pt x="65" y="3613"/>
                  </a:cubicBezTo>
                  <a:cubicBezTo>
                    <a:pt x="1" y="3828"/>
                    <a:pt x="2485" y="5398"/>
                    <a:pt x="6589" y="5398"/>
                  </a:cubicBezTo>
                  <a:cubicBezTo>
                    <a:pt x="7165" y="5398"/>
                    <a:pt x="7773" y="5367"/>
                    <a:pt x="8410" y="5297"/>
                  </a:cubicBezTo>
                  <a:cubicBezTo>
                    <a:pt x="13592" y="4728"/>
                    <a:pt x="16658" y="2747"/>
                    <a:pt x="16731" y="2502"/>
                  </a:cubicBezTo>
                  <a:cubicBezTo>
                    <a:pt x="16800" y="2258"/>
                    <a:pt x="15907" y="158"/>
                    <a:pt x="15620" y="9"/>
                  </a:cubicBezTo>
                  <a:cubicBezTo>
                    <a:pt x="15609" y="3"/>
                    <a:pt x="15597" y="1"/>
                    <a:pt x="15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56"/>
            <p:cNvSpPr/>
            <p:nvPr/>
          </p:nvSpPr>
          <p:spPr>
            <a:xfrm>
              <a:off x="1786799" y="1519417"/>
              <a:ext cx="1335426" cy="397447"/>
            </a:xfrm>
            <a:custGeom>
              <a:avLst/>
              <a:gdLst/>
              <a:ahLst/>
              <a:cxnLst/>
              <a:rect l="l" t="t" r="r" b="b"/>
              <a:pathLst>
                <a:path w="16501" h="4911" extrusionOk="0">
                  <a:moveTo>
                    <a:pt x="15397" y="0"/>
                  </a:moveTo>
                  <a:cubicBezTo>
                    <a:pt x="15387" y="0"/>
                    <a:pt x="15370" y="4"/>
                    <a:pt x="15357" y="7"/>
                  </a:cubicBezTo>
                  <a:cubicBezTo>
                    <a:pt x="15199" y="43"/>
                    <a:pt x="14874" y="258"/>
                    <a:pt x="14349" y="542"/>
                  </a:cubicBezTo>
                  <a:cubicBezTo>
                    <a:pt x="14680" y="1084"/>
                    <a:pt x="15420" y="2351"/>
                    <a:pt x="15265" y="2592"/>
                  </a:cubicBezTo>
                  <a:cubicBezTo>
                    <a:pt x="15132" y="2795"/>
                    <a:pt x="12153" y="4517"/>
                    <a:pt x="7659" y="4517"/>
                  </a:cubicBezTo>
                  <a:cubicBezTo>
                    <a:pt x="5467" y="4517"/>
                    <a:pt x="2914" y="4107"/>
                    <a:pt x="156" y="2914"/>
                  </a:cubicBezTo>
                  <a:cubicBezTo>
                    <a:pt x="97" y="3059"/>
                    <a:pt x="44" y="3191"/>
                    <a:pt x="1" y="3303"/>
                  </a:cubicBezTo>
                  <a:cubicBezTo>
                    <a:pt x="24" y="3294"/>
                    <a:pt x="50" y="3291"/>
                    <a:pt x="73" y="3291"/>
                  </a:cubicBezTo>
                  <a:cubicBezTo>
                    <a:pt x="106" y="3291"/>
                    <a:pt x="140" y="3297"/>
                    <a:pt x="169" y="3317"/>
                  </a:cubicBezTo>
                  <a:cubicBezTo>
                    <a:pt x="401" y="3459"/>
                    <a:pt x="2722" y="4910"/>
                    <a:pt x="7269" y="4910"/>
                  </a:cubicBezTo>
                  <a:cubicBezTo>
                    <a:pt x="7550" y="4910"/>
                    <a:pt x="7838" y="4907"/>
                    <a:pt x="8135" y="4894"/>
                  </a:cubicBezTo>
                  <a:cubicBezTo>
                    <a:pt x="11739" y="4752"/>
                    <a:pt x="14088" y="3684"/>
                    <a:pt x="15397" y="2923"/>
                  </a:cubicBezTo>
                  <a:cubicBezTo>
                    <a:pt x="15936" y="2609"/>
                    <a:pt x="16296" y="2348"/>
                    <a:pt x="16501" y="2226"/>
                  </a:cubicBezTo>
                  <a:cubicBezTo>
                    <a:pt x="16319" y="1580"/>
                    <a:pt x="15672" y="132"/>
                    <a:pt x="15434" y="10"/>
                  </a:cubicBezTo>
                  <a:cubicBezTo>
                    <a:pt x="15423" y="4"/>
                    <a:pt x="15414" y="0"/>
                    <a:pt x="1539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56"/>
            <p:cNvSpPr/>
            <p:nvPr/>
          </p:nvSpPr>
          <p:spPr>
            <a:xfrm>
              <a:off x="1746496" y="1693014"/>
              <a:ext cx="1419674" cy="296123"/>
            </a:xfrm>
            <a:custGeom>
              <a:avLst/>
              <a:gdLst/>
              <a:ahLst/>
              <a:cxnLst/>
              <a:rect l="l" t="t" r="r" b="b"/>
              <a:pathLst>
                <a:path w="17542" h="3659" extrusionOk="0">
                  <a:moveTo>
                    <a:pt x="17165" y="1"/>
                  </a:moveTo>
                  <a:cubicBezTo>
                    <a:pt x="17058" y="1"/>
                    <a:pt x="16651" y="339"/>
                    <a:pt x="15895" y="778"/>
                  </a:cubicBezTo>
                  <a:cubicBezTo>
                    <a:pt x="14586" y="1539"/>
                    <a:pt x="12237" y="2607"/>
                    <a:pt x="8633" y="2749"/>
                  </a:cubicBezTo>
                  <a:cubicBezTo>
                    <a:pt x="8335" y="2761"/>
                    <a:pt x="8044" y="2766"/>
                    <a:pt x="7762" y="2766"/>
                  </a:cubicBezTo>
                  <a:cubicBezTo>
                    <a:pt x="3219" y="2766"/>
                    <a:pt x="901" y="1315"/>
                    <a:pt x="667" y="1172"/>
                  </a:cubicBezTo>
                  <a:cubicBezTo>
                    <a:pt x="638" y="1154"/>
                    <a:pt x="606" y="1146"/>
                    <a:pt x="572" y="1146"/>
                  </a:cubicBezTo>
                  <a:cubicBezTo>
                    <a:pt x="322" y="1146"/>
                    <a:pt x="1" y="1608"/>
                    <a:pt x="333" y="1952"/>
                  </a:cubicBezTo>
                  <a:cubicBezTo>
                    <a:pt x="685" y="2309"/>
                    <a:pt x="3789" y="3658"/>
                    <a:pt x="7806" y="3658"/>
                  </a:cubicBezTo>
                  <a:cubicBezTo>
                    <a:pt x="8141" y="3658"/>
                    <a:pt x="8482" y="3649"/>
                    <a:pt x="8829" y="3629"/>
                  </a:cubicBezTo>
                  <a:cubicBezTo>
                    <a:pt x="11801" y="3457"/>
                    <a:pt x="14578" y="2362"/>
                    <a:pt x="16146" y="1589"/>
                  </a:cubicBezTo>
                  <a:cubicBezTo>
                    <a:pt x="16956" y="1192"/>
                    <a:pt x="17443" y="877"/>
                    <a:pt x="17469" y="821"/>
                  </a:cubicBezTo>
                  <a:cubicBezTo>
                    <a:pt x="17542" y="656"/>
                    <a:pt x="17188" y="11"/>
                    <a:pt x="17188" y="11"/>
                  </a:cubicBezTo>
                  <a:cubicBezTo>
                    <a:pt x="17183" y="4"/>
                    <a:pt x="17176" y="1"/>
                    <a:pt x="17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56"/>
            <p:cNvSpPr/>
            <p:nvPr/>
          </p:nvSpPr>
          <p:spPr>
            <a:xfrm>
              <a:off x="3032891" y="1693095"/>
              <a:ext cx="128274" cy="128517"/>
            </a:xfrm>
            <a:custGeom>
              <a:avLst/>
              <a:gdLst/>
              <a:ahLst/>
              <a:cxnLst/>
              <a:rect l="l" t="t" r="r" b="b"/>
              <a:pathLst>
                <a:path w="1585" h="1588" extrusionOk="0">
                  <a:moveTo>
                    <a:pt x="1270" y="0"/>
                  </a:moveTo>
                  <a:cubicBezTo>
                    <a:pt x="1240" y="0"/>
                    <a:pt x="1183" y="30"/>
                    <a:pt x="1104" y="80"/>
                  </a:cubicBezTo>
                  <a:cubicBezTo>
                    <a:pt x="899" y="202"/>
                    <a:pt x="539" y="463"/>
                    <a:pt x="0" y="777"/>
                  </a:cubicBezTo>
                  <a:lnTo>
                    <a:pt x="251" y="1588"/>
                  </a:lnTo>
                  <a:cubicBezTo>
                    <a:pt x="1061" y="1191"/>
                    <a:pt x="1548" y="876"/>
                    <a:pt x="1574" y="820"/>
                  </a:cubicBezTo>
                  <a:cubicBezTo>
                    <a:pt x="1580" y="803"/>
                    <a:pt x="1584" y="784"/>
                    <a:pt x="1584" y="761"/>
                  </a:cubicBezTo>
                  <a:cubicBezTo>
                    <a:pt x="1584" y="539"/>
                    <a:pt x="1293" y="10"/>
                    <a:pt x="1293" y="10"/>
                  </a:cubicBezTo>
                  <a:cubicBezTo>
                    <a:pt x="1287" y="3"/>
                    <a:pt x="1279" y="0"/>
                    <a:pt x="127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56"/>
            <p:cNvSpPr/>
            <p:nvPr/>
          </p:nvSpPr>
          <p:spPr>
            <a:xfrm>
              <a:off x="2041246" y="1409190"/>
              <a:ext cx="93231" cy="86919"/>
            </a:xfrm>
            <a:custGeom>
              <a:avLst/>
              <a:gdLst/>
              <a:ahLst/>
              <a:cxnLst/>
              <a:rect l="l" t="t" r="r" b="b"/>
              <a:pathLst>
                <a:path w="1152" h="1074" extrusionOk="0">
                  <a:moveTo>
                    <a:pt x="944" y="0"/>
                  </a:moveTo>
                  <a:cubicBezTo>
                    <a:pt x="745" y="0"/>
                    <a:pt x="1" y="869"/>
                    <a:pt x="534" y="1048"/>
                  </a:cubicBezTo>
                  <a:cubicBezTo>
                    <a:pt x="585" y="1065"/>
                    <a:pt x="631" y="1073"/>
                    <a:pt x="673" y="1073"/>
                  </a:cubicBezTo>
                  <a:cubicBezTo>
                    <a:pt x="1152" y="1073"/>
                    <a:pt x="1055" y="34"/>
                    <a:pt x="961" y="3"/>
                  </a:cubicBezTo>
                  <a:cubicBezTo>
                    <a:pt x="956" y="1"/>
                    <a:pt x="950" y="0"/>
                    <a:pt x="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56"/>
            <p:cNvSpPr/>
            <p:nvPr/>
          </p:nvSpPr>
          <p:spPr>
            <a:xfrm>
              <a:off x="2750200" y="1386205"/>
              <a:ext cx="96307" cy="86271"/>
            </a:xfrm>
            <a:custGeom>
              <a:avLst/>
              <a:gdLst/>
              <a:ahLst/>
              <a:cxnLst/>
              <a:rect l="l" t="t" r="r" b="b"/>
              <a:pathLst>
                <a:path w="1190" h="1066" extrusionOk="0">
                  <a:moveTo>
                    <a:pt x="152" y="0"/>
                  </a:moveTo>
                  <a:cubicBezTo>
                    <a:pt x="147" y="0"/>
                    <a:pt x="143" y="1"/>
                    <a:pt x="140" y="3"/>
                  </a:cubicBezTo>
                  <a:cubicBezTo>
                    <a:pt x="0" y="80"/>
                    <a:pt x="90" y="1065"/>
                    <a:pt x="478" y="1065"/>
                  </a:cubicBezTo>
                  <a:cubicBezTo>
                    <a:pt x="522" y="1065"/>
                    <a:pt x="570" y="1053"/>
                    <a:pt x="623" y="1024"/>
                  </a:cubicBezTo>
                  <a:cubicBezTo>
                    <a:pt x="1190" y="714"/>
                    <a:pt x="293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6"/>
            <p:cNvSpPr/>
            <p:nvPr/>
          </p:nvSpPr>
          <p:spPr>
            <a:xfrm>
              <a:off x="2405273" y="1481137"/>
              <a:ext cx="100110" cy="91613"/>
            </a:xfrm>
            <a:custGeom>
              <a:avLst/>
              <a:gdLst/>
              <a:ahLst/>
              <a:cxnLst/>
              <a:rect l="l" t="t" r="r" b="b"/>
              <a:pathLst>
                <a:path w="1237" h="1132" extrusionOk="0">
                  <a:moveTo>
                    <a:pt x="580" y="0"/>
                  </a:moveTo>
                  <a:cubicBezTo>
                    <a:pt x="579" y="0"/>
                    <a:pt x="579" y="0"/>
                    <a:pt x="579" y="0"/>
                  </a:cubicBezTo>
                  <a:cubicBezTo>
                    <a:pt x="403" y="10"/>
                    <a:pt x="1" y="1132"/>
                    <a:pt x="548" y="1132"/>
                  </a:cubicBezTo>
                  <a:cubicBezTo>
                    <a:pt x="555" y="1132"/>
                    <a:pt x="562" y="1132"/>
                    <a:pt x="570" y="1131"/>
                  </a:cubicBezTo>
                  <a:cubicBezTo>
                    <a:pt x="1236" y="1095"/>
                    <a:pt x="686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6"/>
            <p:cNvSpPr/>
            <p:nvPr/>
          </p:nvSpPr>
          <p:spPr>
            <a:xfrm>
              <a:off x="2263563" y="1315472"/>
              <a:ext cx="98168" cy="90318"/>
            </a:xfrm>
            <a:custGeom>
              <a:avLst/>
              <a:gdLst/>
              <a:ahLst/>
              <a:cxnLst/>
              <a:rect l="l" t="t" r="r" b="b"/>
              <a:pathLst>
                <a:path w="1213" h="1116" extrusionOk="0">
                  <a:moveTo>
                    <a:pt x="771" y="0"/>
                  </a:moveTo>
                  <a:cubicBezTo>
                    <a:pt x="587" y="0"/>
                    <a:pt x="1" y="1042"/>
                    <a:pt x="571" y="1112"/>
                  </a:cubicBezTo>
                  <a:cubicBezTo>
                    <a:pt x="592" y="1114"/>
                    <a:pt x="613" y="1115"/>
                    <a:pt x="633" y="1115"/>
                  </a:cubicBezTo>
                  <a:cubicBezTo>
                    <a:pt x="1213" y="1115"/>
                    <a:pt x="875" y="13"/>
                    <a:pt x="776" y="1"/>
                  </a:cubicBezTo>
                  <a:cubicBezTo>
                    <a:pt x="775" y="0"/>
                    <a:pt x="773" y="0"/>
                    <a:pt x="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6"/>
            <p:cNvSpPr/>
            <p:nvPr/>
          </p:nvSpPr>
          <p:spPr>
            <a:xfrm>
              <a:off x="2558070" y="1273954"/>
              <a:ext cx="94850" cy="90318"/>
            </a:xfrm>
            <a:custGeom>
              <a:avLst/>
              <a:gdLst/>
              <a:ahLst/>
              <a:cxnLst/>
              <a:rect l="l" t="t" r="r" b="b"/>
              <a:pathLst>
                <a:path w="1172" h="1116" extrusionOk="0">
                  <a:moveTo>
                    <a:pt x="284" y="0"/>
                  </a:moveTo>
                  <a:cubicBezTo>
                    <a:pt x="282" y="0"/>
                    <a:pt x="280" y="0"/>
                    <a:pt x="278" y="1"/>
                  </a:cubicBezTo>
                  <a:cubicBezTo>
                    <a:pt x="118" y="51"/>
                    <a:pt x="0" y="1115"/>
                    <a:pt x="438" y="1115"/>
                  </a:cubicBezTo>
                  <a:cubicBezTo>
                    <a:pt x="469" y="1115"/>
                    <a:pt x="503" y="1110"/>
                    <a:pt x="540" y="1098"/>
                  </a:cubicBezTo>
                  <a:cubicBezTo>
                    <a:pt x="1171" y="906"/>
                    <a:pt x="403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56"/>
            <p:cNvSpPr/>
            <p:nvPr/>
          </p:nvSpPr>
          <p:spPr>
            <a:xfrm>
              <a:off x="2305971" y="801642"/>
              <a:ext cx="54142" cy="41274"/>
            </a:xfrm>
            <a:custGeom>
              <a:avLst/>
              <a:gdLst/>
              <a:ahLst/>
              <a:cxnLst/>
              <a:rect l="l" t="t" r="r" b="b"/>
              <a:pathLst>
                <a:path w="669" h="510" extrusionOk="0">
                  <a:moveTo>
                    <a:pt x="324" y="1"/>
                  </a:moveTo>
                  <a:cubicBezTo>
                    <a:pt x="1" y="13"/>
                    <a:pt x="17" y="509"/>
                    <a:pt x="335" y="509"/>
                  </a:cubicBezTo>
                  <a:lnTo>
                    <a:pt x="344" y="509"/>
                  </a:lnTo>
                  <a:cubicBezTo>
                    <a:pt x="669" y="497"/>
                    <a:pt x="652" y="1"/>
                    <a:pt x="338" y="1"/>
                  </a:cubicBezTo>
                  <a:close/>
                </a:path>
              </a:pathLst>
            </a:custGeom>
            <a:solidFill>
              <a:srgbClr val="F2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1" name="Google Shape;2371;p56"/>
          <p:cNvGrpSpPr/>
          <p:nvPr/>
        </p:nvGrpSpPr>
        <p:grpSpPr>
          <a:xfrm rot="-268815">
            <a:off x="2924992" y="446539"/>
            <a:ext cx="535042" cy="607335"/>
            <a:chOff x="4257150" y="439500"/>
            <a:chExt cx="496378" cy="634217"/>
          </a:xfrm>
        </p:grpSpPr>
        <p:sp>
          <p:nvSpPr>
            <p:cNvPr id="2372" name="Google Shape;2372;p56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6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6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6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6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6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6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9" name="Google Shape;2379;p56"/>
          <p:cNvGrpSpPr/>
          <p:nvPr/>
        </p:nvGrpSpPr>
        <p:grpSpPr>
          <a:xfrm>
            <a:off x="6253342" y="4440836"/>
            <a:ext cx="435645" cy="436781"/>
            <a:chOff x="-222388" y="1680158"/>
            <a:chExt cx="776827" cy="778853"/>
          </a:xfrm>
        </p:grpSpPr>
        <p:sp>
          <p:nvSpPr>
            <p:cNvPr id="2380" name="Google Shape;2380;p56"/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6"/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6"/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6"/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6"/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6"/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6"/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6"/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6"/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6"/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6"/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6"/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6"/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3" name="Google Shape;2393;p56"/>
          <p:cNvGrpSpPr/>
          <p:nvPr/>
        </p:nvGrpSpPr>
        <p:grpSpPr>
          <a:xfrm>
            <a:off x="1579516" y="1658158"/>
            <a:ext cx="643680" cy="867872"/>
            <a:chOff x="-1392125" y="1088625"/>
            <a:chExt cx="918100" cy="1237872"/>
          </a:xfrm>
        </p:grpSpPr>
        <p:sp>
          <p:nvSpPr>
            <p:cNvPr id="2394" name="Google Shape;2394;p56"/>
            <p:cNvSpPr/>
            <p:nvPr/>
          </p:nvSpPr>
          <p:spPr>
            <a:xfrm>
              <a:off x="-1392125" y="1408993"/>
              <a:ext cx="657516" cy="917504"/>
            </a:xfrm>
            <a:custGeom>
              <a:avLst/>
              <a:gdLst/>
              <a:ahLst/>
              <a:cxnLst/>
              <a:rect l="l" t="t" r="r" b="b"/>
              <a:pathLst>
                <a:path w="10063" h="14042" extrusionOk="0">
                  <a:moveTo>
                    <a:pt x="3326" y="1129"/>
                  </a:moveTo>
                  <a:cubicBezTo>
                    <a:pt x="3988" y="1129"/>
                    <a:pt x="4580" y="1621"/>
                    <a:pt x="4874" y="2107"/>
                  </a:cubicBezTo>
                  <a:cubicBezTo>
                    <a:pt x="5307" y="2829"/>
                    <a:pt x="5638" y="3972"/>
                    <a:pt x="5731" y="4680"/>
                  </a:cubicBezTo>
                  <a:cubicBezTo>
                    <a:pt x="5744" y="4779"/>
                    <a:pt x="5760" y="4882"/>
                    <a:pt x="5783" y="4994"/>
                  </a:cubicBezTo>
                  <a:lnTo>
                    <a:pt x="5814" y="5156"/>
                  </a:lnTo>
                  <a:lnTo>
                    <a:pt x="5929" y="5275"/>
                  </a:lnTo>
                  <a:cubicBezTo>
                    <a:pt x="6214" y="5570"/>
                    <a:pt x="6412" y="5805"/>
                    <a:pt x="6478" y="5880"/>
                  </a:cubicBezTo>
                  <a:cubicBezTo>
                    <a:pt x="6977" y="6697"/>
                    <a:pt x="6888" y="7213"/>
                    <a:pt x="6875" y="7282"/>
                  </a:cubicBezTo>
                  <a:lnTo>
                    <a:pt x="6862" y="7316"/>
                  </a:lnTo>
                  <a:lnTo>
                    <a:pt x="6842" y="7458"/>
                  </a:lnTo>
                  <a:lnTo>
                    <a:pt x="6763" y="7501"/>
                  </a:lnTo>
                  <a:lnTo>
                    <a:pt x="6809" y="7577"/>
                  </a:lnTo>
                  <a:cubicBezTo>
                    <a:pt x="6812" y="7580"/>
                    <a:pt x="6818" y="7586"/>
                    <a:pt x="6822" y="7593"/>
                  </a:cubicBezTo>
                  <a:lnTo>
                    <a:pt x="6818" y="7603"/>
                  </a:lnTo>
                  <a:lnTo>
                    <a:pt x="6918" y="7775"/>
                  </a:lnTo>
                  <a:cubicBezTo>
                    <a:pt x="8945" y="11267"/>
                    <a:pt x="8796" y="11981"/>
                    <a:pt x="8776" y="12044"/>
                  </a:cubicBezTo>
                  <a:cubicBezTo>
                    <a:pt x="8512" y="12546"/>
                    <a:pt x="7903" y="12914"/>
                    <a:pt x="7321" y="12914"/>
                  </a:cubicBezTo>
                  <a:cubicBezTo>
                    <a:pt x="7146" y="12914"/>
                    <a:pt x="6984" y="12881"/>
                    <a:pt x="6838" y="12815"/>
                  </a:cubicBezTo>
                  <a:cubicBezTo>
                    <a:pt x="6329" y="12580"/>
                    <a:pt x="5707" y="11578"/>
                    <a:pt x="5251" y="10847"/>
                  </a:cubicBezTo>
                  <a:cubicBezTo>
                    <a:pt x="5037" y="10503"/>
                    <a:pt x="4831" y="10176"/>
                    <a:pt x="4646" y="9927"/>
                  </a:cubicBezTo>
                  <a:cubicBezTo>
                    <a:pt x="4454" y="9674"/>
                    <a:pt x="4184" y="9309"/>
                    <a:pt x="3889" y="8909"/>
                  </a:cubicBezTo>
                  <a:lnTo>
                    <a:pt x="3826" y="8824"/>
                  </a:lnTo>
                  <a:lnTo>
                    <a:pt x="3737" y="8767"/>
                  </a:lnTo>
                  <a:cubicBezTo>
                    <a:pt x="3668" y="8721"/>
                    <a:pt x="3608" y="8681"/>
                    <a:pt x="3552" y="8638"/>
                  </a:cubicBezTo>
                  <a:lnTo>
                    <a:pt x="3416" y="8539"/>
                  </a:lnTo>
                  <a:cubicBezTo>
                    <a:pt x="3291" y="8416"/>
                    <a:pt x="3059" y="8132"/>
                    <a:pt x="2900" y="7580"/>
                  </a:cubicBezTo>
                  <a:lnTo>
                    <a:pt x="2877" y="7491"/>
                  </a:lnTo>
                  <a:lnTo>
                    <a:pt x="2824" y="7415"/>
                  </a:lnTo>
                  <a:cubicBezTo>
                    <a:pt x="2549" y="7015"/>
                    <a:pt x="2351" y="6707"/>
                    <a:pt x="2232" y="6502"/>
                  </a:cubicBezTo>
                  <a:cubicBezTo>
                    <a:pt x="1783" y="5712"/>
                    <a:pt x="1164" y="4630"/>
                    <a:pt x="1359" y="3083"/>
                  </a:cubicBezTo>
                  <a:cubicBezTo>
                    <a:pt x="1362" y="3070"/>
                    <a:pt x="1568" y="1803"/>
                    <a:pt x="2632" y="1294"/>
                  </a:cubicBezTo>
                  <a:cubicBezTo>
                    <a:pt x="2864" y="1185"/>
                    <a:pt x="3099" y="1129"/>
                    <a:pt x="3326" y="1129"/>
                  </a:cubicBezTo>
                  <a:close/>
                  <a:moveTo>
                    <a:pt x="3326" y="1"/>
                  </a:moveTo>
                  <a:cubicBezTo>
                    <a:pt x="2930" y="1"/>
                    <a:pt x="2533" y="94"/>
                    <a:pt x="2146" y="279"/>
                  </a:cubicBezTo>
                  <a:cubicBezTo>
                    <a:pt x="533" y="1049"/>
                    <a:pt x="255" y="2841"/>
                    <a:pt x="245" y="2928"/>
                  </a:cubicBezTo>
                  <a:cubicBezTo>
                    <a:pt x="0" y="4862"/>
                    <a:pt x="787" y="6237"/>
                    <a:pt x="1253" y="7061"/>
                  </a:cubicBezTo>
                  <a:cubicBezTo>
                    <a:pt x="1382" y="7282"/>
                    <a:pt x="1574" y="7583"/>
                    <a:pt x="1842" y="7977"/>
                  </a:cubicBezTo>
                  <a:cubicBezTo>
                    <a:pt x="2196" y="9131"/>
                    <a:pt x="2850" y="9535"/>
                    <a:pt x="2934" y="9584"/>
                  </a:cubicBezTo>
                  <a:cubicBezTo>
                    <a:pt x="2969" y="9607"/>
                    <a:pt x="3003" y="9634"/>
                    <a:pt x="3039" y="9657"/>
                  </a:cubicBezTo>
                  <a:cubicBezTo>
                    <a:pt x="3360" y="10093"/>
                    <a:pt x="3618" y="10437"/>
                    <a:pt x="3747" y="10606"/>
                  </a:cubicBezTo>
                  <a:cubicBezTo>
                    <a:pt x="3902" y="10814"/>
                    <a:pt x="4094" y="11122"/>
                    <a:pt x="4295" y="11446"/>
                  </a:cubicBezTo>
                  <a:cubicBezTo>
                    <a:pt x="4884" y="12388"/>
                    <a:pt x="5553" y="13459"/>
                    <a:pt x="6366" y="13836"/>
                  </a:cubicBezTo>
                  <a:cubicBezTo>
                    <a:pt x="6660" y="13972"/>
                    <a:pt x="6981" y="14042"/>
                    <a:pt x="7321" y="14042"/>
                  </a:cubicBezTo>
                  <a:cubicBezTo>
                    <a:pt x="8330" y="14042"/>
                    <a:pt x="9315" y="13446"/>
                    <a:pt x="9775" y="12563"/>
                  </a:cubicBezTo>
                  <a:cubicBezTo>
                    <a:pt x="10056" y="12024"/>
                    <a:pt x="10063" y="10983"/>
                    <a:pt x="7996" y="7388"/>
                  </a:cubicBezTo>
                  <a:cubicBezTo>
                    <a:pt x="8045" y="7018"/>
                    <a:pt x="8036" y="6244"/>
                    <a:pt x="7414" y="5252"/>
                  </a:cubicBezTo>
                  <a:lnTo>
                    <a:pt x="7371" y="5193"/>
                  </a:lnTo>
                  <a:cubicBezTo>
                    <a:pt x="7364" y="5182"/>
                    <a:pt x="7169" y="4948"/>
                    <a:pt x="6858" y="4617"/>
                  </a:cubicBezTo>
                  <a:cubicBezTo>
                    <a:pt x="6855" y="4587"/>
                    <a:pt x="6852" y="4561"/>
                    <a:pt x="6848" y="4538"/>
                  </a:cubicBezTo>
                  <a:cubicBezTo>
                    <a:pt x="6739" y="3694"/>
                    <a:pt x="6356" y="2388"/>
                    <a:pt x="5840" y="1525"/>
                  </a:cubicBezTo>
                  <a:cubicBezTo>
                    <a:pt x="5417" y="825"/>
                    <a:pt x="4504" y="1"/>
                    <a:pt x="3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6"/>
            <p:cNvSpPr/>
            <p:nvPr/>
          </p:nvSpPr>
          <p:spPr>
            <a:xfrm>
              <a:off x="-1354096" y="1445845"/>
              <a:ext cx="599821" cy="843801"/>
            </a:xfrm>
            <a:custGeom>
              <a:avLst/>
              <a:gdLst/>
              <a:ahLst/>
              <a:cxnLst/>
              <a:rect l="l" t="t" r="r" b="b"/>
              <a:pathLst>
                <a:path w="9180" h="12914" extrusionOk="0">
                  <a:moveTo>
                    <a:pt x="2747" y="1"/>
                  </a:moveTo>
                  <a:cubicBezTo>
                    <a:pt x="2451" y="1"/>
                    <a:pt x="2136" y="67"/>
                    <a:pt x="1809" y="224"/>
                  </a:cubicBezTo>
                  <a:cubicBezTo>
                    <a:pt x="447" y="872"/>
                    <a:pt x="222" y="2433"/>
                    <a:pt x="222" y="2433"/>
                  </a:cubicBezTo>
                  <a:cubicBezTo>
                    <a:pt x="0" y="4182"/>
                    <a:pt x="705" y="5412"/>
                    <a:pt x="1161" y="6216"/>
                  </a:cubicBezTo>
                  <a:cubicBezTo>
                    <a:pt x="1621" y="7022"/>
                    <a:pt x="3009" y="8904"/>
                    <a:pt x="3614" y="9705"/>
                  </a:cubicBezTo>
                  <a:cubicBezTo>
                    <a:pt x="4217" y="10505"/>
                    <a:pt x="5096" y="12333"/>
                    <a:pt x="6022" y="12760"/>
                  </a:cubicBezTo>
                  <a:cubicBezTo>
                    <a:pt x="6248" y="12865"/>
                    <a:pt x="6493" y="12913"/>
                    <a:pt x="6742" y="12913"/>
                  </a:cubicBezTo>
                  <a:cubicBezTo>
                    <a:pt x="7516" y="12913"/>
                    <a:pt x="8326" y="12446"/>
                    <a:pt x="8693" y="11741"/>
                  </a:cubicBezTo>
                  <a:cubicBezTo>
                    <a:pt x="9180" y="10809"/>
                    <a:pt x="6918" y="7106"/>
                    <a:pt x="6581" y="6506"/>
                  </a:cubicBezTo>
                  <a:cubicBezTo>
                    <a:pt x="6243" y="5908"/>
                    <a:pt x="5810" y="4853"/>
                    <a:pt x="5708" y="4043"/>
                  </a:cubicBezTo>
                  <a:cubicBezTo>
                    <a:pt x="5601" y="3233"/>
                    <a:pt x="5238" y="2026"/>
                    <a:pt x="4775" y="1253"/>
                  </a:cubicBezTo>
                  <a:cubicBezTo>
                    <a:pt x="4421" y="665"/>
                    <a:pt x="3680" y="1"/>
                    <a:pt x="2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6"/>
            <p:cNvSpPr/>
            <p:nvPr/>
          </p:nvSpPr>
          <p:spPr>
            <a:xfrm>
              <a:off x="-1256869" y="1592928"/>
              <a:ext cx="364989" cy="410335"/>
            </a:xfrm>
            <a:custGeom>
              <a:avLst/>
              <a:gdLst/>
              <a:ahLst/>
              <a:cxnLst/>
              <a:rect l="l" t="t" r="r" b="b"/>
              <a:pathLst>
                <a:path w="5586" h="6280" extrusionOk="0">
                  <a:moveTo>
                    <a:pt x="1105" y="0"/>
                  </a:moveTo>
                  <a:cubicBezTo>
                    <a:pt x="0" y="1253"/>
                    <a:pt x="205" y="4563"/>
                    <a:pt x="205" y="4563"/>
                  </a:cubicBezTo>
                  <a:cubicBezTo>
                    <a:pt x="460" y="5896"/>
                    <a:pt x="1145" y="6279"/>
                    <a:pt x="1145" y="6279"/>
                  </a:cubicBezTo>
                  <a:cubicBezTo>
                    <a:pt x="844" y="4232"/>
                    <a:pt x="1673" y="1455"/>
                    <a:pt x="1673" y="1455"/>
                  </a:cubicBezTo>
                  <a:cubicBezTo>
                    <a:pt x="1673" y="1455"/>
                    <a:pt x="4170" y="2926"/>
                    <a:pt x="5344" y="4632"/>
                  </a:cubicBezTo>
                  <a:cubicBezTo>
                    <a:pt x="5344" y="4632"/>
                    <a:pt x="5586" y="3886"/>
                    <a:pt x="4867" y="2735"/>
                  </a:cubicBezTo>
                  <a:cubicBezTo>
                    <a:pt x="4867" y="2735"/>
                    <a:pt x="2764" y="168"/>
                    <a:pt x="1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6"/>
            <p:cNvSpPr/>
            <p:nvPr/>
          </p:nvSpPr>
          <p:spPr>
            <a:xfrm>
              <a:off x="-967800" y="1829463"/>
              <a:ext cx="60113" cy="145251"/>
            </a:xfrm>
            <a:custGeom>
              <a:avLst/>
              <a:gdLst/>
              <a:ahLst/>
              <a:cxnLst/>
              <a:rect l="l" t="t" r="r" b="b"/>
              <a:pathLst>
                <a:path w="920" h="2223" extrusionOk="0">
                  <a:moveTo>
                    <a:pt x="60" y="1"/>
                  </a:moveTo>
                  <a:cubicBezTo>
                    <a:pt x="60" y="1"/>
                    <a:pt x="242" y="1020"/>
                    <a:pt x="1" y="1621"/>
                  </a:cubicBezTo>
                  <a:cubicBezTo>
                    <a:pt x="1" y="1621"/>
                    <a:pt x="27" y="2173"/>
                    <a:pt x="556" y="2223"/>
                  </a:cubicBezTo>
                  <a:cubicBezTo>
                    <a:pt x="556" y="2223"/>
                    <a:pt x="831" y="1667"/>
                    <a:pt x="920" y="1012"/>
                  </a:cubicBezTo>
                  <a:cubicBezTo>
                    <a:pt x="920" y="1012"/>
                    <a:pt x="467" y="365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6"/>
            <p:cNvSpPr/>
            <p:nvPr/>
          </p:nvSpPr>
          <p:spPr>
            <a:xfrm>
              <a:off x="-1189894" y="1916824"/>
              <a:ext cx="102714" cy="124473"/>
            </a:xfrm>
            <a:custGeom>
              <a:avLst/>
              <a:gdLst/>
              <a:ahLst/>
              <a:cxnLst/>
              <a:rect l="l" t="t" r="r" b="b"/>
              <a:pathLst>
                <a:path w="1572" h="1905" extrusionOk="0">
                  <a:moveTo>
                    <a:pt x="60" y="0"/>
                  </a:moveTo>
                  <a:cubicBezTo>
                    <a:pt x="0" y="588"/>
                    <a:pt x="116" y="1316"/>
                    <a:pt x="116" y="1316"/>
                  </a:cubicBezTo>
                  <a:cubicBezTo>
                    <a:pt x="645" y="1713"/>
                    <a:pt x="1234" y="1905"/>
                    <a:pt x="1234" y="1905"/>
                  </a:cubicBezTo>
                  <a:cubicBezTo>
                    <a:pt x="1571" y="1494"/>
                    <a:pt x="1194" y="1088"/>
                    <a:pt x="1194" y="1088"/>
                  </a:cubicBezTo>
                  <a:cubicBezTo>
                    <a:pt x="596" y="837"/>
                    <a:pt x="60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6"/>
            <p:cNvSpPr/>
            <p:nvPr/>
          </p:nvSpPr>
          <p:spPr>
            <a:xfrm>
              <a:off x="-951595" y="1088625"/>
              <a:ext cx="477570" cy="966901"/>
            </a:xfrm>
            <a:custGeom>
              <a:avLst/>
              <a:gdLst/>
              <a:ahLst/>
              <a:cxnLst/>
              <a:rect l="l" t="t" r="r" b="b"/>
              <a:pathLst>
                <a:path w="7309" h="14798" extrusionOk="0">
                  <a:moveTo>
                    <a:pt x="2861" y="1125"/>
                  </a:moveTo>
                  <a:cubicBezTo>
                    <a:pt x="3870" y="1125"/>
                    <a:pt x="4607" y="1902"/>
                    <a:pt x="4607" y="1902"/>
                  </a:cubicBezTo>
                  <a:cubicBezTo>
                    <a:pt x="5645" y="3085"/>
                    <a:pt x="5741" y="4329"/>
                    <a:pt x="5810" y="5235"/>
                  </a:cubicBezTo>
                  <a:cubicBezTo>
                    <a:pt x="5827" y="5473"/>
                    <a:pt x="5837" y="5840"/>
                    <a:pt x="5834" y="6323"/>
                  </a:cubicBezTo>
                  <a:lnTo>
                    <a:pt x="5834" y="6415"/>
                  </a:lnTo>
                  <a:lnTo>
                    <a:pt x="5860" y="6501"/>
                  </a:lnTo>
                  <a:cubicBezTo>
                    <a:pt x="6042" y="7050"/>
                    <a:pt x="6009" y="7417"/>
                    <a:pt x="5973" y="7589"/>
                  </a:cubicBezTo>
                  <a:lnTo>
                    <a:pt x="5917" y="7744"/>
                  </a:lnTo>
                  <a:cubicBezTo>
                    <a:pt x="5894" y="7811"/>
                    <a:pt x="5867" y="7880"/>
                    <a:pt x="5834" y="7953"/>
                  </a:cubicBezTo>
                  <a:lnTo>
                    <a:pt x="5794" y="8049"/>
                  </a:lnTo>
                  <a:lnTo>
                    <a:pt x="5790" y="8155"/>
                  </a:lnTo>
                  <a:cubicBezTo>
                    <a:pt x="5771" y="8654"/>
                    <a:pt x="5751" y="9107"/>
                    <a:pt x="5735" y="9424"/>
                  </a:cubicBezTo>
                  <a:cubicBezTo>
                    <a:pt x="5718" y="9735"/>
                    <a:pt x="5735" y="10119"/>
                    <a:pt x="5748" y="10525"/>
                  </a:cubicBezTo>
                  <a:cubicBezTo>
                    <a:pt x="5781" y="11385"/>
                    <a:pt x="5824" y="12562"/>
                    <a:pt x="5536" y="13045"/>
                  </a:cubicBezTo>
                  <a:cubicBezTo>
                    <a:pt x="5305" y="13426"/>
                    <a:pt x="4802" y="13673"/>
                    <a:pt x="4250" y="13673"/>
                  </a:cubicBezTo>
                  <a:cubicBezTo>
                    <a:pt x="3979" y="13673"/>
                    <a:pt x="3717" y="13611"/>
                    <a:pt x="3509" y="13498"/>
                  </a:cubicBezTo>
                  <a:cubicBezTo>
                    <a:pt x="3449" y="13452"/>
                    <a:pt x="2924" y="12946"/>
                    <a:pt x="2643" y="8915"/>
                  </a:cubicBezTo>
                  <a:lnTo>
                    <a:pt x="2629" y="8720"/>
                  </a:lnTo>
                  <a:lnTo>
                    <a:pt x="2623" y="8713"/>
                  </a:lnTo>
                  <a:lnTo>
                    <a:pt x="2623" y="8690"/>
                  </a:lnTo>
                  <a:lnTo>
                    <a:pt x="2626" y="8644"/>
                  </a:lnTo>
                  <a:lnTo>
                    <a:pt x="2620" y="8594"/>
                  </a:lnTo>
                  <a:lnTo>
                    <a:pt x="2524" y="8605"/>
                  </a:lnTo>
                  <a:lnTo>
                    <a:pt x="2471" y="8545"/>
                  </a:lnTo>
                  <a:lnTo>
                    <a:pt x="2451" y="8518"/>
                  </a:lnTo>
                  <a:lnTo>
                    <a:pt x="2405" y="8482"/>
                  </a:lnTo>
                  <a:cubicBezTo>
                    <a:pt x="2348" y="8432"/>
                    <a:pt x="1991" y="8052"/>
                    <a:pt x="1945" y="7100"/>
                  </a:cubicBezTo>
                  <a:cubicBezTo>
                    <a:pt x="1958" y="7001"/>
                    <a:pt x="1991" y="6696"/>
                    <a:pt x="2060" y="6293"/>
                  </a:cubicBezTo>
                  <a:lnTo>
                    <a:pt x="2091" y="6131"/>
                  </a:lnTo>
                  <a:lnTo>
                    <a:pt x="2025" y="5978"/>
                  </a:lnTo>
                  <a:cubicBezTo>
                    <a:pt x="1981" y="5870"/>
                    <a:pt x="1938" y="5774"/>
                    <a:pt x="1892" y="5688"/>
                  </a:cubicBezTo>
                  <a:cubicBezTo>
                    <a:pt x="1572" y="5049"/>
                    <a:pt x="1204" y="3918"/>
                    <a:pt x="1158" y="3075"/>
                  </a:cubicBezTo>
                  <a:cubicBezTo>
                    <a:pt x="1155" y="3006"/>
                    <a:pt x="1082" y="1372"/>
                    <a:pt x="2560" y="1148"/>
                  </a:cubicBezTo>
                  <a:cubicBezTo>
                    <a:pt x="2660" y="1134"/>
                    <a:pt x="2759" y="1125"/>
                    <a:pt x="2861" y="1125"/>
                  </a:cubicBezTo>
                  <a:close/>
                  <a:moveTo>
                    <a:pt x="2861" y="0"/>
                  </a:moveTo>
                  <a:cubicBezTo>
                    <a:pt x="2702" y="0"/>
                    <a:pt x="2547" y="10"/>
                    <a:pt x="2391" y="33"/>
                  </a:cubicBezTo>
                  <a:cubicBezTo>
                    <a:pt x="1555" y="162"/>
                    <a:pt x="894" y="602"/>
                    <a:pt x="473" y="1310"/>
                  </a:cubicBezTo>
                  <a:cubicBezTo>
                    <a:pt x="160" y="1839"/>
                    <a:pt x="1" y="2506"/>
                    <a:pt x="33" y="3138"/>
                  </a:cubicBezTo>
                  <a:cubicBezTo>
                    <a:pt x="90" y="4144"/>
                    <a:pt x="503" y="5436"/>
                    <a:pt x="887" y="6194"/>
                  </a:cubicBezTo>
                  <a:cubicBezTo>
                    <a:pt x="900" y="6217"/>
                    <a:pt x="910" y="6244"/>
                    <a:pt x="923" y="6270"/>
                  </a:cubicBezTo>
                  <a:cubicBezTo>
                    <a:pt x="850" y="6716"/>
                    <a:pt x="824" y="7020"/>
                    <a:pt x="821" y="7033"/>
                  </a:cubicBezTo>
                  <a:lnTo>
                    <a:pt x="818" y="7070"/>
                  </a:lnTo>
                  <a:lnTo>
                    <a:pt x="821" y="7106"/>
                  </a:lnTo>
                  <a:cubicBezTo>
                    <a:pt x="864" y="8277"/>
                    <a:pt x="1287" y="8922"/>
                    <a:pt x="1535" y="9203"/>
                  </a:cubicBezTo>
                  <a:cubicBezTo>
                    <a:pt x="1839" y="13336"/>
                    <a:pt x="2428" y="14196"/>
                    <a:pt x="2967" y="14484"/>
                  </a:cubicBezTo>
                  <a:cubicBezTo>
                    <a:pt x="3347" y="14688"/>
                    <a:pt x="3790" y="14798"/>
                    <a:pt x="4250" y="14798"/>
                  </a:cubicBezTo>
                  <a:cubicBezTo>
                    <a:pt x="5202" y="14798"/>
                    <a:pt x="6065" y="14348"/>
                    <a:pt x="6501" y="13627"/>
                  </a:cubicBezTo>
                  <a:cubicBezTo>
                    <a:pt x="6965" y="12857"/>
                    <a:pt x="6915" y="11596"/>
                    <a:pt x="6875" y="10482"/>
                  </a:cubicBezTo>
                  <a:cubicBezTo>
                    <a:pt x="6859" y="10102"/>
                    <a:pt x="6846" y="9742"/>
                    <a:pt x="6859" y="9481"/>
                  </a:cubicBezTo>
                  <a:cubicBezTo>
                    <a:pt x="6875" y="9183"/>
                    <a:pt x="6895" y="8763"/>
                    <a:pt x="6912" y="8300"/>
                  </a:cubicBezTo>
                  <a:cubicBezTo>
                    <a:pt x="6928" y="8257"/>
                    <a:pt x="6945" y="8217"/>
                    <a:pt x="6958" y="8178"/>
                  </a:cubicBezTo>
                  <a:cubicBezTo>
                    <a:pt x="7008" y="8075"/>
                    <a:pt x="7309" y="7378"/>
                    <a:pt x="6958" y="6240"/>
                  </a:cubicBezTo>
                  <a:cubicBezTo>
                    <a:pt x="6961" y="5771"/>
                    <a:pt x="6951" y="5403"/>
                    <a:pt x="6932" y="5148"/>
                  </a:cubicBezTo>
                  <a:cubicBezTo>
                    <a:pt x="6859" y="4206"/>
                    <a:pt x="6736" y="2625"/>
                    <a:pt x="5447" y="1151"/>
                  </a:cubicBezTo>
                  <a:cubicBezTo>
                    <a:pt x="5404" y="1105"/>
                    <a:pt x="4379" y="0"/>
                    <a:pt x="28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6"/>
            <p:cNvSpPr/>
            <p:nvPr/>
          </p:nvSpPr>
          <p:spPr>
            <a:xfrm>
              <a:off x="-915919" y="1125347"/>
              <a:ext cx="391975" cy="893394"/>
            </a:xfrm>
            <a:custGeom>
              <a:avLst/>
              <a:gdLst/>
              <a:ahLst/>
              <a:cxnLst/>
              <a:rect l="l" t="t" r="r" b="b"/>
              <a:pathLst>
                <a:path w="5999" h="13673" extrusionOk="0">
                  <a:moveTo>
                    <a:pt x="2316" y="1"/>
                  </a:moveTo>
                  <a:cubicBezTo>
                    <a:pt x="2190" y="1"/>
                    <a:pt x="2061" y="10"/>
                    <a:pt x="1928" y="30"/>
                  </a:cubicBezTo>
                  <a:cubicBezTo>
                    <a:pt x="437" y="255"/>
                    <a:pt x="0" y="1647"/>
                    <a:pt x="50" y="2547"/>
                  </a:cubicBezTo>
                  <a:cubicBezTo>
                    <a:pt x="99" y="3446"/>
                    <a:pt x="476" y="4650"/>
                    <a:pt x="844" y="5380"/>
                  </a:cubicBezTo>
                  <a:cubicBezTo>
                    <a:pt x="1214" y="6108"/>
                    <a:pt x="1445" y="7225"/>
                    <a:pt x="1502" y="7910"/>
                  </a:cubicBezTo>
                  <a:cubicBezTo>
                    <a:pt x="1558" y="8594"/>
                    <a:pt x="1760" y="12926"/>
                    <a:pt x="2685" y="13426"/>
                  </a:cubicBezTo>
                  <a:cubicBezTo>
                    <a:pt x="2996" y="13593"/>
                    <a:pt x="3351" y="13673"/>
                    <a:pt x="3707" y="13673"/>
                  </a:cubicBezTo>
                  <a:cubicBezTo>
                    <a:pt x="4415" y="13673"/>
                    <a:pt x="5123" y="13355"/>
                    <a:pt x="5473" y="12774"/>
                  </a:cubicBezTo>
                  <a:cubicBezTo>
                    <a:pt x="5998" y="11901"/>
                    <a:pt x="5701" y="9894"/>
                    <a:pt x="5751" y="8892"/>
                  </a:cubicBezTo>
                  <a:cubicBezTo>
                    <a:pt x="5800" y="7890"/>
                    <a:pt x="5896" y="5552"/>
                    <a:pt x="5824" y="4630"/>
                  </a:cubicBezTo>
                  <a:cubicBezTo>
                    <a:pt x="5754" y="3707"/>
                    <a:pt x="5645" y="2295"/>
                    <a:pt x="4484" y="969"/>
                  </a:cubicBezTo>
                  <a:cubicBezTo>
                    <a:pt x="4484" y="969"/>
                    <a:pt x="3601" y="1"/>
                    <a:pt x="23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6"/>
            <p:cNvSpPr/>
            <p:nvPr/>
          </p:nvSpPr>
          <p:spPr>
            <a:xfrm>
              <a:off x="-861293" y="1265765"/>
              <a:ext cx="354208" cy="405827"/>
            </a:xfrm>
            <a:custGeom>
              <a:avLst/>
              <a:gdLst/>
              <a:ahLst/>
              <a:cxnLst/>
              <a:rect l="l" t="t" r="r" b="b"/>
              <a:pathLst>
                <a:path w="5421" h="6211" extrusionOk="0">
                  <a:moveTo>
                    <a:pt x="1582" y="1"/>
                  </a:moveTo>
                  <a:cubicBezTo>
                    <a:pt x="301" y="1068"/>
                    <a:pt x="1" y="4372"/>
                    <a:pt x="1" y="4372"/>
                  </a:cubicBezTo>
                  <a:cubicBezTo>
                    <a:pt x="51" y="5728"/>
                    <a:pt x="669" y="6211"/>
                    <a:pt x="669" y="6211"/>
                  </a:cubicBezTo>
                  <a:cubicBezTo>
                    <a:pt x="686" y="4140"/>
                    <a:pt x="1925" y="1522"/>
                    <a:pt x="1925" y="1522"/>
                  </a:cubicBezTo>
                  <a:cubicBezTo>
                    <a:pt x="1925" y="1522"/>
                    <a:pt x="4167" y="3357"/>
                    <a:pt x="5070" y="5222"/>
                  </a:cubicBezTo>
                  <a:cubicBezTo>
                    <a:pt x="5070" y="5222"/>
                    <a:pt x="5420" y="4517"/>
                    <a:pt x="4885" y="3275"/>
                  </a:cubicBezTo>
                  <a:cubicBezTo>
                    <a:pt x="4885" y="3275"/>
                    <a:pt x="3198" y="418"/>
                    <a:pt x="1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6"/>
            <p:cNvSpPr/>
            <p:nvPr/>
          </p:nvSpPr>
          <p:spPr>
            <a:xfrm>
              <a:off x="-817646" y="1585544"/>
              <a:ext cx="91019" cy="138325"/>
            </a:xfrm>
            <a:custGeom>
              <a:avLst/>
              <a:gdLst/>
              <a:ahLst/>
              <a:cxnLst/>
              <a:rect l="l" t="t" r="r" b="b"/>
              <a:pathLst>
                <a:path w="1393" h="2117" extrusionOk="0">
                  <a:moveTo>
                    <a:pt x="143" y="0"/>
                  </a:moveTo>
                  <a:cubicBezTo>
                    <a:pt x="10" y="530"/>
                    <a:pt x="1" y="1317"/>
                    <a:pt x="1" y="1317"/>
                  </a:cubicBezTo>
                  <a:cubicBezTo>
                    <a:pt x="441" y="1809"/>
                    <a:pt x="983" y="2117"/>
                    <a:pt x="983" y="2117"/>
                  </a:cubicBezTo>
                  <a:cubicBezTo>
                    <a:pt x="1393" y="1780"/>
                    <a:pt x="1106" y="1307"/>
                    <a:pt x="1106" y="1307"/>
                  </a:cubicBezTo>
                  <a:cubicBezTo>
                    <a:pt x="566" y="943"/>
                    <a:pt x="143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6"/>
            <p:cNvSpPr/>
            <p:nvPr/>
          </p:nvSpPr>
          <p:spPr>
            <a:xfrm>
              <a:off x="-602216" y="1533076"/>
              <a:ext cx="72266" cy="146362"/>
            </a:xfrm>
            <a:custGeom>
              <a:avLst/>
              <a:gdLst/>
              <a:ahLst/>
              <a:cxnLst/>
              <a:rect l="l" t="t" r="r" b="b"/>
              <a:pathLst>
                <a:path w="1106" h="2240" extrusionOk="0">
                  <a:moveTo>
                    <a:pt x="411" y="0"/>
                  </a:moveTo>
                  <a:cubicBezTo>
                    <a:pt x="411" y="0"/>
                    <a:pt x="437" y="995"/>
                    <a:pt x="83" y="1537"/>
                  </a:cubicBezTo>
                  <a:cubicBezTo>
                    <a:pt x="83" y="1537"/>
                    <a:pt x="1" y="2087"/>
                    <a:pt x="507" y="2239"/>
                  </a:cubicBezTo>
                  <a:cubicBezTo>
                    <a:pt x="507" y="2239"/>
                    <a:pt x="887" y="1746"/>
                    <a:pt x="1105" y="1121"/>
                  </a:cubicBezTo>
                  <a:cubicBezTo>
                    <a:pt x="1105" y="1121"/>
                    <a:pt x="791" y="457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p54"/>
          <p:cNvSpPr/>
          <p:nvPr/>
        </p:nvSpPr>
        <p:spPr>
          <a:xfrm rot="-971606">
            <a:off x="195774" y="70164"/>
            <a:ext cx="320226" cy="280876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2" name="Google Shape;2202;p54"/>
          <p:cNvGrpSpPr/>
          <p:nvPr/>
        </p:nvGrpSpPr>
        <p:grpSpPr>
          <a:xfrm rot="1399433">
            <a:off x="8585320" y="137224"/>
            <a:ext cx="651019" cy="556489"/>
            <a:chOff x="5259675" y="2069875"/>
            <a:chExt cx="914926" cy="868771"/>
          </a:xfrm>
        </p:grpSpPr>
        <p:sp>
          <p:nvSpPr>
            <p:cNvPr id="2203" name="Google Shape;2203;p54"/>
            <p:cNvSpPr/>
            <p:nvPr/>
          </p:nvSpPr>
          <p:spPr>
            <a:xfrm>
              <a:off x="5259675" y="2069875"/>
              <a:ext cx="914926" cy="868771"/>
            </a:xfrm>
            <a:custGeom>
              <a:avLst/>
              <a:gdLst/>
              <a:ahLst/>
              <a:cxnLst/>
              <a:rect l="l" t="t" r="r" b="b"/>
              <a:pathLst>
                <a:path w="25948" h="24639" extrusionOk="0">
                  <a:moveTo>
                    <a:pt x="12959" y="1"/>
                  </a:moveTo>
                  <a:cubicBezTo>
                    <a:pt x="12697" y="1"/>
                    <a:pt x="12435" y="41"/>
                    <a:pt x="12187" y="124"/>
                  </a:cubicBezTo>
                  <a:cubicBezTo>
                    <a:pt x="11550" y="331"/>
                    <a:pt x="11036" y="780"/>
                    <a:pt x="10742" y="1380"/>
                  </a:cubicBezTo>
                  <a:lnTo>
                    <a:pt x="8118" y="6678"/>
                  </a:lnTo>
                  <a:lnTo>
                    <a:pt x="2262" y="7523"/>
                  </a:lnTo>
                  <a:cubicBezTo>
                    <a:pt x="2120" y="7541"/>
                    <a:pt x="1974" y="7575"/>
                    <a:pt x="1837" y="7622"/>
                  </a:cubicBezTo>
                  <a:cubicBezTo>
                    <a:pt x="1011" y="7891"/>
                    <a:pt x="397" y="8561"/>
                    <a:pt x="198" y="9411"/>
                  </a:cubicBezTo>
                  <a:cubicBezTo>
                    <a:pt x="0" y="10261"/>
                    <a:pt x="251" y="11139"/>
                    <a:pt x="878" y="11754"/>
                  </a:cubicBezTo>
                  <a:lnTo>
                    <a:pt x="3670" y="14478"/>
                  </a:lnTo>
                  <a:cubicBezTo>
                    <a:pt x="3546" y="14743"/>
                    <a:pt x="3471" y="15021"/>
                    <a:pt x="3447" y="15314"/>
                  </a:cubicBezTo>
                  <a:cubicBezTo>
                    <a:pt x="3367" y="16301"/>
                    <a:pt x="3872" y="17226"/>
                    <a:pt x="4775" y="17845"/>
                  </a:cubicBezTo>
                  <a:lnTo>
                    <a:pt x="4104" y="21713"/>
                  </a:lnTo>
                  <a:cubicBezTo>
                    <a:pt x="3953" y="22576"/>
                    <a:pt x="4254" y="23435"/>
                    <a:pt x="4921" y="24012"/>
                  </a:cubicBezTo>
                  <a:cubicBezTo>
                    <a:pt x="5383" y="24412"/>
                    <a:pt x="5954" y="24623"/>
                    <a:pt x="6539" y="24623"/>
                  </a:cubicBezTo>
                  <a:cubicBezTo>
                    <a:pt x="6796" y="24623"/>
                    <a:pt x="7056" y="24582"/>
                    <a:pt x="7310" y="24498"/>
                  </a:cubicBezTo>
                  <a:cubicBezTo>
                    <a:pt x="7442" y="24455"/>
                    <a:pt x="7575" y="24404"/>
                    <a:pt x="7697" y="24337"/>
                  </a:cubicBezTo>
                  <a:lnTo>
                    <a:pt x="12939" y="21589"/>
                  </a:lnTo>
                  <a:lnTo>
                    <a:pt x="18165" y="24347"/>
                  </a:lnTo>
                  <a:cubicBezTo>
                    <a:pt x="18532" y="24540"/>
                    <a:pt x="18929" y="24638"/>
                    <a:pt x="19329" y="24638"/>
                  </a:cubicBezTo>
                  <a:cubicBezTo>
                    <a:pt x="19585" y="24638"/>
                    <a:pt x="19842" y="24598"/>
                    <a:pt x="20092" y="24517"/>
                  </a:cubicBezTo>
                  <a:cubicBezTo>
                    <a:pt x="21273" y="24130"/>
                    <a:pt x="21981" y="22964"/>
                    <a:pt x="21773" y="21741"/>
                  </a:cubicBezTo>
                  <a:lnTo>
                    <a:pt x="20998" y="17198"/>
                  </a:lnTo>
                  <a:cubicBezTo>
                    <a:pt x="22652" y="16594"/>
                    <a:pt x="23620" y="15225"/>
                    <a:pt x="23365" y="13817"/>
                  </a:cubicBezTo>
                  <a:cubicBezTo>
                    <a:pt x="23345" y="13704"/>
                    <a:pt x="23312" y="13591"/>
                    <a:pt x="23280" y="13477"/>
                  </a:cubicBezTo>
                  <a:lnTo>
                    <a:pt x="25017" y="11786"/>
                  </a:lnTo>
                  <a:cubicBezTo>
                    <a:pt x="25701" y="11126"/>
                    <a:pt x="25947" y="10153"/>
                    <a:pt x="25655" y="9251"/>
                  </a:cubicBezTo>
                  <a:cubicBezTo>
                    <a:pt x="25361" y="8340"/>
                    <a:pt x="24596" y="7693"/>
                    <a:pt x="23652" y="7551"/>
                  </a:cubicBezTo>
                  <a:lnTo>
                    <a:pt x="17803" y="6697"/>
                  </a:lnTo>
                  <a:lnTo>
                    <a:pt x="15196" y="1393"/>
                  </a:lnTo>
                  <a:cubicBezTo>
                    <a:pt x="14856" y="691"/>
                    <a:pt x="14213" y="194"/>
                    <a:pt x="13429" y="44"/>
                  </a:cubicBezTo>
                  <a:cubicBezTo>
                    <a:pt x="13274" y="15"/>
                    <a:pt x="13117" y="1"/>
                    <a:pt x="12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4"/>
            <p:cNvSpPr/>
            <p:nvPr/>
          </p:nvSpPr>
          <p:spPr>
            <a:xfrm>
              <a:off x="5304632" y="2120685"/>
              <a:ext cx="823674" cy="767046"/>
            </a:xfrm>
            <a:custGeom>
              <a:avLst/>
              <a:gdLst/>
              <a:ahLst/>
              <a:cxnLst/>
              <a:rect l="l" t="t" r="r" b="b"/>
              <a:pathLst>
                <a:path w="23360" h="21754" extrusionOk="0">
                  <a:moveTo>
                    <a:pt x="11692" y="1"/>
                  </a:moveTo>
                  <a:cubicBezTo>
                    <a:pt x="11321" y="1"/>
                    <a:pt x="10950" y="191"/>
                    <a:pt x="10761" y="576"/>
                  </a:cubicBezTo>
                  <a:lnTo>
                    <a:pt x="8042" y="6072"/>
                  </a:lnTo>
                  <a:cubicBezTo>
                    <a:pt x="7886" y="6379"/>
                    <a:pt x="7593" y="6588"/>
                    <a:pt x="7257" y="6634"/>
                  </a:cubicBezTo>
                  <a:lnTo>
                    <a:pt x="1190" y="7508"/>
                  </a:lnTo>
                  <a:cubicBezTo>
                    <a:pt x="340" y="7630"/>
                    <a:pt x="0" y="8678"/>
                    <a:pt x="614" y="9279"/>
                  </a:cubicBezTo>
                  <a:lnTo>
                    <a:pt x="4387" y="12971"/>
                  </a:lnTo>
                  <a:cubicBezTo>
                    <a:pt x="3943" y="13211"/>
                    <a:pt x="3646" y="13571"/>
                    <a:pt x="3613" y="13996"/>
                  </a:cubicBezTo>
                  <a:cubicBezTo>
                    <a:pt x="3556" y="14676"/>
                    <a:pt x="4184" y="15308"/>
                    <a:pt x="5104" y="15587"/>
                  </a:cubicBezTo>
                  <a:lnTo>
                    <a:pt x="4250" y="20521"/>
                  </a:lnTo>
                  <a:cubicBezTo>
                    <a:pt x="4130" y="21191"/>
                    <a:pt x="4666" y="21736"/>
                    <a:pt x="5272" y="21736"/>
                  </a:cubicBezTo>
                  <a:cubicBezTo>
                    <a:pt x="5430" y="21736"/>
                    <a:pt x="5594" y="21699"/>
                    <a:pt x="5751" y="21617"/>
                  </a:cubicBezTo>
                  <a:lnTo>
                    <a:pt x="11182" y="18770"/>
                  </a:lnTo>
                  <a:cubicBezTo>
                    <a:pt x="11329" y="18691"/>
                    <a:pt x="11492" y="18653"/>
                    <a:pt x="11655" y="18653"/>
                  </a:cubicBezTo>
                  <a:cubicBezTo>
                    <a:pt x="11775" y="18653"/>
                    <a:pt x="11894" y="18673"/>
                    <a:pt x="12008" y="18713"/>
                  </a:cubicBezTo>
                  <a:cubicBezTo>
                    <a:pt x="12060" y="18732"/>
                    <a:pt x="12102" y="18751"/>
                    <a:pt x="12145" y="18775"/>
                  </a:cubicBezTo>
                  <a:lnTo>
                    <a:pt x="17566" y="21632"/>
                  </a:lnTo>
                  <a:cubicBezTo>
                    <a:pt x="17725" y="21716"/>
                    <a:pt x="17891" y="21754"/>
                    <a:pt x="18051" y="21754"/>
                  </a:cubicBezTo>
                  <a:cubicBezTo>
                    <a:pt x="18655" y="21754"/>
                    <a:pt x="19188" y="21212"/>
                    <a:pt x="19072" y="20540"/>
                  </a:cubicBezTo>
                  <a:lnTo>
                    <a:pt x="18066" y="14614"/>
                  </a:lnTo>
                  <a:cubicBezTo>
                    <a:pt x="18250" y="14614"/>
                    <a:pt x="18444" y="14595"/>
                    <a:pt x="18638" y="14562"/>
                  </a:cubicBezTo>
                  <a:cubicBezTo>
                    <a:pt x="19913" y="14331"/>
                    <a:pt x="20819" y="13466"/>
                    <a:pt x="20668" y="12636"/>
                  </a:cubicBezTo>
                  <a:cubicBezTo>
                    <a:pt x="20612" y="12320"/>
                    <a:pt x="20413" y="12055"/>
                    <a:pt x="20115" y="11857"/>
                  </a:cubicBezTo>
                  <a:lnTo>
                    <a:pt x="22741" y="9307"/>
                  </a:lnTo>
                  <a:cubicBezTo>
                    <a:pt x="23360" y="8712"/>
                    <a:pt x="23020" y="7664"/>
                    <a:pt x="22166" y="7541"/>
                  </a:cubicBezTo>
                  <a:lnTo>
                    <a:pt x="16107" y="6653"/>
                  </a:lnTo>
                  <a:cubicBezTo>
                    <a:pt x="15767" y="6601"/>
                    <a:pt x="15474" y="6384"/>
                    <a:pt x="15327" y="6082"/>
                  </a:cubicBezTo>
                  <a:lnTo>
                    <a:pt x="12622" y="581"/>
                  </a:lnTo>
                  <a:cubicBezTo>
                    <a:pt x="12466" y="264"/>
                    <a:pt x="12187" y="80"/>
                    <a:pt x="11890" y="19"/>
                  </a:cubicBezTo>
                  <a:cubicBezTo>
                    <a:pt x="11825" y="7"/>
                    <a:pt x="11758" y="1"/>
                    <a:pt x="116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4"/>
            <p:cNvSpPr/>
            <p:nvPr/>
          </p:nvSpPr>
          <p:spPr>
            <a:xfrm>
              <a:off x="5304984" y="2121954"/>
              <a:ext cx="823674" cy="766940"/>
            </a:xfrm>
            <a:custGeom>
              <a:avLst/>
              <a:gdLst/>
              <a:ahLst/>
              <a:cxnLst/>
              <a:rect l="l" t="t" r="r" b="b"/>
              <a:pathLst>
                <a:path w="23360" h="21751" extrusionOk="0">
                  <a:moveTo>
                    <a:pt x="11684" y="0"/>
                  </a:moveTo>
                  <a:cubicBezTo>
                    <a:pt x="11316" y="0"/>
                    <a:pt x="10948" y="192"/>
                    <a:pt x="10761" y="578"/>
                  </a:cubicBezTo>
                  <a:lnTo>
                    <a:pt x="8041" y="6070"/>
                  </a:lnTo>
                  <a:cubicBezTo>
                    <a:pt x="7890" y="6376"/>
                    <a:pt x="7598" y="6584"/>
                    <a:pt x="7258" y="6637"/>
                  </a:cubicBezTo>
                  <a:lnTo>
                    <a:pt x="1195" y="7505"/>
                  </a:lnTo>
                  <a:cubicBezTo>
                    <a:pt x="340" y="7628"/>
                    <a:pt x="0" y="8676"/>
                    <a:pt x="613" y="9276"/>
                  </a:cubicBezTo>
                  <a:lnTo>
                    <a:pt x="4996" y="13558"/>
                  </a:lnTo>
                  <a:cubicBezTo>
                    <a:pt x="5242" y="13799"/>
                    <a:pt x="5355" y="14144"/>
                    <a:pt x="5298" y="14479"/>
                  </a:cubicBezTo>
                  <a:lnTo>
                    <a:pt x="4250" y="20519"/>
                  </a:lnTo>
                  <a:cubicBezTo>
                    <a:pt x="4133" y="21187"/>
                    <a:pt x="4666" y="21735"/>
                    <a:pt x="5273" y="21735"/>
                  </a:cubicBezTo>
                  <a:cubicBezTo>
                    <a:pt x="5432" y="21735"/>
                    <a:pt x="5597" y="21697"/>
                    <a:pt x="5756" y="21614"/>
                  </a:cubicBezTo>
                  <a:lnTo>
                    <a:pt x="11181" y="18767"/>
                  </a:lnTo>
                  <a:cubicBezTo>
                    <a:pt x="11327" y="18689"/>
                    <a:pt x="11488" y="18650"/>
                    <a:pt x="11650" y="18650"/>
                  </a:cubicBezTo>
                  <a:cubicBezTo>
                    <a:pt x="11772" y="18650"/>
                    <a:pt x="11895" y="18672"/>
                    <a:pt x="12013" y="18715"/>
                  </a:cubicBezTo>
                  <a:cubicBezTo>
                    <a:pt x="12059" y="18728"/>
                    <a:pt x="12102" y="18748"/>
                    <a:pt x="12149" y="18771"/>
                  </a:cubicBezTo>
                  <a:lnTo>
                    <a:pt x="17566" y="21628"/>
                  </a:lnTo>
                  <a:cubicBezTo>
                    <a:pt x="17725" y="21713"/>
                    <a:pt x="17890" y="21751"/>
                    <a:pt x="18051" y="21751"/>
                  </a:cubicBezTo>
                  <a:cubicBezTo>
                    <a:pt x="18654" y="21751"/>
                    <a:pt x="19188" y="21209"/>
                    <a:pt x="19076" y="20537"/>
                  </a:cubicBezTo>
                  <a:lnTo>
                    <a:pt x="18047" y="14498"/>
                  </a:lnTo>
                  <a:cubicBezTo>
                    <a:pt x="17991" y="14158"/>
                    <a:pt x="18104" y="13818"/>
                    <a:pt x="18344" y="13578"/>
                  </a:cubicBezTo>
                  <a:lnTo>
                    <a:pt x="22740" y="9309"/>
                  </a:lnTo>
                  <a:cubicBezTo>
                    <a:pt x="23359" y="8709"/>
                    <a:pt x="23019" y="7661"/>
                    <a:pt x="22169" y="7537"/>
                  </a:cubicBezTo>
                  <a:lnTo>
                    <a:pt x="16106" y="6650"/>
                  </a:lnTo>
                  <a:cubicBezTo>
                    <a:pt x="15766" y="6598"/>
                    <a:pt x="15478" y="6386"/>
                    <a:pt x="15328" y="6079"/>
                  </a:cubicBezTo>
                  <a:lnTo>
                    <a:pt x="12621" y="578"/>
                  </a:lnTo>
                  <a:cubicBezTo>
                    <a:pt x="12471" y="262"/>
                    <a:pt x="12192" y="77"/>
                    <a:pt x="11889" y="21"/>
                  </a:cubicBezTo>
                  <a:cubicBezTo>
                    <a:pt x="11822" y="7"/>
                    <a:pt x="11753" y="0"/>
                    <a:pt x="11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4"/>
            <p:cNvSpPr/>
            <p:nvPr/>
          </p:nvSpPr>
          <p:spPr>
            <a:xfrm>
              <a:off x="5724192" y="2122659"/>
              <a:ext cx="404467" cy="766235"/>
            </a:xfrm>
            <a:custGeom>
              <a:avLst/>
              <a:gdLst/>
              <a:ahLst/>
              <a:cxnLst/>
              <a:rect l="l" t="t" r="r" b="b"/>
              <a:pathLst>
                <a:path w="11471" h="21731" extrusionOk="0">
                  <a:moveTo>
                    <a:pt x="0" y="1"/>
                  </a:moveTo>
                  <a:lnTo>
                    <a:pt x="0" y="1"/>
                  </a:lnTo>
                  <a:cubicBezTo>
                    <a:pt x="43" y="5671"/>
                    <a:pt x="90" y="12924"/>
                    <a:pt x="124" y="18695"/>
                  </a:cubicBezTo>
                  <a:cubicBezTo>
                    <a:pt x="170" y="18708"/>
                    <a:pt x="213" y="18728"/>
                    <a:pt x="260" y="18751"/>
                  </a:cubicBezTo>
                  <a:lnTo>
                    <a:pt x="5677" y="21608"/>
                  </a:lnTo>
                  <a:cubicBezTo>
                    <a:pt x="5836" y="21693"/>
                    <a:pt x="6001" y="21731"/>
                    <a:pt x="6162" y="21731"/>
                  </a:cubicBezTo>
                  <a:cubicBezTo>
                    <a:pt x="6765" y="21731"/>
                    <a:pt x="7299" y="21189"/>
                    <a:pt x="7187" y="20517"/>
                  </a:cubicBezTo>
                  <a:lnTo>
                    <a:pt x="6158" y="14478"/>
                  </a:lnTo>
                  <a:cubicBezTo>
                    <a:pt x="6102" y="14138"/>
                    <a:pt x="6215" y="13798"/>
                    <a:pt x="6455" y="13558"/>
                  </a:cubicBezTo>
                  <a:lnTo>
                    <a:pt x="10851" y="9289"/>
                  </a:lnTo>
                  <a:cubicBezTo>
                    <a:pt x="11470" y="8689"/>
                    <a:pt x="11130" y="7641"/>
                    <a:pt x="10280" y="7517"/>
                  </a:cubicBezTo>
                  <a:lnTo>
                    <a:pt x="4217" y="6630"/>
                  </a:lnTo>
                  <a:cubicBezTo>
                    <a:pt x="3877" y="6578"/>
                    <a:pt x="3589" y="6366"/>
                    <a:pt x="3439" y="6059"/>
                  </a:cubicBezTo>
                  <a:lnTo>
                    <a:pt x="732" y="558"/>
                  </a:lnTo>
                  <a:cubicBezTo>
                    <a:pt x="582" y="242"/>
                    <a:pt x="303" y="57"/>
                    <a:pt x="0" y="1"/>
                  </a:cubicBezTo>
                  <a:close/>
                </a:path>
              </a:pathLst>
            </a:custGeom>
            <a:solidFill>
              <a:schemeClr val="dk1">
                <a:alpha val="1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4"/>
            <p:cNvSpPr/>
            <p:nvPr/>
          </p:nvSpPr>
          <p:spPr>
            <a:xfrm>
              <a:off x="5518555" y="2455092"/>
              <a:ext cx="78489" cy="69921"/>
            </a:xfrm>
            <a:custGeom>
              <a:avLst/>
              <a:gdLst/>
              <a:ahLst/>
              <a:cxnLst/>
              <a:rect l="l" t="t" r="r" b="b"/>
              <a:pathLst>
                <a:path w="2226" h="1983" extrusionOk="0">
                  <a:moveTo>
                    <a:pt x="1112" y="1"/>
                  </a:moveTo>
                  <a:cubicBezTo>
                    <a:pt x="694" y="1"/>
                    <a:pt x="307" y="265"/>
                    <a:pt x="170" y="682"/>
                  </a:cubicBezTo>
                  <a:cubicBezTo>
                    <a:pt x="1" y="1201"/>
                    <a:pt x="284" y="1763"/>
                    <a:pt x="804" y="1933"/>
                  </a:cubicBezTo>
                  <a:cubicBezTo>
                    <a:pt x="906" y="1967"/>
                    <a:pt x="1010" y="1983"/>
                    <a:pt x="1112" y="1983"/>
                  </a:cubicBezTo>
                  <a:cubicBezTo>
                    <a:pt x="1529" y="1983"/>
                    <a:pt x="1919" y="1717"/>
                    <a:pt x="2055" y="1297"/>
                  </a:cubicBezTo>
                  <a:cubicBezTo>
                    <a:pt x="2225" y="776"/>
                    <a:pt x="1942" y="220"/>
                    <a:pt x="1423" y="50"/>
                  </a:cubicBezTo>
                  <a:cubicBezTo>
                    <a:pt x="1319" y="17"/>
                    <a:pt x="1215" y="1"/>
                    <a:pt x="1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4"/>
            <p:cNvSpPr/>
            <p:nvPr/>
          </p:nvSpPr>
          <p:spPr>
            <a:xfrm>
              <a:off x="5877856" y="2427977"/>
              <a:ext cx="61141" cy="54547"/>
            </a:xfrm>
            <a:custGeom>
              <a:avLst/>
              <a:gdLst/>
              <a:ahLst/>
              <a:cxnLst/>
              <a:rect l="l" t="t" r="r" b="b"/>
              <a:pathLst>
                <a:path w="1734" h="1547" extrusionOk="0">
                  <a:moveTo>
                    <a:pt x="866" y="1"/>
                  </a:moveTo>
                  <a:cubicBezTo>
                    <a:pt x="541" y="1"/>
                    <a:pt x="239" y="209"/>
                    <a:pt x="133" y="536"/>
                  </a:cubicBezTo>
                  <a:cubicBezTo>
                    <a:pt x="1" y="937"/>
                    <a:pt x="223" y="1375"/>
                    <a:pt x="629" y="1508"/>
                  </a:cubicBezTo>
                  <a:cubicBezTo>
                    <a:pt x="707" y="1534"/>
                    <a:pt x="787" y="1546"/>
                    <a:pt x="867" y="1546"/>
                  </a:cubicBezTo>
                  <a:cubicBezTo>
                    <a:pt x="1190" y="1546"/>
                    <a:pt x="1496" y="1339"/>
                    <a:pt x="1602" y="1012"/>
                  </a:cubicBezTo>
                  <a:cubicBezTo>
                    <a:pt x="1734" y="606"/>
                    <a:pt x="1511" y="172"/>
                    <a:pt x="1106" y="39"/>
                  </a:cubicBezTo>
                  <a:cubicBezTo>
                    <a:pt x="1026" y="13"/>
                    <a:pt x="945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4"/>
            <p:cNvSpPr/>
            <p:nvPr/>
          </p:nvSpPr>
          <p:spPr>
            <a:xfrm>
              <a:off x="5751166" y="2578503"/>
              <a:ext cx="124961" cy="78841"/>
            </a:xfrm>
            <a:custGeom>
              <a:avLst/>
              <a:gdLst/>
              <a:ahLst/>
              <a:cxnLst/>
              <a:rect l="l" t="t" r="r" b="b"/>
              <a:pathLst>
                <a:path w="3544" h="2236" extrusionOk="0">
                  <a:moveTo>
                    <a:pt x="3084" y="1"/>
                  </a:moveTo>
                  <a:lnTo>
                    <a:pt x="345" y="667"/>
                  </a:lnTo>
                  <a:cubicBezTo>
                    <a:pt x="345" y="667"/>
                    <a:pt x="0" y="2178"/>
                    <a:pt x="1776" y="2234"/>
                  </a:cubicBezTo>
                  <a:cubicBezTo>
                    <a:pt x="1799" y="2235"/>
                    <a:pt x="1823" y="2236"/>
                    <a:pt x="1845" y="2236"/>
                  </a:cubicBezTo>
                  <a:cubicBezTo>
                    <a:pt x="3544" y="2236"/>
                    <a:pt x="3084" y="1"/>
                    <a:pt x="3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4"/>
            <p:cNvSpPr/>
            <p:nvPr/>
          </p:nvSpPr>
          <p:spPr>
            <a:xfrm>
              <a:off x="5429841" y="2567925"/>
              <a:ext cx="169495" cy="108671"/>
            </a:xfrm>
            <a:custGeom>
              <a:avLst/>
              <a:gdLst/>
              <a:ahLst/>
              <a:cxnLst/>
              <a:rect l="l" t="t" r="r" b="b"/>
              <a:pathLst>
                <a:path w="4807" h="3082" extrusionOk="0">
                  <a:moveTo>
                    <a:pt x="2228" y="0"/>
                  </a:moveTo>
                  <a:cubicBezTo>
                    <a:pt x="1074" y="0"/>
                    <a:pt x="137" y="566"/>
                    <a:pt x="71" y="1345"/>
                  </a:cubicBezTo>
                  <a:cubicBezTo>
                    <a:pt x="1" y="2190"/>
                    <a:pt x="987" y="2959"/>
                    <a:pt x="2276" y="3068"/>
                  </a:cubicBezTo>
                  <a:cubicBezTo>
                    <a:pt x="2378" y="3077"/>
                    <a:pt x="2479" y="3081"/>
                    <a:pt x="2579" y="3081"/>
                  </a:cubicBezTo>
                  <a:cubicBezTo>
                    <a:pt x="3733" y="3081"/>
                    <a:pt x="4671" y="2515"/>
                    <a:pt x="4737" y="1737"/>
                  </a:cubicBezTo>
                  <a:cubicBezTo>
                    <a:pt x="4807" y="891"/>
                    <a:pt x="3820" y="122"/>
                    <a:pt x="2531" y="13"/>
                  </a:cubicBezTo>
                  <a:cubicBezTo>
                    <a:pt x="2429" y="4"/>
                    <a:pt x="2328" y="0"/>
                    <a:pt x="2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4"/>
            <p:cNvSpPr/>
            <p:nvPr/>
          </p:nvSpPr>
          <p:spPr>
            <a:xfrm>
              <a:off x="5866044" y="2526811"/>
              <a:ext cx="173197" cy="110470"/>
            </a:xfrm>
            <a:custGeom>
              <a:avLst/>
              <a:gdLst/>
              <a:ahLst/>
              <a:cxnLst/>
              <a:rect l="l" t="t" r="r" b="b"/>
              <a:pathLst>
                <a:path w="4912" h="3133" extrusionOk="0">
                  <a:moveTo>
                    <a:pt x="2801" y="0"/>
                  </a:moveTo>
                  <a:cubicBezTo>
                    <a:pt x="2601" y="0"/>
                    <a:pt x="2393" y="18"/>
                    <a:pt x="2182" y="56"/>
                  </a:cubicBezTo>
                  <a:cubicBezTo>
                    <a:pt x="907" y="287"/>
                    <a:pt x="0" y="1151"/>
                    <a:pt x="152" y="1982"/>
                  </a:cubicBezTo>
                  <a:cubicBezTo>
                    <a:pt x="274" y="2679"/>
                    <a:pt x="1099" y="3133"/>
                    <a:pt x="2106" y="3133"/>
                  </a:cubicBezTo>
                  <a:cubicBezTo>
                    <a:pt x="2306" y="3133"/>
                    <a:pt x="2514" y="3115"/>
                    <a:pt x="2725" y="3077"/>
                  </a:cubicBezTo>
                  <a:cubicBezTo>
                    <a:pt x="4000" y="2846"/>
                    <a:pt x="4912" y="1987"/>
                    <a:pt x="4760" y="1151"/>
                  </a:cubicBezTo>
                  <a:cubicBezTo>
                    <a:pt x="4634" y="454"/>
                    <a:pt x="3809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4"/>
            <p:cNvSpPr/>
            <p:nvPr/>
          </p:nvSpPr>
          <p:spPr>
            <a:xfrm>
              <a:off x="5552052" y="2556254"/>
              <a:ext cx="346676" cy="57262"/>
            </a:xfrm>
            <a:custGeom>
              <a:avLst/>
              <a:gdLst/>
              <a:ahLst/>
              <a:cxnLst/>
              <a:rect l="l" t="t" r="r" b="b"/>
              <a:pathLst>
                <a:path w="9832" h="1624" extrusionOk="0">
                  <a:moveTo>
                    <a:pt x="9638" y="0"/>
                  </a:moveTo>
                  <a:cubicBezTo>
                    <a:pt x="9607" y="0"/>
                    <a:pt x="9575" y="9"/>
                    <a:pt x="9548" y="28"/>
                  </a:cubicBezTo>
                  <a:cubicBezTo>
                    <a:pt x="7957" y="1040"/>
                    <a:pt x="5426" y="1277"/>
                    <a:pt x="3398" y="1277"/>
                  </a:cubicBezTo>
                  <a:cubicBezTo>
                    <a:pt x="1623" y="1277"/>
                    <a:pt x="234" y="1095"/>
                    <a:pt x="203" y="1091"/>
                  </a:cubicBezTo>
                  <a:cubicBezTo>
                    <a:pt x="195" y="1089"/>
                    <a:pt x="186" y="1089"/>
                    <a:pt x="178" y="1089"/>
                  </a:cubicBezTo>
                  <a:cubicBezTo>
                    <a:pt x="98" y="1089"/>
                    <a:pt x="27" y="1151"/>
                    <a:pt x="14" y="1237"/>
                  </a:cubicBezTo>
                  <a:cubicBezTo>
                    <a:pt x="0" y="1326"/>
                    <a:pt x="66" y="1411"/>
                    <a:pt x="161" y="1425"/>
                  </a:cubicBezTo>
                  <a:cubicBezTo>
                    <a:pt x="279" y="1444"/>
                    <a:pt x="1663" y="1623"/>
                    <a:pt x="3419" y="1623"/>
                  </a:cubicBezTo>
                  <a:cubicBezTo>
                    <a:pt x="5482" y="1623"/>
                    <a:pt x="8060" y="1374"/>
                    <a:pt x="9727" y="311"/>
                  </a:cubicBezTo>
                  <a:cubicBezTo>
                    <a:pt x="9807" y="263"/>
                    <a:pt x="9831" y="160"/>
                    <a:pt x="9779" y="80"/>
                  </a:cubicBezTo>
                  <a:cubicBezTo>
                    <a:pt x="9749" y="28"/>
                    <a:pt x="9694" y="0"/>
                    <a:pt x="9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3" name="Google Shape;2213;p54"/>
          <p:cNvGrpSpPr/>
          <p:nvPr/>
        </p:nvGrpSpPr>
        <p:grpSpPr>
          <a:xfrm rot="-3612518">
            <a:off x="120608" y="4531158"/>
            <a:ext cx="470559" cy="601228"/>
            <a:chOff x="4257150" y="439500"/>
            <a:chExt cx="496378" cy="634217"/>
          </a:xfrm>
        </p:grpSpPr>
        <p:sp>
          <p:nvSpPr>
            <p:cNvPr id="2214" name="Google Shape;2214;p54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4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4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4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4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4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4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28715" y="99768"/>
            <a:ext cx="3681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a. </a:t>
            </a:r>
            <a:r>
              <a:rPr lang="en-US" sz="2000" b="1" dirty="0" err="1">
                <a:solidFill>
                  <a:srgbClr val="002060"/>
                </a:solidFill>
              </a:rPr>
              <a:t>Tính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chất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cơ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bản</a:t>
            </a:r>
            <a:endParaRPr lang="vi-VN" sz="20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8452" y="499878"/>
            <a:ext cx="718947" cy="4033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32143" y="963408"/>
                <a:ext cx="7843110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a)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vì</a:t>
                </a:r>
                <a:r>
                  <a:rPr lang="en-US" sz="2000" dirty="0"/>
                  <a:t> 1.10 = 5.2 (</a:t>
                </a:r>
                <a:r>
                  <a:rPr lang="en-US" sz="2000" dirty="0" err="1"/>
                  <a:t>quy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tắc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nhau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)</a:t>
                </a:r>
                <a:endParaRPr lang="vi-VN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963408"/>
                <a:ext cx="7843110" cy="529504"/>
              </a:xfrm>
              <a:prstGeom prst="rect">
                <a:avLst/>
              </a:prstGeom>
              <a:blipFill>
                <a:blip r:embed="rId4"/>
                <a:stretch>
                  <a:fillRect l="-855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39993" y="1764406"/>
            <a:ext cx="328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ở </a:t>
            </a:r>
            <a:endParaRPr lang="vi-VN" sz="2000" dirty="0"/>
          </a:p>
        </p:txBody>
      </p:sp>
      <p:sp>
        <p:nvSpPr>
          <p:cNvPr id="7" name="Rectangle 6"/>
          <p:cNvSpPr/>
          <p:nvPr/>
        </p:nvSpPr>
        <p:spPr>
          <a:xfrm>
            <a:off x="4224270" y="1764406"/>
            <a:ext cx="425003" cy="4250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733935" y="1698084"/>
                <a:ext cx="1173719" cy="625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935" y="1698084"/>
                <a:ext cx="1173719" cy="625877"/>
              </a:xfrm>
              <a:prstGeom prst="rect">
                <a:avLst/>
              </a:prstGeom>
              <a:blipFill>
                <a:blip r:embed="rId5"/>
                <a:stretch>
                  <a:fillRect r="-729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866197" y="1630709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1 . </a:t>
            </a:r>
            <a:endParaRPr lang="vi-VN" sz="2000" dirty="0"/>
          </a:p>
        </p:txBody>
      </p:sp>
      <p:sp>
        <p:nvSpPr>
          <p:cNvPr id="87" name="Rectangle 86"/>
          <p:cNvSpPr/>
          <p:nvPr/>
        </p:nvSpPr>
        <p:spPr>
          <a:xfrm>
            <a:off x="6277632" y="1630709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860705" y="2000144"/>
            <a:ext cx="914400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5866197" y="2045950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5 . </a:t>
            </a:r>
            <a:endParaRPr lang="vi-VN" sz="2000" dirty="0"/>
          </a:p>
        </p:txBody>
      </p:sp>
      <p:sp>
        <p:nvSpPr>
          <p:cNvPr id="91" name="Rectangle 90"/>
          <p:cNvSpPr/>
          <p:nvPr/>
        </p:nvSpPr>
        <p:spPr>
          <a:xfrm>
            <a:off x="6277632" y="2058829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932143" y="2995577"/>
                <a:ext cx="7843110" cy="836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b)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vì</a:t>
                </a:r>
                <a:r>
                  <a:rPr lang="en-US" sz="2000" dirty="0"/>
                  <a:t> 4.(-6) = 24.(-1) (</a:t>
                </a:r>
                <a:r>
                  <a:rPr lang="en-US" sz="2000" dirty="0" err="1"/>
                  <a:t>quy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tắc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nhau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)</a:t>
                </a:r>
                <a:endParaRPr lang="vi-VN" sz="20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2995577"/>
                <a:ext cx="7843110" cy="836639"/>
              </a:xfrm>
              <a:prstGeom prst="rect">
                <a:avLst/>
              </a:prstGeom>
              <a:blipFill>
                <a:blip r:embed="rId6"/>
                <a:stretch>
                  <a:fillRect l="-855" r="-233" b="-115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939993" y="3796575"/>
            <a:ext cx="328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ở </a:t>
            </a:r>
            <a:endParaRPr lang="vi-VN" sz="2000" dirty="0"/>
          </a:p>
        </p:txBody>
      </p:sp>
      <p:sp>
        <p:nvSpPr>
          <p:cNvPr id="94" name="Rectangle 93"/>
          <p:cNvSpPr/>
          <p:nvPr/>
        </p:nvSpPr>
        <p:spPr>
          <a:xfrm>
            <a:off x="4224270" y="3796575"/>
            <a:ext cx="425003" cy="4250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4752558" y="3713959"/>
                <a:ext cx="1351652" cy="615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558" y="3713959"/>
                <a:ext cx="1351652" cy="615618"/>
              </a:xfrm>
              <a:prstGeom prst="rect">
                <a:avLst/>
              </a:prstGeom>
              <a:blipFill>
                <a:blip r:embed="rId7"/>
                <a:stretch>
                  <a:fillRect r="-6335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 95"/>
          <p:cNvSpPr/>
          <p:nvPr/>
        </p:nvSpPr>
        <p:spPr>
          <a:xfrm>
            <a:off x="6046503" y="3662878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4 : </a:t>
            </a:r>
            <a:endParaRPr lang="vi-VN" sz="2000" dirty="0"/>
          </a:p>
        </p:txBody>
      </p:sp>
      <p:sp>
        <p:nvSpPr>
          <p:cNvPr id="97" name="Rectangle 96"/>
          <p:cNvSpPr/>
          <p:nvPr/>
        </p:nvSpPr>
        <p:spPr>
          <a:xfrm>
            <a:off x="6639101" y="3665770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 flipV="1">
            <a:off x="6041011" y="4032313"/>
            <a:ext cx="914400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6046503" y="4078119"/>
            <a:ext cx="61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24: </a:t>
            </a:r>
            <a:endParaRPr lang="vi-VN" sz="2000" dirty="0"/>
          </a:p>
        </p:txBody>
      </p:sp>
      <p:sp>
        <p:nvSpPr>
          <p:cNvPr id="100" name="Rectangle 99"/>
          <p:cNvSpPr/>
          <p:nvPr/>
        </p:nvSpPr>
        <p:spPr>
          <a:xfrm>
            <a:off x="6639101" y="4093890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277632" y="1645691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2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285482" y="2071708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2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623939" y="3611527"/>
            <a:ext cx="414784" cy="364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-4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607793" y="4077273"/>
            <a:ext cx="414784" cy="364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-4</a:t>
            </a:r>
            <a:endParaRPr lang="vi-VN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32143" y="2446060"/>
                <a:ext cx="7816413" cy="536942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Giá </a:t>
                </a:r>
                <a:r>
                  <a:rPr lang="en-US" sz="2000" dirty="0" err="1">
                    <a:latin typeface="+mn-lt"/>
                  </a:rPr>
                  <a:t>trị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phân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số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không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thay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đổi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khi</a:t>
                </a:r>
                <a:r>
                  <a:rPr lang="en-US" sz="2000" dirty="0">
                    <a:latin typeface="+mn-lt"/>
                  </a:rPr>
                  <a:t> ta </a:t>
                </a:r>
                <a:r>
                  <a:rPr lang="en-US" sz="2000" dirty="0" err="1">
                    <a:latin typeface="+mn-lt"/>
                  </a:rPr>
                  <a:t>nhân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cả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tử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và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mẫu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với</a:t>
                </a:r>
                <a:r>
                  <a:rPr lang="en-US" sz="2000" dirty="0">
                    <a:latin typeface="+mn-lt"/>
                  </a:rPr>
                  <a:t> 2.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2446060"/>
                <a:ext cx="7816413" cy="536942"/>
              </a:xfrm>
              <a:prstGeom prst="rect">
                <a:avLst/>
              </a:prstGeom>
              <a:blipFill>
                <a:blip r:embed="rId8"/>
                <a:stretch>
                  <a:fillRect l="-858" r="-234" b="-68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932143" y="4543019"/>
                <a:ext cx="8042247" cy="52629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Giá </a:t>
                </a:r>
                <a:r>
                  <a:rPr lang="en-US" sz="2000" dirty="0" err="1">
                    <a:latin typeface="+mn-lt"/>
                  </a:rPr>
                  <a:t>trị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phân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số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không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thay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đổi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khi</a:t>
                </a:r>
                <a:r>
                  <a:rPr lang="en-US" sz="2000" dirty="0">
                    <a:latin typeface="+mn-lt"/>
                  </a:rPr>
                  <a:t> ta chia </a:t>
                </a:r>
                <a:r>
                  <a:rPr lang="en-US" sz="2000" dirty="0" err="1">
                    <a:latin typeface="+mn-lt"/>
                  </a:rPr>
                  <a:t>cả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tử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và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mẫu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cho</a:t>
                </a:r>
                <a:r>
                  <a:rPr lang="en-US" sz="2000" dirty="0">
                    <a:latin typeface="+mn-lt"/>
                  </a:rPr>
                  <a:t> -4.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4543019"/>
                <a:ext cx="8042247" cy="526298"/>
              </a:xfrm>
              <a:prstGeom prst="rect">
                <a:avLst/>
              </a:prstGeom>
              <a:blipFill>
                <a:blip r:embed="rId9"/>
                <a:stretch>
                  <a:fillRect l="-83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/>
      <p:bldP spid="9" grpId="0"/>
      <p:bldP spid="87" grpId="0" animBg="1"/>
      <p:bldP spid="87" grpId="1" animBg="1"/>
      <p:bldP spid="90" grpId="0"/>
      <p:bldP spid="91" grpId="0" animBg="1"/>
      <p:bldP spid="91" grpId="1" animBg="1"/>
      <p:bldP spid="92" grpId="0"/>
      <p:bldP spid="93" grpId="0"/>
      <p:bldP spid="94" grpId="0" animBg="1"/>
      <p:bldP spid="95" grpId="0"/>
      <p:bldP spid="96" grpId="0"/>
      <p:bldP spid="97" grpId="0" animBg="1"/>
      <p:bldP spid="97" grpId="1" animBg="1"/>
      <p:bldP spid="99" grpId="0"/>
      <p:bldP spid="100" grpId="0" animBg="1"/>
      <p:bldP spid="100" grpId="1" animBg="1"/>
      <p:bldP spid="101" grpId="0" animBg="1"/>
      <p:bldP spid="102" grpId="0" animBg="1"/>
      <p:bldP spid="103" grpId="0" animBg="1"/>
      <p:bldP spid="104" grpId="0" animBg="1"/>
      <p:bldP spid="12" grpId="0" animBg="1"/>
      <p:bldP spid="10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8" name="Google Shape;2248;p55"/>
          <p:cNvGrpSpPr/>
          <p:nvPr/>
        </p:nvGrpSpPr>
        <p:grpSpPr>
          <a:xfrm rot="598074">
            <a:off x="8503086" y="1828177"/>
            <a:ext cx="427484" cy="494392"/>
            <a:chOff x="7086900" y="2742275"/>
            <a:chExt cx="1912041" cy="2352039"/>
          </a:xfrm>
        </p:grpSpPr>
        <p:sp>
          <p:nvSpPr>
            <p:cNvPr id="2249" name="Google Shape;2249;p55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5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5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5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5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5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5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6" name="Google Shape;2256;p55"/>
          <p:cNvSpPr/>
          <p:nvPr/>
        </p:nvSpPr>
        <p:spPr>
          <a:xfrm rot="1386283">
            <a:off x="210644" y="38056"/>
            <a:ext cx="242402" cy="237022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7" name="Google Shape;2257;p55"/>
          <p:cNvGrpSpPr/>
          <p:nvPr/>
        </p:nvGrpSpPr>
        <p:grpSpPr>
          <a:xfrm flipH="1">
            <a:off x="173860" y="4749621"/>
            <a:ext cx="324130" cy="322718"/>
            <a:chOff x="5881974" y="3343444"/>
            <a:chExt cx="480264" cy="478243"/>
          </a:xfrm>
        </p:grpSpPr>
        <p:sp>
          <p:nvSpPr>
            <p:cNvPr id="2258" name="Google Shape;2258;p55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5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52921" y="271179"/>
            <a:ext cx="8117212" cy="2084657"/>
            <a:chOff x="1025914" y="1420851"/>
            <a:chExt cx="13898271" cy="2694802"/>
          </a:xfrm>
        </p:grpSpPr>
        <p:grpSp>
          <p:nvGrpSpPr>
            <p:cNvPr id="38" name="Group 2"/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40" name="Freeform 3"/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1389236" y="374010"/>
            <a:ext cx="7578403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 err="1"/>
              <a:t>Nếu</a:t>
            </a:r>
            <a:r>
              <a:rPr lang="en-US" sz="2000" dirty="0"/>
              <a:t> ta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0 </a:t>
            </a:r>
            <a:r>
              <a:rPr lang="en-US" sz="2000" dirty="0" err="1"/>
              <a:t>thì</a:t>
            </a:r>
            <a:r>
              <a:rPr lang="en-US" sz="2000" dirty="0"/>
              <a:t> ta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389235" y="1163143"/>
            <a:ext cx="7578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+mn-lt"/>
              </a:rPr>
              <a:t>Nếu</a:t>
            </a:r>
            <a:r>
              <a:rPr lang="en-US" sz="2000" dirty="0">
                <a:latin typeface="+mn-lt"/>
              </a:rPr>
              <a:t> ta chia </a:t>
            </a:r>
            <a:r>
              <a:rPr lang="en-US" sz="2000" dirty="0" err="1">
                <a:latin typeface="+mn-lt"/>
              </a:rPr>
              <a:t>cả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mẫu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phân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cùng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ước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chung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chúng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thì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được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phân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bằng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phân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cho</a:t>
            </a:r>
            <a:r>
              <a:rPr lang="en-US" sz="2000" dirty="0">
                <a:latin typeface="+mn-lt"/>
              </a:rPr>
              <a:t>.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4636395" y="-3315"/>
            <a:ext cx="4507605" cy="1803041"/>
          </a:xfrm>
          <a:prstGeom prst="cloudCallout">
            <a:avLst>
              <a:gd name="adj1" fmla="val -64008"/>
              <a:gd name="adj2" fmla="val 5178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dirty="0"/>
              <a:t>Qua HĐ5,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gì</a:t>
            </a:r>
            <a:r>
              <a:rPr lang="en-US" sz="2000" dirty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3555" y="78515"/>
            <a:ext cx="1054753" cy="2558337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2847554" y="2721825"/>
            <a:ext cx="4661764" cy="2243158"/>
            <a:chOff x="2525960" y="3119836"/>
            <a:chExt cx="9323528" cy="448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ounded Rectangle 45"/>
                <p:cNvSpPr/>
                <p:nvPr/>
              </p:nvSpPr>
              <p:spPr>
                <a:xfrm>
                  <a:off x="2525960" y="3119836"/>
                  <a:ext cx="9323528" cy="4486316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457200" indent="-457200"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buFont typeface="Wingdings" panose="05000000000000000000" pitchFamily="2" charset="2"/>
                    <a:buChar char="§"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4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m </a:t>
                  </a:r>
                  <a14:m>
                    <m:oMath xmlns:m="http://schemas.openxmlformats.org/officeDocument/2006/math">
                      <m:r>
                        <a:rPr lang="en-US" sz="2400" i="1" kern="12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en-US" sz="2400" b="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𝑍</m:t>
                      </m:r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, m </a:t>
                  </a:r>
                  <a14:m>
                    <m:oMath xmlns:m="http://schemas.openxmlformats.org/officeDocument/2006/math">
                      <m:r>
                        <a:rPr lang="en-US" sz="240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≠</m:t>
                      </m:r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0.</a:t>
                  </a:r>
                </a:p>
                <a:p>
                  <a:pPr marL="457200" indent="-457200"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buFont typeface="Wingdings" panose="05000000000000000000" pitchFamily="2" charset="2"/>
                    <a:buChar char="§"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4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n </a:t>
                  </a:r>
                  <a14:m>
                    <m:oMath xmlns:m="http://schemas.openxmlformats.org/officeDocument/2006/math">
                      <m:r>
                        <a:rPr lang="en-US" sz="240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ƯC(a, b)</a:t>
                  </a:r>
                </a:p>
              </p:txBody>
            </p:sp>
          </mc:Choice>
          <mc:Fallback xmlns="">
            <p:sp>
              <p:nvSpPr>
                <p:cNvPr id="46" name="Rounded 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60" y="3119836"/>
                  <a:ext cx="9323528" cy="4486316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3" grpId="0" animBg="1"/>
      <p:bldP spid="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94975" y="3735348"/>
            <a:ext cx="6875268" cy="1205832"/>
            <a:chOff x="2525958" y="3119836"/>
            <a:chExt cx="14628728" cy="4486316"/>
          </a:xfrm>
        </p:grpSpPr>
        <p:sp>
          <p:nvSpPr>
            <p:cNvPr id="5" name="Rounded Rectangle 4"/>
            <p:cNvSpPr/>
            <p:nvPr/>
          </p:nvSpPr>
          <p:spPr>
            <a:xfrm>
              <a:off x="2525958" y="3119836"/>
              <a:ext cx="14628728" cy="4486316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457200" indent="-457200" algn="just" defTabSz="457200">
                <a:lnSpc>
                  <a:spcPct val="130000"/>
                </a:lnSpc>
                <a:spcAft>
                  <a:spcPts val="500"/>
                </a:spcAft>
                <a:buClrTx/>
                <a:buFont typeface="Wingdings" panose="05000000000000000000" pitchFamily="2" charset="2"/>
                <a:buChar char="§"/>
                <a:defRPr/>
              </a:pP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Mỗi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đều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đưa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về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một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nó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mẫu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dương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1444" y="3119836"/>
              <a:ext cx="574584" cy="129492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914401" y="193184"/>
            <a:ext cx="1146219" cy="3219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Ví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dụ</a:t>
            </a:r>
            <a:r>
              <a:rPr lang="en-US" sz="2000" dirty="0">
                <a:solidFill>
                  <a:srgbClr val="002060"/>
                </a:solidFill>
              </a:rPr>
              <a:t> 4</a:t>
            </a:r>
            <a:endParaRPr lang="vi-VN" sz="20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1" y="628481"/>
            <a:ext cx="8036416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/>
              <a:t>Viết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nó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dương</a:t>
            </a:r>
            <a:r>
              <a:rPr lang="en-US" sz="20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56457" y="1017610"/>
                <a:ext cx="1107996" cy="745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;	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457" y="1017610"/>
                <a:ext cx="1107996" cy="745910"/>
              </a:xfrm>
              <a:prstGeom prst="rect">
                <a:avLst/>
              </a:prstGeom>
              <a:blipFill>
                <a:blip r:embed="rId3"/>
                <a:stretch>
                  <a:fillRect l="-8840" b="-737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529178" y="1034635"/>
                <a:ext cx="1007007" cy="734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.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178" y="1034635"/>
                <a:ext cx="1007007" cy="734560"/>
              </a:xfrm>
              <a:prstGeom prst="rect">
                <a:avLst/>
              </a:prstGeom>
              <a:blipFill>
                <a:blip r:embed="rId4"/>
                <a:stretch>
                  <a:fillRect l="-9091" r="-9091" b="-7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327302" y="1563465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2060"/>
                </a:solidFill>
              </a:rPr>
              <a:t>Giải</a:t>
            </a:r>
            <a:r>
              <a:rPr lang="en-US" sz="2000" b="1" u="sng" dirty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32067" y="1886002"/>
            <a:ext cx="49904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>
                <a:latin typeface="+mn-lt"/>
              </a:rPr>
              <a:t>Theo </a:t>
            </a:r>
            <a:r>
              <a:rPr lang="en-US" sz="2000" dirty="0" err="1">
                <a:latin typeface="+mn-lt"/>
              </a:rPr>
              <a:t>tính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chất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cơ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bản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phân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, ta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: </a:t>
            </a:r>
            <a:endParaRPr lang="vi-VN" sz="2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168203" y="2262624"/>
                <a:ext cx="2537137" cy="729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0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 . (−1)</m:t>
                        </m:r>
                      </m:num>
                      <m:den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.(−1)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203" y="2262624"/>
                <a:ext cx="2537137" cy="7297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168203" y="2926549"/>
                <a:ext cx="2537137" cy="729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0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(−2) . (−1)</m:t>
                        </m:r>
                      </m:num>
                      <m:den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−9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.(−1)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203" y="2926549"/>
                <a:ext cx="2537137" cy="7297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23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194;p33"/>
          <p:cNvGrpSpPr/>
          <p:nvPr/>
        </p:nvGrpSpPr>
        <p:grpSpPr>
          <a:xfrm>
            <a:off x="621083" y="151352"/>
            <a:ext cx="8655428" cy="2398014"/>
            <a:chOff x="465237" y="-2501"/>
            <a:chExt cx="8655428" cy="2398014"/>
          </a:xfrm>
        </p:grpSpPr>
        <p:sp>
          <p:nvSpPr>
            <p:cNvPr id="5" name="Google Shape;1195;p33"/>
            <p:cNvSpPr/>
            <p:nvPr/>
          </p:nvSpPr>
          <p:spPr>
            <a:xfrm>
              <a:off x="695083" y="-2501"/>
              <a:ext cx="8293071" cy="2398014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196;p33"/>
            <p:cNvSpPr/>
            <p:nvPr/>
          </p:nvSpPr>
          <p:spPr>
            <a:xfrm rot="8669325">
              <a:off x="8003982" y="1454568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" name="Google Shape;1198;p33"/>
          <p:cNvSpPr txBox="1">
            <a:spLocks noGrp="1"/>
          </p:cNvSpPr>
          <p:nvPr>
            <p:ph type="title"/>
          </p:nvPr>
        </p:nvSpPr>
        <p:spPr>
          <a:xfrm>
            <a:off x="1359591" y="18347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4.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9591" y="707374"/>
            <a:ext cx="7358578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thành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bằng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nó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mẫu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dương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26823" y="1675098"/>
                <a:ext cx="4541280" cy="58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/>
                  <a:t> ( a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400" dirty="0"/>
                  <a:t>, b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baseline="30000" dirty="0"/>
                  <a:t>*</a:t>
                </a:r>
                <a:r>
                  <a:rPr lang="en-US" sz="2400" dirty="0"/>
                  <a:t>) </a:t>
                </a:r>
                <a:endParaRPr lang="vi-VN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823" y="1675098"/>
                <a:ext cx="4541280" cy="586571"/>
              </a:xfrm>
              <a:prstGeom prst="rect">
                <a:avLst/>
              </a:prstGeom>
              <a:blipFill>
                <a:blip r:embed="rId2"/>
                <a:stretch>
                  <a:fillRect t="-1042" b="-93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322601" y="2717506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2060"/>
                </a:solidFill>
              </a:rPr>
              <a:t>Giải</a:t>
            </a:r>
            <a:r>
              <a:rPr lang="en-US" sz="2000" b="1" u="sng" dirty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23817" y="3556884"/>
                <a:ext cx="1621815" cy="662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  <m: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800" b="1" dirty="0">
                    <a:effectLst/>
                    <a:latin typeface="+mn-lt"/>
                  </a:rPr>
                  <a:t>   </a:t>
                </a:r>
                <a:endParaRPr lang="vi-VN" sz="2800" b="1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817" y="3556884"/>
                <a:ext cx="1621815" cy="662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28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8715" y="99768"/>
            <a:ext cx="404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2060"/>
                </a:solidFill>
              </a:rPr>
              <a:t>b. </a:t>
            </a:r>
            <a:r>
              <a:rPr lang="en-US" sz="2000" b="1" dirty="0" err="1">
                <a:solidFill>
                  <a:srgbClr val="002060"/>
                </a:solidFill>
              </a:rPr>
              <a:t>Rút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gọn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về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phân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số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tối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giản</a:t>
            </a:r>
            <a:endParaRPr lang="vi-VN" sz="20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7808" y="1075497"/>
            <a:ext cx="783658" cy="3657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6372" y="1025705"/>
            <a:ext cx="6832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</a:t>
            </a:r>
            <a:r>
              <a:rPr lang="en-US" sz="2000" dirty="0" err="1"/>
              <a:t>gọn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dương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tối</a:t>
            </a:r>
            <a:r>
              <a:rPr lang="en-US" sz="2000" dirty="0"/>
              <a:t> </a:t>
            </a:r>
            <a:r>
              <a:rPr lang="en-US" sz="2000" dirty="0" err="1"/>
              <a:t>giản</a:t>
            </a:r>
            <a:r>
              <a:rPr lang="en-US" sz="2000" dirty="0"/>
              <a:t>. </a:t>
            </a:r>
            <a:endParaRPr lang="vi-VN" sz="2000" dirty="0"/>
          </a:p>
        </p:txBody>
      </p:sp>
      <p:sp>
        <p:nvSpPr>
          <p:cNvPr id="7" name="Cloud Callout 6"/>
          <p:cNvSpPr/>
          <p:nvPr/>
        </p:nvSpPr>
        <p:spPr>
          <a:xfrm>
            <a:off x="800100" y="619908"/>
            <a:ext cx="6032021" cy="1459552"/>
          </a:xfrm>
          <a:prstGeom prst="cloudCallout">
            <a:avLst>
              <a:gd name="adj1" fmla="val 52983"/>
              <a:gd name="adj2" fmla="val 47436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>
                <a:solidFill>
                  <a:srgbClr val="C00000"/>
                </a:solidFill>
              </a:rPr>
              <a:t>Em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hãy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nêu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lại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khái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niệm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về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phân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số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tối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giản</a:t>
            </a:r>
            <a:r>
              <a:rPr lang="en-US" sz="2000" dirty="0">
                <a:solidFill>
                  <a:srgbClr val="C00000"/>
                </a:solidFill>
              </a:rPr>
              <a:t>. </a:t>
            </a:r>
            <a:r>
              <a:rPr lang="en-US" sz="2000" dirty="0" err="1">
                <a:solidFill>
                  <a:srgbClr val="C00000"/>
                </a:solidFill>
              </a:rPr>
              <a:t>Lấy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ví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dụ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về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phân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số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tối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giản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chưa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tối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giản</a:t>
            </a:r>
            <a:endParaRPr lang="vi-VN" sz="2000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7397" y="1412375"/>
            <a:ext cx="1276603" cy="13341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7917" y="2608067"/>
            <a:ext cx="81260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bước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rút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gọn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về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tối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giản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u="sng" dirty="0" err="1">
                <a:solidFill>
                  <a:srgbClr val="002060"/>
                </a:solidFill>
              </a:rPr>
              <a:t>Bước</a:t>
            </a:r>
            <a:r>
              <a:rPr lang="en-US" sz="2000" b="1" u="sng" dirty="0">
                <a:solidFill>
                  <a:srgbClr val="002060"/>
                </a:solidFill>
              </a:rPr>
              <a:t> 1: </a:t>
            </a:r>
            <a:r>
              <a:rPr lang="en-US" sz="2000" dirty="0" err="1">
                <a:solidFill>
                  <a:srgbClr val="002060"/>
                </a:solidFill>
              </a:rPr>
              <a:t>Tìm</a:t>
            </a:r>
            <a:r>
              <a:rPr lang="en-US" sz="2000" dirty="0">
                <a:solidFill>
                  <a:srgbClr val="002060"/>
                </a:solidFill>
              </a:rPr>
              <a:t> ƯCLN </a:t>
            </a:r>
            <a:r>
              <a:rPr lang="en-US" sz="2000" dirty="0" err="1">
                <a:solidFill>
                  <a:srgbClr val="002060"/>
                </a:solidFill>
              </a:rPr>
              <a:t>của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tử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và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mẫu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sau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khi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đã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bỏ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dấu</a:t>
            </a:r>
            <a:r>
              <a:rPr lang="en-US" sz="2000" dirty="0">
                <a:solidFill>
                  <a:srgbClr val="002060"/>
                </a:solidFill>
              </a:rPr>
              <a:t> “-”</a:t>
            </a:r>
          </a:p>
          <a:p>
            <a:pPr>
              <a:lnSpc>
                <a:spcPct val="150000"/>
              </a:lnSpc>
            </a:pPr>
            <a:r>
              <a:rPr lang="en-US" sz="2000" b="1" u="sng" dirty="0" err="1">
                <a:solidFill>
                  <a:srgbClr val="002060"/>
                </a:solidFill>
              </a:rPr>
              <a:t>Bước</a:t>
            </a:r>
            <a:r>
              <a:rPr lang="en-US" sz="2000" b="1" u="sng" dirty="0">
                <a:solidFill>
                  <a:srgbClr val="002060"/>
                </a:solidFill>
              </a:rPr>
              <a:t> 2: </a:t>
            </a:r>
            <a:r>
              <a:rPr lang="en-US" sz="2000" dirty="0">
                <a:solidFill>
                  <a:srgbClr val="002060"/>
                </a:solidFill>
              </a:rPr>
              <a:t>Chia </a:t>
            </a:r>
            <a:r>
              <a:rPr lang="en-US" sz="2000" dirty="0" err="1">
                <a:solidFill>
                  <a:srgbClr val="002060"/>
                </a:solidFill>
              </a:rPr>
              <a:t>cả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tử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và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mẫu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cho</a:t>
            </a:r>
            <a:r>
              <a:rPr lang="en-US" sz="2000" dirty="0">
                <a:solidFill>
                  <a:srgbClr val="002060"/>
                </a:solidFill>
              </a:rPr>
              <a:t> ƯCLN </a:t>
            </a:r>
            <a:r>
              <a:rPr lang="en-US" sz="2000" dirty="0" err="1">
                <a:solidFill>
                  <a:srgbClr val="002060"/>
                </a:solidFill>
              </a:rPr>
              <a:t>vừa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tìm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được</a:t>
            </a:r>
            <a:r>
              <a:rPr lang="en-US" sz="2000" dirty="0">
                <a:solidFill>
                  <a:srgbClr val="002060"/>
                </a:solidFill>
              </a:rPr>
              <a:t>, ta </a:t>
            </a:r>
            <a:r>
              <a:rPr lang="en-US" sz="2000" dirty="0" err="1">
                <a:solidFill>
                  <a:srgbClr val="002060"/>
                </a:solidFill>
              </a:rPr>
              <a:t>có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phân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số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tối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giản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cần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tìm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1706109" y="2089301"/>
            <a:ext cx="3804095" cy="1390918"/>
          </a:xfrm>
          <a:prstGeom prst="cloudCallout">
            <a:avLst>
              <a:gd name="adj1" fmla="val 82310"/>
              <a:gd name="adj2" fmla="val -3636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800" dirty="0" err="1">
                <a:solidFill>
                  <a:srgbClr val="C00000"/>
                </a:solidFill>
              </a:rPr>
              <a:t>Nêu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lại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các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bước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rút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gọn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phân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số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với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tử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và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mẫu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số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là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số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tự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nhiên</a:t>
            </a:r>
            <a:r>
              <a:rPr lang="en-US" sz="1800" dirty="0">
                <a:solidFill>
                  <a:srgbClr val="C00000"/>
                </a:solidFill>
              </a:rPr>
              <a:t>. </a:t>
            </a:r>
            <a:endParaRPr lang="vi-VN" sz="1800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64618" y="1739220"/>
            <a:ext cx="1276603" cy="13341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14280" y="852553"/>
                <a:ext cx="5954148" cy="980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nl-NL" sz="2000" b="1" u="sng" dirty="0"/>
                  <a:t>Ví dụ: </a:t>
                </a:r>
                <a:r>
                  <a:rPr lang="nl-NL" sz="2000" dirty="0"/>
                  <a:t>Các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2000" dirty="0"/>
                  <a:t> 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2000" dirty="0"/>
                  <a:t> ;... là các phân số tối giản.</a:t>
                </a:r>
                <a:endParaRPr lang="en-US" sz="2000" dirty="0"/>
              </a:p>
              <a:p>
                <a:pPr algn="just"/>
                <a:r>
                  <a:rPr lang="nl-NL" sz="2000" dirty="0"/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nl-NL" sz="2000" dirty="0"/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2000" dirty="0"/>
                  <a:t> ; ... là các phân số chưa tối giản</a:t>
                </a:r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280" y="852553"/>
                <a:ext cx="5954148" cy="980718"/>
              </a:xfrm>
              <a:prstGeom prst="rect">
                <a:avLst/>
              </a:prstGeom>
              <a:blipFill>
                <a:blip r:embed="rId4"/>
                <a:stretch>
                  <a:fillRect l="-1127" r="-1127" b="-31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85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  <p:bldP spid="7" grpId="0" animBg="1"/>
      <p:bldP spid="7" grpId="1" animBg="1"/>
      <p:bldP spid="9" grpId="0" uiExpand="1" build="allAtOnce"/>
      <p:bldP spid="10" grpId="0" animBg="1"/>
      <p:bldP spid="10" grpId="1" animBg="1"/>
      <p:bldP spid="13" grpId="0"/>
      <p:bldP spid="1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3412" y="224287"/>
            <a:ext cx="1328468" cy="448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Ví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dụ</a:t>
            </a:r>
            <a:r>
              <a:rPr lang="en-US" sz="2400" b="1" dirty="0">
                <a:solidFill>
                  <a:srgbClr val="002060"/>
                </a:solidFill>
              </a:rPr>
              <a:t> 5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6492" y="793632"/>
            <a:ext cx="6797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Rút</a:t>
            </a:r>
            <a:r>
              <a:rPr lang="en-US" sz="2400" dirty="0"/>
              <a:t> </a:t>
            </a:r>
            <a:r>
              <a:rPr lang="en-US" sz="2400" dirty="0" err="1"/>
              <a:t>gọn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tối</a:t>
            </a:r>
            <a:r>
              <a:rPr lang="en-US" sz="2400" dirty="0"/>
              <a:t> </a:t>
            </a:r>
            <a:r>
              <a:rPr lang="en-US" sz="2400" dirty="0" err="1"/>
              <a:t>giản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80229" y="1423670"/>
                <a:ext cx="1673523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2400" dirty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229" y="1423670"/>
                <a:ext cx="1673523" cy="613886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83216" y="1436765"/>
                <a:ext cx="1673523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400" dirty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216" y="1436765"/>
                <a:ext cx="1673523" cy="613886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391613" y="2050651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2060"/>
                </a:solidFill>
              </a:rPr>
              <a:t>Giải</a:t>
            </a:r>
            <a:r>
              <a:rPr lang="en-US" sz="2000" b="1" u="sng" dirty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83411" y="2557533"/>
                <a:ext cx="7280695" cy="664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effectLst/>
                    <a:latin typeface="+mn-lt"/>
                  </a:rPr>
                  <a:t>a) </a:t>
                </a:r>
                <a:r>
                  <a:rPr lang="en-US" sz="2400" dirty="0" err="1">
                    <a:effectLst/>
                    <a:latin typeface="+mn-lt"/>
                  </a:rPr>
                  <a:t>Có</a:t>
                </a:r>
                <a:r>
                  <a:rPr lang="en-US" sz="2400" dirty="0">
                    <a:effectLst/>
                    <a:latin typeface="+mn-lt"/>
                  </a:rPr>
                  <a:t>: ƯCLN (12, 15) = 3.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: 3</m:t>
                        </m:r>
                      </m:num>
                      <m:den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−15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: 3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     </a:t>
                </a:r>
                <a:endParaRPr lang="vi-VN" sz="24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11" y="2557533"/>
                <a:ext cx="7280695" cy="664284"/>
              </a:xfrm>
              <a:prstGeom prst="rect">
                <a:avLst/>
              </a:prstGeom>
              <a:blipFill>
                <a:blip r:embed="rId4"/>
                <a:stretch>
                  <a:fillRect l="-1255" b="-9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83411" y="3568492"/>
                <a:ext cx="7280695" cy="643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effectLst/>
                    <a:latin typeface="+mn-lt"/>
                  </a:rPr>
                  <a:t>b) </a:t>
                </a:r>
                <a:r>
                  <a:rPr lang="en-US" sz="2400" dirty="0" err="1">
                    <a:effectLst/>
                    <a:latin typeface="+mn-lt"/>
                  </a:rPr>
                  <a:t>Có</a:t>
                </a:r>
                <a:r>
                  <a:rPr lang="en-US" sz="2400" dirty="0">
                    <a:effectLst/>
                    <a:latin typeface="+mn-lt"/>
                  </a:rPr>
                  <a:t>: ƯCLN (24, 36) = 12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−24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: 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   : 12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     </a:t>
                </a:r>
                <a:endParaRPr lang="vi-VN" sz="24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11" y="3568492"/>
                <a:ext cx="7280695" cy="643061"/>
              </a:xfrm>
              <a:prstGeom prst="rect">
                <a:avLst/>
              </a:prstGeom>
              <a:blipFill>
                <a:blip r:embed="rId5"/>
                <a:stretch>
                  <a:fillRect l="-1255" b="-7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10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6159" y="103519"/>
            <a:ext cx="1328468" cy="448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Ví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dụ</a:t>
            </a:r>
            <a:r>
              <a:rPr lang="en-US" sz="2000" b="1" dirty="0">
                <a:solidFill>
                  <a:srgbClr val="002060"/>
                </a:solidFill>
              </a:rPr>
              <a:t> 6</a:t>
            </a:r>
            <a:endParaRPr lang="vi-VN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3081" y="609356"/>
                <a:ext cx="6728602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a) </a:t>
                </a:r>
                <a:r>
                  <a:rPr lang="en-US" sz="2000" dirty="0" err="1"/>
                  <a:t>Rút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gọn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về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giản</a:t>
                </a:r>
                <a:r>
                  <a:rPr lang="en-US" sz="2000" dirty="0"/>
                  <a:t>.</a:t>
                </a:r>
                <a:endParaRPr lang="vi-VN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81" y="609356"/>
                <a:ext cx="6728602" cy="529504"/>
              </a:xfrm>
              <a:prstGeom prst="rect">
                <a:avLst/>
              </a:prstGeom>
              <a:blipFill>
                <a:blip r:embed="rId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80228" y="997936"/>
                <a:ext cx="7487728" cy="101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mà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mẫu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chữ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.</a:t>
                </a:r>
                <a:endParaRPr lang="vi-VN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228" y="997936"/>
                <a:ext cx="7487728" cy="1019125"/>
              </a:xfrm>
              <a:prstGeom prst="rect">
                <a:avLst/>
              </a:prstGeom>
              <a:blipFill>
                <a:blip r:embed="rId3"/>
                <a:stretch>
                  <a:fillRect l="-814" r="-814" b="-101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349657" y="1870435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2060"/>
                </a:solidFill>
              </a:rPr>
              <a:t>Giải</a:t>
            </a:r>
            <a:r>
              <a:rPr lang="en-US" sz="2000" b="1" u="sng" dirty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54369" y="2204182"/>
                <a:ext cx="7280695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effectLst/>
                    <a:latin typeface="+mn-lt"/>
                  </a:rPr>
                  <a:t>a) </a:t>
                </a:r>
                <a:r>
                  <a:rPr lang="en-US" sz="2400" dirty="0" err="1">
                    <a:effectLst/>
                    <a:latin typeface="+mn-lt"/>
                  </a:rPr>
                  <a:t>Có</a:t>
                </a:r>
                <a:r>
                  <a:rPr lang="en-US" sz="2400" dirty="0">
                    <a:effectLst/>
                    <a:latin typeface="+mn-lt"/>
                  </a:rPr>
                  <a:t>: ƯCLN (2, 6) = 2.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ffectLst/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 :2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 :2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    </a:t>
                </a:r>
                <a:endParaRPr lang="vi-VN" sz="24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69" y="2204182"/>
                <a:ext cx="7280695" cy="625812"/>
              </a:xfrm>
              <a:prstGeom prst="rect">
                <a:avLst/>
              </a:prstGeom>
              <a:blipFill>
                <a:blip r:embed="rId4"/>
                <a:stretch>
                  <a:fillRect l="-1340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54369" y="3002120"/>
                <a:ext cx="7280695" cy="1381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>
                    <a:effectLst/>
                    <a:latin typeface="+mn-lt"/>
                  </a:rPr>
                  <a:t>b) Ta </a:t>
                </a:r>
                <a:r>
                  <a:rPr lang="en-US" sz="2400" dirty="0" err="1">
                    <a:effectLst/>
                    <a:latin typeface="+mn-lt"/>
                  </a:rPr>
                  <a:t>có</a:t>
                </a:r>
                <a:r>
                  <a:rPr lang="en-US" sz="2400" dirty="0">
                    <a:effectLst/>
                    <a:latin typeface="+mn-lt"/>
                  </a:rPr>
                  <a:t>: 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effectLst/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vi-VN" sz="2800" b="1" dirty="0">
                  <a:solidFill>
                    <a:srgbClr val="C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69" y="3002120"/>
                <a:ext cx="7280695" cy="1381532"/>
              </a:xfrm>
              <a:prstGeom prst="rect">
                <a:avLst/>
              </a:prstGeom>
              <a:blipFill>
                <a:blip r:embed="rId5"/>
                <a:stretch>
                  <a:fillRect l="-1340" b="-4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19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0" name="Google Shape;2420;p58"/>
          <p:cNvGrpSpPr/>
          <p:nvPr/>
        </p:nvGrpSpPr>
        <p:grpSpPr>
          <a:xfrm rot="16802960">
            <a:off x="57787" y="-121918"/>
            <a:ext cx="804234" cy="959346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767383" y="126922"/>
            <a:ext cx="629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c) </a:t>
            </a:r>
            <a:r>
              <a:rPr lang="en-US" sz="2400" b="1" dirty="0" err="1">
                <a:solidFill>
                  <a:srgbClr val="002060"/>
                </a:solidFill>
              </a:rPr>
              <a:t>Quy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đồng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mẫu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nhiều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582" y="730088"/>
            <a:ext cx="1039690" cy="495477"/>
          </a:xfrm>
          <a:prstGeom prst="rect">
            <a:avLst/>
          </a:prstGeom>
        </p:spPr>
      </p:pic>
      <p:grpSp>
        <p:nvGrpSpPr>
          <p:cNvPr id="2441" name="Google Shape;2441;p58"/>
          <p:cNvGrpSpPr/>
          <p:nvPr/>
        </p:nvGrpSpPr>
        <p:grpSpPr>
          <a:xfrm rot="-872953">
            <a:off x="7803414" y="-85528"/>
            <a:ext cx="1277208" cy="1034110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03997" y="638980"/>
            <a:ext cx="7486036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dương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950233" y="1673525"/>
            <a:ext cx="3795624" cy="88537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THẢO LUẬN CẶP ĐÔI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1848" y="2882479"/>
            <a:ext cx="788284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/>
              <a:t>- </a:t>
            </a:r>
            <a:r>
              <a:rPr lang="en-US" sz="2400" b="1" u="sng" dirty="0" err="1"/>
              <a:t>Yêu</a:t>
            </a:r>
            <a:r>
              <a:rPr lang="en-US" sz="2400" b="1" u="sng" dirty="0"/>
              <a:t> </a:t>
            </a:r>
            <a:r>
              <a:rPr lang="en-US" sz="2400" b="1" u="sng" dirty="0" err="1"/>
              <a:t>cầu</a:t>
            </a:r>
            <a:r>
              <a:rPr lang="en-US" sz="2400" b="1" u="sng" dirty="0"/>
              <a:t>: </a:t>
            </a:r>
            <a:r>
              <a:rPr lang="en-US" sz="2400" dirty="0" err="1"/>
              <a:t>Nghiên</a:t>
            </a:r>
            <a:r>
              <a:rPr lang="en-US" sz="2400" dirty="0"/>
              <a:t> </a:t>
            </a:r>
            <a:r>
              <a:rPr lang="en-US" sz="2400" dirty="0" err="1"/>
              <a:t>cứu</a:t>
            </a:r>
            <a:r>
              <a:rPr lang="en-US" sz="2400" dirty="0"/>
              <a:t> SGK, </a:t>
            </a:r>
            <a:r>
              <a:rPr lang="en-US" sz="2400" dirty="0" err="1"/>
              <a:t>trao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HĐ7.</a:t>
            </a:r>
          </a:p>
          <a:p>
            <a:pPr algn="just">
              <a:lnSpc>
                <a:spcPct val="120000"/>
              </a:lnSpc>
            </a:pPr>
            <a:r>
              <a:rPr lang="en-US" sz="2400" b="1" u="sng" dirty="0"/>
              <a:t>- </a:t>
            </a:r>
            <a:r>
              <a:rPr lang="en-US" sz="2400" b="1" u="sng" dirty="0" err="1"/>
              <a:t>Thời</a:t>
            </a:r>
            <a:r>
              <a:rPr lang="en-US" sz="2400" b="1" u="sng" dirty="0"/>
              <a:t> </a:t>
            </a:r>
            <a:r>
              <a:rPr lang="en-US" sz="2400" b="1" u="sng" dirty="0" err="1"/>
              <a:t>gian</a:t>
            </a:r>
            <a:r>
              <a:rPr lang="en-US" sz="2400" b="1" u="sng" dirty="0"/>
              <a:t>:</a:t>
            </a:r>
            <a:r>
              <a:rPr lang="en-US" sz="2400" b="1" dirty="0"/>
              <a:t> </a:t>
            </a:r>
            <a:r>
              <a:rPr lang="en-US" sz="2400" dirty="0"/>
              <a:t>5 </a:t>
            </a:r>
            <a:r>
              <a:rPr lang="en-US" sz="2400" dirty="0" err="1"/>
              <a:t>phút</a:t>
            </a:r>
            <a:endParaRPr lang="vi-VN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" grpId="0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414;p58"/>
          <p:cNvGrpSpPr/>
          <p:nvPr/>
        </p:nvGrpSpPr>
        <p:grpSpPr>
          <a:xfrm>
            <a:off x="849971" y="320340"/>
            <a:ext cx="7821380" cy="4859871"/>
            <a:chOff x="1221366" y="192559"/>
            <a:chExt cx="7821380" cy="4859871"/>
          </a:xfrm>
        </p:grpSpPr>
        <p:sp>
          <p:nvSpPr>
            <p:cNvPr id="5" name="Google Shape;2415;p58"/>
            <p:cNvSpPr/>
            <p:nvPr/>
          </p:nvSpPr>
          <p:spPr>
            <a:xfrm>
              <a:off x="1467500" y="589000"/>
              <a:ext cx="7252852" cy="4014495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416;p58"/>
            <p:cNvSpPr/>
            <p:nvPr/>
          </p:nvSpPr>
          <p:spPr>
            <a:xfrm rot="-7882638">
              <a:off x="1162380" y="413572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417;p58"/>
            <p:cNvSpPr/>
            <p:nvPr/>
          </p:nvSpPr>
          <p:spPr>
            <a:xfrm rot="-7882638">
              <a:off x="7706055" y="63597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420;p58"/>
          <p:cNvGrpSpPr/>
          <p:nvPr/>
        </p:nvGrpSpPr>
        <p:grpSpPr>
          <a:xfrm rot="-3780534">
            <a:off x="899841" y="237109"/>
            <a:ext cx="804234" cy="959346"/>
            <a:chOff x="7663650" y="-223800"/>
            <a:chExt cx="1364498" cy="1627668"/>
          </a:xfrm>
        </p:grpSpPr>
        <p:sp>
          <p:nvSpPr>
            <p:cNvPr id="9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441;p58"/>
          <p:cNvGrpSpPr/>
          <p:nvPr/>
        </p:nvGrpSpPr>
        <p:grpSpPr>
          <a:xfrm rot="-872953">
            <a:off x="7223032" y="3928202"/>
            <a:ext cx="1277208" cy="1034110"/>
            <a:chOff x="8196023" y="1954943"/>
            <a:chExt cx="1556011" cy="1259847"/>
          </a:xfrm>
        </p:grpSpPr>
        <p:sp>
          <p:nvSpPr>
            <p:cNvPr id="30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902729" y="796076"/>
            <a:ext cx="6080352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CHƯƠNG V. </a:t>
            </a:r>
          </a:p>
          <a:p>
            <a:pPr algn="ctr">
              <a:lnSpc>
                <a:spcPct val="13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 SỐ VÀ SỐ THẬP PHÂN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09816" y="2363184"/>
            <a:ext cx="6427800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1: PHÂN SỐ VỚI TỬ VÀ MẪU LÀ SỐ NGUYÊN</a:t>
            </a:r>
          </a:p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 TIẾT)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182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9" name="Google Shape;2459;p60"/>
          <p:cNvGrpSpPr/>
          <p:nvPr/>
        </p:nvGrpSpPr>
        <p:grpSpPr>
          <a:xfrm>
            <a:off x="1042624" y="-126675"/>
            <a:ext cx="8099526" cy="1106441"/>
            <a:chOff x="2245964" y="200871"/>
            <a:chExt cx="5447888" cy="1106441"/>
          </a:xfrm>
        </p:grpSpPr>
        <p:sp>
          <p:nvSpPr>
            <p:cNvPr id="2460" name="Google Shape;2460;p60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60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60"/>
            <p:cNvSpPr/>
            <p:nvPr/>
          </p:nvSpPr>
          <p:spPr>
            <a:xfrm rot="7791998">
              <a:off x="1954483" y="492352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3" name="Google Shape;2463;p60"/>
          <p:cNvSpPr txBox="1">
            <a:spLocks noGrp="1"/>
          </p:cNvSpPr>
          <p:nvPr>
            <p:ph type="title"/>
          </p:nvPr>
        </p:nvSpPr>
        <p:spPr>
          <a:xfrm>
            <a:off x="863373" y="28018"/>
            <a:ext cx="852373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FFFFFF"/>
                </a:solidFill>
                <a:latin typeface="+mn-lt"/>
              </a:rPr>
              <a:t>Các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bước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thực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hiện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quy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đồng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mẫu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nhiều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phân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số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.</a:t>
            </a:r>
            <a:endParaRPr sz="240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2684" name="Google Shape;2684;p60"/>
          <p:cNvGrpSpPr/>
          <p:nvPr/>
        </p:nvGrpSpPr>
        <p:grpSpPr>
          <a:xfrm flipH="1">
            <a:off x="8578326" y="-18685"/>
            <a:ext cx="324130" cy="322718"/>
            <a:chOff x="5881974" y="3343444"/>
            <a:chExt cx="480264" cy="478243"/>
          </a:xfrm>
        </p:grpSpPr>
        <p:sp>
          <p:nvSpPr>
            <p:cNvPr id="2685" name="Google Shape;2685;p60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60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03867" y="1163233"/>
            <a:ext cx="753652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u="sng" dirty="0" err="1">
                <a:solidFill>
                  <a:schemeClr val="tx1">
                    <a:lumMod val="50000"/>
                  </a:schemeClr>
                </a:solidFill>
              </a:rPr>
              <a:t>Bước</a:t>
            </a:r>
            <a:r>
              <a:rPr lang="en-US" sz="2000" b="1" i="1" u="sng" dirty="0">
                <a:solidFill>
                  <a:schemeClr val="tx1">
                    <a:lumMod val="50000"/>
                  </a:schemeClr>
                </a:solidFill>
              </a:rPr>
              <a:t> 1.</a:t>
            </a:r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dương</a:t>
            </a:r>
            <a:r>
              <a:rPr lang="en-US" sz="2000" dirty="0"/>
              <a:t>. </a:t>
            </a:r>
            <a:r>
              <a:rPr lang="en-US" sz="2000" dirty="0" err="1"/>
              <a:t>Tìm</a:t>
            </a:r>
            <a:r>
              <a:rPr lang="en-US" sz="2000" dirty="0"/>
              <a:t> BCNN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dương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chung</a:t>
            </a:r>
            <a:r>
              <a:rPr lang="en-US" sz="2000" dirty="0"/>
              <a:t>.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1203867" y="2334530"/>
            <a:ext cx="753652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u="sng" dirty="0" err="1">
                <a:solidFill>
                  <a:schemeClr val="tx1">
                    <a:lumMod val="50000"/>
                  </a:schemeClr>
                </a:solidFill>
              </a:rPr>
              <a:t>Bước</a:t>
            </a:r>
            <a:r>
              <a:rPr lang="en-US" sz="2000" b="1" i="1" u="sng" dirty="0">
                <a:solidFill>
                  <a:schemeClr val="tx1">
                    <a:lumMod val="50000"/>
                  </a:schemeClr>
                </a:solidFill>
              </a:rPr>
              <a:t> 2.</a:t>
            </a:r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phụ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(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chia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chung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từng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) 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1203868" y="3455737"/>
            <a:ext cx="753652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u="sng" dirty="0" err="1">
                <a:solidFill>
                  <a:schemeClr val="tx1">
                    <a:lumMod val="50000"/>
                  </a:schemeClr>
                </a:solidFill>
              </a:rPr>
              <a:t>Bước</a:t>
            </a:r>
            <a:r>
              <a:rPr lang="en-US" sz="2000" b="1" i="1" u="sng" dirty="0">
                <a:solidFill>
                  <a:schemeClr val="tx1">
                    <a:lumMod val="50000"/>
                  </a:schemeClr>
                </a:solidFill>
              </a:rPr>
              <a:t> 3.</a:t>
            </a:r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ở </a:t>
            </a:r>
            <a:r>
              <a:rPr lang="en-US" sz="2000" i="1" dirty="0" err="1"/>
              <a:t>Bước</a:t>
            </a:r>
            <a:r>
              <a:rPr lang="en-US" sz="2000" i="1" dirty="0"/>
              <a:t> 1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phụ</a:t>
            </a:r>
            <a:r>
              <a:rPr lang="en-US" sz="2000" dirty="0"/>
              <a:t> </a:t>
            </a:r>
            <a:r>
              <a:rPr lang="en-US" sz="2000" dirty="0" err="1"/>
              <a:t>tương</a:t>
            </a:r>
            <a:r>
              <a:rPr lang="en-US" sz="2000" dirty="0"/>
              <a:t> </a:t>
            </a:r>
            <a:r>
              <a:rPr lang="en-US" sz="2000" dirty="0" err="1"/>
              <a:t>ứng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" grpId="0"/>
      <p:bldP spid="2" grpId="0"/>
      <p:bldP spid="231" grpId="0"/>
      <p:bldP spid="2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1" name="Google Shape;2691;p61"/>
          <p:cNvGrpSpPr/>
          <p:nvPr/>
        </p:nvGrpSpPr>
        <p:grpSpPr>
          <a:xfrm>
            <a:off x="808296" y="-74839"/>
            <a:ext cx="2317041" cy="881971"/>
            <a:chOff x="2255338" y="239648"/>
            <a:chExt cx="4045278" cy="881971"/>
          </a:xfrm>
        </p:grpSpPr>
        <p:sp>
          <p:nvSpPr>
            <p:cNvPr id="2692" name="Google Shape;2692;p61"/>
            <p:cNvSpPr/>
            <p:nvPr/>
          </p:nvSpPr>
          <p:spPr>
            <a:xfrm>
              <a:off x="2255338" y="374887"/>
              <a:ext cx="4045278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Luyện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tập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5</a:t>
              </a:r>
              <a:endParaRPr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93" name="Google Shape;2693;p61"/>
            <p:cNvSpPr/>
            <p:nvPr/>
          </p:nvSpPr>
          <p:spPr>
            <a:xfrm rot="7791998">
              <a:off x="2191400" y="379644"/>
              <a:ext cx="540251" cy="260260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61"/>
            <p:cNvSpPr/>
            <p:nvPr/>
          </p:nvSpPr>
          <p:spPr>
            <a:xfrm rot="7791998">
              <a:off x="5687969" y="631625"/>
              <a:ext cx="675334" cy="304653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5" name="Google Shape;2695;p61"/>
          <p:cNvSpPr txBox="1">
            <a:spLocks noGrp="1"/>
          </p:cNvSpPr>
          <p:nvPr>
            <p:ph type="title"/>
          </p:nvPr>
        </p:nvSpPr>
        <p:spPr>
          <a:xfrm>
            <a:off x="3032882" y="60400"/>
            <a:ext cx="569378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+mn-lt"/>
              </a:rPr>
              <a:t>Quy đồng mẫu những phân số sau:</a:t>
            </a:r>
            <a:endParaRPr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Google Shape;2695;p61"/>
              <p:cNvSpPr txBox="1">
                <a:spLocks/>
              </p:cNvSpPr>
              <p:nvPr/>
            </p:nvSpPr>
            <p:spPr>
              <a:xfrm>
                <a:off x="4515756" y="488415"/>
                <a:ext cx="2308124" cy="9042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255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756" y="488415"/>
                <a:ext cx="2308124" cy="9042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" name="TextBox 255"/>
          <p:cNvSpPr txBox="1"/>
          <p:nvPr/>
        </p:nvSpPr>
        <p:spPr>
          <a:xfrm>
            <a:off x="4515756" y="1038057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2060"/>
                </a:solidFill>
              </a:rPr>
              <a:t>Giải</a:t>
            </a:r>
            <a:r>
              <a:rPr lang="en-US" sz="2000" b="1" u="sng" dirty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82511" y="1447939"/>
                <a:ext cx="1290738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;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511" y="1447939"/>
                <a:ext cx="1290738" cy="625812"/>
              </a:xfrm>
              <a:prstGeom prst="rect">
                <a:avLst/>
              </a:prstGeom>
              <a:blipFill>
                <a:blip r:embed="rId4"/>
                <a:stretch>
                  <a:fillRect r="-6635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8" name="Rectangle 257"/>
          <p:cNvSpPr/>
          <p:nvPr/>
        </p:nvSpPr>
        <p:spPr>
          <a:xfrm>
            <a:off x="3298188" y="2167168"/>
            <a:ext cx="2981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/>
              <a:t>Có</a:t>
            </a:r>
            <a:r>
              <a:rPr lang="en-GB" sz="2000" dirty="0"/>
              <a:t>: </a:t>
            </a:r>
            <a:r>
              <a:rPr lang="en-GB" sz="2000" b="1" dirty="0"/>
              <a:t>BCNN(8, 3, 72) = 72</a:t>
            </a:r>
            <a:endParaRPr lang="vi-VN" sz="3200" b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0131" y="2617061"/>
            <a:ext cx="4775498" cy="462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72 : 8 = 9; 72 : 3 = 24; 72 : 72 = 1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Rectangle 259"/>
              <p:cNvSpPr/>
              <p:nvPr/>
            </p:nvSpPr>
            <p:spPr>
              <a:xfrm>
                <a:off x="2401392" y="2972235"/>
                <a:ext cx="4775498" cy="8894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=&gt;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−3.9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8.9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60" name="Rectangle 2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392" y="2972235"/>
                <a:ext cx="4775498" cy="8894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Rectangle 260"/>
              <p:cNvSpPr/>
              <p:nvPr/>
            </p:nvSpPr>
            <p:spPr>
              <a:xfrm>
                <a:off x="3298188" y="3791667"/>
                <a:ext cx="3576327" cy="1171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−2.24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3.24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−48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GB" sz="2400" dirty="0">
                  <a:latin typeface="+mn-lt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3 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61" name="Rectangle 2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188" y="3791667"/>
                <a:ext cx="3576327" cy="1171539"/>
              </a:xfrm>
              <a:prstGeom prst="rect">
                <a:avLst/>
              </a:prstGeom>
              <a:blipFill>
                <a:blip r:embed="rId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5" grpId="0"/>
      <p:bldP spid="255" grpId="0"/>
      <p:bldP spid="256" grpId="0"/>
      <p:bldP spid="2" grpId="0"/>
      <p:bldP spid="258" grpId="0"/>
      <p:bldP spid="3" grpId="0"/>
      <p:bldP spid="260" grpId="0"/>
      <p:bldP spid="261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5;p61"/>
          <p:cNvSpPr txBox="1">
            <a:spLocks noGrp="1"/>
          </p:cNvSpPr>
          <p:nvPr>
            <p:ph type="title"/>
          </p:nvPr>
        </p:nvSpPr>
        <p:spPr>
          <a:xfrm>
            <a:off x="645282" y="0"/>
            <a:ext cx="804151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70C0"/>
                </a:solidFill>
                <a:latin typeface="+mn-lt"/>
              </a:rPr>
              <a:t>2. </a:t>
            </a:r>
            <a:r>
              <a:rPr lang="en" sz="2400" dirty="0">
                <a:solidFill>
                  <a:schemeClr val="tx1"/>
                </a:solidFill>
                <a:latin typeface="+mn-lt"/>
              </a:rPr>
              <a:t>Các cặp phân số số sau có bằng nhau không? Vì sao?</a:t>
            </a:r>
            <a:endParaRPr sz="24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2695;p61"/>
              <p:cNvSpPr txBox="1">
                <a:spLocks/>
              </p:cNvSpPr>
              <p:nvPr/>
            </p:nvSpPr>
            <p:spPr>
              <a:xfrm>
                <a:off x="1181751" y="561200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400" b="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751" y="561200"/>
                <a:ext cx="2184400" cy="600000"/>
              </a:xfrm>
              <a:prstGeom prst="rect">
                <a:avLst/>
              </a:prstGeom>
              <a:blipFill>
                <a:blip r:embed="rId2"/>
                <a:stretch>
                  <a:fillRect b="-20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oogle Shape;2695;p61"/>
          <p:cNvSpPr txBox="1">
            <a:spLocks/>
          </p:cNvSpPr>
          <p:nvPr/>
        </p:nvSpPr>
        <p:spPr>
          <a:xfrm>
            <a:off x="4666041" y="497017"/>
            <a:ext cx="2308124" cy="904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latin typeface="+mn-lt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2695;p61"/>
              <p:cNvSpPr txBox="1">
                <a:spLocks/>
              </p:cNvSpPr>
              <p:nvPr/>
            </p:nvSpPr>
            <p:spPr>
              <a:xfrm>
                <a:off x="5352795" y="489614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  <m:r>
                      <a:rPr lang="en-US" sz="2400" b="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795" y="489614"/>
                <a:ext cx="2184400" cy="600000"/>
              </a:xfrm>
              <a:prstGeom prst="rect">
                <a:avLst/>
              </a:prstGeom>
              <a:blipFill>
                <a:blip r:embed="rId3"/>
                <a:stretch>
                  <a:fillRect b="-191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811473" y="1861308"/>
                <a:ext cx="3593926" cy="1760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 .  (−4)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−5</m:t>
                            </m:r>
                          </m:e>
                        </m:d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.(−4)</m:t>
                        </m:r>
                      </m:den>
                    </m:f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 err="1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Vậy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473" y="1861308"/>
                <a:ext cx="3593926" cy="1760803"/>
              </a:xfrm>
              <a:prstGeom prst="rect">
                <a:avLst/>
              </a:prstGeom>
              <a:blipFill>
                <a:blip r:embed="rId4"/>
                <a:stretch>
                  <a:fillRect l="-25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103011" y="1311794"/>
            <a:ext cx="86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37441" y="1862331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20444" y="2022025"/>
                <a:ext cx="2907014" cy="1439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vi-VN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a)  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27</m:t>
                        </m:r>
                      </m:den>
                    </m:f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  : 3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27  : 3</m:t>
                        </m:r>
                      </m:den>
                    </m:f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>
                  <a:lnSpc>
                    <a:spcPct val="130000"/>
                  </a:lnSpc>
                </a:pPr>
                <a:r>
                  <a:rPr lang="en-GB" sz="2400" dirty="0" err="1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Vậy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27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44" y="2022025"/>
                <a:ext cx="2907014" cy="1439368"/>
              </a:xfrm>
              <a:prstGeom prst="rect">
                <a:avLst/>
              </a:prstGeom>
              <a:blipFill>
                <a:blip r:embed="rId5"/>
                <a:stretch>
                  <a:fillRect l="-3361" r="-2521" b="-29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09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 build="allAtOnce"/>
      <p:bldP spid="2" grpId="0"/>
      <p:bldP spid="9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2695;p61"/>
          <p:cNvSpPr txBox="1">
            <a:spLocks/>
          </p:cNvSpPr>
          <p:nvPr/>
        </p:nvSpPr>
        <p:spPr>
          <a:xfrm>
            <a:off x="-1205241" y="-3990"/>
            <a:ext cx="804151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800" dirty="0">
                <a:solidFill>
                  <a:srgbClr val="0070C0"/>
                </a:solidFill>
                <a:latin typeface="+mn-lt"/>
              </a:rPr>
              <a:t>3.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Tìm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x,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Google Shape;2695;p61"/>
              <p:cNvSpPr txBox="1">
                <a:spLocks/>
              </p:cNvSpPr>
              <p:nvPr/>
            </p:nvSpPr>
            <p:spPr>
              <a:xfrm>
                <a:off x="1027933" y="669110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29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933" y="669110"/>
                <a:ext cx="2184400" cy="600000"/>
              </a:xfrm>
              <a:prstGeom prst="rect">
                <a:avLst/>
              </a:prstGeom>
              <a:blipFill>
                <a:blip r:embed="rId3"/>
                <a:stretch>
                  <a:fillRect l="-1397" b="-367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Google Shape;2695;p61"/>
              <p:cNvSpPr txBox="1">
                <a:spLocks/>
              </p:cNvSpPr>
              <p:nvPr/>
            </p:nvSpPr>
            <p:spPr>
              <a:xfrm>
                <a:off x="5572663" y="669110"/>
                <a:ext cx="2660868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30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663" y="669110"/>
                <a:ext cx="2660868" cy="600000"/>
              </a:xfrm>
              <a:prstGeom prst="rect">
                <a:avLst/>
              </a:prstGeom>
              <a:blipFill>
                <a:blip r:embed="rId4"/>
                <a:stretch>
                  <a:fillRect b="-3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849081" y="1439433"/>
            <a:ext cx="179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2695;p61"/>
              <p:cNvSpPr txBox="1">
                <a:spLocks/>
              </p:cNvSpPr>
              <p:nvPr/>
            </p:nvSpPr>
            <p:spPr>
              <a:xfrm>
                <a:off x="776074" y="1865989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74" y="1865989"/>
                <a:ext cx="2184400" cy="600000"/>
              </a:xfrm>
              <a:prstGeom prst="rect">
                <a:avLst/>
              </a:prstGeom>
              <a:blipFill>
                <a:blip r:embed="rId5"/>
                <a:stretch>
                  <a:fillRect l="-1671" b="-353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2695;p61"/>
          <p:cNvSpPr txBox="1">
            <a:spLocks/>
          </p:cNvSpPr>
          <p:nvPr/>
        </p:nvSpPr>
        <p:spPr>
          <a:xfrm>
            <a:off x="434363" y="2734698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latin typeface="+mn-lt"/>
                <a:sym typeface="Wingdings" panose="05000000000000000000" pitchFamily="2" charset="2"/>
              </a:rPr>
              <a:t> (-28).x = 16.35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2695;p61"/>
              <p:cNvSpPr txBox="1">
                <a:spLocks/>
              </p:cNvSpPr>
              <p:nvPr/>
            </p:nvSpPr>
            <p:spPr>
              <a:xfrm>
                <a:off x="0" y="3430059"/>
                <a:ext cx="3371539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>
                    <a:latin typeface="+mn-lt"/>
                    <a:sym typeface="Wingdings" panose="05000000000000000000" pitchFamily="2" charset="2"/>
                  </a:rPr>
                  <a:t>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16.35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+mn-lt"/>
                          </a:rPr>
                          <m:t> 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−28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30059"/>
                <a:ext cx="3371539" cy="600000"/>
              </a:xfrm>
              <a:prstGeom prst="rect">
                <a:avLst/>
              </a:prstGeom>
              <a:blipFill>
                <a:blip r:embed="rId6"/>
                <a:stretch>
                  <a:fillRect b="-20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2695;p61"/>
          <p:cNvSpPr txBox="1">
            <a:spLocks/>
          </p:cNvSpPr>
          <p:nvPr/>
        </p:nvSpPr>
        <p:spPr>
          <a:xfrm>
            <a:off x="-110010" y="4298768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latin typeface="+mn-lt"/>
                <a:sym typeface="Wingdings" panose="05000000000000000000" pitchFamily="2" charset="2"/>
              </a:rPr>
              <a:t> x = -20</a:t>
            </a:r>
            <a:endParaRPr lang="en-US" sz="2400" dirty="0"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23758" y="2033980"/>
            <a:ext cx="0" cy="3109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2695;p61"/>
              <p:cNvSpPr txBox="1">
                <a:spLocks/>
              </p:cNvSpPr>
              <p:nvPr/>
            </p:nvSpPr>
            <p:spPr>
              <a:xfrm>
                <a:off x="5441615" y="1838680"/>
                <a:ext cx="2581211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615" y="1838680"/>
                <a:ext cx="2581211" cy="600000"/>
              </a:xfrm>
              <a:prstGeom prst="rect">
                <a:avLst/>
              </a:prstGeom>
              <a:blipFill>
                <a:blip r:embed="rId7"/>
                <a:stretch>
                  <a:fillRect b="-3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Google Shape;2695;p61"/>
          <p:cNvSpPr txBox="1">
            <a:spLocks/>
          </p:cNvSpPr>
          <p:nvPr/>
        </p:nvSpPr>
        <p:spPr>
          <a:xfrm>
            <a:off x="5281065" y="2633939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latin typeface="+mn-lt"/>
                <a:sym typeface="Wingdings" panose="05000000000000000000" pitchFamily="2" charset="2"/>
              </a:rPr>
              <a:t> 36.(x+7) = -24.15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2695;p61"/>
              <p:cNvSpPr txBox="1">
                <a:spLocks/>
              </p:cNvSpPr>
              <p:nvPr/>
            </p:nvSpPr>
            <p:spPr>
              <a:xfrm>
                <a:off x="5020569" y="3130059"/>
                <a:ext cx="3371539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>
                    <a:latin typeface="+mn-lt"/>
                    <a:sym typeface="Wingdings" panose="05000000000000000000" pitchFamily="2" charset="2"/>
                  </a:rPr>
                  <a:t> x + 7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−24 .15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36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569" y="3130059"/>
                <a:ext cx="3371539" cy="600000"/>
              </a:xfrm>
              <a:prstGeom prst="rect">
                <a:avLst/>
              </a:prstGeom>
              <a:blipFill>
                <a:blip r:embed="rId8"/>
                <a:stretch>
                  <a:fillRect b="-202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2695;p61"/>
          <p:cNvSpPr txBox="1">
            <a:spLocks/>
          </p:cNvSpPr>
          <p:nvPr/>
        </p:nvSpPr>
        <p:spPr>
          <a:xfrm>
            <a:off x="4861993" y="3759020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latin typeface="+mn-lt"/>
                <a:sym typeface="Wingdings" panose="05000000000000000000" pitchFamily="2" charset="2"/>
              </a:rPr>
              <a:t> x + 7 = -10</a:t>
            </a:r>
            <a:endParaRPr lang="en-US" sz="2400" dirty="0">
              <a:latin typeface="+mn-lt"/>
            </a:endParaRPr>
          </a:p>
        </p:txBody>
      </p:sp>
      <p:sp>
        <p:nvSpPr>
          <p:cNvPr id="16" name="Google Shape;2695;p61"/>
          <p:cNvSpPr txBox="1">
            <a:spLocks/>
          </p:cNvSpPr>
          <p:nvPr/>
        </p:nvSpPr>
        <p:spPr>
          <a:xfrm>
            <a:off x="5150507" y="4208043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latin typeface="+mn-lt"/>
                <a:sym typeface="Wingdings" panose="05000000000000000000" pitchFamily="2" charset="2"/>
              </a:rPr>
              <a:t> x      =    -10 - 7</a:t>
            </a:r>
            <a:endParaRPr lang="en-US" sz="2400" dirty="0">
              <a:latin typeface="+mn-lt"/>
            </a:endParaRPr>
          </a:p>
        </p:txBody>
      </p:sp>
      <p:sp>
        <p:nvSpPr>
          <p:cNvPr id="17" name="Google Shape;2695;p61"/>
          <p:cNvSpPr txBox="1">
            <a:spLocks/>
          </p:cNvSpPr>
          <p:nvPr/>
        </p:nvSpPr>
        <p:spPr>
          <a:xfrm>
            <a:off x="5020569" y="4686027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latin typeface="+mn-lt"/>
                <a:sym typeface="Wingdings" panose="05000000000000000000" pitchFamily="2" charset="2"/>
              </a:rPr>
              <a:t> x     =   -17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9" grpId="0"/>
      <p:bldP spid="130" grpId="0"/>
      <p:bldP spid="2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9" name="Google Shape;3119;p63"/>
          <p:cNvGrpSpPr/>
          <p:nvPr/>
        </p:nvGrpSpPr>
        <p:grpSpPr>
          <a:xfrm rot="597761">
            <a:off x="456149" y="4533897"/>
            <a:ext cx="518331" cy="599470"/>
            <a:chOff x="7086900" y="2742275"/>
            <a:chExt cx="1912041" cy="2352039"/>
          </a:xfrm>
        </p:grpSpPr>
        <p:sp>
          <p:nvSpPr>
            <p:cNvPr id="3120" name="Google Shape;3120;p63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63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63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63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63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63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63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7" name="Google Shape;3127;p63"/>
          <p:cNvSpPr/>
          <p:nvPr/>
        </p:nvSpPr>
        <p:spPr>
          <a:xfrm rot="1649004">
            <a:off x="8481702" y="731426"/>
            <a:ext cx="248278" cy="192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28" name="Google Shape;3128;p63"/>
          <p:cNvGrpSpPr/>
          <p:nvPr/>
        </p:nvGrpSpPr>
        <p:grpSpPr>
          <a:xfrm flipH="1">
            <a:off x="8159176" y="4442288"/>
            <a:ext cx="543179" cy="540749"/>
            <a:chOff x="5881974" y="3343444"/>
            <a:chExt cx="480264" cy="478243"/>
          </a:xfrm>
        </p:grpSpPr>
        <p:sp>
          <p:nvSpPr>
            <p:cNvPr id="3129" name="Google Shape;3129;p6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6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2695;p61"/>
          <p:cNvSpPr txBox="1">
            <a:spLocks/>
          </p:cNvSpPr>
          <p:nvPr/>
        </p:nvSpPr>
        <p:spPr>
          <a:xfrm>
            <a:off x="0" y="0"/>
            <a:ext cx="804151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solidFill>
                  <a:srgbClr val="0070C0"/>
                </a:solidFill>
                <a:latin typeface="+mn-lt"/>
              </a:rPr>
              <a:t>4.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Rút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gọn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tối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giản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Google Shape;2695;p61"/>
              <p:cNvSpPr txBox="1">
                <a:spLocks/>
              </p:cNvSpPr>
              <p:nvPr/>
            </p:nvSpPr>
            <p:spPr>
              <a:xfrm>
                <a:off x="2193144" y="572700"/>
                <a:ext cx="3445656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4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144" y="572700"/>
                <a:ext cx="3445656" cy="600000"/>
              </a:xfrm>
              <a:prstGeom prst="rect">
                <a:avLst/>
              </a:prstGeom>
              <a:blipFill>
                <a:blip r:embed="rId3"/>
                <a:stretch>
                  <a:fillRect b="-40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844506" y="1514567"/>
            <a:ext cx="179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66124" y="2148760"/>
                <a:ext cx="2587959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  :  7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  :  7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800" dirty="0">
                    <a:latin typeface="+mn-lt"/>
                    <a:ea typeface="Calibri" panose="020F0502020204030204" pitchFamily="34" charset="0"/>
                  </a:rPr>
                  <a:t> 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124" y="2148760"/>
                <a:ext cx="2587959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>
            <a:stCxn id="16" idx="2"/>
          </p:cNvCxnSpPr>
          <p:nvPr/>
        </p:nvCxnSpPr>
        <p:spPr>
          <a:xfrm>
            <a:off x="4741653" y="1976232"/>
            <a:ext cx="0" cy="3006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034097" y="2058352"/>
                <a:ext cx="386418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−36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−36  :  12 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48  :  12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 dirty="0">
                    <a:latin typeface="+mn-lt"/>
                  </a:rPr>
                  <a:t> </a:t>
                </a:r>
                <a:endParaRPr lang="vi-VN" sz="48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097" y="2058352"/>
                <a:ext cx="3864189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715315" y="3226279"/>
            <a:ext cx="8428685" cy="17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99358" y="3610828"/>
                <a:ext cx="3310265" cy="778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vi-VN" sz="2800">
                            <a:latin typeface="Cambria Math" panose="02040503050406030204" pitchFamily="18" charset="0"/>
                          </a:rPr>
                          <m:t>−52</m:t>
                        </m:r>
                      </m:den>
                    </m:f>
                    <m:r>
                      <a:rPr lang="vi-VN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>
                            <a:latin typeface="Cambria Math" panose="02040503050406030204" pitchFamily="18" charset="0"/>
                          </a:rPr>
                          <m:t>28  :  (−4) </m:t>
                        </m:r>
                      </m:num>
                      <m:den>
                        <m:d>
                          <m:dPr>
                            <m:begChr m:val=""/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800">
                                <a:latin typeface="Cambria Math" panose="02040503050406030204" pitchFamily="18" charset="0"/>
                              </a:rPr>
                              <m:t>−52  :(−4</m:t>
                            </m:r>
                          </m:e>
                        </m:d>
                      </m:den>
                    </m:f>
                    <m:r>
                      <a:rPr lang="vi-VN" sz="280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vi-VN" sz="280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58" y="3610828"/>
                <a:ext cx="3310265" cy="7786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929657" y="3587915"/>
                <a:ext cx="3433889" cy="778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/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−54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−90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−54  :  (−18) 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−90  :  (−18)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657" y="3587915"/>
                <a:ext cx="3433889" cy="7786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16" grpId="0"/>
      <p:bldP spid="2" grpId="0"/>
      <p:bldP spid="20" grpId="0"/>
      <p:bldP spid="7" grpId="0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Google Shape;3145;p65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IRREGULAR VERBS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3147" name="Google Shape;3147;p65"/>
          <p:cNvGrpSpPr/>
          <p:nvPr/>
        </p:nvGrpSpPr>
        <p:grpSpPr>
          <a:xfrm>
            <a:off x="8271531" y="150302"/>
            <a:ext cx="759598" cy="621187"/>
            <a:chOff x="1269179" y="800254"/>
            <a:chExt cx="1204946" cy="985385"/>
          </a:xfrm>
        </p:grpSpPr>
        <p:sp>
          <p:nvSpPr>
            <p:cNvPr id="3148" name="Google Shape;3148;p65"/>
            <p:cNvSpPr/>
            <p:nvPr/>
          </p:nvSpPr>
          <p:spPr>
            <a:xfrm rot="-1180437">
              <a:off x="1352547" y="955310"/>
              <a:ext cx="1038210" cy="675274"/>
            </a:xfrm>
            <a:custGeom>
              <a:avLst/>
              <a:gdLst/>
              <a:ahLst/>
              <a:cxnLst/>
              <a:rect l="l" t="t" r="r" b="b"/>
              <a:pathLst>
                <a:path w="32379" h="21060" extrusionOk="0">
                  <a:moveTo>
                    <a:pt x="16573" y="0"/>
                  </a:moveTo>
                  <a:cubicBezTo>
                    <a:pt x="15439" y="0"/>
                    <a:pt x="14316" y="186"/>
                    <a:pt x="13231" y="549"/>
                  </a:cubicBezTo>
                  <a:lnTo>
                    <a:pt x="13225" y="552"/>
                  </a:lnTo>
                  <a:cubicBezTo>
                    <a:pt x="13099" y="596"/>
                    <a:pt x="12957" y="645"/>
                    <a:pt x="12810" y="702"/>
                  </a:cubicBezTo>
                  <a:lnTo>
                    <a:pt x="12592" y="791"/>
                  </a:lnTo>
                  <a:lnTo>
                    <a:pt x="12588" y="791"/>
                  </a:lnTo>
                  <a:cubicBezTo>
                    <a:pt x="10872" y="1494"/>
                    <a:pt x="9373" y="2637"/>
                    <a:pt x="8240" y="4105"/>
                  </a:cubicBezTo>
                  <a:cubicBezTo>
                    <a:pt x="7282" y="5352"/>
                    <a:pt x="6616" y="6796"/>
                    <a:pt x="6287" y="8325"/>
                  </a:cubicBezTo>
                  <a:cubicBezTo>
                    <a:pt x="5472" y="8431"/>
                    <a:pt x="4607" y="8623"/>
                    <a:pt x="3845" y="8875"/>
                  </a:cubicBezTo>
                  <a:cubicBezTo>
                    <a:pt x="2383" y="9359"/>
                    <a:pt x="1336" y="10012"/>
                    <a:pt x="726" y="10821"/>
                  </a:cubicBezTo>
                  <a:cubicBezTo>
                    <a:pt x="179" y="11549"/>
                    <a:pt x="0" y="12385"/>
                    <a:pt x="209" y="13240"/>
                  </a:cubicBezTo>
                  <a:cubicBezTo>
                    <a:pt x="352" y="13830"/>
                    <a:pt x="647" y="14353"/>
                    <a:pt x="1084" y="14791"/>
                  </a:cubicBezTo>
                  <a:cubicBezTo>
                    <a:pt x="1515" y="15222"/>
                    <a:pt x="2085" y="15574"/>
                    <a:pt x="2784" y="15835"/>
                  </a:cubicBezTo>
                  <a:cubicBezTo>
                    <a:pt x="3992" y="16290"/>
                    <a:pt x="5632" y="16512"/>
                    <a:pt x="7782" y="16512"/>
                  </a:cubicBezTo>
                  <a:cubicBezTo>
                    <a:pt x="7827" y="16512"/>
                    <a:pt x="7872" y="16512"/>
                    <a:pt x="7918" y="16511"/>
                  </a:cubicBezTo>
                  <a:cubicBezTo>
                    <a:pt x="8465" y="17304"/>
                    <a:pt x="9115" y="18017"/>
                    <a:pt x="9861" y="18633"/>
                  </a:cubicBezTo>
                  <a:cubicBezTo>
                    <a:pt x="10765" y="19382"/>
                    <a:pt x="11783" y="19969"/>
                    <a:pt x="12880" y="20383"/>
                  </a:cubicBezTo>
                  <a:cubicBezTo>
                    <a:pt x="13991" y="20801"/>
                    <a:pt x="15151" y="21026"/>
                    <a:pt x="16330" y="21055"/>
                  </a:cubicBezTo>
                  <a:cubicBezTo>
                    <a:pt x="16417" y="21055"/>
                    <a:pt x="16500" y="21059"/>
                    <a:pt x="16582" y="21059"/>
                  </a:cubicBezTo>
                  <a:cubicBezTo>
                    <a:pt x="17719" y="21059"/>
                    <a:pt x="18846" y="20873"/>
                    <a:pt x="19933" y="20509"/>
                  </a:cubicBezTo>
                  <a:cubicBezTo>
                    <a:pt x="21727" y="19906"/>
                    <a:pt x="23327" y="18832"/>
                    <a:pt x="24554" y="17403"/>
                  </a:cubicBezTo>
                  <a:cubicBezTo>
                    <a:pt x="25605" y="16183"/>
                    <a:pt x="26360" y="14738"/>
                    <a:pt x="26768" y="13187"/>
                  </a:cubicBezTo>
                  <a:cubicBezTo>
                    <a:pt x="28548" y="12501"/>
                    <a:pt x="29913" y="11759"/>
                    <a:pt x="30831" y="10980"/>
                  </a:cubicBezTo>
                  <a:cubicBezTo>
                    <a:pt x="31315" y="10569"/>
                    <a:pt x="31690" y="10134"/>
                    <a:pt x="31941" y="9694"/>
                  </a:cubicBezTo>
                  <a:cubicBezTo>
                    <a:pt x="32243" y="9157"/>
                    <a:pt x="32379" y="8600"/>
                    <a:pt x="32339" y="8037"/>
                  </a:cubicBezTo>
                  <a:cubicBezTo>
                    <a:pt x="32282" y="7191"/>
                    <a:pt x="31898" y="6455"/>
                    <a:pt x="31228" y="5906"/>
                  </a:cubicBezTo>
                  <a:cubicBezTo>
                    <a:pt x="30344" y="5176"/>
                    <a:pt x="28946" y="4772"/>
                    <a:pt x="27076" y="4702"/>
                  </a:cubicBezTo>
                  <a:cubicBezTo>
                    <a:pt x="26869" y="4694"/>
                    <a:pt x="26669" y="4690"/>
                    <a:pt x="26477" y="4690"/>
                  </a:cubicBezTo>
                  <a:cubicBezTo>
                    <a:pt x="26052" y="4690"/>
                    <a:pt x="25670" y="4707"/>
                    <a:pt x="25362" y="4725"/>
                  </a:cubicBezTo>
                  <a:cubicBezTo>
                    <a:pt x="24176" y="2926"/>
                    <a:pt x="22443" y="1520"/>
                    <a:pt x="20414" y="728"/>
                  </a:cubicBezTo>
                  <a:cubicBezTo>
                    <a:pt x="19290" y="284"/>
                    <a:pt x="18107" y="42"/>
                    <a:pt x="16904" y="6"/>
                  </a:cubicBezTo>
                  <a:cubicBezTo>
                    <a:pt x="16793" y="2"/>
                    <a:pt x="16683" y="0"/>
                    <a:pt x="16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65"/>
            <p:cNvSpPr/>
            <p:nvPr/>
          </p:nvSpPr>
          <p:spPr>
            <a:xfrm rot="-1180437">
              <a:off x="1548247" y="994081"/>
              <a:ext cx="637791" cy="600885"/>
            </a:xfrm>
            <a:custGeom>
              <a:avLst/>
              <a:gdLst/>
              <a:ahLst/>
              <a:cxnLst/>
              <a:rect l="l" t="t" r="r" b="b"/>
              <a:pathLst>
                <a:path w="19891" h="18740" extrusionOk="0">
                  <a:moveTo>
                    <a:pt x="10486" y="1"/>
                  </a:moveTo>
                  <a:cubicBezTo>
                    <a:pt x="9498" y="1"/>
                    <a:pt x="8493" y="159"/>
                    <a:pt x="7504" y="491"/>
                  </a:cubicBezTo>
                  <a:cubicBezTo>
                    <a:pt x="7385" y="531"/>
                    <a:pt x="7263" y="570"/>
                    <a:pt x="7146" y="620"/>
                  </a:cubicBezTo>
                  <a:cubicBezTo>
                    <a:pt x="7146" y="620"/>
                    <a:pt x="7143" y="620"/>
                    <a:pt x="7140" y="623"/>
                  </a:cubicBezTo>
                  <a:cubicBezTo>
                    <a:pt x="2470" y="2406"/>
                    <a:pt x="1" y="7574"/>
                    <a:pt x="1604" y="12353"/>
                  </a:cubicBezTo>
                  <a:cubicBezTo>
                    <a:pt x="2922" y="16267"/>
                    <a:pt x="6572" y="18739"/>
                    <a:pt x="10487" y="18739"/>
                  </a:cubicBezTo>
                  <a:cubicBezTo>
                    <a:pt x="11476" y="18739"/>
                    <a:pt x="12481" y="18582"/>
                    <a:pt x="13470" y="18250"/>
                  </a:cubicBezTo>
                  <a:cubicBezTo>
                    <a:pt x="17246" y="16983"/>
                    <a:pt x="19678" y="13540"/>
                    <a:pt x="19848" y="9784"/>
                  </a:cubicBezTo>
                  <a:cubicBezTo>
                    <a:pt x="19851" y="9771"/>
                    <a:pt x="19851" y="9754"/>
                    <a:pt x="19851" y="9738"/>
                  </a:cubicBezTo>
                  <a:cubicBezTo>
                    <a:pt x="19891" y="8634"/>
                    <a:pt x="19738" y="7497"/>
                    <a:pt x="19363" y="6387"/>
                  </a:cubicBezTo>
                  <a:cubicBezTo>
                    <a:pt x="18048" y="2474"/>
                    <a:pt x="14399" y="1"/>
                    <a:pt x="10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65"/>
            <p:cNvSpPr/>
            <p:nvPr/>
          </p:nvSpPr>
          <p:spPr>
            <a:xfrm rot="-1180437">
              <a:off x="1586571" y="1008541"/>
              <a:ext cx="595274" cy="580941"/>
            </a:xfrm>
            <a:custGeom>
              <a:avLst/>
              <a:gdLst/>
              <a:ahLst/>
              <a:cxnLst/>
              <a:rect l="l" t="t" r="r" b="b"/>
              <a:pathLst>
                <a:path w="18565" h="18118" extrusionOk="0">
                  <a:moveTo>
                    <a:pt x="6023" y="1"/>
                  </a:moveTo>
                  <a:lnTo>
                    <a:pt x="6023" y="1"/>
                  </a:lnTo>
                  <a:cubicBezTo>
                    <a:pt x="2688" y="1274"/>
                    <a:pt x="478" y="4270"/>
                    <a:pt x="67" y="7617"/>
                  </a:cubicBezTo>
                  <a:lnTo>
                    <a:pt x="1" y="8788"/>
                  </a:lnTo>
                  <a:lnTo>
                    <a:pt x="1" y="8791"/>
                  </a:lnTo>
                  <a:cubicBezTo>
                    <a:pt x="4" y="9543"/>
                    <a:pt x="97" y="10309"/>
                    <a:pt x="292" y="11068"/>
                  </a:cubicBezTo>
                  <a:lnTo>
                    <a:pt x="388" y="11068"/>
                  </a:lnTo>
                  <a:cubicBezTo>
                    <a:pt x="1595" y="11068"/>
                    <a:pt x="3259" y="10942"/>
                    <a:pt x="5121" y="10723"/>
                  </a:cubicBezTo>
                  <a:cubicBezTo>
                    <a:pt x="1041" y="3498"/>
                    <a:pt x="5811" y="147"/>
                    <a:pt x="6023" y="1"/>
                  </a:cubicBezTo>
                  <a:close/>
                  <a:moveTo>
                    <a:pt x="18564" y="10538"/>
                  </a:moveTo>
                  <a:lnTo>
                    <a:pt x="18564" y="10538"/>
                  </a:lnTo>
                  <a:cubicBezTo>
                    <a:pt x="18518" y="10554"/>
                    <a:pt x="18468" y="10574"/>
                    <a:pt x="18422" y="10591"/>
                  </a:cubicBezTo>
                  <a:cubicBezTo>
                    <a:pt x="17487" y="13149"/>
                    <a:pt x="14686" y="14767"/>
                    <a:pt x="11773" y="14767"/>
                  </a:cubicBezTo>
                  <a:cubicBezTo>
                    <a:pt x="10129" y="14767"/>
                    <a:pt x="8445" y="14250"/>
                    <a:pt x="7050" y="13093"/>
                  </a:cubicBezTo>
                  <a:cubicBezTo>
                    <a:pt x="6941" y="13106"/>
                    <a:pt x="6831" y="13120"/>
                    <a:pt x="6722" y="13133"/>
                  </a:cubicBezTo>
                  <a:cubicBezTo>
                    <a:pt x="4614" y="13392"/>
                    <a:pt x="2831" y="13527"/>
                    <a:pt x="1333" y="13564"/>
                  </a:cubicBezTo>
                  <a:cubicBezTo>
                    <a:pt x="3030" y="16401"/>
                    <a:pt x="6109" y="18118"/>
                    <a:pt x="9370" y="18118"/>
                  </a:cubicBezTo>
                  <a:cubicBezTo>
                    <a:pt x="10358" y="18118"/>
                    <a:pt x="11362" y="17962"/>
                    <a:pt x="12353" y="17628"/>
                  </a:cubicBezTo>
                  <a:cubicBezTo>
                    <a:pt x="15661" y="16517"/>
                    <a:pt x="17942" y="13736"/>
                    <a:pt x="18564" y="10538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65"/>
            <p:cNvSpPr/>
            <p:nvPr/>
          </p:nvSpPr>
          <p:spPr>
            <a:xfrm rot="-1180437">
              <a:off x="1752752" y="1050782"/>
              <a:ext cx="282519" cy="177187"/>
            </a:xfrm>
            <a:custGeom>
              <a:avLst/>
              <a:gdLst/>
              <a:ahLst/>
              <a:cxnLst/>
              <a:rect l="l" t="t" r="r" b="b"/>
              <a:pathLst>
                <a:path w="8811" h="5526" extrusionOk="0">
                  <a:moveTo>
                    <a:pt x="2785" y="0"/>
                  </a:moveTo>
                  <a:cubicBezTo>
                    <a:pt x="2327" y="0"/>
                    <a:pt x="1936" y="123"/>
                    <a:pt x="1658" y="401"/>
                  </a:cubicBezTo>
                  <a:cubicBezTo>
                    <a:pt x="1" y="2079"/>
                    <a:pt x="4478" y="5525"/>
                    <a:pt x="6788" y="5525"/>
                  </a:cubicBezTo>
                  <a:cubicBezTo>
                    <a:pt x="7328" y="5525"/>
                    <a:pt x="7749" y="5340"/>
                    <a:pt x="7948" y="4895"/>
                  </a:cubicBezTo>
                  <a:cubicBezTo>
                    <a:pt x="8810" y="2950"/>
                    <a:pt x="5025" y="0"/>
                    <a:pt x="278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65"/>
            <p:cNvSpPr/>
            <p:nvPr/>
          </p:nvSpPr>
          <p:spPr>
            <a:xfrm rot="-1180437">
              <a:off x="1378325" y="1144755"/>
              <a:ext cx="976807" cy="304739"/>
            </a:xfrm>
            <a:custGeom>
              <a:avLst/>
              <a:gdLst/>
              <a:ahLst/>
              <a:cxnLst/>
              <a:rect l="l" t="t" r="r" b="b"/>
              <a:pathLst>
                <a:path w="30464" h="9504" extrusionOk="0">
                  <a:moveTo>
                    <a:pt x="25726" y="1"/>
                  </a:moveTo>
                  <a:cubicBezTo>
                    <a:pt x="24734" y="1"/>
                    <a:pt x="23980" y="96"/>
                    <a:pt x="23980" y="96"/>
                  </a:cubicBezTo>
                  <a:lnTo>
                    <a:pt x="24587" y="1405"/>
                  </a:lnTo>
                  <a:cubicBezTo>
                    <a:pt x="24587" y="1405"/>
                    <a:pt x="24768" y="1388"/>
                    <a:pt x="25033" y="1388"/>
                  </a:cubicBezTo>
                  <a:cubicBezTo>
                    <a:pt x="25805" y="1388"/>
                    <a:pt x="27281" y="1531"/>
                    <a:pt x="27029" y="2651"/>
                  </a:cubicBezTo>
                  <a:cubicBezTo>
                    <a:pt x="26617" y="4489"/>
                    <a:pt x="12188" y="6999"/>
                    <a:pt x="6833" y="6999"/>
                  </a:cubicBezTo>
                  <a:cubicBezTo>
                    <a:pt x="5815" y="6999"/>
                    <a:pt x="5125" y="6908"/>
                    <a:pt x="4922" y="6705"/>
                  </a:cubicBezTo>
                  <a:cubicBezTo>
                    <a:pt x="4024" y="5804"/>
                    <a:pt x="5164" y="5183"/>
                    <a:pt x="5903" y="4899"/>
                  </a:cubicBezTo>
                  <a:cubicBezTo>
                    <a:pt x="6208" y="4782"/>
                    <a:pt x="6444" y="4720"/>
                    <a:pt x="6444" y="4720"/>
                  </a:cubicBezTo>
                  <a:lnTo>
                    <a:pt x="6510" y="3549"/>
                  </a:lnTo>
                  <a:lnTo>
                    <a:pt x="6510" y="3549"/>
                  </a:lnTo>
                  <a:cubicBezTo>
                    <a:pt x="4273" y="3646"/>
                    <a:pt x="0" y="4796"/>
                    <a:pt x="567" y="7116"/>
                  </a:cubicBezTo>
                  <a:cubicBezTo>
                    <a:pt x="903" y="8512"/>
                    <a:pt x="2568" y="9503"/>
                    <a:pt x="7011" y="9503"/>
                  </a:cubicBezTo>
                  <a:cubicBezTo>
                    <a:pt x="8657" y="9503"/>
                    <a:pt x="10684" y="9367"/>
                    <a:pt x="13165" y="9065"/>
                  </a:cubicBezTo>
                  <a:cubicBezTo>
                    <a:pt x="20245" y="8206"/>
                    <a:pt x="26788" y="6390"/>
                    <a:pt x="29313" y="4249"/>
                  </a:cubicBezTo>
                  <a:cubicBezTo>
                    <a:pt x="30066" y="3609"/>
                    <a:pt x="30463" y="2946"/>
                    <a:pt x="30417" y="2267"/>
                  </a:cubicBezTo>
                  <a:cubicBezTo>
                    <a:pt x="30283" y="337"/>
                    <a:pt x="27585" y="1"/>
                    <a:pt x="25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65"/>
            <p:cNvSpPr/>
            <p:nvPr/>
          </p:nvSpPr>
          <p:spPr>
            <a:xfrm rot="-1180437">
              <a:off x="2147603" y="1020873"/>
              <a:ext cx="178149" cy="128514"/>
            </a:xfrm>
            <a:custGeom>
              <a:avLst/>
              <a:gdLst/>
              <a:ahLst/>
              <a:cxnLst/>
              <a:rect l="l" t="t" r="r" b="b"/>
              <a:pathLst>
                <a:path w="5556" h="4008" extrusionOk="0">
                  <a:moveTo>
                    <a:pt x="0" y="0"/>
                  </a:moveTo>
                  <a:cubicBezTo>
                    <a:pt x="5556" y="1645"/>
                    <a:pt x="1750" y="4008"/>
                    <a:pt x="1750" y="4008"/>
                  </a:cubicBezTo>
                  <a:cubicBezTo>
                    <a:pt x="1750" y="4008"/>
                    <a:pt x="4462" y="3113"/>
                    <a:pt x="4223" y="1704"/>
                  </a:cubicBezTo>
                  <a:cubicBezTo>
                    <a:pt x="3985" y="296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65"/>
            <p:cNvSpPr/>
            <p:nvPr/>
          </p:nvSpPr>
          <p:spPr>
            <a:xfrm rot="-1180437">
              <a:off x="1414569" y="1258660"/>
              <a:ext cx="923452" cy="191007"/>
            </a:xfrm>
            <a:custGeom>
              <a:avLst/>
              <a:gdLst/>
              <a:ahLst/>
              <a:cxnLst/>
              <a:rect l="l" t="t" r="r" b="b"/>
              <a:pathLst>
                <a:path w="28800" h="5957" extrusionOk="0">
                  <a:moveTo>
                    <a:pt x="5996" y="0"/>
                  </a:moveTo>
                  <a:lnTo>
                    <a:pt x="5996" y="0"/>
                  </a:lnTo>
                  <a:cubicBezTo>
                    <a:pt x="3894" y="90"/>
                    <a:pt x="0" y="1111"/>
                    <a:pt x="0" y="3156"/>
                  </a:cubicBezTo>
                  <a:cubicBezTo>
                    <a:pt x="0" y="3289"/>
                    <a:pt x="16" y="3424"/>
                    <a:pt x="53" y="3567"/>
                  </a:cubicBezTo>
                  <a:cubicBezTo>
                    <a:pt x="388" y="4963"/>
                    <a:pt x="2055" y="5957"/>
                    <a:pt x="6499" y="5957"/>
                  </a:cubicBezTo>
                  <a:cubicBezTo>
                    <a:pt x="8147" y="5957"/>
                    <a:pt x="10172" y="5818"/>
                    <a:pt x="12651" y="5516"/>
                  </a:cubicBezTo>
                  <a:cubicBezTo>
                    <a:pt x="19731" y="4657"/>
                    <a:pt x="26274" y="2841"/>
                    <a:pt x="28799" y="700"/>
                  </a:cubicBezTo>
                  <a:lnTo>
                    <a:pt x="28799" y="700"/>
                  </a:lnTo>
                  <a:cubicBezTo>
                    <a:pt x="23416" y="3517"/>
                    <a:pt x="13705" y="4995"/>
                    <a:pt x="7490" y="4995"/>
                  </a:cubicBezTo>
                  <a:cubicBezTo>
                    <a:pt x="4276" y="4995"/>
                    <a:pt x="1995" y="4601"/>
                    <a:pt x="1737" y="3789"/>
                  </a:cubicBezTo>
                  <a:cubicBezTo>
                    <a:pt x="1097" y="1790"/>
                    <a:pt x="3871" y="378"/>
                    <a:pt x="4892" y="378"/>
                  </a:cubicBezTo>
                  <a:cubicBezTo>
                    <a:pt x="5114" y="378"/>
                    <a:pt x="5253" y="448"/>
                    <a:pt x="5257" y="591"/>
                  </a:cubicBezTo>
                  <a:cubicBezTo>
                    <a:pt x="5263" y="849"/>
                    <a:pt x="5316" y="1111"/>
                    <a:pt x="5389" y="1350"/>
                  </a:cubicBezTo>
                  <a:cubicBezTo>
                    <a:pt x="5694" y="1233"/>
                    <a:pt x="5930" y="1171"/>
                    <a:pt x="5930" y="1171"/>
                  </a:cubicBezTo>
                  <a:lnTo>
                    <a:pt x="5996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5" name="Google Shape;3155;p65"/>
          <p:cNvGrpSpPr/>
          <p:nvPr/>
        </p:nvGrpSpPr>
        <p:grpSpPr>
          <a:xfrm flipH="1">
            <a:off x="8420920" y="4422754"/>
            <a:ext cx="324130" cy="322718"/>
            <a:chOff x="5881974" y="3343444"/>
            <a:chExt cx="480264" cy="478243"/>
          </a:xfrm>
        </p:grpSpPr>
        <p:sp>
          <p:nvSpPr>
            <p:cNvPr id="3156" name="Google Shape;3156;p65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65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8" name="Google Shape;3158;p65"/>
          <p:cNvGrpSpPr/>
          <p:nvPr/>
        </p:nvGrpSpPr>
        <p:grpSpPr>
          <a:xfrm flipH="1">
            <a:off x="699245" y="2300898"/>
            <a:ext cx="324130" cy="322718"/>
            <a:chOff x="5881974" y="3343444"/>
            <a:chExt cx="480264" cy="478243"/>
          </a:xfrm>
        </p:grpSpPr>
        <p:sp>
          <p:nvSpPr>
            <p:cNvPr id="3159" name="Google Shape;3159;p65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65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695;p61"/>
          <p:cNvSpPr txBox="1">
            <a:spLocks/>
          </p:cNvSpPr>
          <p:nvPr/>
        </p:nvSpPr>
        <p:spPr>
          <a:xfrm>
            <a:off x="745285" y="0"/>
            <a:ext cx="7650141" cy="700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400" dirty="0">
                <a:solidFill>
                  <a:srgbClr val="0070C0"/>
                </a:solidFill>
                <a:latin typeface="+mn-lt"/>
              </a:rPr>
              <a:t>6.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Quy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đồng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mẫu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2695;p61"/>
              <p:cNvSpPr txBox="1">
                <a:spLocks/>
              </p:cNvSpPr>
              <p:nvPr/>
            </p:nvSpPr>
            <p:spPr>
              <a:xfrm>
                <a:off x="1023375" y="726074"/>
                <a:ext cx="2273960" cy="7003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8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75" y="726074"/>
                <a:ext cx="2273960" cy="700311"/>
              </a:xfrm>
              <a:prstGeom prst="rect">
                <a:avLst/>
              </a:prstGeom>
              <a:blipFill>
                <a:blip r:embed="rId3"/>
                <a:stretch>
                  <a:fillRect l="-4290" b="-156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Google Shape;2695;p61"/>
              <p:cNvSpPr txBox="1">
                <a:spLocks/>
              </p:cNvSpPr>
              <p:nvPr/>
            </p:nvSpPr>
            <p:spPr>
              <a:xfrm>
                <a:off x="5687475" y="732097"/>
                <a:ext cx="2273960" cy="7003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−64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9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475" y="732097"/>
                <a:ext cx="2273960" cy="700311"/>
              </a:xfrm>
              <a:prstGeom prst="rect">
                <a:avLst/>
              </a:prstGeom>
              <a:blipFill>
                <a:blip r:embed="rId4"/>
                <a:stretch>
                  <a:fillRect l="-4290" b="-156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772685" y="1463430"/>
            <a:ext cx="179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034581" y="1807040"/>
                <a:ext cx="2587959" cy="1161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−21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  <a:p>
                <a:r>
                  <a:rPr lang="en-US" sz="2400" dirty="0" err="1">
                    <a:latin typeface="+mn-lt"/>
                  </a:rPr>
                  <a:t>Có</a:t>
                </a:r>
                <a:r>
                  <a:rPr lang="en-US" sz="24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−21</m:t>
                        </m:r>
                      </m:den>
                    </m:f>
                    <m:r>
                      <a:rPr lang="vi-VN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vi-VN" sz="4400" dirty="0">
                  <a:latin typeface="+mn-lt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581" y="1807040"/>
                <a:ext cx="2587959" cy="1161280"/>
              </a:xfrm>
              <a:prstGeom prst="rect">
                <a:avLst/>
              </a:prstGeom>
              <a:blipFill>
                <a:blip r:embed="rId5"/>
                <a:stretch>
                  <a:fillRect l="-3774" b="-41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>
            <a:stCxn id="20" idx="2"/>
          </p:cNvCxnSpPr>
          <p:nvPr/>
        </p:nvCxnSpPr>
        <p:spPr>
          <a:xfrm>
            <a:off x="4669832" y="1925095"/>
            <a:ext cx="0" cy="3006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880861" y="1807723"/>
                <a:ext cx="3864189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−64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</m:oMath>
                </a14:m>
                <a:endParaRPr lang="vi-VN" sz="44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861" y="1807723"/>
                <a:ext cx="3864189" cy="631263"/>
              </a:xfrm>
              <a:prstGeom prst="rect">
                <a:avLst/>
              </a:prstGeom>
              <a:blipFill>
                <a:blip r:embed="rId6"/>
                <a:stretch>
                  <a:fillRect l="-2524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861310" y="3067661"/>
            <a:ext cx="3086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BCNN(14, 21) = 42</a:t>
            </a:r>
            <a:endParaRPr lang="vi-VN" sz="4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60969" y="3709458"/>
                <a:ext cx="3086032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latin typeface="+mn-lt"/>
                  </a:rPr>
                  <a:t>Vậy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−5.3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14.3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69" y="3709458"/>
                <a:ext cx="3086032" cy="631263"/>
              </a:xfrm>
              <a:prstGeom prst="rect">
                <a:avLst/>
              </a:prstGeom>
              <a:blipFill>
                <a:blip r:embed="rId7"/>
                <a:stretch>
                  <a:fillRect l="-2964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965783" y="4440618"/>
                <a:ext cx="3086032" cy="62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−1.2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21.2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83" y="4440618"/>
                <a:ext cx="3086032" cy="624082"/>
              </a:xfrm>
              <a:prstGeom prst="rect">
                <a:avLst/>
              </a:prstGeom>
              <a:blipFill>
                <a:blip r:embed="rId8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4925044" y="2546364"/>
            <a:ext cx="4045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BCNN(60, 18, 90) = 180</a:t>
            </a:r>
            <a:endParaRPr lang="vi-VN" sz="4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002360" y="2961328"/>
                <a:ext cx="3086032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 err="1">
                    <a:latin typeface="+mn-lt"/>
                  </a:rPr>
                  <a:t>Vậy</a:t>
                </a:r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17.3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60.3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360" y="2961328"/>
                <a:ext cx="3086032" cy="631263"/>
              </a:xfrm>
              <a:prstGeom prst="rect">
                <a:avLst/>
              </a:prstGeom>
              <a:blipFill>
                <a:blip r:embed="rId9"/>
                <a:stretch>
                  <a:fillRect l="-3162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555166" y="3648937"/>
                <a:ext cx="1980419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−5.10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18.10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166" y="3648937"/>
                <a:ext cx="1980419" cy="6312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25972" y="4422754"/>
                <a:ext cx="2773965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>
                            <a:latin typeface="Cambria Math" panose="02040503050406030204" pitchFamily="18" charset="0"/>
                          </a:rPr>
                          <m:t>−64</m:t>
                        </m:r>
                      </m:num>
                      <m:den>
                        <m:r>
                          <a:rPr lang="vi-VN" sz="2400"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  <m:r>
                      <a:rPr lang="vi-VN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>
                            <a:latin typeface="Cambria Math" panose="02040503050406030204" pitchFamily="18" charset="0"/>
                          </a:rPr>
                          <m:t>−64.2</m:t>
                        </m:r>
                      </m:num>
                      <m:den>
                        <m:r>
                          <a:rPr lang="vi-VN" sz="2400">
                            <a:latin typeface="Cambria Math" panose="02040503050406030204" pitchFamily="18" charset="0"/>
                          </a:rPr>
                          <m:t>90.2</m:t>
                        </m:r>
                      </m:den>
                    </m:f>
                    <m:r>
                      <a:rPr lang="vi-VN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>
                            <a:latin typeface="Cambria Math" panose="02040503050406030204" pitchFamily="18" charset="0"/>
                          </a:rPr>
                          <m:t>−128</m:t>
                        </m:r>
                      </m:num>
                      <m:den>
                        <m:r>
                          <a:rPr lang="vi-VN" sz="2400"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  <m:r>
                      <a:rPr lang="vi-VN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972" y="4422754"/>
                <a:ext cx="2773965" cy="6258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3" name="Google Shape;3303;p67"/>
          <p:cNvGrpSpPr/>
          <p:nvPr/>
        </p:nvGrpSpPr>
        <p:grpSpPr>
          <a:xfrm>
            <a:off x="1966944" y="49159"/>
            <a:ext cx="5930106" cy="1251496"/>
            <a:chOff x="1966944" y="49159"/>
            <a:chExt cx="5930106" cy="1251496"/>
          </a:xfrm>
        </p:grpSpPr>
        <p:sp>
          <p:nvSpPr>
            <p:cNvPr id="3304" name="Google Shape;3304;p67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67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67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7" name="Google Shape;3307;p67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+mn-lt"/>
              </a:rPr>
              <a:t>HƯỚNG DẪN VỀ NHÀ</a:t>
            </a:r>
            <a:endParaRPr sz="3200" dirty="0">
              <a:latin typeface="+mn-lt"/>
            </a:endParaRPr>
          </a:p>
        </p:txBody>
      </p:sp>
      <p:sp>
        <p:nvSpPr>
          <p:cNvPr id="3310" name="Google Shape;3310;p67"/>
          <p:cNvSpPr/>
          <p:nvPr/>
        </p:nvSpPr>
        <p:spPr>
          <a:xfrm>
            <a:off x="1219573" y="1517428"/>
            <a:ext cx="7605126" cy="10990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67"/>
          <p:cNvSpPr txBox="1"/>
          <p:nvPr/>
        </p:nvSpPr>
        <p:spPr>
          <a:xfrm flipH="1">
            <a:off x="1416913" y="1773139"/>
            <a:ext cx="7407785" cy="112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 algn="just">
              <a:lnSpc>
                <a:spcPct val="130000"/>
              </a:lnSpc>
              <a:spcAft>
                <a:spcPts val="1600"/>
              </a:spcAft>
            </a:pPr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1. </a:t>
            </a:r>
            <a:r>
              <a:rPr lang="en-GB" sz="2400" dirty="0">
                <a:latin typeface="+mn-lt"/>
              </a:rPr>
              <a:t>GV </a:t>
            </a:r>
            <a:r>
              <a:rPr lang="en-GB" sz="2400" dirty="0" err="1">
                <a:latin typeface="+mn-lt"/>
              </a:rPr>
              <a:t>nhấn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mạnh</a:t>
            </a:r>
            <a:r>
              <a:rPr lang="en-GB" sz="2400" dirty="0">
                <a:latin typeface="+mn-lt"/>
              </a:rPr>
              <a:t> HS </a:t>
            </a:r>
            <a:r>
              <a:rPr lang="en-GB" sz="2400" dirty="0" err="1">
                <a:latin typeface="+mn-lt"/>
              </a:rPr>
              <a:t>các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bước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rút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gọn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về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phân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số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tối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giản</a:t>
            </a:r>
            <a:r>
              <a:rPr lang="en-GB" sz="2400" dirty="0">
                <a:latin typeface="+mn-lt"/>
              </a:rPr>
              <a:t>, </a:t>
            </a:r>
            <a:r>
              <a:rPr lang="en-GB" sz="2400" dirty="0" err="1">
                <a:latin typeface="+mn-lt"/>
              </a:rPr>
              <a:t>các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bước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quy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đồng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mẫu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nhiều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phân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số</a:t>
            </a:r>
            <a:endParaRPr lang="en-US" sz="2400" dirty="0">
              <a:latin typeface="+mn-lt"/>
            </a:endParaRPr>
          </a:p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chemeClr val="accent3"/>
              </a:solidFill>
              <a:latin typeface="+mn-lt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313" name="Google Shape;3313;p67"/>
          <p:cNvSpPr/>
          <p:nvPr/>
        </p:nvSpPr>
        <p:spPr>
          <a:xfrm>
            <a:off x="1219573" y="2966963"/>
            <a:ext cx="7688301" cy="11733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67"/>
          <p:cNvSpPr txBox="1"/>
          <p:nvPr/>
        </p:nvSpPr>
        <p:spPr>
          <a:xfrm flipH="1">
            <a:off x="1416913" y="3158425"/>
            <a:ext cx="6447227" cy="61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 algn="just">
              <a:lnSpc>
                <a:spcPct val="130000"/>
              </a:lnSpc>
              <a:spcAft>
                <a:spcPts val="1600"/>
              </a:spcAft>
            </a:pPr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2. </a:t>
            </a:r>
            <a:r>
              <a:rPr lang="vi-VN" sz="2400" dirty="0">
                <a:latin typeface="+mn-lt"/>
              </a:rPr>
              <a:t>Hoàn thành bài tập </a:t>
            </a:r>
            <a:r>
              <a:rPr lang="en-GB" sz="2400" dirty="0" err="1">
                <a:latin typeface="+mn-lt"/>
              </a:rPr>
              <a:t>còn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lại</a:t>
            </a:r>
            <a:r>
              <a:rPr lang="vi-VN" sz="2400" dirty="0">
                <a:latin typeface="+mn-lt"/>
              </a:rPr>
              <a:t> trong </a:t>
            </a:r>
            <a:r>
              <a:rPr lang="en-GB" sz="2400" dirty="0">
                <a:latin typeface="+mn-lt"/>
              </a:rPr>
              <a:t>SGK </a:t>
            </a:r>
            <a:r>
              <a:rPr lang="en-GB" sz="2400" dirty="0" err="1">
                <a:latin typeface="+mn-lt"/>
              </a:rPr>
              <a:t>và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các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bài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tập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trong</a:t>
            </a:r>
            <a:r>
              <a:rPr lang="en-GB" sz="2400" dirty="0">
                <a:latin typeface="+mn-lt"/>
              </a:rPr>
              <a:t> SBT</a:t>
            </a:r>
            <a:endParaRPr lang="en-US" sz="2400" dirty="0">
              <a:latin typeface="+mn-lt"/>
            </a:endParaRPr>
          </a:p>
        </p:txBody>
      </p:sp>
      <p:sp>
        <p:nvSpPr>
          <p:cNvPr id="3316" name="Google Shape;3316;p67"/>
          <p:cNvSpPr/>
          <p:nvPr/>
        </p:nvSpPr>
        <p:spPr>
          <a:xfrm>
            <a:off x="1219573" y="4331777"/>
            <a:ext cx="7554741" cy="8117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67"/>
          <p:cNvSpPr txBox="1"/>
          <p:nvPr/>
        </p:nvSpPr>
        <p:spPr>
          <a:xfrm flipH="1">
            <a:off x="1440547" y="4753778"/>
            <a:ext cx="7979497" cy="69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3. </a:t>
            </a:r>
            <a:r>
              <a:rPr lang="vi-VN" sz="2400" dirty="0">
                <a:latin typeface="+mn-lt"/>
              </a:rPr>
              <a:t>Chuẩn bị bài mới “</a:t>
            </a:r>
            <a:r>
              <a:rPr lang="en-GB" sz="2400" b="1" dirty="0">
                <a:latin typeface="+mn-lt"/>
              </a:rPr>
              <a:t>So </a:t>
            </a:r>
            <a:r>
              <a:rPr lang="en-GB" sz="2400" b="1" dirty="0" err="1">
                <a:latin typeface="+mn-lt"/>
              </a:rPr>
              <a:t>sánh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các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phân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số</a:t>
            </a:r>
            <a:r>
              <a:rPr lang="en-GB" sz="2400" b="1" dirty="0">
                <a:latin typeface="+mn-lt"/>
              </a:rPr>
              <a:t>. </a:t>
            </a:r>
            <a:r>
              <a:rPr lang="en-GB" sz="2400" b="1" dirty="0" err="1">
                <a:latin typeface="+mn-lt"/>
              </a:rPr>
              <a:t>Hỗn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số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dương</a:t>
            </a:r>
            <a:r>
              <a:rPr lang="vi-VN" sz="2400" dirty="0">
                <a:latin typeface="+mn-lt"/>
              </a:rPr>
              <a:t>”.</a:t>
            </a:r>
            <a:endParaRPr lang="en-US" sz="24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chemeClr val="accent3"/>
              </a:solidFill>
              <a:latin typeface="+mn-lt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3318" name="Google Shape;3318;p67"/>
          <p:cNvGrpSpPr/>
          <p:nvPr/>
        </p:nvGrpSpPr>
        <p:grpSpPr>
          <a:xfrm>
            <a:off x="8148275" y="2730329"/>
            <a:ext cx="759598" cy="621187"/>
            <a:chOff x="1269179" y="800254"/>
            <a:chExt cx="1204946" cy="985385"/>
          </a:xfrm>
        </p:grpSpPr>
        <p:sp>
          <p:nvSpPr>
            <p:cNvPr id="3319" name="Google Shape;3319;p67"/>
            <p:cNvSpPr/>
            <p:nvPr/>
          </p:nvSpPr>
          <p:spPr>
            <a:xfrm rot="-1180437">
              <a:off x="1352547" y="955310"/>
              <a:ext cx="1038210" cy="675274"/>
            </a:xfrm>
            <a:custGeom>
              <a:avLst/>
              <a:gdLst/>
              <a:ahLst/>
              <a:cxnLst/>
              <a:rect l="l" t="t" r="r" b="b"/>
              <a:pathLst>
                <a:path w="32379" h="21060" extrusionOk="0">
                  <a:moveTo>
                    <a:pt x="16573" y="0"/>
                  </a:moveTo>
                  <a:cubicBezTo>
                    <a:pt x="15439" y="0"/>
                    <a:pt x="14316" y="186"/>
                    <a:pt x="13231" y="549"/>
                  </a:cubicBezTo>
                  <a:lnTo>
                    <a:pt x="13225" y="552"/>
                  </a:lnTo>
                  <a:cubicBezTo>
                    <a:pt x="13099" y="596"/>
                    <a:pt x="12957" y="645"/>
                    <a:pt x="12810" y="702"/>
                  </a:cubicBezTo>
                  <a:lnTo>
                    <a:pt x="12592" y="791"/>
                  </a:lnTo>
                  <a:lnTo>
                    <a:pt x="12588" y="791"/>
                  </a:lnTo>
                  <a:cubicBezTo>
                    <a:pt x="10872" y="1494"/>
                    <a:pt x="9373" y="2637"/>
                    <a:pt x="8240" y="4105"/>
                  </a:cubicBezTo>
                  <a:cubicBezTo>
                    <a:pt x="7282" y="5352"/>
                    <a:pt x="6616" y="6796"/>
                    <a:pt x="6287" y="8325"/>
                  </a:cubicBezTo>
                  <a:cubicBezTo>
                    <a:pt x="5472" y="8431"/>
                    <a:pt x="4607" y="8623"/>
                    <a:pt x="3845" y="8875"/>
                  </a:cubicBezTo>
                  <a:cubicBezTo>
                    <a:pt x="2383" y="9359"/>
                    <a:pt x="1336" y="10012"/>
                    <a:pt x="726" y="10821"/>
                  </a:cubicBezTo>
                  <a:cubicBezTo>
                    <a:pt x="179" y="11549"/>
                    <a:pt x="0" y="12385"/>
                    <a:pt x="209" y="13240"/>
                  </a:cubicBezTo>
                  <a:cubicBezTo>
                    <a:pt x="352" y="13830"/>
                    <a:pt x="647" y="14353"/>
                    <a:pt x="1084" y="14791"/>
                  </a:cubicBezTo>
                  <a:cubicBezTo>
                    <a:pt x="1515" y="15222"/>
                    <a:pt x="2085" y="15574"/>
                    <a:pt x="2784" y="15835"/>
                  </a:cubicBezTo>
                  <a:cubicBezTo>
                    <a:pt x="3992" y="16290"/>
                    <a:pt x="5632" y="16512"/>
                    <a:pt x="7782" y="16512"/>
                  </a:cubicBezTo>
                  <a:cubicBezTo>
                    <a:pt x="7827" y="16512"/>
                    <a:pt x="7872" y="16512"/>
                    <a:pt x="7918" y="16511"/>
                  </a:cubicBezTo>
                  <a:cubicBezTo>
                    <a:pt x="8465" y="17304"/>
                    <a:pt x="9115" y="18017"/>
                    <a:pt x="9861" y="18633"/>
                  </a:cubicBezTo>
                  <a:cubicBezTo>
                    <a:pt x="10765" y="19382"/>
                    <a:pt x="11783" y="19969"/>
                    <a:pt x="12880" y="20383"/>
                  </a:cubicBezTo>
                  <a:cubicBezTo>
                    <a:pt x="13991" y="20801"/>
                    <a:pt x="15151" y="21026"/>
                    <a:pt x="16330" y="21055"/>
                  </a:cubicBezTo>
                  <a:cubicBezTo>
                    <a:pt x="16417" y="21055"/>
                    <a:pt x="16500" y="21059"/>
                    <a:pt x="16582" y="21059"/>
                  </a:cubicBezTo>
                  <a:cubicBezTo>
                    <a:pt x="17719" y="21059"/>
                    <a:pt x="18846" y="20873"/>
                    <a:pt x="19933" y="20509"/>
                  </a:cubicBezTo>
                  <a:cubicBezTo>
                    <a:pt x="21727" y="19906"/>
                    <a:pt x="23327" y="18832"/>
                    <a:pt x="24554" y="17403"/>
                  </a:cubicBezTo>
                  <a:cubicBezTo>
                    <a:pt x="25605" y="16183"/>
                    <a:pt x="26360" y="14738"/>
                    <a:pt x="26768" y="13187"/>
                  </a:cubicBezTo>
                  <a:cubicBezTo>
                    <a:pt x="28548" y="12501"/>
                    <a:pt x="29913" y="11759"/>
                    <a:pt x="30831" y="10980"/>
                  </a:cubicBezTo>
                  <a:cubicBezTo>
                    <a:pt x="31315" y="10569"/>
                    <a:pt x="31690" y="10134"/>
                    <a:pt x="31941" y="9694"/>
                  </a:cubicBezTo>
                  <a:cubicBezTo>
                    <a:pt x="32243" y="9157"/>
                    <a:pt x="32379" y="8600"/>
                    <a:pt x="32339" y="8037"/>
                  </a:cubicBezTo>
                  <a:cubicBezTo>
                    <a:pt x="32282" y="7191"/>
                    <a:pt x="31898" y="6455"/>
                    <a:pt x="31228" y="5906"/>
                  </a:cubicBezTo>
                  <a:cubicBezTo>
                    <a:pt x="30344" y="5176"/>
                    <a:pt x="28946" y="4772"/>
                    <a:pt x="27076" y="4702"/>
                  </a:cubicBezTo>
                  <a:cubicBezTo>
                    <a:pt x="26869" y="4694"/>
                    <a:pt x="26669" y="4690"/>
                    <a:pt x="26477" y="4690"/>
                  </a:cubicBezTo>
                  <a:cubicBezTo>
                    <a:pt x="26052" y="4690"/>
                    <a:pt x="25670" y="4707"/>
                    <a:pt x="25362" y="4725"/>
                  </a:cubicBezTo>
                  <a:cubicBezTo>
                    <a:pt x="24176" y="2926"/>
                    <a:pt x="22443" y="1520"/>
                    <a:pt x="20414" y="728"/>
                  </a:cubicBezTo>
                  <a:cubicBezTo>
                    <a:pt x="19290" y="284"/>
                    <a:pt x="18107" y="42"/>
                    <a:pt x="16904" y="6"/>
                  </a:cubicBezTo>
                  <a:cubicBezTo>
                    <a:pt x="16793" y="2"/>
                    <a:pt x="16683" y="0"/>
                    <a:pt x="16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67"/>
            <p:cNvSpPr/>
            <p:nvPr/>
          </p:nvSpPr>
          <p:spPr>
            <a:xfrm rot="-1180437">
              <a:off x="1548247" y="994081"/>
              <a:ext cx="637791" cy="600885"/>
            </a:xfrm>
            <a:custGeom>
              <a:avLst/>
              <a:gdLst/>
              <a:ahLst/>
              <a:cxnLst/>
              <a:rect l="l" t="t" r="r" b="b"/>
              <a:pathLst>
                <a:path w="19891" h="18740" extrusionOk="0">
                  <a:moveTo>
                    <a:pt x="10486" y="1"/>
                  </a:moveTo>
                  <a:cubicBezTo>
                    <a:pt x="9498" y="1"/>
                    <a:pt x="8493" y="159"/>
                    <a:pt x="7504" y="491"/>
                  </a:cubicBezTo>
                  <a:cubicBezTo>
                    <a:pt x="7385" y="531"/>
                    <a:pt x="7263" y="570"/>
                    <a:pt x="7146" y="620"/>
                  </a:cubicBezTo>
                  <a:cubicBezTo>
                    <a:pt x="7146" y="620"/>
                    <a:pt x="7143" y="620"/>
                    <a:pt x="7140" y="623"/>
                  </a:cubicBezTo>
                  <a:cubicBezTo>
                    <a:pt x="2470" y="2406"/>
                    <a:pt x="1" y="7574"/>
                    <a:pt x="1604" y="12353"/>
                  </a:cubicBezTo>
                  <a:cubicBezTo>
                    <a:pt x="2922" y="16267"/>
                    <a:pt x="6572" y="18739"/>
                    <a:pt x="10487" y="18739"/>
                  </a:cubicBezTo>
                  <a:cubicBezTo>
                    <a:pt x="11476" y="18739"/>
                    <a:pt x="12481" y="18582"/>
                    <a:pt x="13470" y="18250"/>
                  </a:cubicBezTo>
                  <a:cubicBezTo>
                    <a:pt x="17246" y="16983"/>
                    <a:pt x="19678" y="13540"/>
                    <a:pt x="19848" y="9784"/>
                  </a:cubicBezTo>
                  <a:cubicBezTo>
                    <a:pt x="19851" y="9771"/>
                    <a:pt x="19851" y="9754"/>
                    <a:pt x="19851" y="9738"/>
                  </a:cubicBezTo>
                  <a:cubicBezTo>
                    <a:pt x="19891" y="8634"/>
                    <a:pt x="19738" y="7497"/>
                    <a:pt x="19363" y="6387"/>
                  </a:cubicBezTo>
                  <a:cubicBezTo>
                    <a:pt x="18048" y="2474"/>
                    <a:pt x="14399" y="1"/>
                    <a:pt x="10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67"/>
            <p:cNvSpPr/>
            <p:nvPr/>
          </p:nvSpPr>
          <p:spPr>
            <a:xfrm rot="-1180437">
              <a:off x="1586571" y="1008541"/>
              <a:ext cx="595274" cy="580941"/>
            </a:xfrm>
            <a:custGeom>
              <a:avLst/>
              <a:gdLst/>
              <a:ahLst/>
              <a:cxnLst/>
              <a:rect l="l" t="t" r="r" b="b"/>
              <a:pathLst>
                <a:path w="18565" h="18118" extrusionOk="0">
                  <a:moveTo>
                    <a:pt x="6023" y="1"/>
                  </a:moveTo>
                  <a:lnTo>
                    <a:pt x="6023" y="1"/>
                  </a:lnTo>
                  <a:cubicBezTo>
                    <a:pt x="2688" y="1274"/>
                    <a:pt x="478" y="4270"/>
                    <a:pt x="67" y="7617"/>
                  </a:cubicBezTo>
                  <a:lnTo>
                    <a:pt x="1" y="8788"/>
                  </a:lnTo>
                  <a:lnTo>
                    <a:pt x="1" y="8791"/>
                  </a:lnTo>
                  <a:cubicBezTo>
                    <a:pt x="4" y="9543"/>
                    <a:pt x="97" y="10309"/>
                    <a:pt x="292" y="11068"/>
                  </a:cubicBezTo>
                  <a:lnTo>
                    <a:pt x="388" y="11068"/>
                  </a:lnTo>
                  <a:cubicBezTo>
                    <a:pt x="1595" y="11068"/>
                    <a:pt x="3259" y="10942"/>
                    <a:pt x="5121" y="10723"/>
                  </a:cubicBezTo>
                  <a:cubicBezTo>
                    <a:pt x="1041" y="3498"/>
                    <a:pt x="5811" y="147"/>
                    <a:pt x="6023" y="1"/>
                  </a:cubicBezTo>
                  <a:close/>
                  <a:moveTo>
                    <a:pt x="18564" y="10538"/>
                  </a:moveTo>
                  <a:lnTo>
                    <a:pt x="18564" y="10538"/>
                  </a:lnTo>
                  <a:cubicBezTo>
                    <a:pt x="18518" y="10554"/>
                    <a:pt x="18468" y="10574"/>
                    <a:pt x="18422" y="10591"/>
                  </a:cubicBezTo>
                  <a:cubicBezTo>
                    <a:pt x="17487" y="13149"/>
                    <a:pt x="14686" y="14767"/>
                    <a:pt x="11773" y="14767"/>
                  </a:cubicBezTo>
                  <a:cubicBezTo>
                    <a:pt x="10129" y="14767"/>
                    <a:pt x="8445" y="14250"/>
                    <a:pt x="7050" y="13093"/>
                  </a:cubicBezTo>
                  <a:cubicBezTo>
                    <a:pt x="6941" y="13106"/>
                    <a:pt x="6831" y="13120"/>
                    <a:pt x="6722" y="13133"/>
                  </a:cubicBezTo>
                  <a:cubicBezTo>
                    <a:pt x="4614" y="13392"/>
                    <a:pt x="2831" y="13527"/>
                    <a:pt x="1333" y="13564"/>
                  </a:cubicBezTo>
                  <a:cubicBezTo>
                    <a:pt x="3030" y="16401"/>
                    <a:pt x="6109" y="18118"/>
                    <a:pt x="9370" y="18118"/>
                  </a:cubicBezTo>
                  <a:cubicBezTo>
                    <a:pt x="10358" y="18118"/>
                    <a:pt x="11362" y="17962"/>
                    <a:pt x="12353" y="17628"/>
                  </a:cubicBezTo>
                  <a:cubicBezTo>
                    <a:pt x="15661" y="16517"/>
                    <a:pt x="17942" y="13736"/>
                    <a:pt x="18564" y="10538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67"/>
            <p:cNvSpPr/>
            <p:nvPr/>
          </p:nvSpPr>
          <p:spPr>
            <a:xfrm rot="-1180437">
              <a:off x="1752752" y="1050782"/>
              <a:ext cx="282519" cy="177187"/>
            </a:xfrm>
            <a:custGeom>
              <a:avLst/>
              <a:gdLst/>
              <a:ahLst/>
              <a:cxnLst/>
              <a:rect l="l" t="t" r="r" b="b"/>
              <a:pathLst>
                <a:path w="8811" h="5526" extrusionOk="0">
                  <a:moveTo>
                    <a:pt x="2785" y="0"/>
                  </a:moveTo>
                  <a:cubicBezTo>
                    <a:pt x="2327" y="0"/>
                    <a:pt x="1936" y="123"/>
                    <a:pt x="1658" y="401"/>
                  </a:cubicBezTo>
                  <a:cubicBezTo>
                    <a:pt x="1" y="2079"/>
                    <a:pt x="4478" y="5525"/>
                    <a:pt x="6788" y="5525"/>
                  </a:cubicBezTo>
                  <a:cubicBezTo>
                    <a:pt x="7328" y="5525"/>
                    <a:pt x="7749" y="5340"/>
                    <a:pt x="7948" y="4895"/>
                  </a:cubicBezTo>
                  <a:cubicBezTo>
                    <a:pt x="8810" y="2950"/>
                    <a:pt x="5025" y="0"/>
                    <a:pt x="278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67"/>
            <p:cNvSpPr/>
            <p:nvPr/>
          </p:nvSpPr>
          <p:spPr>
            <a:xfrm rot="-1180437">
              <a:off x="1378325" y="1144755"/>
              <a:ext cx="976807" cy="304739"/>
            </a:xfrm>
            <a:custGeom>
              <a:avLst/>
              <a:gdLst/>
              <a:ahLst/>
              <a:cxnLst/>
              <a:rect l="l" t="t" r="r" b="b"/>
              <a:pathLst>
                <a:path w="30464" h="9504" extrusionOk="0">
                  <a:moveTo>
                    <a:pt x="25726" y="1"/>
                  </a:moveTo>
                  <a:cubicBezTo>
                    <a:pt x="24734" y="1"/>
                    <a:pt x="23980" y="96"/>
                    <a:pt x="23980" y="96"/>
                  </a:cubicBezTo>
                  <a:lnTo>
                    <a:pt x="24587" y="1405"/>
                  </a:lnTo>
                  <a:cubicBezTo>
                    <a:pt x="24587" y="1405"/>
                    <a:pt x="24768" y="1388"/>
                    <a:pt x="25033" y="1388"/>
                  </a:cubicBezTo>
                  <a:cubicBezTo>
                    <a:pt x="25805" y="1388"/>
                    <a:pt x="27281" y="1531"/>
                    <a:pt x="27029" y="2651"/>
                  </a:cubicBezTo>
                  <a:cubicBezTo>
                    <a:pt x="26617" y="4489"/>
                    <a:pt x="12188" y="6999"/>
                    <a:pt x="6833" y="6999"/>
                  </a:cubicBezTo>
                  <a:cubicBezTo>
                    <a:pt x="5815" y="6999"/>
                    <a:pt x="5125" y="6908"/>
                    <a:pt x="4922" y="6705"/>
                  </a:cubicBezTo>
                  <a:cubicBezTo>
                    <a:pt x="4024" y="5804"/>
                    <a:pt x="5164" y="5183"/>
                    <a:pt x="5903" y="4899"/>
                  </a:cubicBezTo>
                  <a:cubicBezTo>
                    <a:pt x="6208" y="4782"/>
                    <a:pt x="6444" y="4720"/>
                    <a:pt x="6444" y="4720"/>
                  </a:cubicBezTo>
                  <a:lnTo>
                    <a:pt x="6510" y="3549"/>
                  </a:lnTo>
                  <a:lnTo>
                    <a:pt x="6510" y="3549"/>
                  </a:lnTo>
                  <a:cubicBezTo>
                    <a:pt x="4273" y="3646"/>
                    <a:pt x="0" y="4796"/>
                    <a:pt x="567" y="7116"/>
                  </a:cubicBezTo>
                  <a:cubicBezTo>
                    <a:pt x="903" y="8512"/>
                    <a:pt x="2568" y="9503"/>
                    <a:pt x="7011" y="9503"/>
                  </a:cubicBezTo>
                  <a:cubicBezTo>
                    <a:pt x="8657" y="9503"/>
                    <a:pt x="10684" y="9367"/>
                    <a:pt x="13165" y="9065"/>
                  </a:cubicBezTo>
                  <a:cubicBezTo>
                    <a:pt x="20245" y="8206"/>
                    <a:pt x="26788" y="6390"/>
                    <a:pt x="29313" y="4249"/>
                  </a:cubicBezTo>
                  <a:cubicBezTo>
                    <a:pt x="30066" y="3609"/>
                    <a:pt x="30463" y="2946"/>
                    <a:pt x="30417" y="2267"/>
                  </a:cubicBezTo>
                  <a:cubicBezTo>
                    <a:pt x="30283" y="337"/>
                    <a:pt x="27585" y="1"/>
                    <a:pt x="25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67"/>
            <p:cNvSpPr/>
            <p:nvPr/>
          </p:nvSpPr>
          <p:spPr>
            <a:xfrm rot="-1180437">
              <a:off x="2147603" y="1020873"/>
              <a:ext cx="178149" cy="128514"/>
            </a:xfrm>
            <a:custGeom>
              <a:avLst/>
              <a:gdLst/>
              <a:ahLst/>
              <a:cxnLst/>
              <a:rect l="l" t="t" r="r" b="b"/>
              <a:pathLst>
                <a:path w="5556" h="4008" extrusionOk="0">
                  <a:moveTo>
                    <a:pt x="0" y="0"/>
                  </a:moveTo>
                  <a:cubicBezTo>
                    <a:pt x="5556" y="1645"/>
                    <a:pt x="1750" y="4008"/>
                    <a:pt x="1750" y="4008"/>
                  </a:cubicBezTo>
                  <a:cubicBezTo>
                    <a:pt x="1750" y="4008"/>
                    <a:pt x="4462" y="3113"/>
                    <a:pt x="4223" y="1704"/>
                  </a:cubicBezTo>
                  <a:cubicBezTo>
                    <a:pt x="3985" y="296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67"/>
            <p:cNvSpPr/>
            <p:nvPr/>
          </p:nvSpPr>
          <p:spPr>
            <a:xfrm rot="-1180437">
              <a:off x="1414569" y="1258660"/>
              <a:ext cx="923452" cy="191007"/>
            </a:xfrm>
            <a:custGeom>
              <a:avLst/>
              <a:gdLst/>
              <a:ahLst/>
              <a:cxnLst/>
              <a:rect l="l" t="t" r="r" b="b"/>
              <a:pathLst>
                <a:path w="28800" h="5957" extrusionOk="0">
                  <a:moveTo>
                    <a:pt x="5996" y="0"/>
                  </a:moveTo>
                  <a:lnTo>
                    <a:pt x="5996" y="0"/>
                  </a:lnTo>
                  <a:cubicBezTo>
                    <a:pt x="3894" y="90"/>
                    <a:pt x="0" y="1111"/>
                    <a:pt x="0" y="3156"/>
                  </a:cubicBezTo>
                  <a:cubicBezTo>
                    <a:pt x="0" y="3289"/>
                    <a:pt x="16" y="3424"/>
                    <a:pt x="53" y="3567"/>
                  </a:cubicBezTo>
                  <a:cubicBezTo>
                    <a:pt x="388" y="4963"/>
                    <a:pt x="2055" y="5957"/>
                    <a:pt x="6499" y="5957"/>
                  </a:cubicBezTo>
                  <a:cubicBezTo>
                    <a:pt x="8147" y="5957"/>
                    <a:pt x="10172" y="5818"/>
                    <a:pt x="12651" y="5516"/>
                  </a:cubicBezTo>
                  <a:cubicBezTo>
                    <a:pt x="19731" y="4657"/>
                    <a:pt x="26274" y="2841"/>
                    <a:pt x="28799" y="700"/>
                  </a:cubicBezTo>
                  <a:lnTo>
                    <a:pt x="28799" y="700"/>
                  </a:lnTo>
                  <a:cubicBezTo>
                    <a:pt x="23416" y="3517"/>
                    <a:pt x="13705" y="4995"/>
                    <a:pt x="7490" y="4995"/>
                  </a:cubicBezTo>
                  <a:cubicBezTo>
                    <a:pt x="4276" y="4995"/>
                    <a:pt x="1995" y="4601"/>
                    <a:pt x="1737" y="3789"/>
                  </a:cubicBezTo>
                  <a:cubicBezTo>
                    <a:pt x="1097" y="1790"/>
                    <a:pt x="3871" y="378"/>
                    <a:pt x="4892" y="378"/>
                  </a:cubicBezTo>
                  <a:cubicBezTo>
                    <a:pt x="5114" y="378"/>
                    <a:pt x="5253" y="448"/>
                    <a:pt x="5257" y="591"/>
                  </a:cubicBezTo>
                  <a:cubicBezTo>
                    <a:pt x="5263" y="849"/>
                    <a:pt x="5316" y="1111"/>
                    <a:pt x="5389" y="1350"/>
                  </a:cubicBezTo>
                  <a:cubicBezTo>
                    <a:pt x="5694" y="1233"/>
                    <a:pt x="5930" y="1171"/>
                    <a:pt x="5930" y="1171"/>
                  </a:cubicBezTo>
                  <a:lnTo>
                    <a:pt x="5996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6" name="Google Shape;3326;p67"/>
          <p:cNvGrpSpPr/>
          <p:nvPr/>
        </p:nvGrpSpPr>
        <p:grpSpPr>
          <a:xfrm flipH="1">
            <a:off x="6610700" y="4780054"/>
            <a:ext cx="324130" cy="322718"/>
            <a:chOff x="5881974" y="3343444"/>
            <a:chExt cx="480264" cy="478243"/>
          </a:xfrm>
        </p:grpSpPr>
        <p:sp>
          <p:nvSpPr>
            <p:cNvPr id="3327" name="Google Shape;3327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9" name="Google Shape;3329;p67"/>
          <p:cNvGrpSpPr/>
          <p:nvPr/>
        </p:nvGrpSpPr>
        <p:grpSpPr>
          <a:xfrm flipH="1">
            <a:off x="8583750" y="276504"/>
            <a:ext cx="324130" cy="322718"/>
            <a:chOff x="5881974" y="3343444"/>
            <a:chExt cx="480264" cy="478243"/>
          </a:xfrm>
        </p:grpSpPr>
        <p:sp>
          <p:nvSpPr>
            <p:cNvPr id="3330" name="Google Shape;3330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2" name="Google Shape;3332;p67"/>
          <p:cNvGrpSpPr/>
          <p:nvPr/>
        </p:nvGrpSpPr>
        <p:grpSpPr>
          <a:xfrm flipH="1">
            <a:off x="1150775" y="1504542"/>
            <a:ext cx="324130" cy="322718"/>
            <a:chOff x="5881974" y="3343444"/>
            <a:chExt cx="480264" cy="478243"/>
          </a:xfrm>
        </p:grpSpPr>
        <p:sp>
          <p:nvSpPr>
            <p:cNvPr id="3333" name="Google Shape;3333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0" grpId="0" animBg="1"/>
      <p:bldP spid="3311" grpId="0"/>
      <p:bldP spid="3313" grpId="0" animBg="1"/>
      <p:bldP spid="3314" grpId="0"/>
      <p:bldP spid="3316" grpId="0" animBg="1"/>
      <p:bldP spid="33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9" name="Google Shape;3369;p73"/>
          <p:cNvGrpSpPr/>
          <p:nvPr/>
        </p:nvGrpSpPr>
        <p:grpSpPr>
          <a:xfrm rot="20790175">
            <a:off x="1909449" y="166661"/>
            <a:ext cx="6143351" cy="4864754"/>
            <a:chOff x="5049084" y="1531700"/>
            <a:chExt cx="3775500" cy="3105900"/>
          </a:xfrm>
        </p:grpSpPr>
        <p:sp>
          <p:nvSpPr>
            <p:cNvPr id="3370" name="Google Shape;3370;p73"/>
            <p:cNvSpPr/>
            <p:nvPr/>
          </p:nvSpPr>
          <p:spPr>
            <a:xfrm rot="820672">
              <a:off x="5284989" y="1888404"/>
              <a:ext cx="3303691" cy="2392492"/>
            </a:xfrm>
            <a:prstGeom prst="frame">
              <a:avLst>
                <a:gd name="adj1" fmla="val 12500"/>
              </a:avLst>
            </a:pr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71" name="Google Shape;3371;p73"/>
            <p:cNvGrpSpPr/>
            <p:nvPr/>
          </p:nvGrpSpPr>
          <p:grpSpPr>
            <a:xfrm rot="7013662" flipH="1">
              <a:off x="7259552" y="4068822"/>
              <a:ext cx="213846" cy="346950"/>
              <a:chOff x="5532704" y="1843554"/>
              <a:chExt cx="245389" cy="398127"/>
            </a:xfrm>
          </p:grpSpPr>
          <p:sp>
            <p:nvSpPr>
              <p:cNvPr id="3372" name="Google Shape;3372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84" name="Google Shape;3384;p73"/>
            <p:cNvGrpSpPr/>
            <p:nvPr/>
          </p:nvGrpSpPr>
          <p:grpSpPr>
            <a:xfrm rot="7013662" flipH="1">
              <a:off x="6829761" y="3982509"/>
              <a:ext cx="213801" cy="346903"/>
              <a:chOff x="5397982" y="2328265"/>
              <a:chExt cx="245338" cy="398074"/>
            </a:xfrm>
          </p:grpSpPr>
          <p:sp>
            <p:nvSpPr>
              <p:cNvPr id="3385" name="Google Shape;3385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7" name="Google Shape;3397;p73"/>
            <p:cNvGrpSpPr/>
            <p:nvPr/>
          </p:nvGrpSpPr>
          <p:grpSpPr>
            <a:xfrm rot="7013662" flipH="1">
              <a:off x="6396962" y="3869927"/>
              <a:ext cx="213846" cy="346950"/>
              <a:chOff x="5288507" y="2829566"/>
              <a:chExt cx="245389" cy="398127"/>
            </a:xfrm>
          </p:grpSpPr>
          <p:sp>
            <p:nvSpPr>
              <p:cNvPr id="3398" name="Google Shape;3398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10" name="Google Shape;3410;p73"/>
            <p:cNvGrpSpPr/>
            <p:nvPr/>
          </p:nvGrpSpPr>
          <p:grpSpPr>
            <a:xfrm rot="7013662" flipH="1">
              <a:off x="5937932" y="3757538"/>
              <a:ext cx="213801" cy="346903"/>
              <a:chOff x="5397982" y="2328265"/>
              <a:chExt cx="245338" cy="398074"/>
            </a:xfrm>
          </p:grpSpPr>
          <p:sp>
            <p:nvSpPr>
              <p:cNvPr id="3411" name="Google Shape;3411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3" name="Google Shape;3423;p73"/>
            <p:cNvGrpSpPr/>
            <p:nvPr/>
          </p:nvGrpSpPr>
          <p:grpSpPr>
            <a:xfrm rot="7013662" flipH="1">
              <a:off x="5495037" y="3652176"/>
              <a:ext cx="213846" cy="346950"/>
              <a:chOff x="5288507" y="2829566"/>
              <a:chExt cx="245389" cy="398127"/>
            </a:xfrm>
          </p:grpSpPr>
          <p:sp>
            <p:nvSpPr>
              <p:cNvPr id="3424" name="Google Shape;3424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36" name="Google Shape;3436;p73"/>
            <p:cNvGrpSpPr/>
            <p:nvPr/>
          </p:nvGrpSpPr>
          <p:grpSpPr>
            <a:xfrm rot="7013662" flipH="1">
              <a:off x="7665677" y="4173383"/>
              <a:ext cx="213801" cy="346903"/>
              <a:chOff x="5397982" y="2328265"/>
              <a:chExt cx="245338" cy="398074"/>
            </a:xfrm>
          </p:grpSpPr>
          <p:sp>
            <p:nvSpPr>
              <p:cNvPr id="3437" name="Google Shape;3437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49" name="Google Shape;3449;p73"/>
            <p:cNvGrpSpPr/>
            <p:nvPr/>
          </p:nvGrpSpPr>
          <p:grpSpPr>
            <a:xfrm>
              <a:off x="5598136" y="1629277"/>
              <a:ext cx="222863" cy="361579"/>
              <a:chOff x="5532704" y="1843554"/>
              <a:chExt cx="245389" cy="398127"/>
            </a:xfrm>
          </p:grpSpPr>
          <p:sp>
            <p:nvSpPr>
              <p:cNvPr id="3450" name="Google Shape;3450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62" name="Google Shape;3462;p73"/>
            <p:cNvGrpSpPr/>
            <p:nvPr/>
          </p:nvGrpSpPr>
          <p:grpSpPr>
            <a:xfrm>
              <a:off x="5475782" y="2069491"/>
              <a:ext cx="222816" cy="361530"/>
              <a:chOff x="5397982" y="2328265"/>
              <a:chExt cx="245338" cy="398074"/>
            </a:xfrm>
          </p:grpSpPr>
          <p:sp>
            <p:nvSpPr>
              <p:cNvPr id="3463" name="Google Shape;3463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5" name="Google Shape;3475;p73"/>
            <p:cNvGrpSpPr/>
            <p:nvPr/>
          </p:nvGrpSpPr>
          <p:grpSpPr>
            <a:xfrm>
              <a:off x="5376356" y="2524772"/>
              <a:ext cx="222863" cy="361579"/>
              <a:chOff x="5288507" y="2829566"/>
              <a:chExt cx="245389" cy="398127"/>
            </a:xfrm>
          </p:grpSpPr>
          <p:sp>
            <p:nvSpPr>
              <p:cNvPr id="3476" name="Google Shape;3476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8" name="Google Shape;3488;p73"/>
            <p:cNvGrpSpPr/>
            <p:nvPr/>
          </p:nvGrpSpPr>
          <p:grpSpPr>
            <a:xfrm>
              <a:off x="5264402" y="3004486"/>
              <a:ext cx="222816" cy="361530"/>
              <a:chOff x="5397982" y="2328265"/>
              <a:chExt cx="245338" cy="398074"/>
            </a:xfrm>
          </p:grpSpPr>
          <p:sp>
            <p:nvSpPr>
              <p:cNvPr id="3489" name="Google Shape;3489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1" name="Google Shape;3501;p73"/>
            <p:cNvGrpSpPr/>
            <p:nvPr/>
          </p:nvGrpSpPr>
          <p:grpSpPr>
            <a:xfrm>
              <a:off x="5153506" y="3465747"/>
              <a:ext cx="222863" cy="361579"/>
              <a:chOff x="5288507" y="2829566"/>
              <a:chExt cx="245389" cy="398127"/>
            </a:xfrm>
          </p:grpSpPr>
          <p:sp>
            <p:nvSpPr>
              <p:cNvPr id="3502" name="Google Shape;3502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14" name="Google Shape;3514;p73"/>
            <p:cNvGrpSpPr/>
            <p:nvPr/>
          </p:nvGrpSpPr>
          <p:grpSpPr>
            <a:xfrm rot="1611000" flipH="1">
              <a:off x="8500640" y="2360261"/>
              <a:ext cx="222866" cy="361584"/>
              <a:chOff x="5532704" y="1843554"/>
              <a:chExt cx="245389" cy="398127"/>
            </a:xfrm>
          </p:grpSpPr>
          <p:sp>
            <p:nvSpPr>
              <p:cNvPr id="3515" name="Google Shape;3515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27" name="Google Shape;3527;p73"/>
            <p:cNvGrpSpPr/>
            <p:nvPr/>
          </p:nvGrpSpPr>
          <p:grpSpPr>
            <a:xfrm rot="1611000" flipH="1">
              <a:off x="8411032" y="2808298"/>
              <a:ext cx="222819" cy="361535"/>
              <a:chOff x="5397982" y="2328265"/>
              <a:chExt cx="245338" cy="398074"/>
            </a:xfrm>
          </p:grpSpPr>
          <p:sp>
            <p:nvSpPr>
              <p:cNvPr id="3528" name="Google Shape;3528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40" name="Google Shape;3540;p73"/>
            <p:cNvGrpSpPr/>
            <p:nvPr/>
          </p:nvGrpSpPr>
          <p:grpSpPr>
            <a:xfrm rot="1611000" flipH="1">
              <a:off x="8294051" y="3259395"/>
              <a:ext cx="222866" cy="361584"/>
              <a:chOff x="5288507" y="2829566"/>
              <a:chExt cx="245389" cy="398127"/>
            </a:xfrm>
          </p:grpSpPr>
          <p:sp>
            <p:nvSpPr>
              <p:cNvPr id="3541" name="Google Shape;3541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3" name="Google Shape;3553;p73"/>
            <p:cNvGrpSpPr/>
            <p:nvPr/>
          </p:nvGrpSpPr>
          <p:grpSpPr>
            <a:xfrm rot="1611000" flipH="1">
              <a:off x="8177217" y="3737937"/>
              <a:ext cx="222819" cy="361535"/>
              <a:chOff x="5397982" y="2328265"/>
              <a:chExt cx="245338" cy="398074"/>
            </a:xfrm>
          </p:grpSpPr>
          <p:sp>
            <p:nvSpPr>
              <p:cNvPr id="3554" name="Google Shape;3554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6" name="Google Shape;3566;p73"/>
            <p:cNvGrpSpPr/>
            <p:nvPr/>
          </p:nvGrpSpPr>
          <p:grpSpPr>
            <a:xfrm rot="1611000" flipH="1">
              <a:off x="8067769" y="4199551"/>
              <a:ext cx="222866" cy="361584"/>
              <a:chOff x="5288507" y="2829566"/>
              <a:chExt cx="245389" cy="398127"/>
            </a:xfrm>
          </p:grpSpPr>
          <p:sp>
            <p:nvSpPr>
              <p:cNvPr id="3567" name="Google Shape;3567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9" name="Google Shape;3579;p73"/>
            <p:cNvGrpSpPr/>
            <p:nvPr/>
          </p:nvGrpSpPr>
          <p:grpSpPr>
            <a:xfrm rot="7013662" flipH="1">
              <a:off x="7754815" y="2057897"/>
              <a:ext cx="213846" cy="346950"/>
              <a:chOff x="5532704" y="1843554"/>
              <a:chExt cx="245389" cy="398127"/>
            </a:xfrm>
          </p:grpSpPr>
          <p:sp>
            <p:nvSpPr>
              <p:cNvPr id="3580" name="Google Shape;3580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2" name="Google Shape;3592;p73"/>
            <p:cNvGrpSpPr/>
            <p:nvPr/>
          </p:nvGrpSpPr>
          <p:grpSpPr>
            <a:xfrm rot="7013662" flipH="1">
              <a:off x="7325024" y="1971584"/>
              <a:ext cx="213801" cy="346903"/>
              <a:chOff x="5397982" y="2328265"/>
              <a:chExt cx="245338" cy="398074"/>
            </a:xfrm>
          </p:grpSpPr>
          <p:sp>
            <p:nvSpPr>
              <p:cNvPr id="3593" name="Google Shape;3593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05" name="Google Shape;3605;p73"/>
            <p:cNvGrpSpPr/>
            <p:nvPr/>
          </p:nvGrpSpPr>
          <p:grpSpPr>
            <a:xfrm rot="7013662" flipH="1">
              <a:off x="6892224" y="1859002"/>
              <a:ext cx="213846" cy="346950"/>
              <a:chOff x="5288507" y="2829566"/>
              <a:chExt cx="245389" cy="398127"/>
            </a:xfrm>
          </p:grpSpPr>
          <p:sp>
            <p:nvSpPr>
              <p:cNvPr id="3606" name="Google Shape;3606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18" name="Google Shape;3618;p73"/>
            <p:cNvGrpSpPr/>
            <p:nvPr/>
          </p:nvGrpSpPr>
          <p:grpSpPr>
            <a:xfrm rot="7013662" flipH="1">
              <a:off x="6433194" y="1746613"/>
              <a:ext cx="213801" cy="346903"/>
              <a:chOff x="5397982" y="2328265"/>
              <a:chExt cx="245338" cy="398074"/>
            </a:xfrm>
          </p:grpSpPr>
          <p:sp>
            <p:nvSpPr>
              <p:cNvPr id="3619" name="Google Shape;3619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31" name="Google Shape;3631;p73"/>
            <p:cNvGrpSpPr/>
            <p:nvPr/>
          </p:nvGrpSpPr>
          <p:grpSpPr>
            <a:xfrm rot="7013662" flipH="1">
              <a:off x="5990299" y="1641251"/>
              <a:ext cx="213846" cy="346950"/>
              <a:chOff x="5288507" y="2829566"/>
              <a:chExt cx="245389" cy="398127"/>
            </a:xfrm>
          </p:grpSpPr>
          <p:sp>
            <p:nvSpPr>
              <p:cNvPr id="3632" name="Google Shape;3632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4" name="Google Shape;3644;p73"/>
            <p:cNvGrpSpPr/>
            <p:nvPr/>
          </p:nvGrpSpPr>
          <p:grpSpPr>
            <a:xfrm rot="7013662" flipH="1">
              <a:off x="8160939" y="2162458"/>
              <a:ext cx="213801" cy="346903"/>
              <a:chOff x="5397982" y="2328265"/>
              <a:chExt cx="245338" cy="398074"/>
            </a:xfrm>
          </p:grpSpPr>
          <p:sp>
            <p:nvSpPr>
              <p:cNvPr id="3645" name="Google Shape;3645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62" name="Google Shape;3662;p73"/>
          <p:cNvSpPr/>
          <p:nvPr/>
        </p:nvSpPr>
        <p:spPr>
          <a:xfrm>
            <a:off x="2813581" y="1232785"/>
            <a:ext cx="4608306" cy="25186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4" name="Google Shape;3664;p73"/>
          <p:cNvGrpSpPr/>
          <p:nvPr/>
        </p:nvGrpSpPr>
        <p:grpSpPr>
          <a:xfrm>
            <a:off x="3973630" y="4459555"/>
            <a:ext cx="1917754" cy="265358"/>
            <a:chOff x="5889124" y="4026299"/>
            <a:chExt cx="1800075" cy="249075"/>
          </a:xfrm>
        </p:grpSpPr>
        <p:sp>
          <p:nvSpPr>
            <p:cNvPr id="3665" name="Google Shape;3665;p73"/>
            <p:cNvSpPr/>
            <p:nvPr/>
          </p:nvSpPr>
          <p:spPr>
            <a:xfrm rot="10800000">
              <a:off x="5889124" y="4026299"/>
              <a:ext cx="1800075" cy="24907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66" name="Google Shape;3666;p73"/>
            <p:cNvGrpSpPr/>
            <p:nvPr/>
          </p:nvGrpSpPr>
          <p:grpSpPr>
            <a:xfrm rot="-5400000">
              <a:off x="6116695" y="4027378"/>
              <a:ext cx="57254" cy="137072"/>
              <a:chOff x="3197462" y="129838"/>
              <a:chExt cx="465478" cy="1040001"/>
            </a:xfrm>
          </p:grpSpPr>
          <p:sp>
            <p:nvSpPr>
              <p:cNvPr id="3667" name="Google Shape;3667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73" name="Google Shape;3673;p73"/>
            <p:cNvGrpSpPr/>
            <p:nvPr/>
          </p:nvGrpSpPr>
          <p:grpSpPr>
            <a:xfrm rot="-5400000">
              <a:off x="6393433" y="4027378"/>
              <a:ext cx="57254" cy="137072"/>
              <a:chOff x="3197462" y="129838"/>
              <a:chExt cx="465478" cy="1040001"/>
            </a:xfrm>
          </p:grpSpPr>
          <p:sp>
            <p:nvSpPr>
              <p:cNvPr id="3674" name="Google Shape;3674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0" name="Google Shape;3680;p73"/>
            <p:cNvGrpSpPr/>
            <p:nvPr/>
          </p:nvGrpSpPr>
          <p:grpSpPr>
            <a:xfrm rot="-5400000">
              <a:off x="6670171" y="4027378"/>
              <a:ext cx="57254" cy="137072"/>
              <a:chOff x="3197462" y="129838"/>
              <a:chExt cx="465478" cy="1040001"/>
            </a:xfrm>
          </p:grpSpPr>
          <p:sp>
            <p:nvSpPr>
              <p:cNvPr id="3681" name="Google Shape;3681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7" name="Google Shape;3687;p73"/>
            <p:cNvGrpSpPr/>
            <p:nvPr/>
          </p:nvGrpSpPr>
          <p:grpSpPr>
            <a:xfrm rot="-5400000">
              <a:off x="6946909" y="4027378"/>
              <a:ext cx="57254" cy="137072"/>
              <a:chOff x="3197462" y="129838"/>
              <a:chExt cx="465478" cy="1040001"/>
            </a:xfrm>
          </p:grpSpPr>
          <p:sp>
            <p:nvSpPr>
              <p:cNvPr id="3688" name="Google Shape;3688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94" name="Google Shape;3694;p73"/>
            <p:cNvGrpSpPr/>
            <p:nvPr/>
          </p:nvGrpSpPr>
          <p:grpSpPr>
            <a:xfrm rot="-5400000">
              <a:off x="7223647" y="4027378"/>
              <a:ext cx="57254" cy="137072"/>
              <a:chOff x="3197462" y="129838"/>
              <a:chExt cx="465478" cy="1040001"/>
            </a:xfrm>
          </p:grpSpPr>
          <p:sp>
            <p:nvSpPr>
              <p:cNvPr id="3695" name="Google Shape;3695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01" name="Google Shape;3701;p73"/>
            <p:cNvGrpSpPr/>
            <p:nvPr/>
          </p:nvGrpSpPr>
          <p:grpSpPr>
            <a:xfrm rot="-5400000">
              <a:off x="7500384" y="4027378"/>
              <a:ext cx="57254" cy="137072"/>
              <a:chOff x="3197462" y="129838"/>
              <a:chExt cx="465478" cy="1040001"/>
            </a:xfrm>
          </p:grpSpPr>
          <p:sp>
            <p:nvSpPr>
              <p:cNvPr id="3702" name="Google Shape;3702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08" name="Google Shape;3708;p73"/>
            <p:cNvGrpSpPr/>
            <p:nvPr/>
          </p:nvGrpSpPr>
          <p:grpSpPr>
            <a:xfrm rot="-5400000">
              <a:off x="6269480" y="4131553"/>
              <a:ext cx="57254" cy="137072"/>
              <a:chOff x="3197462" y="129838"/>
              <a:chExt cx="465478" cy="1040001"/>
            </a:xfrm>
          </p:grpSpPr>
          <p:sp>
            <p:nvSpPr>
              <p:cNvPr id="3709" name="Google Shape;3709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15" name="Google Shape;3715;p73"/>
            <p:cNvGrpSpPr/>
            <p:nvPr/>
          </p:nvGrpSpPr>
          <p:grpSpPr>
            <a:xfrm rot="-5400000">
              <a:off x="6546218" y="4131553"/>
              <a:ext cx="57254" cy="137072"/>
              <a:chOff x="3197462" y="129838"/>
              <a:chExt cx="465478" cy="1040001"/>
            </a:xfrm>
          </p:grpSpPr>
          <p:sp>
            <p:nvSpPr>
              <p:cNvPr id="3716" name="Google Shape;3716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2" name="Google Shape;3722;p73"/>
            <p:cNvGrpSpPr/>
            <p:nvPr/>
          </p:nvGrpSpPr>
          <p:grpSpPr>
            <a:xfrm rot="-5400000">
              <a:off x="6822956" y="4131553"/>
              <a:ext cx="57254" cy="137072"/>
              <a:chOff x="3197462" y="129838"/>
              <a:chExt cx="465478" cy="1040001"/>
            </a:xfrm>
          </p:grpSpPr>
          <p:sp>
            <p:nvSpPr>
              <p:cNvPr id="3723" name="Google Shape;3723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9" name="Google Shape;3729;p73"/>
            <p:cNvGrpSpPr/>
            <p:nvPr/>
          </p:nvGrpSpPr>
          <p:grpSpPr>
            <a:xfrm rot="-5400000">
              <a:off x="7099693" y="4131553"/>
              <a:ext cx="57254" cy="137072"/>
              <a:chOff x="3197462" y="129838"/>
              <a:chExt cx="465478" cy="1040001"/>
            </a:xfrm>
          </p:grpSpPr>
          <p:sp>
            <p:nvSpPr>
              <p:cNvPr id="3730" name="Google Shape;3730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36" name="Google Shape;3736;p73"/>
            <p:cNvGrpSpPr/>
            <p:nvPr/>
          </p:nvGrpSpPr>
          <p:grpSpPr>
            <a:xfrm rot="-5400000">
              <a:off x="7376431" y="4131553"/>
              <a:ext cx="57254" cy="137072"/>
              <a:chOff x="3197462" y="129838"/>
              <a:chExt cx="465478" cy="1040001"/>
            </a:xfrm>
          </p:grpSpPr>
          <p:sp>
            <p:nvSpPr>
              <p:cNvPr id="3737" name="Google Shape;3737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43" name="Google Shape;3743;p73"/>
          <p:cNvSpPr/>
          <p:nvPr/>
        </p:nvSpPr>
        <p:spPr>
          <a:xfrm rot="8749714">
            <a:off x="5405185" y="1592468"/>
            <a:ext cx="632432" cy="214463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4" name="Google Shape;3744;p73"/>
          <p:cNvSpPr/>
          <p:nvPr/>
        </p:nvSpPr>
        <p:spPr>
          <a:xfrm rot="-7188483">
            <a:off x="8361309" y="2303890"/>
            <a:ext cx="632436" cy="214464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531249" y="1847315"/>
            <a:ext cx="4887020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dirty="0"/>
              <a:t>CẢM ƠN CÁC EM ĐÃ CHÚ Ý LẮNG NGHE</a:t>
            </a:r>
            <a:endParaRPr lang="vi-VN" sz="3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2"/>
          <p:cNvGrpSpPr/>
          <p:nvPr/>
        </p:nvGrpSpPr>
        <p:grpSpPr>
          <a:xfrm>
            <a:off x="2117910" y="1608326"/>
            <a:ext cx="459179" cy="719004"/>
            <a:chOff x="1689271" y="684050"/>
            <a:chExt cx="959791" cy="1660885"/>
          </a:xfrm>
        </p:grpSpPr>
        <p:sp>
          <p:nvSpPr>
            <p:cNvPr id="469" name="Google Shape;469;p22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2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22"/>
          <p:cNvGrpSpPr/>
          <p:nvPr/>
        </p:nvGrpSpPr>
        <p:grpSpPr>
          <a:xfrm>
            <a:off x="2179380" y="4021840"/>
            <a:ext cx="497890" cy="681730"/>
            <a:chOff x="4836718" y="719374"/>
            <a:chExt cx="1180952" cy="1617007"/>
          </a:xfrm>
        </p:grpSpPr>
        <p:sp>
          <p:nvSpPr>
            <p:cNvPr id="501" name="Google Shape;501;p22"/>
            <p:cNvSpPr/>
            <p:nvPr/>
          </p:nvSpPr>
          <p:spPr>
            <a:xfrm>
              <a:off x="4836718" y="719374"/>
              <a:ext cx="1180952" cy="1617007"/>
            </a:xfrm>
            <a:custGeom>
              <a:avLst/>
              <a:gdLst/>
              <a:ahLst/>
              <a:cxnLst/>
              <a:rect l="l" t="t" r="r" b="b"/>
              <a:pathLst>
                <a:path w="16014" h="21927" extrusionOk="0">
                  <a:moveTo>
                    <a:pt x="8367" y="0"/>
                  </a:moveTo>
                  <a:cubicBezTo>
                    <a:pt x="8320" y="0"/>
                    <a:pt x="8272" y="0"/>
                    <a:pt x="8225" y="1"/>
                  </a:cubicBezTo>
                  <a:lnTo>
                    <a:pt x="8208" y="1"/>
                  </a:lnTo>
                  <a:cubicBezTo>
                    <a:pt x="8185" y="1"/>
                    <a:pt x="8158" y="4"/>
                    <a:pt x="8135" y="4"/>
                  </a:cubicBezTo>
                  <a:lnTo>
                    <a:pt x="8069" y="4"/>
                  </a:lnTo>
                  <a:lnTo>
                    <a:pt x="8032" y="7"/>
                  </a:lnTo>
                  <a:cubicBezTo>
                    <a:pt x="7264" y="27"/>
                    <a:pt x="6507" y="110"/>
                    <a:pt x="5777" y="257"/>
                  </a:cubicBezTo>
                  <a:cubicBezTo>
                    <a:pt x="5245" y="359"/>
                    <a:pt x="4737" y="496"/>
                    <a:pt x="4272" y="658"/>
                  </a:cubicBezTo>
                  <a:cubicBezTo>
                    <a:pt x="3428" y="947"/>
                    <a:pt x="2691" y="1326"/>
                    <a:pt x="2083" y="1781"/>
                  </a:cubicBezTo>
                  <a:cubicBezTo>
                    <a:pt x="1365" y="2319"/>
                    <a:pt x="827" y="2964"/>
                    <a:pt x="482" y="3697"/>
                  </a:cubicBezTo>
                  <a:cubicBezTo>
                    <a:pt x="157" y="4379"/>
                    <a:pt x="0" y="5129"/>
                    <a:pt x="17" y="5937"/>
                  </a:cubicBezTo>
                  <a:cubicBezTo>
                    <a:pt x="17" y="5973"/>
                    <a:pt x="20" y="6009"/>
                    <a:pt x="20" y="6049"/>
                  </a:cubicBezTo>
                  <a:lnTo>
                    <a:pt x="20" y="6062"/>
                  </a:lnTo>
                  <a:cubicBezTo>
                    <a:pt x="24" y="6093"/>
                    <a:pt x="24" y="6122"/>
                    <a:pt x="27" y="6153"/>
                  </a:cubicBezTo>
                  <a:lnTo>
                    <a:pt x="27" y="6176"/>
                  </a:lnTo>
                  <a:lnTo>
                    <a:pt x="27" y="6182"/>
                  </a:lnTo>
                  <a:cubicBezTo>
                    <a:pt x="30" y="6205"/>
                    <a:pt x="30" y="6232"/>
                    <a:pt x="34" y="6255"/>
                  </a:cubicBezTo>
                  <a:cubicBezTo>
                    <a:pt x="34" y="6268"/>
                    <a:pt x="34" y="6279"/>
                    <a:pt x="37" y="6292"/>
                  </a:cubicBezTo>
                  <a:lnTo>
                    <a:pt x="37" y="6298"/>
                  </a:lnTo>
                  <a:cubicBezTo>
                    <a:pt x="37" y="6318"/>
                    <a:pt x="40" y="6338"/>
                    <a:pt x="40" y="6355"/>
                  </a:cubicBezTo>
                  <a:cubicBezTo>
                    <a:pt x="43" y="6372"/>
                    <a:pt x="43" y="6388"/>
                    <a:pt x="47" y="6404"/>
                  </a:cubicBezTo>
                  <a:cubicBezTo>
                    <a:pt x="47" y="6421"/>
                    <a:pt x="50" y="6438"/>
                    <a:pt x="54" y="6455"/>
                  </a:cubicBezTo>
                  <a:cubicBezTo>
                    <a:pt x="54" y="6471"/>
                    <a:pt x="57" y="6487"/>
                    <a:pt x="57" y="6504"/>
                  </a:cubicBezTo>
                  <a:cubicBezTo>
                    <a:pt x="60" y="6524"/>
                    <a:pt x="63" y="6541"/>
                    <a:pt x="67" y="6561"/>
                  </a:cubicBezTo>
                  <a:lnTo>
                    <a:pt x="67" y="6567"/>
                  </a:lnTo>
                  <a:cubicBezTo>
                    <a:pt x="67" y="6577"/>
                    <a:pt x="70" y="6587"/>
                    <a:pt x="70" y="6597"/>
                  </a:cubicBezTo>
                  <a:cubicBezTo>
                    <a:pt x="77" y="6637"/>
                    <a:pt x="80" y="6674"/>
                    <a:pt x="87" y="6707"/>
                  </a:cubicBezTo>
                  <a:lnTo>
                    <a:pt x="87" y="6711"/>
                  </a:lnTo>
                  <a:cubicBezTo>
                    <a:pt x="296" y="7926"/>
                    <a:pt x="937" y="8514"/>
                    <a:pt x="1439" y="8793"/>
                  </a:cubicBezTo>
                  <a:cubicBezTo>
                    <a:pt x="1874" y="9035"/>
                    <a:pt x="2375" y="9158"/>
                    <a:pt x="2964" y="9158"/>
                  </a:cubicBezTo>
                  <a:cubicBezTo>
                    <a:pt x="3033" y="9158"/>
                    <a:pt x="3106" y="9155"/>
                    <a:pt x="3179" y="9152"/>
                  </a:cubicBezTo>
                  <a:lnTo>
                    <a:pt x="3179" y="9152"/>
                  </a:lnTo>
                  <a:cubicBezTo>
                    <a:pt x="3010" y="9474"/>
                    <a:pt x="2884" y="9843"/>
                    <a:pt x="2804" y="10258"/>
                  </a:cubicBezTo>
                  <a:cubicBezTo>
                    <a:pt x="2784" y="10378"/>
                    <a:pt x="2764" y="10493"/>
                    <a:pt x="2754" y="10606"/>
                  </a:cubicBezTo>
                  <a:cubicBezTo>
                    <a:pt x="2585" y="12038"/>
                    <a:pt x="3149" y="12895"/>
                    <a:pt x="3654" y="13363"/>
                  </a:cubicBezTo>
                  <a:cubicBezTo>
                    <a:pt x="3887" y="13579"/>
                    <a:pt x="4159" y="13762"/>
                    <a:pt x="4465" y="13908"/>
                  </a:cubicBezTo>
                  <a:cubicBezTo>
                    <a:pt x="4013" y="13912"/>
                    <a:pt x="3581" y="13985"/>
                    <a:pt x="3189" y="14120"/>
                  </a:cubicBezTo>
                  <a:cubicBezTo>
                    <a:pt x="2700" y="14293"/>
                    <a:pt x="2262" y="14569"/>
                    <a:pt x="1891" y="14938"/>
                  </a:cubicBezTo>
                  <a:cubicBezTo>
                    <a:pt x="1525" y="15300"/>
                    <a:pt x="1223" y="15755"/>
                    <a:pt x="987" y="16290"/>
                  </a:cubicBezTo>
                  <a:lnTo>
                    <a:pt x="983" y="16293"/>
                  </a:lnTo>
                  <a:cubicBezTo>
                    <a:pt x="974" y="16320"/>
                    <a:pt x="963" y="16343"/>
                    <a:pt x="954" y="16369"/>
                  </a:cubicBezTo>
                  <a:cubicBezTo>
                    <a:pt x="943" y="16389"/>
                    <a:pt x="937" y="16409"/>
                    <a:pt x="927" y="16432"/>
                  </a:cubicBezTo>
                  <a:lnTo>
                    <a:pt x="920" y="16446"/>
                  </a:lnTo>
                  <a:cubicBezTo>
                    <a:pt x="914" y="16466"/>
                    <a:pt x="904" y="16489"/>
                    <a:pt x="897" y="16512"/>
                  </a:cubicBezTo>
                  <a:lnTo>
                    <a:pt x="894" y="16522"/>
                  </a:lnTo>
                  <a:cubicBezTo>
                    <a:pt x="884" y="16545"/>
                    <a:pt x="877" y="16569"/>
                    <a:pt x="871" y="16588"/>
                  </a:cubicBezTo>
                  <a:lnTo>
                    <a:pt x="864" y="16608"/>
                  </a:lnTo>
                  <a:cubicBezTo>
                    <a:pt x="857" y="16628"/>
                    <a:pt x="851" y="16645"/>
                    <a:pt x="844" y="16665"/>
                  </a:cubicBezTo>
                  <a:cubicBezTo>
                    <a:pt x="545" y="17602"/>
                    <a:pt x="664" y="18535"/>
                    <a:pt x="1193" y="19359"/>
                  </a:cubicBezTo>
                  <a:cubicBezTo>
                    <a:pt x="1631" y="20039"/>
                    <a:pt x="2352" y="20634"/>
                    <a:pt x="3278" y="21083"/>
                  </a:cubicBezTo>
                  <a:cubicBezTo>
                    <a:pt x="4089" y="21474"/>
                    <a:pt x="5029" y="21741"/>
                    <a:pt x="6006" y="21860"/>
                  </a:cubicBezTo>
                  <a:lnTo>
                    <a:pt x="6009" y="21860"/>
                  </a:lnTo>
                  <a:cubicBezTo>
                    <a:pt x="6033" y="21863"/>
                    <a:pt x="6053" y="21867"/>
                    <a:pt x="6076" y="21870"/>
                  </a:cubicBezTo>
                  <a:lnTo>
                    <a:pt x="6079" y="21870"/>
                  </a:lnTo>
                  <a:cubicBezTo>
                    <a:pt x="6099" y="21870"/>
                    <a:pt x="6122" y="21873"/>
                    <a:pt x="6142" y="21877"/>
                  </a:cubicBezTo>
                  <a:lnTo>
                    <a:pt x="6152" y="21877"/>
                  </a:lnTo>
                  <a:cubicBezTo>
                    <a:pt x="6168" y="21880"/>
                    <a:pt x="6188" y="21880"/>
                    <a:pt x="6205" y="21883"/>
                  </a:cubicBezTo>
                  <a:lnTo>
                    <a:pt x="6222" y="21883"/>
                  </a:lnTo>
                  <a:cubicBezTo>
                    <a:pt x="6238" y="21887"/>
                    <a:pt x="6258" y="21887"/>
                    <a:pt x="6275" y="21890"/>
                  </a:cubicBezTo>
                  <a:lnTo>
                    <a:pt x="6292" y="21890"/>
                  </a:lnTo>
                  <a:cubicBezTo>
                    <a:pt x="6308" y="21893"/>
                    <a:pt x="6328" y="21893"/>
                    <a:pt x="6344" y="21897"/>
                  </a:cubicBezTo>
                  <a:lnTo>
                    <a:pt x="6364" y="21897"/>
                  </a:lnTo>
                  <a:cubicBezTo>
                    <a:pt x="6381" y="21900"/>
                    <a:pt x="6398" y="21900"/>
                    <a:pt x="6415" y="21900"/>
                  </a:cubicBezTo>
                  <a:lnTo>
                    <a:pt x="6444" y="21903"/>
                  </a:lnTo>
                  <a:cubicBezTo>
                    <a:pt x="6458" y="21903"/>
                    <a:pt x="6471" y="21906"/>
                    <a:pt x="6481" y="21906"/>
                  </a:cubicBezTo>
                  <a:cubicBezTo>
                    <a:pt x="6504" y="21906"/>
                    <a:pt x="6527" y="21910"/>
                    <a:pt x="6551" y="21910"/>
                  </a:cubicBezTo>
                  <a:cubicBezTo>
                    <a:pt x="6737" y="21923"/>
                    <a:pt x="6930" y="21926"/>
                    <a:pt x="7122" y="21926"/>
                  </a:cubicBezTo>
                  <a:cubicBezTo>
                    <a:pt x="7786" y="21926"/>
                    <a:pt x="8494" y="21860"/>
                    <a:pt x="9191" y="21734"/>
                  </a:cubicBezTo>
                  <a:cubicBezTo>
                    <a:pt x="10234" y="21541"/>
                    <a:pt x="11201" y="21226"/>
                    <a:pt x="12064" y="20790"/>
                  </a:cubicBezTo>
                  <a:cubicBezTo>
                    <a:pt x="13094" y="20272"/>
                    <a:pt x="13934" y="19605"/>
                    <a:pt x="14563" y="18804"/>
                  </a:cubicBezTo>
                  <a:cubicBezTo>
                    <a:pt x="15300" y="17867"/>
                    <a:pt x="15731" y="16768"/>
                    <a:pt x="15848" y="15539"/>
                  </a:cubicBezTo>
                  <a:cubicBezTo>
                    <a:pt x="16013" y="13792"/>
                    <a:pt x="15754" y="12287"/>
                    <a:pt x="15074" y="11071"/>
                  </a:cubicBezTo>
                  <a:cubicBezTo>
                    <a:pt x="14642" y="10301"/>
                    <a:pt x="14111" y="9773"/>
                    <a:pt x="13698" y="9424"/>
                  </a:cubicBezTo>
                  <a:cubicBezTo>
                    <a:pt x="13738" y="9381"/>
                    <a:pt x="13778" y="9331"/>
                    <a:pt x="13818" y="9282"/>
                  </a:cubicBezTo>
                  <a:lnTo>
                    <a:pt x="13821" y="9274"/>
                  </a:lnTo>
                  <a:cubicBezTo>
                    <a:pt x="13851" y="9238"/>
                    <a:pt x="13878" y="9202"/>
                    <a:pt x="13908" y="9162"/>
                  </a:cubicBezTo>
                  <a:lnTo>
                    <a:pt x="13918" y="9148"/>
                  </a:lnTo>
                  <a:cubicBezTo>
                    <a:pt x="13928" y="9135"/>
                    <a:pt x="13934" y="9125"/>
                    <a:pt x="13941" y="9115"/>
                  </a:cubicBezTo>
                  <a:cubicBezTo>
                    <a:pt x="13948" y="9105"/>
                    <a:pt x="13954" y="9098"/>
                    <a:pt x="13961" y="9092"/>
                  </a:cubicBezTo>
                  <a:lnTo>
                    <a:pt x="13961" y="9089"/>
                  </a:lnTo>
                  <a:cubicBezTo>
                    <a:pt x="13971" y="9075"/>
                    <a:pt x="13981" y="9058"/>
                    <a:pt x="13991" y="9046"/>
                  </a:cubicBezTo>
                  <a:cubicBezTo>
                    <a:pt x="14001" y="9035"/>
                    <a:pt x="14008" y="9022"/>
                    <a:pt x="14014" y="9012"/>
                  </a:cubicBezTo>
                  <a:cubicBezTo>
                    <a:pt x="14020" y="9002"/>
                    <a:pt x="14028" y="8995"/>
                    <a:pt x="14034" y="8986"/>
                  </a:cubicBezTo>
                  <a:cubicBezTo>
                    <a:pt x="14040" y="8972"/>
                    <a:pt x="14051" y="8959"/>
                    <a:pt x="14060" y="8943"/>
                  </a:cubicBezTo>
                  <a:lnTo>
                    <a:pt x="14074" y="8926"/>
                  </a:lnTo>
                  <a:cubicBezTo>
                    <a:pt x="14084" y="8906"/>
                    <a:pt x="14097" y="8886"/>
                    <a:pt x="14111" y="8866"/>
                  </a:cubicBezTo>
                  <a:lnTo>
                    <a:pt x="14124" y="8849"/>
                  </a:lnTo>
                  <a:cubicBezTo>
                    <a:pt x="14134" y="8833"/>
                    <a:pt x="14147" y="8813"/>
                    <a:pt x="14157" y="8793"/>
                  </a:cubicBezTo>
                  <a:lnTo>
                    <a:pt x="14164" y="8783"/>
                  </a:lnTo>
                  <a:cubicBezTo>
                    <a:pt x="14177" y="8759"/>
                    <a:pt x="14193" y="8736"/>
                    <a:pt x="14207" y="8713"/>
                  </a:cubicBezTo>
                  <a:lnTo>
                    <a:pt x="14210" y="8707"/>
                  </a:lnTo>
                  <a:cubicBezTo>
                    <a:pt x="14224" y="8684"/>
                    <a:pt x="14236" y="8660"/>
                    <a:pt x="14250" y="8637"/>
                  </a:cubicBezTo>
                  <a:lnTo>
                    <a:pt x="14256" y="8630"/>
                  </a:lnTo>
                  <a:cubicBezTo>
                    <a:pt x="14287" y="8577"/>
                    <a:pt x="14313" y="8524"/>
                    <a:pt x="14343" y="8471"/>
                  </a:cubicBezTo>
                  <a:lnTo>
                    <a:pt x="14346" y="8468"/>
                  </a:lnTo>
                  <a:cubicBezTo>
                    <a:pt x="14572" y="8039"/>
                    <a:pt x="14758" y="7554"/>
                    <a:pt x="14897" y="7022"/>
                  </a:cubicBezTo>
                  <a:lnTo>
                    <a:pt x="14901" y="7016"/>
                  </a:lnTo>
                  <a:lnTo>
                    <a:pt x="14931" y="6896"/>
                  </a:lnTo>
                  <a:lnTo>
                    <a:pt x="14931" y="6893"/>
                  </a:lnTo>
                  <a:cubicBezTo>
                    <a:pt x="14941" y="6856"/>
                    <a:pt x="14951" y="6817"/>
                    <a:pt x="14957" y="6780"/>
                  </a:cubicBezTo>
                  <a:lnTo>
                    <a:pt x="14964" y="6757"/>
                  </a:lnTo>
                  <a:cubicBezTo>
                    <a:pt x="14974" y="6717"/>
                    <a:pt x="14981" y="6677"/>
                    <a:pt x="14991" y="6637"/>
                  </a:cubicBezTo>
                  <a:cubicBezTo>
                    <a:pt x="15144" y="5940"/>
                    <a:pt x="15136" y="5225"/>
                    <a:pt x="14971" y="4522"/>
                  </a:cubicBezTo>
                  <a:cubicBezTo>
                    <a:pt x="14814" y="3850"/>
                    <a:pt x="14523" y="3213"/>
                    <a:pt x="14104" y="2625"/>
                  </a:cubicBezTo>
                  <a:cubicBezTo>
                    <a:pt x="13091" y="1210"/>
                    <a:pt x="11460" y="277"/>
                    <a:pt x="9630" y="64"/>
                  </a:cubicBezTo>
                  <a:cubicBezTo>
                    <a:pt x="9536" y="50"/>
                    <a:pt x="9453" y="44"/>
                    <a:pt x="9374" y="37"/>
                  </a:cubicBezTo>
                  <a:cubicBezTo>
                    <a:pt x="9053" y="11"/>
                    <a:pt x="8713" y="0"/>
                    <a:pt x="8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5884639" y="1361174"/>
              <a:ext cx="74" cy="295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4911939" y="788694"/>
              <a:ext cx="1049908" cy="1467231"/>
            </a:xfrm>
            <a:custGeom>
              <a:avLst/>
              <a:gdLst/>
              <a:ahLst/>
              <a:cxnLst/>
              <a:rect l="l" t="t" r="r" b="b"/>
              <a:pathLst>
                <a:path w="14237" h="19896" extrusionOk="0">
                  <a:moveTo>
                    <a:pt x="7383" y="0"/>
                  </a:moveTo>
                  <a:cubicBezTo>
                    <a:pt x="7084" y="0"/>
                    <a:pt x="6774" y="11"/>
                    <a:pt x="6457" y="34"/>
                  </a:cubicBezTo>
                  <a:cubicBezTo>
                    <a:pt x="5965" y="71"/>
                    <a:pt x="5458" y="137"/>
                    <a:pt x="4953" y="237"/>
                  </a:cubicBezTo>
                  <a:cubicBezTo>
                    <a:pt x="4487" y="330"/>
                    <a:pt x="4026" y="449"/>
                    <a:pt x="3581" y="602"/>
                  </a:cubicBezTo>
                  <a:cubicBezTo>
                    <a:pt x="2183" y="1083"/>
                    <a:pt x="960" y="1888"/>
                    <a:pt x="379" y="3116"/>
                  </a:cubicBezTo>
                  <a:cubicBezTo>
                    <a:pt x="133" y="3634"/>
                    <a:pt x="0" y="4226"/>
                    <a:pt x="14" y="4900"/>
                  </a:cubicBezTo>
                  <a:cubicBezTo>
                    <a:pt x="17" y="5129"/>
                    <a:pt x="37" y="5335"/>
                    <a:pt x="70" y="5521"/>
                  </a:cubicBezTo>
                  <a:cubicBezTo>
                    <a:pt x="277" y="6735"/>
                    <a:pt x="1029" y="7125"/>
                    <a:pt x="1948" y="7125"/>
                  </a:cubicBezTo>
                  <a:cubicBezTo>
                    <a:pt x="3418" y="7125"/>
                    <a:pt x="5316" y="6127"/>
                    <a:pt x="6095" y="5906"/>
                  </a:cubicBezTo>
                  <a:cubicBezTo>
                    <a:pt x="6287" y="5852"/>
                    <a:pt x="6453" y="5829"/>
                    <a:pt x="6596" y="5829"/>
                  </a:cubicBezTo>
                  <a:cubicBezTo>
                    <a:pt x="7171" y="5829"/>
                    <a:pt x="7391" y="6197"/>
                    <a:pt x="7474" y="6444"/>
                  </a:cubicBezTo>
                  <a:cubicBezTo>
                    <a:pt x="7517" y="6571"/>
                    <a:pt x="7524" y="6663"/>
                    <a:pt x="7524" y="6663"/>
                  </a:cubicBezTo>
                  <a:cubicBezTo>
                    <a:pt x="7417" y="6976"/>
                    <a:pt x="7245" y="7186"/>
                    <a:pt x="7026" y="7321"/>
                  </a:cubicBezTo>
                  <a:cubicBezTo>
                    <a:pt x="5836" y="8066"/>
                    <a:pt x="3279" y="6777"/>
                    <a:pt x="2784" y="9434"/>
                  </a:cubicBezTo>
                  <a:cubicBezTo>
                    <a:pt x="2764" y="9527"/>
                    <a:pt x="2750" y="9617"/>
                    <a:pt x="2744" y="9703"/>
                  </a:cubicBezTo>
                  <a:cubicBezTo>
                    <a:pt x="2701" y="10048"/>
                    <a:pt x="2714" y="10350"/>
                    <a:pt x="2770" y="10613"/>
                  </a:cubicBezTo>
                  <a:cubicBezTo>
                    <a:pt x="3071" y="12025"/>
                    <a:pt x="4604" y="12319"/>
                    <a:pt x="5619" y="12319"/>
                  </a:cubicBezTo>
                  <a:cubicBezTo>
                    <a:pt x="5983" y="12319"/>
                    <a:pt x="6280" y="12282"/>
                    <a:pt x="6431" y="12244"/>
                  </a:cubicBezTo>
                  <a:cubicBezTo>
                    <a:pt x="6597" y="12202"/>
                    <a:pt x="6804" y="12176"/>
                    <a:pt x="7017" y="12176"/>
                  </a:cubicBezTo>
                  <a:cubicBezTo>
                    <a:pt x="7636" y="12176"/>
                    <a:pt x="8301" y="12398"/>
                    <a:pt x="8138" y="13108"/>
                  </a:cubicBezTo>
                  <a:cubicBezTo>
                    <a:pt x="8131" y="13141"/>
                    <a:pt x="8122" y="13174"/>
                    <a:pt x="8111" y="13208"/>
                  </a:cubicBezTo>
                  <a:cubicBezTo>
                    <a:pt x="8095" y="13254"/>
                    <a:pt x="8078" y="13297"/>
                    <a:pt x="8058" y="13340"/>
                  </a:cubicBezTo>
                  <a:cubicBezTo>
                    <a:pt x="7735" y="14015"/>
                    <a:pt x="6738" y="14277"/>
                    <a:pt x="5894" y="14277"/>
                  </a:cubicBezTo>
                  <a:cubicBezTo>
                    <a:pt x="5575" y="14277"/>
                    <a:pt x="5279" y="14240"/>
                    <a:pt x="5049" y="14174"/>
                  </a:cubicBezTo>
                  <a:cubicBezTo>
                    <a:pt x="4692" y="14071"/>
                    <a:pt x="4115" y="13907"/>
                    <a:pt x="3485" y="13907"/>
                  </a:cubicBezTo>
                  <a:cubicBezTo>
                    <a:pt x="2848" y="13907"/>
                    <a:pt x="2157" y="14075"/>
                    <a:pt x="1585" y="14642"/>
                  </a:cubicBezTo>
                  <a:cubicBezTo>
                    <a:pt x="1326" y="14902"/>
                    <a:pt x="1090" y="15240"/>
                    <a:pt x="894" y="15685"/>
                  </a:cubicBezTo>
                  <a:cubicBezTo>
                    <a:pt x="817" y="15861"/>
                    <a:pt x="761" y="16034"/>
                    <a:pt x="728" y="16203"/>
                  </a:cubicBezTo>
                  <a:cubicBezTo>
                    <a:pt x="285" y="18309"/>
                    <a:pt x="3029" y="19724"/>
                    <a:pt x="5594" y="19881"/>
                  </a:cubicBezTo>
                  <a:cubicBezTo>
                    <a:pt x="5754" y="19890"/>
                    <a:pt x="5922" y="19895"/>
                    <a:pt x="6096" y="19895"/>
                  </a:cubicBezTo>
                  <a:cubicBezTo>
                    <a:pt x="8931" y="19895"/>
                    <a:pt x="13423" y="18576"/>
                    <a:pt x="13818" y="14426"/>
                  </a:cubicBezTo>
                  <a:cubicBezTo>
                    <a:pt x="14236" y="10019"/>
                    <a:pt x="11550" y="9012"/>
                    <a:pt x="11343" y="8593"/>
                  </a:cubicBezTo>
                  <a:cubicBezTo>
                    <a:pt x="11280" y="8467"/>
                    <a:pt x="11357" y="8354"/>
                    <a:pt x="11506" y="8188"/>
                  </a:cubicBezTo>
                  <a:cubicBezTo>
                    <a:pt x="11855" y="7810"/>
                    <a:pt x="12599" y="7155"/>
                    <a:pt x="12977" y="5405"/>
                  </a:cubicBezTo>
                  <a:cubicBezTo>
                    <a:pt x="13512" y="2944"/>
                    <a:pt x="11479" y="402"/>
                    <a:pt x="8487" y="57"/>
                  </a:cubicBezTo>
                  <a:cubicBezTo>
                    <a:pt x="8417" y="47"/>
                    <a:pt x="8347" y="40"/>
                    <a:pt x="8277" y="34"/>
                  </a:cubicBezTo>
                  <a:cubicBezTo>
                    <a:pt x="7996" y="12"/>
                    <a:pt x="7696" y="0"/>
                    <a:pt x="7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4917101" y="1171576"/>
              <a:ext cx="548515" cy="142623"/>
            </a:xfrm>
            <a:custGeom>
              <a:avLst/>
              <a:gdLst/>
              <a:ahLst/>
              <a:cxnLst/>
              <a:rect l="l" t="t" r="r" b="b"/>
              <a:pathLst>
                <a:path w="7438" h="1934" extrusionOk="0">
                  <a:moveTo>
                    <a:pt x="5863" y="1"/>
                  </a:moveTo>
                  <a:cubicBezTo>
                    <a:pt x="5198" y="1"/>
                    <a:pt x="4377" y="256"/>
                    <a:pt x="3116" y="651"/>
                  </a:cubicBezTo>
                  <a:cubicBezTo>
                    <a:pt x="2524" y="838"/>
                    <a:pt x="1946" y="964"/>
                    <a:pt x="1438" y="964"/>
                  </a:cubicBezTo>
                  <a:cubicBezTo>
                    <a:pt x="837" y="964"/>
                    <a:pt x="332" y="791"/>
                    <a:pt x="0" y="329"/>
                  </a:cubicBezTo>
                  <a:lnTo>
                    <a:pt x="0" y="329"/>
                  </a:lnTo>
                  <a:cubicBezTo>
                    <a:pt x="206" y="1545"/>
                    <a:pt x="960" y="1934"/>
                    <a:pt x="1877" y="1934"/>
                  </a:cubicBezTo>
                  <a:cubicBezTo>
                    <a:pt x="3348" y="1934"/>
                    <a:pt x="5248" y="933"/>
                    <a:pt x="6025" y="714"/>
                  </a:cubicBezTo>
                  <a:cubicBezTo>
                    <a:pt x="6218" y="661"/>
                    <a:pt x="6384" y="638"/>
                    <a:pt x="6527" y="638"/>
                  </a:cubicBezTo>
                  <a:cubicBezTo>
                    <a:pt x="7101" y="638"/>
                    <a:pt x="7321" y="1007"/>
                    <a:pt x="7404" y="1252"/>
                  </a:cubicBezTo>
                  <a:cubicBezTo>
                    <a:pt x="7427" y="1196"/>
                    <a:pt x="7437" y="1137"/>
                    <a:pt x="7437" y="1070"/>
                  </a:cubicBezTo>
                  <a:cubicBezTo>
                    <a:pt x="7437" y="754"/>
                    <a:pt x="7168" y="363"/>
                    <a:pt x="6633" y="143"/>
                  </a:cubicBezTo>
                  <a:cubicBezTo>
                    <a:pt x="6390" y="44"/>
                    <a:pt x="6138" y="1"/>
                    <a:pt x="586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5116213" y="1571347"/>
              <a:ext cx="420641" cy="183994"/>
            </a:xfrm>
            <a:custGeom>
              <a:avLst/>
              <a:gdLst/>
              <a:ahLst/>
              <a:cxnLst/>
              <a:rect l="l" t="t" r="r" b="b"/>
              <a:pathLst>
                <a:path w="5704" h="2495" extrusionOk="0">
                  <a:moveTo>
                    <a:pt x="0" y="0"/>
                  </a:moveTo>
                  <a:lnTo>
                    <a:pt x="0" y="0"/>
                  </a:lnTo>
                  <a:cubicBezTo>
                    <a:pt x="302" y="1411"/>
                    <a:pt x="1837" y="1707"/>
                    <a:pt x="2850" y="1707"/>
                  </a:cubicBezTo>
                  <a:cubicBezTo>
                    <a:pt x="3215" y="1707"/>
                    <a:pt x="3511" y="1667"/>
                    <a:pt x="3661" y="1631"/>
                  </a:cubicBezTo>
                  <a:cubicBezTo>
                    <a:pt x="3827" y="1588"/>
                    <a:pt x="4036" y="1561"/>
                    <a:pt x="4248" y="1561"/>
                  </a:cubicBezTo>
                  <a:cubicBezTo>
                    <a:pt x="4803" y="1565"/>
                    <a:pt x="5392" y="1741"/>
                    <a:pt x="5395" y="2285"/>
                  </a:cubicBezTo>
                  <a:cubicBezTo>
                    <a:pt x="5395" y="2352"/>
                    <a:pt x="5384" y="2422"/>
                    <a:pt x="5368" y="2495"/>
                  </a:cubicBezTo>
                  <a:cubicBezTo>
                    <a:pt x="5611" y="2372"/>
                    <a:pt x="5703" y="2219"/>
                    <a:pt x="5703" y="2060"/>
                  </a:cubicBezTo>
                  <a:cubicBezTo>
                    <a:pt x="5703" y="1741"/>
                    <a:pt x="5335" y="1402"/>
                    <a:pt x="5096" y="1239"/>
                  </a:cubicBezTo>
                  <a:cubicBezTo>
                    <a:pt x="4700" y="970"/>
                    <a:pt x="4103" y="924"/>
                    <a:pt x="2402" y="728"/>
                  </a:cubicBezTo>
                  <a:cubicBezTo>
                    <a:pt x="1631" y="641"/>
                    <a:pt x="684" y="399"/>
                    <a:pt x="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5388112" y="788694"/>
              <a:ext cx="487307" cy="603898"/>
            </a:xfrm>
            <a:custGeom>
              <a:avLst/>
              <a:gdLst/>
              <a:ahLst/>
              <a:cxnLst/>
              <a:rect l="l" t="t" r="r" b="b"/>
              <a:pathLst>
                <a:path w="6608" h="8189" extrusionOk="0">
                  <a:moveTo>
                    <a:pt x="930" y="1"/>
                  </a:moveTo>
                  <a:cubicBezTo>
                    <a:pt x="632" y="1"/>
                    <a:pt x="319" y="11"/>
                    <a:pt x="0" y="34"/>
                  </a:cubicBezTo>
                  <a:cubicBezTo>
                    <a:pt x="266" y="429"/>
                    <a:pt x="2030" y="57"/>
                    <a:pt x="2947" y="465"/>
                  </a:cubicBezTo>
                  <a:cubicBezTo>
                    <a:pt x="3863" y="877"/>
                    <a:pt x="5205" y="1515"/>
                    <a:pt x="5683" y="3598"/>
                  </a:cubicBezTo>
                  <a:cubicBezTo>
                    <a:pt x="5770" y="3963"/>
                    <a:pt x="5803" y="4339"/>
                    <a:pt x="5803" y="4718"/>
                  </a:cubicBezTo>
                  <a:cubicBezTo>
                    <a:pt x="5806" y="6109"/>
                    <a:pt x="5325" y="7491"/>
                    <a:pt x="5049" y="8188"/>
                  </a:cubicBezTo>
                  <a:cubicBezTo>
                    <a:pt x="5398" y="7810"/>
                    <a:pt x="6142" y="7155"/>
                    <a:pt x="6520" y="5405"/>
                  </a:cubicBezTo>
                  <a:cubicBezTo>
                    <a:pt x="6580" y="5139"/>
                    <a:pt x="6607" y="4877"/>
                    <a:pt x="6607" y="4611"/>
                  </a:cubicBezTo>
                  <a:cubicBezTo>
                    <a:pt x="6607" y="2422"/>
                    <a:pt x="4700" y="362"/>
                    <a:pt x="2030" y="57"/>
                  </a:cubicBezTo>
                  <a:cubicBezTo>
                    <a:pt x="1960" y="47"/>
                    <a:pt x="1890" y="40"/>
                    <a:pt x="1820" y="34"/>
                  </a:cubicBezTo>
                  <a:cubicBezTo>
                    <a:pt x="1541" y="11"/>
                    <a:pt x="1242" y="1"/>
                    <a:pt x="93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4962085" y="1422382"/>
              <a:ext cx="972107" cy="833392"/>
            </a:xfrm>
            <a:custGeom>
              <a:avLst/>
              <a:gdLst/>
              <a:ahLst/>
              <a:cxnLst/>
              <a:rect l="l" t="t" r="r" b="b"/>
              <a:pathLst>
                <a:path w="13182" h="11301" extrusionOk="0">
                  <a:moveTo>
                    <a:pt x="10663" y="0"/>
                  </a:moveTo>
                  <a:cubicBezTo>
                    <a:pt x="10650" y="28"/>
                    <a:pt x="10646" y="51"/>
                    <a:pt x="10646" y="77"/>
                  </a:cubicBezTo>
                  <a:cubicBezTo>
                    <a:pt x="10646" y="476"/>
                    <a:pt x="11759" y="997"/>
                    <a:pt x="12155" y="1655"/>
                  </a:cubicBezTo>
                  <a:cubicBezTo>
                    <a:pt x="12576" y="2352"/>
                    <a:pt x="12690" y="3236"/>
                    <a:pt x="12812" y="4063"/>
                  </a:cubicBezTo>
                  <a:cubicBezTo>
                    <a:pt x="12829" y="4176"/>
                    <a:pt x="12835" y="4312"/>
                    <a:pt x="12835" y="4468"/>
                  </a:cubicBezTo>
                  <a:cubicBezTo>
                    <a:pt x="12835" y="5452"/>
                    <a:pt x="12457" y="7182"/>
                    <a:pt x="11135" y="8301"/>
                  </a:cubicBezTo>
                  <a:cubicBezTo>
                    <a:pt x="9979" y="9278"/>
                    <a:pt x="7571" y="9965"/>
                    <a:pt x="5265" y="9965"/>
                  </a:cubicBezTo>
                  <a:cubicBezTo>
                    <a:pt x="4508" y="9965"/>
                    <a:pt x="3764" y="9893"/>
                    <a:pt x="3080" y="9729"/>
                  </a:cubicBezTo>
                  <a:cubicBezTo>
                    <a:pt x="1589" y="9378"/>
                    <a:pt x="569" y="8504"/>
                    <a:pt x="48" y="7610"/>
                  </a:cubicBezTo>
                  <a:cubicBezTo>
                    <a:pt x="18" y="7763"/>
                    <a:pt x="1" y="7909"/>
                    <a:pt x="1" y="8055"/>
                  </a:cubicBezTo>
                  <a:cubicBezTo>
                    <a:pt x="1" y="9916"/>
                    <a:pt x="2535" y="11141"/>
                    <a:pt x="4914" y="11288"/>
                  </a:cubicBezTo>
                  <a:cubicBezTo>
                    <a:pt x="5073" y="11297"/>
                    <a:pt x="5242" y="11300"/>
                    <a:pt x="5418" y="11300"/>
                  </a:cubicBezTo>
                  <a:cubicBezTo>
                    <a:pt x="8252" y="11300"/>
                    <a:pt x="12743" y="9982"/>
                    <a:pt x="13138" y="5833"/>
                  </a:cubicBezTo>
                  <a:cubicBezTo>
                    <a:pt x="13168" y="5515"/>
                    <a:pt x="13181" y="5216"/>
                    <a:pt x="13181" y="4930"/>
                  </a:cubicBezTo>
                  <a:cubicBezTo>
                    <a:pt x="13181" y="1283"/>
                    <a:pt x="10856" y="389"/>
                    <a:pt x="1066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4987085" y="988542"/>
              <a:ext cx="174481" cy="131119"/>
            </a:xfrm>
            <a:custGeom>
              <a:avLst/>
              <a:gdLst/>
              <a:ahLst/>
              <a:cxnLst/>
              <a:rect l="l" t="t" r="r" b="b"/>
              <a:pathLst>
                <a:path w="2366" h="1778" extrusionOk="0">
                  <a:moveTo>
                    <a:pt x="1867" y="0"/>
                  </a:moveTo>
                  <a:cubicBezTo>
                    <a:pt x="1844" y="0"/>
                    <a:pt x="1820" y="5"/>
                    <a:pt x="1797" y="15"/>
                  </a:cubicBezTo>
                  <a:cubicBezTo>
                    <a:pt x="1711" y="54"/>
                    <a:pt x="1675" y="154"/>
                    <a:pt x="1711" y="237"/>
                  </a:cubicBezTo>
                  <a:cubicBezTo>
                    <a:pt x="1788" y="410"/>
                    <a:pt x="1944" y="918"/>
                    <a:pt x="1762" y="1200"/>
                  </a:cubicBezTo>
                  <a:cubicBezTo>
                    <a:pt x="1658" y="1359"/>
                    <a:pt x="1449" y="1439"/>
                    <a:pt x="1144" y="1439"/>
                  </a:cubicBezTo>
                  <a:cubicBezTo>
                    <a:pt x="888" y="1439"/>
                    <a:pt x="715" y="1370"/>
                    <a:pt x="609" y="1230"/>
                  </a:cubicBezTo>
                  <a:cubicBezTo>
                    <a:pt x="413" y="971"/>
                    <a:pt x="489" y="499"/>
                    <a:pt x="536" y="340"/>
                  </a:cubicBezTo>
                  <a:cubicBezTo>
                    <a:pt x="562" y="251"/>
                    <a:pt x="512" y="157"/>
                    <a:pt x="422" y="131"/>
                  </a:cubicBezTo>
                  <a:cubicBezTo>
                    <a:pt x="406" y="126"/>
                    <a:pt x="390" y="124"/>
                    <a:pt x="375" y="124"/>
                  </a:cubicBezTo>
                  <a:cubicBezTo>
                    <a:pt x="302" y="124"/>
                    <a:pt x="235" y="173"/>
                    <a:pt x="213" y="243"/>
                  </a:cubicBezTo>
                  <a:cubicBezTo>
                    <a:pt x="203" y="274"/>
                    <a:pt x="1" y="984"/>
                    <a:pt x="339" y="1433"/>
                  </a:cubicBezTo>
                  <a:cubicBezTo>
                    <a:pt x="509" y="1662"/>
                    <a:pt x="781" y="1778"/>
                    <a:pt x="1144" y="1778"/>
                  </a:cubicBezTo>
                  <a:cubicBezTo>
                    <a:pt x="1572" y="1778"/>
                    <a:pt x="1874" y="1646"/>
                    <a:pt x="2044" y="1386"/>
                  </a:cubicBezTo>
                  <a:cubicBezTo>
                    <a:pt x="2366" y="891"/>
                    <a:pt x="2033" y="134"/>
                    <a:pt x="2021" y="101"/>
                  </a:cubicBezTo>
                  <a:cubicBezTo>
                    <a:pt x="1994" y="37"/>
                    <a:pt x="1932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5490249" y="970032"/>
              <a:ext cx="174186" cy="131045"/>
            </a:xfrm>
            <a:custGeom>
              <a:avLst/>
              <a:gdLst/>
              <a:ahLst/>
              <a:cxnLst/>
              <a:rect l="l" t="t" r="r" b="b"/>
              <a:pathLst>
                <a:path w="2362" h="1777" extrusionOk="0">
                  <a:moveTo>
                    <a:pt x="1866" y="0"/>
                  </a:moveTo>
                  <a:cubicBezTo>
                    <a:pt x="1843" y="0"/>
                    <a:pt x="1820" y="5"/>
                    <a:pt x="1798" y="16"/>
                  </a:cubicBezTo>
                  <a:cubicBezTo>
                    <a:pt x="1711" y="53"/>
                    <a:pt x="1671" y="152"/>
                    <a:pt x="1711" y="238"/>
                  </a:cubicBezTo>
                  <a:cubicBezTo>
                    <a:pt x="1787" y="411"/>
                    <a:pt x="1943" y="920"/>
                    <a:pt x="1758" y="1202"/>
                  </a:cubicBezTo>
                  <a:cubicBezTo>
                    <a:pt x="1655" y="1358"/>
                    <a:pt x="1448" y="1438"/>
                    <a:pt x="1140" y="1438"/>
                  </a:cubicBezTo>
                  <a:cubicBezTo>
                    <a:pt x="887" y="1438"/>
                    <a:pt x="711" y="1371"/>
                    <a:pt x="605" y="1229"/>
                  </a:cubicBezTo>
                  <a:cubicBezTo>
                    <a:pt x="412" y="969"/>
                    <a:pt x="489" y="498"/>
                    <a:pt x="535" y="338"/>
                  </a:cubicBezTo>
                  <a:cubicBezTo>
                    <a:pt x="562" y="249"/>
                    <a:pt x="508" y="156"/>
                    <a:pt x="419" y="129"/>
                  </a:cubicBezTo>
                  <a:cubicBezTo>
                    <a:pt x="404" y="125"/>
                    <a:pt x="389" y="124"/>
                    <a:pt x="375" y="124"/>
                  </a:cubicBezTo>
                  <a:cubicBezTo>
                    <a:pt x="300" y="124"/>
                    <a:pt x="231" y="170"/>
                    <a:pt x="210" y="246"/>
                  </a:cubicBezTo>
                  <a:cubicBezTo>
                    <a:pt x="203" y="275"/>
                    <a:pt x="1" y="983"/>
                    <a:pt x="335" y="1431"/>
                  </a:cubicBezTo>
                  <a:cubicBezTo>
                    <a:pt x="508" y="1661"/>
                    <a:pt x="778" y="1777"/>
                    <a:pt x="1140" y="1777"/>
                  </a:cubicBezTo>
                  <a:cubicBezTo>
                    <a:pt x="1571" y="1777"/>
                    <a:pt x="1874" y="1644"/>
                    <a:pt x="2043" y="1385"/>
                  </a:cubicBezTo>
                  <a:cubicBezTo>
                    <a:pt x="2362" y="890"/>
                    <a:pt x="2033" y="132"/>
                    <a:pt x="2017" y="99"/>
                  </a:cubicBezTo>
                  <a:cubicBezTo>
                    <a:pt x="1990" y="38"/>
                    <a:pt x="192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5177938" y="1068924"/>
              <a:ext cx="272930" cy="101768"/>
            </a:xfrm>
            <a:custGeom>
              <a:avLst/>
              <a:gdLst/>
              <a:ahLst/>
              <a:cxnLst/>
              <a:rect l="l" t="t" r="r" b="b"/>
              <a:pathLst>
                <a:path w="3701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635"/>
                    <a:pt x="598" y="1379"/>
                    <a:pt x="1917" y="1379"/>
                  </a:cubicBezTo>
                  <a:cubicBezTo>
                    <a:pt x="2986" y="1376"/>
                    <a:pt x="3474" y="824"/>
                    <a:pt x="3701" y="266"/>
                  </a:cubicBezTo>
                  <a:lnTo>
                    <a:pt x="3701" y="266"/>
                  </a:lnTo>
                  <a:cubicBezTo>
                    <a:pt x="3539" y="305"/>
                    <a:pt x="3402" y="321"/>
                    <a:pt x="3287" y="321"/>
                  </a:cubicBezTo>
                  <a:cubicBezTo>
                    <a:pt x="2827" y="321"/>
                    <a:pt x="2714" y="70"/>
                    <a:pt x="2714" y="70"/>
                  </a:cubicBezTo>
                  <a:cubicBezTo>
                    <a:pt x="2714" y="70"/>
                    <a:pt x="2601" y="379"/>
                    <a:pt x="1910" y="436"/>
                  </a:cubicBezTo>
                  <a:cubicBezTo>
                    <a:pt x="1870" y="439"/>
                    <a:pt x="1831" y="441"/>
                    <a:pt x="1795" y="441"/>
                  </a:cubicBezTo>
                  <a:cubicBezTo>
                    <a:pt x="1219" y="441"/>
                    <a:pt x="1196" y="70"/>
                    <a:pt x="1196" y="70"/>
                  </a:cubicBezTo>
                  <a:lnTo>
                    <a:pt x="1143" y="57"/>
                  </a:lnTo>
                  <a:cubicBezTo>
                    <a:pt x="1060" y="183"/>
                    <a:pt x="877" y="389"/>
                    <a:pt x="549" y="406"/>
                  </a:cubicBezTo>
                  <a:cubicBezTo>
                    <a:pt x="537" y="406"/>
                    <a:pt x="525" y="407"/>
                    <a:pt x="514" y="407"/>
                  </a:cubicBezTo>
                  <a:cubicBezTo>
                    <a:pt x="152" y="407"/>
                    <a:pt x="33" y="1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5378009" y="1004028"/>
              <a:ext cx="89748" cy="88641"/>
            </a:xfrm>
            <a:custGeom>
              <a:avLst/>
              <a:gdLst/>
              <a:ahLst/>
              <a:cxnLst/>
              <a:rect l="l" t="t" r="r" b="b"/>
              <a:pathLst>
                <a:path w="1217" h="1202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950"/>
                    <a:pt x="114" y="1201"/>
                    <a:pt x="574" y="1201"/>
                  </a:cubicBezTo>
                  <a:cubicBezTo>
                    <a:pt x="689" y="1201"/>
                    <a:pt x="826" y="1185"/>
                    <a:pt x="988" y="1146"/>
                  </a:cubicBezTo>
                  <a:cubicBezTo>
                    <a:pt x="1217" y="579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5262155" y="1004028"/>
              <a:ext cx="115927" cy="97417"/>
            </a:xfrm>
            <a:custGeom>
              <a:avLst/>
              <a:gdLst/>
              <a:ahLst/>
              <a:cxnLst/>
              <a:rect l="l" t="t" r="r" b="b"/>
              <a:pathLst>
                <a:path w="1572" h="1321" extrusionOk="0">
                  <a:moveTo>
                    <a:pt x="54" y="1"/>
                  </a:moveTo>
                  <a:lnTo>
                    <a:pt x="54" y="838"/>
                  </a:lnTo>
                  <a:cubicBezTo>
                    <a:pt x="54" y="838"/>
                    <a:pt x="37" y="881"/>
                    <a:pt x="1" y="937"/>
                  </a:cubicBezTo>
                  <a:lnTo>
                    <a:pt x="54" y="950"/>
                  </a:lnTo>
                  <a:cubicBezTo>
                    <a:pt x="54" y="950"/>
                    <a:pt x="77" y="1321"/>
                    <a:pt x="653" y="1321"/>
                  </a:cubicBezTo>
                  <a:cubicBezTo>
                    <a:pt x="689" y="1321"/>
                    <a:pt x="728" y="1319"/>
                    <a:pt x="768" y="1316"/>
                  </a:cubicBezTo>
                  <a:cubicBezTo>
                    <a:pt x="1459" y="1259"/>
                    <a:pt x="1572" y="950"/>
                    <a:pt x="1572" y="950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2"/>
            <p:cNvSpPr/>
            <p:nvPr/>
          </p:nvSpPr>
          <p:spPr>
            <a:xfrm>
              <a:off x="5170342" y="1004028"/>
              <a:ext cx="95868" cy="94910"/>
            </a:xfrm>
            <a:custGeom>
              <a:avLst/>
              <a:gdLst/>
              <a:ahLst/>
              <a:cxnLst/>
              <a:rect l="l" t="t" r="r" b="b"/>
              <a:pathLst>
                <a:path w="1300" h="1287" extrusionOk="0">
                  <a:moveTo>
                    <a:pt x="57" y="1"/>
                  </a:moveTo>
                  <a:cubicBezTo>
                    <a:pt x="57" y="1"/>
                    <a:pt x="0" y="386"/>
                    <a:pt x="94" y="838"/>
                  </a:cubicBezTo>
                  <a:cubicBezTo>
                    <a:pt x="94" y="838"/>
                    <a:pt x="97" y="854"/>
                    <a:pt x="103" y="881"/>
                  </a:cubicBezTo>
                  <a:cubicBezTo>
                    <a:pt x="136" y="990"/>
                    <a:pt x="255" y="1287"/>
                    <a:pt x="617" y="1287"/>
                  </a:cubicBezTo>
                  <a:cubicBezTo>
                    <a:pt x="628" y="1287"/>
                    <a:pt x="640" y="1286"/>
                    <a:pt x="652" y="1286"/>
                  </a:cubicBezTo>
                  <a:cubicBezTo>
                    <a:pt x="980" y="1269"/>
                    <a:pt x="1163" y="1063"/>
                    <a:pt x="1246" y="937"/>
                  </a:cubicBezTo>
                  <a:cubicBezTo>
                    <a:pt x="1282" y="881"/>
                    <a:pt x="1299" y="838"/>
                    <a:pt x="1299" y="838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4956776" y="1138981"/>
              <a:ext cx="106783" cy="86503"/>
            </a:xfrm>
            <a:custGeom>
              <a:avLst/>
              <a:gdLst/>
              <a:ahLst/>
              <a:cxnLst/>
              <a:rect l="l" t="t" r="r" b="b"/>
              <a:pathLst>
                <a:path w="1448" h="1173" extrusionOk="0">
                  <a:moveTo>
                    <a:pt x="724" y="0"/>
                  </a:moveTo>
                  <a:cubicBezTo>
                    <a:pt x="322" y="0"/>
                    <a:pt x="0" y="263"/>
                    <a:pt x="0" y="585"/>
                  </a:cubicBezTo>
                  <a:cubicBezTo>
                    <a:pt x="0" y="911"/>
                    <a:pt x="322" y="1173"/>
                    <a:pt x="724" y="1173"/>
                  </a:cubicBezTo>
                  <a:cubicBezTo>
                    <a:pt x="1126" y="1173"/>
                    <a:pt x="1448" y="911"/>
                    <a:pt x="1448" y="585"/>
                  </a:cubicBezTo>
                  <a:cubicBezTo>
                    <a:pt x="1448" y="263"/>
                    <a:pt x="1126" y="0"/>
                    <a:pt x="72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5593124" y="1111548"/>
              <a:ext cx="106857" cy="86798"/>
            </a:xfrm>
            <a:custGeom>
              <a:avLst/>
              <a:gdLst/>
              <a:ahLst/>
              <a:cxnLst/>
              <a:rect l="l" t="t" r="r" b="b"/>
              <a:pathLst>
                <a:path w="1449" h="1177" extrusionOk="0">
                  <a:moveTo>
                    <a:pt x="725" y="1"/>
                  </a:moveTo>
                  <a:cubicBezTo>
                    <a:pt x="326" y="1"/>
                    <a:pt x="1" y="263"/>
                    <a:pt x="1" y="588"/>
                  </a:cubicBezTo>
                  <a:cubicBezTo>
                    <a:pt x="1" y="910"/>
                    <a:pt x="326" y="1177"/>
                    <a:pt x="725" y="1177"/>
                  </a:cubicBezTo>
                  <a:cubicBezTo>
                    <a:pt x="1126" y="1177"/>
                    <a:pt x="1448" y="910"/>
                    <a:pt x="1448" y="588"/>
                  </a:cubicBezTo>
                  <a:cubicBezTo>
                    <a:pt x="1448" y="263"/>
                    <a:pt x="1126" y="1"/>
                    <a:pt x="72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2"/>
          <p:cNvGrpSpPr/>
          <p:nvPr/>
        </p:nvGrpSpPr>
        <p:grpSpPr>
          <a:xfrm>
            <a:off x="2125726" y="2856526"/>
            <a:ext cx="569572" cy="685040"/>
            <a:chOff x="3368409" y="1154615"/>
            <a:chExt cx="994364" cy="1195950"/>
          </a:xfrm>
        </p:grpSpPr>
        <p:sp>
          <p:nvSpPr>
            <p:cNvPr id="517" name="Google Shape;517;p22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2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2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2" name="Google Shape;552;p22"/>
          <p:cNvSpPr txBox="1">
            <a:spLocks noGrp="1"/>
          </p:cNvSpPr>
          <p:nvPr>
            <p:ph type="title" idx="2"/>
          </p:nvPr>
        </p:nvSpPr>
        <p:spPr>
          <a:xfrm>
            <a:off x="3104626" y="1672575"/>
            <a:ext cx="3708710" cy="5905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Khái niệm phân số</a:t>
            </a:r>
            <a:endParaRPr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53" name="Google Shape;553;p22"/>
          <p:cNvSpPr txBox="1">
            <a:spLocks noGrp="1"/>
          </p:cNvSpPr>
          <p:nvPr>
            <p:ph type="title"/>
          </p:nvPr>
        </p:nvSpPr>
        <p:spPr>
          <a:xfrm>
            <a:off x="2977810" y="2978452"/>
            <a:ext cx="4106667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</a:t>
            </a:r>
            <a:r>
              <a:rPr lang="e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hân số bằng nhau</a:t>
            </a:r>
            <a:endParaRPr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55" name="Google Shape;555;p22"/>
          <p:cNvSpPr txBox="1">
            <a:spLocks noGrp="1"/>
          </p:cNvSpPr>
          <p:nvPr>
            <p:ph type="title" idx="5"/>
          </p:nvPr>
        </p:nvSpPr>
        <p:spPr>
          <a:xfrm>
            <a:off x="2960057" y="3857738"/>
            <a:ext cx="5853247" cy="10465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Tính chất cơ bản của phân số</a:t>
            </a:r>
            <a:endParaRPr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3724" y="817965"/>
            <a:ext cx="3020023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</a:t>
            </a:r>
            <a:endParaRPr 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" grpId="0"/>
      <p:bldP spid="553" grpId="0"/>
      <p:bldP spid="55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7"/>
          <p:cNvSpPr/>
          <p:nvPr/>
        </p:nvSpPr>
        <p:spPr>
          <a:xfrm>
            <a:off x="1709413" y="224627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7"/>
          <p:cNvSpPr txBox="1">
            <a:spLocks noGrp="1"/>
          </p:cNvSpPr>
          <p:nvPr>
            <p:ph type="ctrTitle"/>
          </p:nvPr>
        </p:nvSpPr>
        <p:spPr>
          <a:xfrm rot="-182">
            <a:off x="2178660" y="276743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Khái niệm phân số</a:t>
            </a:r>
            <a:endParaRPr sz="48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588" name="Google Shape;588;p27"/>
          <p:cNvGrpSpPr/>
          <p:nvPr/>
        </p:nvGrpSpPr>
        <p:grpSpPr>
          <a:xfrm>
            <a:off x="4526334" y="722932"/>
            <a:ext cx="799122" cy="1382853"/>
            <a:chOff x="1689271" y="684050"/>
            <a:chExt cx="959791" cy="1660885"/>
          </a:xfrm>
        </p:grpSpPr>
        <p:sp>
          <p:nvSpPr>
            <p:cNvPr id="589" name="Google Shape;589;p27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7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7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7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7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7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7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" name="Google Shape;602;p27"/>
          <p:cNvGrpSpPr/>
          <p:nvPr/>
        </p:nvGrpSpPr>
        <p:grpSpPr>
          <a:xfrm rot="889286">
            <a:off x="6674770" y="1999400"/>
            <a:ext cx="1912774" cy="1010181"/>
            <a:chOff x="5862862" y="867279"/>
            <a:chExt cx="1912829" cy="1010210"/>
          </a:xfrm>
        </p:grpSpPr>
        <p:sp>
          <p:nvSpPr>
            <p:cNvPr id="603" name="Google Shape;603;p27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7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7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7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7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7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7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7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27"/>
          <p:cNvSpPr/>
          <p:nvPr/>
        </p:nvSpPr>
        <p:spPr>
          <a:xfrm rot="-8665993">
            <a:off x="1398878" y="3568677"/>
            <a:ext cx="968" cy="7905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27"/>
          <p:cNvGrpSpPr/>
          <p:nvPr/>
        </p:nvGrpSpPr>
        <p:grpSpPr>
          <a:xfrm>
            <a:off x="2042373" y="1861741"/>
            <a:ext cx="853686" cy="729620"/>
            <a:chOff x="1327725" y="574025"/>
            <a:chExt cx="2215064" cy="1893151"/>
          </a:xfrm>
        </p:grpSpPr>
        <p:sp>
          <p:nvSpPr>
            <p:cNvPr id="613" name="Google Shape;613;p27"/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630;p27"/>
          <p:cNvGrpSpPr/>
          <p:nvPr/>
        </p:nvGrpSpPr>
        <p:grpSpPr>
          <a:xfrm>
            <a:off x="6832088" y="436339"/>
            <a:ext cx="799069" cy="806261"/>
            <a:chOff x="6956050" y="265900"/>
            <a:chExt cx="1231801" cy="1242887"/>
          </a:xfrm>
        </p:grpSpPr>
        <p:sp>
          <p:nvSpPr>
            <p:cNvPr id="631" name="Google Shape;631;p27"/>
            <p:cNvSpPr/>
            <p:nvPr/>
          </p:nvSpPr>
          <p:spPr>
            <a:xfrm>
              <a:off x="6956050" y="265900"/>
              <a:ext cx="1231801" cy="1242887"/>
            </a:xfrm>
            <a:custGeom>
              <a:avLst/>
              <a:gdLst/>
              <a:ahLst/>
              <a:cxnLst/>
              <a:rect l="l" t="t" r="r" b="b"/>
              <a:pathLst>
                <a:path w="21445" h="21638" extrusionOk="0">
                  <a:moveTo>
                    <a:pt x="17024" y="1"/>
                  </a:moveTo>
                  <a:cubicBezTo>
                    <a:pt x="16837" y="1"/>
                    <a:pt x="16661" y="32"/>
                    <a:pt x="16493" y="94"/>
                  </a:cubicBezTo>
                  <a:cubicBezTo>
                    <a:pt x="15936" y="299"/>
                    <a:pt x="15300" y="648"/>
                    <a:pt x="14849" y="919"/>
                  </a:cubicBezTo>
                  <a:cubicBezTo>
                    <a:pt x="13808" y="552"/>
                    <a:pt x="12721" y="366"/>
                    <a:pt x="11607" y="366"/>
                  </a:cubicBezTo>
                  <a:cubicBezTo>
                    <a:pt x="9848" y="366"/>
                    <a:pt x="8124" y="840"/>
                    <a:pt x="6626" y="1735"/>
                  </a:cubicBezTo>
                  <a:cubicBezTo>
                    <a:pt x="5283" y="2534"/>
                    <a:pt x="4153" y="3644"/>
                    <a:pt x="3331" y="4963"/>
                  </a:cubicBezTo>
                  <a:cubicBezTo>
                    <a:pt x="3199" y="5003"/>
                    <a:pt x="3050" y="5046"/>
                    <a:pt x="2900" y="5089"/>
                  </a:cubicBezTo>
                  <a:cubicBezTo>
                    <a:pt x="2320" y="5254"/>
                    <a:pt x="1658" y="5444"/>
                    <a:pt x="1121" y="5765"/>
                  </a:cubicBezTo>
                  <a:cubicBezTo>
                    <a:pt x="673" y="6030"/>
                    <a:pt x="379" y="6541"/>
                    <a:pt x="193" y="7370"/>
                  </a:cubicBezTo>
                  <a:cubicBezTo>
                    <a:pt x="73" y="7910"/>
                    <a:pt x="4" y="8563"/>
                    <a:pt x="4" y="9206"/>
                  </a:cubicBezTo>
                  <a:cubicBezTo>
                    <a:pt x="1" y="9597"/>
                    <a:pt x="27" y="10174"/>
                    <a:pt x="150" y="10703"/>
                  </a:cubicBezTo>
                  <a:cubicBezTo>
                    <a:pt x="305" y="11380"/>
                    <a:pt x="587" y="11834"/>
                    <a:pt x="1015" y="12089"/>
                  </a:cubicBezTo>
                  <a:cubicBezTo>
                    <a:pt x="1465" y="12361"/>
                    <a:pt x="1910" y="12600"/>
                    <a:pt x="2224" y="12762"/>
                  </a:cubicBezTo>
                  <a:cubicBezTo>
                    <a:pt x="2470" y="13631"/>
                    <a:pt x="2831" y="14456"/>
                    <a:pt x="3308" y="15228"/>
                  </a:cubicBezTo>
                  <a:cubicBezTo>
                    <a:pt x="3782" y="15990"/>
                    <a:pt x="4352" y="16683"/>
                    <a:pt x="5015" y="17290"/>
                  </a:cubicBezTo>
                  <a:cubicBezTo>
                    <a:pt x="5015" y="17369"/>
                    <a:pt x="5019" y="17452"/>
                    <a:pt x="5019" y="17535"/>
                  </a:cubicBezTo>
                  <a:cubicBezTo>
                    <a:pt x="5032" y="18138"/>
                    <a:pt x="5045" y="18821"/>
                    <a:pt x="5214" y="19421"/>
                  </a:cubicBezTo>
                  <a:cubicBezTo>
                    <a:pt x="5357" y="19921"/>
                    <a:pt x="5774" y="20339"/>
                    <a:pt x="6527" y="20730"/>
                  </a:cubicBezTo>
                  <a:cubicBezTo>
                    <a:pt x="7017" y="20989"/>
                    <a:pt x="7630" y="21220"/>
                    <a:pt x="8250" y="21390"/>
                  </a:cubicBezTo>
                  <a:cubicBezTo>
                    <a:pt x="8628" y="21492"/>
                    <a:pt x="9195" y="21615"/>
                    <a:pt x="9735" y="21635"/>
                  </a:cubicBezTo>
                  <a:cubicBezTo>
                    <a:pt x="9781" y="21635"/>
                    <a:pt x="9825" y="21638"/>
                    <a:pt x="9871" y="21638"/>
                  </a:cubicBezTo>
                  <a:cubicBezTo>
                    <a:pt x="10497" y="21638"/>
                    <a:pt x="10968" y="21479"/>
                    <a:pt x="11300" y="21157"/>
                  </a:cubicBezTo>
                  <a:lnTo>
                    <a:pt x="11303" y="21154"/>
                  </a:lnTo>
                  <a:cubicBezTo>
                    <a:pt x="11704" y="20763"/>
                    <a:pt x="12105" y="20243"/>
                    <a:pt x="12406" y="19825"/>
                  </a:cubicBezTo>
                  <a:cubicBezTo>
                    <a:pt x="13338" y="19749"/>
                    <a:pt x="14240" y="19547"/>
                    <a:pt x="15104" y="19212"/>
                  </a:cubicBezTo>
                  <a:cubicBezTo>
                    <a:pt x="15135" y="19225"/>
                    <a:pt x="15167" y="19242"/>
                    <a:pt x="15197" y="19259"/>
                  </a:cubicBezTo>
                  <a:cubicBezTo>
                    <a:pt x="15737" y="19524"/>
                    <a:pt x="16351" y="19828"/>
                    <a:pt x="16957" y="19955"/>
                  </a:cubicBezTo>
                  <a:lnTo>
                    <a:pt x="16960" y="19955"/>
                  </a:lnTo>
                  <a:cubicBezTo>
                    <a:pt x="17054" y="19974"/>
                    <a:pt x="17149" y="19984"/>
                    <a:pt x="17247" y="19984"/>
                  </a:cubicBezTo>
                  <a:cubicBezTo>
                    <a:pt x="17680" y="19984"/>
                    <a:pt x="18159" y="19792"/>
                    <a:pt x="18727" y="19394"/>
                  </a:cubicBezTo>
                  <a:cubicBezTo>
                    <a:pt x="19181" y="19080"/>
                    <a:pt x="19672" y="18642"/>
                    <a:pt x="20106" y="18168"/>
                  </a:cubicBezTo>
                  <a:cubicBezTo>
                    <a:pt x="20371" y="17879"/>
                    <a:pt x="20743" y="17435"/>
                    <a:pt x="21007" y="16965"/>
                  </a:cubicBezTo>
                  <a:cubicBezTo>
                    <a:pt x="21349" y="16358"/>
                    <a:pt x="21445" y="15831"/>
                    <a:pt x="21306" y="15357"/>
                  </a:cubicBezTo>
                  <a:lnTo>
                    <a:pt x="21306" y="15354"/>
                  </a:lnTo>
                  <a:cubicBezTo>
                    <a:pt x="21150" y="14844"/>
                    <a:pt x="20888" y="14263"/>
                    <a:pt x="20639" y="13773"/>
                  </a:cubicBezTo>
                  <a:cubicBezTo>
                    <a:pt x="21113" y="12613"/>
                    <a:pt x="21352" y="11384"/>
                    <a:pt x="21352" y="10111"/>
                  </a:cubicBezTo>
                  <a:cubicBezTo>
                    <a:pt x="21352" y="9941"/>
                    <a:pt x="21346" y="9766"/>
                    <a:pt x="21335" y="9563"/>
                  </a:cubicBezTo>
                  <a:lnTo>
                    <a:pt x="21335" y="9560"/>
                  </a:lnTo>
                  <a:cubicBezTo>
                    <a:pt x="21272" y="8443"/>
                    <a:pt x="21024" y="7366"/>
                    <a:pt x="20596" y="6352"/>
                  </a:cubicBezTo>
                  <a:cubicBezTo>
                    <a:pt x="20646" y="6226"/>
                    <a:pt x="20706" y="6087"/>
                    <a:pt x="20762" y="5950"/>
                  </a:cubicBezTo>
                  <a:cubicBezTo>
                    <a:pt x="20997" y="5398"/>
                    <a:pt x="21263" y="4764"/>
                    <a:pt x="21352" y="4148"/>
                  </a:cubicBezTo>
                  <a:cubicBezTo>
                    <a:pt x="21425" y="3634"/>
                    <a:pt x="21213" y="3084"/>
                    <a:pt x="20683" y="2418"/>
                  </a:cubicBezTo>
                  <a:cubicBezTo>
                    <a:pt x="20338" y="1983"/>
                    <a:pt x="19871" y="1520"/>
                    <a:pt x="19370" y="1115"/>
                  </a:cubicBezTo>
                  <a:cubicBezTo>
                    <a:pt x="19065" y="870"/>
                    <a:pt x="18601" y="525"/>
                    <a:pt x="18114" y="290"/>
                  </a:cubicBezTo>
                  <a:cubicBezTo>
                    <a:pt x="17714" y="98"/>
                    <a:pt x="17353" y="1"/>
                    <a:pt x="17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7122624" y="342467"/>
              <a:ext cx="1000145" cy="1000145"/>
            </a:xfrm>
            <a:custGeom>
              <a:avLst/>
              <a:gdLst/>
              <a:ahLst/>
              <a:cxnLst/>
              <a:rect l="l" t="t" r="r" b="b"/>
              <a:pathLst>
                <a:path w="17412" h="17412" extrusionOk="0">
                  <a:moveTo>
                    <a:pt x="8707" y="1"/>
                  </a:moveTo>
                  <a:cubicBezTo>
                    <a:pt x="7080" y="1"/>
                    <a:pt x="5559" y="445"/>
                    <a:pt x="4256" y="1221"/>
                  </a:cubicBezTo>
                  <a:cubicBezTo>
                    <a:pt x="2957" y="1992"/>
                    <a:pt x="1880" y="3093"/>
                    <a:pt x="1134" y="4406"/>
                  </a:cubicBezTo>
                  <a:lnTo>
                    <a:pt x="1134" y="4409"/>
                  </a:lnTo>
                  <a:cubicBezTo>
                    <a:pt x="412" y="5675"/>
                    <a:pt x="0" y="7143"/>
                    <a:pt x="0" y="8705"/>
                  </a:cubicBezTo>
                  <a:cubicBezTo>
                    <a:pt x="0" y="9367"/>
                    <a:pt x="73" y="10014"/>
                    <a:pt x="216" y="10634"/>
                  </a:cubicBezTo>
                  <a:lnTo>
                    <a:pt x="216" y="10637"/>
                  </a:lnTo>
                  <a:cubicBezTo>
                    <a:pt x="644" y="12532"/>
                    <a:pt x="1691" y="14190"/>
                    <a:pt x="3133" y="15393"/>
                  </a:cubicBezTo>
                  <a:cubicBezTo>
                    <a:pt x="4644" y="16656"/>
                    <a:pt x="6587" y="17412"/>
                    <a:pt x="8707" y="17412"/>
                  </a:cubicBezTo>
                  <a:cubicBezTo>
                    <a:pt x="8787" y="17412"/>
                    <a:pt x="8867" y="17412"/>
                    <a:pt x="8943" y="17409"/>
                  </a:cubicBezTo>
                  <a:cubicBezTo>
                    <a:pt x="10110" y="17378"/>
                    <a:pt x="11227" y="17117"/>
                    <a:pt x="12235" y="16666"/>
                  </a:cubicBezTo>
                  <a:cubicBezTo>
                    <a:pt x="14150" y="15821"/>
                    <a:pt x="15698" y="14299"/>
                    <a:pt x="16590" y="12407"/>
                  </a:cubicBezTo>
                  <a:cubicBezTo>
                    <a:pt x="17116" y="11283"/>
                    <a:pt x="17411" y="10031"/>
                    <a:pt x="17411" y="8705"/>
                  </a:cubicBezTo>
                  <a:cubicBezTo>
                    <a:pt x="17411" y="8539"/>
                    <a:pt x="17408" y="8373"/>
                    <a:pt x="17398" y="8211"/>
                  </a:cubicBezTo>
                  <a:cubicBezTo>
                    <a:pt x="17335" y="7054"/>
                    <a:pt x="17043" y="5957"/>
                    <a:pt x="16566" y="4963"/>
                  </a:cubicBezTo>
                  <a:cubicBezTo>
                    <a:pt x="15648" y="3034"/>
                    <a:pt x="14037" y="1492"/>
                    <a:pt x="12056" y="667"/>
                  </a:cubicBezTo>
                  <a:cubicBezTo>
                    <a:pt x="11025" y="236"/>
                    <a:pt x="9894" y="1"/>
                    <a:pt x="87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6999647" y="595488"/>
              <a:ext cx="188116" cy="357966"/>
            </a:xfrm>
            <a:custGeom>
              <a:avLst/>
              <a:gdLst/>
              <a:ahLst/>
              <a:cxnLst/>
              <a:rect l="l" t="t" r="r" b="b"/>
              <a:pathLst>
                <a:path w="3275" h="6232" extrusionOk="0">
                  <a:moveTo>
                    <a:pt x="3275" y="1"/>
                  </a:moveTo>
                  <a:cubicBezTo>
                    <a:pt x="2708" y="246"/>
                    <a:pt x="1578" y="438"/>
                    <a:pt x="896" y="846"/>
                  </a:cubicBezTo>
                  <a:cubicBezTo>
                    <a:pt x="209" y="1254"/>
                    <a:pt x="1" y="4913"/>
                    <a:pt x="789" y="5387"/>
                  </a:cubicBezTo>
                  <a:cubicBezTo>
                    <a:pt x="1578" y="5860"/>
                    <a:pt x="2357" y="6232"/>
                    <a:pt x="2357" y="6232"/>
                  </a:cubicBezTo>
                  <a:lnTo>
                    <a:pt x="2357" y="6229"/>
                  </a:lnTo>
                  <a:cubicBezTo>
                    <a:pt x="2473" y="4535"/>
                    <a:pt x="3245" y="163"/>
                    <a:pt x="3275" y="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7" y="3128"/>
                    <a:pt x="2616" y="3978"/>
                    <a:pt x="3858" y="3978"/>
                  </a:cubicBezTo>
                  <a:cubicBezTo>
                    <a:pt x="4178" y="3978"/>
                    <a:pt x="4432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7808566" y="1041735"/>
              <a:ext cx="328787" cy="308166"/>
            </a:xfrm>
            <a:custGeom>
              <a:avLst/>
              <a:gdLst/>
              <a:ahLst/>
              <a:cxnLst/>
              <a:rect l="l" t="t" r="r" b="b"/>
              <a:pathLst>
                <a:path w="5724" h="5365" extrusionOk="0"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1" y="5362"/>
                    <a:pt x="2376" y="5364"/>
                    <a:pt x="2402" y="5364"/>
                  </a:cubicBezTo>
                  <a:cubicBezTo>
                    <a:pt x="3264" y="5364"/>
                    <a:pt x="5723" y="2928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7808566" y="321444"/>
              <a:ext cx="320860" cy="307074"/>
            </a:xfrm>
            <a:custGeom>
              <a:avLst/>
              <a:gdLst/>
              <a:ahLst/>
              <a:cxnLst/>
              <a:rect l="l" t="t" r="r" b="b"/>
              <a:pathLst>
                <a:path w="5586" h="5346" extrusionOk="0">
                  <a:moveTo>
                    <a:pt x="2184" y="0"/>
                  </a:moveTo>
                  <a:cubicBezTo>
                    <a:pt x="2120" y="0"/>
                    <a:pt x="2061" y="9"/>
                    <a:pt x="2009" y="29"/>
                  </a:cubicBezTo>
                  <a:cubicBezTo>
                    <a:pt x="1144" y="347"/>
                    <a:pt x="1" y="1106"/>
                    <a:pt x="1" y="1106"/>
                  </a:cubicBezTo>
                  <a:cubicBezTo>
                    <a:pt x="1273" y="2279"/>
                    <a:pt x="4644" y="5345"/>
                    <a:pt x="4644" y="5345"/>
                  </a:cubicBezTo>
                  <a:cubicBezTo>
                    <a:pt x="4810" y="4749"/>
                    <a:pt x="5370" y="3751"/>
                    <a:pt x="5479" y="2962"/>
                  </a:cubicBezTo>
                  <a:cubicBezTo>
                    <a:pt x="5585" y="2221"/>
                    <a:pt x="3190" y="0"/>
                    <a:pt x="2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7463240" y="709333"/>
              <a:ext cx="334760" cy="334760"/>
            </a:xfrm>
            <a:custGeom>
              <a:avLst/>
              <a:gdLst/>
              <a:ahLst/>
              <a:cxnLst/>
              <a:rect l="l" t="t" r="r" b="b"/>
              <a:pathLst>
                <a:path w="5828" h="5828" extrusionOk="0">
                  <a:moveTo>
                    <a:pt x="2913" y="0"/>
                  </a:moveTo>
                  <a:cubicBezTo>
                    <a:pt x="1306" y="0"/>
                    <a:pt x="0" y="1307"/>
                    <a:pt x="0" y="2914"/>
                  </a:cubicBezTo>
                  <a:cubicBezTo>
                    <a:pt x="0" y="4525"/>
                    <a:pt x="1306" y="5827"/>
                    <a:pt x="2913" y="5827"/>
                  </a:cubicBezTo>
                  <a:cubicBezTo>
                    <a:pt x="4524" y="5827"/>
                    <a:pt x="5827" y="4525"/>
                    <a:pt x="5827" y="2914"/>
                  </a:cubicBezTo>
                  <a:cubicBezTo>
                    <a:pt x="5827" y="1307"/>
                    <a:pt x="4524" y="0"/>
                    <a:pt x="2913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7253200" y="532477"/>
              <a:ext cx="249462" cy="206439"/>
            </a:xfrm>
            <a:custGeom>
              <a:avLst/>
              <a:gdLst/>
              <a:ahLst/>
              <a:cxnLst/>
              <a:rect l="l" t="t" r="r" b="b"/>
              <a:pathLst>
                <a:path w="4343" h="3594" extrusionOk="0">
                  <a:moveTo>
                    <a:pt x="2095" y="1"/>
                  </a:moveTo>
                  <a:cubicBezTo>
                    <a:pt x="1442" y="1"/>
                    <a:pt x="746" y="485"/>
                    <a:pt x="302" y="1118"/>
                  </a:cubicBezTo>
                  <a:cubicBezTo>
                    <a:pt x="129" y="1718"/>
                    <a:pt x="13" y="2377"/>
                    <a:pt x="0" y="3079"/>
                  </a:cubicBezTo>
                  <a:lnTo>
                    <a:pt x="0" y="3083"/>
                  </a:lnTo>
                  <a:cubicBezTo>
                    <a:pt x="60" y="3183"/>
                    <a:pt x="132" y="3275"/>
                    <a:pt x="222" y="3362"/>
                  </a:cubicBezTo>
                  <a:cubicBezTo>
                    <a:pt x="391" y="3521"/>
                    <a:pt x="594" y="3593"/>
                    <a:pt x="816" y="3593"/>
                  </a:cubicBezTo>
                  <a:cubicBezTo>
                    <a:pt x="2228" y="3593"/>
                    <a:pt x="4342" y="680"/>
                    <a:pt x="2479" y="61"/>
                  </a:cubicBezTo>
                  <a:cubicBezTo>
                    <a:pt x="2357" y="21"/>
                    <a:pt x="2228" y="1"/>
                    <a:pt x="2095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7339631" y="963330"/>
              <a:ext cx="150493" cy="130848"/>
            </a:xfrm>
            <a:custGeom>
              <a:avLst/>
              <a:gdLst/>
              <a:ahLst/>
              <a:cxnLst/>
              <a:rect l="l" t="t" r="r" b="b"/>
              <a:pathLst>
                <a:path w="2620" h="2278" extrusionOk="0">
                  <a:moveTo>
                    <a:pt x="1" y="0"/>
                  </a:moveTo>
                  <a:lnTo>
                    <a:pt x="1" y="0"/>
                  </a:lnTo>
                  <a:cubicBezTo>
                    <a:pt x="150" y="199"/>
                    <a:pt x="309" y="398"/>
                    <a:pt x="485" y="597"/>
                  </a:cubicBezTo>
                  <a:cubicBezTo>
                    <a:pt x="1118" y="1319"/>
                    <a:pt x="1844" y="1876"/>
                    <a:pt x="2619" y="2277"/>
                  </a:cubicBezTo>
                  <a:cubicBezTo>
                    <a:pt x="2099" y="1260"/>
                    <a:pt x="969" y="209"/>
                    <a:pt x="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7763649" y="945853"/>
              <a:ext cx="234240" cy="181453"/>
            </a:xfrm>
            <a:custGeom>
              <a:avLst/>
              <a:gdLst/>
              <a:ahLst/>
              <a:cxnLst/>
              <a:rect l="l" t="t" r="r" b="b"/>
              <a:pathLst>
                <a:path w="4078" h="3159" extrusionOk="0">
                  <a:moveTo>
                    <a:pt x="2980" y="0"/>
                  </a:moveTo>
                  <a:cubicBezTo>
                    <a:pt x="1701" y="0"/>
                    <a:pt x="1" y="2291"/>
                    <a:pt x="911" y="3136"/>
                  </a:cubicBezTo>
                  <a:cubicBezTo>
                    <a:pt x="922" y="3146"/>
                    <a:pt x="928" y="3152"/>
                    <a:pt x="938" y="3159"/>
                  </a:cubicBezTo>
                  <a:cubicBezTo>
                    <a:pt x="1933" y="2900"/>
                    <a:pt x="2860" y="2473"/>
                    <a:pt x="3660" y="1900"/>
                  </a:cubicBezTo>
                  <a:cubicBezTo>
                    <a:pt x="3994" y="1336"/>
                    <a:pt x="4077" y="726"/>
                    <a:pt x="3656" y="289"/>
                  </a:cubicBezTo>
                  <a:cubicBezTo>
                    <a:pt x="3461" y="87"/>
                    <a:pt x="3229" y="0"/>
                    <a:pt x="298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7660472" y="533583"/>
              <a:ext cx="141877" cy="112927"/>
            </a:xfrm>
            <a:custGeom>
              <a:avLst/>
              <a:gdLst/>
              <a:ahLst/>
              <a:cxnLst/>
              <a:rect l="l" t="t" r="r" b="b"/>
              <a:pathLst>
                <a:path w="2470" h="1966" extrusionOk="0">
                  <a:moveTo>
                    <a:pt x="362" y="1"/>
                  </a:moveTo>
                  <a:lnTo>
                    <a:pt x="362" y="1"/>
                  </a:lnTo>
                  <a:cubicBezTo>
                    <a:pt x="1" y="829"/>
                    <a:pt x="667" y="1966"/>
                    <a:pt x="1453" y="1966"/>
                  </a:cubicBezTo>
                  <a:cubicBezTo>
                    <a:pt x="1608" y="1966"/>
                    <a:pt x="1768" y="1923"/>
                    <a:pt x="1923" y="1823"/>
                  </a:cubicBezTo>
                  <a:cubicBezTo>
                    <a:pt x="2387" y="1532"/>
                    <a:pt x="2470" y="988"/>
                    <a:pt x="2338" y="481"/>
                  </a:cubicBezTo>
                  <a:cubicBezTo>
                    <a:pt x="2258" y="434"/>
                    <a:pt x="2172" y="388"/>
                    <a:pt x="2086" y="348"/>
                  </a:cubicBezTo>
                  <a:cubicBezTo>
                    <a:pt x="1549" y="96"/>
                    <a:pt x="959" y="40"/>
                    <a:pt x="36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7925456" y="337355"/>
              <a:ext cx="187542" cy="150033"/>
            </a:xfrm>
            <a:custGeom>
              <a:avLst/>
              <a:gdLst/>
              <a:ahLst/>
              <a:cxnLst/>
              <a:rect l="l" t="t" r="r" b="b"/>
              <a:pathLst>
                <a:path w="3265" h="2612" extrusionOk="0">
                  <a:moveTo>
                    <a:pt x="236" y="0"/>
                  </a:moveTo>
                  <a:cubicBezTo>
                    <a:pt x="176" y="0"/>
                    <a:pt x="133" y="24"/>
                    <a:pt x="123" y="73"/>
                  </a:cubicBezTo>
                  <a:cubicBezTo>
                    <a:pt x="0" y="530"/>
                    <a:pt x="2619" y="2612"/>
                    <a:pt x="3116" y="2612"/>
                  </a:cubicBezTo>
                  <a:cubicBezTo>
                    <a:pt x="3166" y="2612"/>
                    <a:pt x="3193" y="2592"/>
                    <a:pt x="3196" y="2552"/>
                  </a:cubicBezTo>
                  <a:cubicBezTo>
                    <a:pt x="3265" y="1936"/>
                    <a:pt x="813" y="0"/>
                    <a:pt x="236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7585989" y="429717"/>
              <a:ext cx="444586" cy="364170"/>
            </a:xfrm>
            <a:custGeom>
              <a:avLst/>
              <a:gdLst/>
              <a:ahLst/>
              <a:cxnLst/>
              <a:rect l="l" t="t" r="r" b="b"/>
              <a:pathLst>
                <a:path w="7740" h="6340" extrusionOk="0">
                  <a:moveTo>
                    <a:pt x="2464" y="0"/>
                  </a:moveTo>
                  <a:cubicBezTo>
                    <a:pt x="1645" y="0"/>
                    <a:pt x="833" y="209"/>
                    <a:pt x="279" y="689"/>
                  </a:cubicBezTo>
                  <a:cubicBezTo>
                    <a:pt x="131" y="819"/>
                    <a:pt x="1" y="998"/>
                    <a:pt x="11" y="1193"/>
                  </a:cubicBezTo>
                  <a:cubicBezTo>
                    <a:pt x="27" y="1574"/>
                    <a:pt x="498" y="1733"/>
                    <a:pt x="876" y="1773"/>
                  </a:cubicBezTo>
                  <a:cubicBezTo>
                    <a:pt x="1128" y="1796"/>
                    <a:pt x="1383" y="1813"/>
                    <a:pt x="1638" y="1830"/>
                  </a:cubicBezTo>
                  <a:cubicBezTo>
                    <a:pt x="1728" y="1621"/>
                    <a:pt x="1881" y="1435"/>
                    <a:pt x="2115" y="1289"/>
                  </a:cubicBezTo>
                  <a:cubicBezTo>
                    <a:pt x="2242" y="1209"/>
                    <a:pt x="2371" y="1173"/>
                    <a:pt x="2497" y="1173"/>
                  </a:cubicBezTo>
                  <a:cubicBezTo>
                    <a:pt x="2994" y="1173"/>
                    <a:pt x="3455" y="1714"/>
                    <a:pt x="3614" y="2310"/>
                  </a:cubicBezTo>
                  <a:cubicBezTo>
                    <a:pt x="4777" y="3013"/>
                    <a:pt x="5284" y="4478"/>
                    <a:pt x="5997" y="5668"/>
                  </a:cubicBezTo>
                  <a:cubicBezTo>
                    <a:pt x="6176" y="5966"/>
                    <a:pt x="6411" y="6277"/>
                    <a:pt x="6753" y="6334"/>
                  </a:cubicBezTo>
                  <a:cubicBezTo>
                    <a:pt x="6785" y="6340"/>
                    <a:pt x="6822" y="6340"/>
                    <a:pt x="6855" y="6340"/>
                  </a:cubicBezTo>
                  <a:cubicBezTo>
                    <a:pt x="7163" y="6340"/>
                    <a:pt x="7455" y="6115"/>
                    <a:pt x="7591" y="5830"/>
                  </a:cubicBezTo>
                  <a:cubicBezTo>
                    <a:pt x="7740" y="5515"/>
                    <a:pt x="7730" y="5147"/>
                    <a:pt x="7671" y="4802"/>
                  </a:cubicBezTo>
                  <a:cubicBezTo>
                    <a:pt x="7524" y="3993"/>
                    <a:pt x="7114" y="3254"/>
                    <a:pt x="6646" y="2575"/>
                  </a:cubicBezTo>
                  <a:cubicBezTo>
                    <a:pt x="6132" y="1826"/>
                    <a:pt x="5536" y="1120"/>
                    <a:pt x="4777" y="620"/>
                  </a:cubicBezTo>
                  <a:cubicBezTo>
                    <a:pt x="4183" y="228"/>
                    <a:pt x="3319" y="0"/>
                    <a:pt x="246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7680017" y="497094"/>
              <a:ext cx="113559" cy="65367"/>
            </a:xfrm>
            <a:custGeom>
              <a:avLst/>
              <a:gdLst/>
              <a:ahLst/>
              <a:cxnLst/>
              <a:rect l="l" t="t" r="r" b="b"/>
              <a:pathLst>
                <a:path w="1977" h="1138" extrusionOk="0">
                  <a:moveTo>
                    <a:pt x="860" y="0"/>
                  </a:moveTo>
                  <a:cubicBezTo>
                    <a:pt x="734" y="0"/>
                    <a:pt x="605" y="36"/>
                    <a:pt x="478" y="116"/>
                  </a:cubicBezTo>
                  <a:cubicBezTo>
                    <a:pt x="244" y="262"/>
                    <a:pt x="91" y="448"/>
                    <a:pt x="1" y="657"/>
                  </a:cubicBezTo>
                  <a:cubicBezTo>
                    <a:pt x="598" y="696"/>
                    <a:pt x="1188" y="752"/>
                    <a:pt x="1725" y="1004"/>
                  </a:cubicBezTo>
                  <a:cubicBezTo>
                    <a:pt x="1811" y="1044"/>
                    <a:pt x="1897" y="1090"/>
                    <a:pt x="1977" y="1137"/>
                  </a:cubicBezTo>
                  <a:cubicBezTo>
                    <a:pt x="1818" y="541"/>
                    <a:pt x="1357" y="0"/>
                    <a:pt x="86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7134974" y="412543"/>
              <a:ext cx="987796" cy="929896"/>
            </a:xfrm>
            <a:custGeom>
              <a:avLst/>
              <a:gdLst/>
              <a:ahLst/>
              <a:cxnLst/>
              <a:rect l="l" t="t" r="r" b="b"/>
              <a:pathLst>
                <a:path w="17197" h="16189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2742" y="772"/>
                    <a:pt x="1665" y="1873"/>
                    <a:pt x="919" y="3186"/>
                  </a:cubicBezTo>
                  <a:lnTo>
                    <a:pt x="919" y="3189"/>
                  </a:lnTo>
                  <a:cubicBezTo>
                    <a:pt x="889" y="3348"/>
                    <a:pt x="117" y="7720"/>
                    <a:pt x="1" y="9414"/>
                  </a:cubicBezTo>
                  <a:lnTo>
                    <a:pt x="1" y="9417"/>
                  </a:lnTo>
                  <a:cubicBezTo>
                    <a:pt x="429" y="11312"/>
                    <a:pt x="1476" y="12970"/>
                    <a:pt x="2918" y="14173"/>
                  </a:cubicBezTo>
                  <a:cubicBezTo>
                    <a:pt x="2911" y="14107"/>
                    <a:pt x="2904" y="14050"/>
                    <a:pt x="2895" y="13994"/>
                  </a:cubicBezTo>
                  <a:lnTo>
                    <a:pt x="2895" y="13994"/>
                  </a:lnTo>
                  <a:cubicBezTo>
                    <a:pt x="2895" y="13994"/>
                    <a:pt x="7220" y="15426"/>
                    <a:pt x="8861" y="15983"/>
                  </a:cubicBezTo>
                  <a:cubicBezTo>
                    <a:pt x="8861" y="15983"/>
                    <a:pt x="8811" y="16062"/>
                    <a:pt x="8728" y="16189"/>
                  </a:cubicBezTo>
                  <a:cubicBezTo>
                    <a:pt x="9895" y="16158"/>
                    <a:pt x="11012" y="15897"/>
                    <a:pt x="12020" y="15446"/>
                  </a:cubicBezTo>
                  <a:cubicBezTo>
                    <a:pt x="11913" y="15399"/>
                    <a:pt x="11817" y="15360"/>
                    <a:pt x="11728" y="15329"/>
                  </a:cubicBezTo>
                  <a:cubicBezTo>
                    <a:pt x="11728" y="15329"/>
                    <a:pt x="14992" y="12152"/>
                    <a:pt x="16245" y="10954"/>
                  </a:cubicBezTo>
                  <a:cubicBezTo>
                    <a:pt x="16245" y="10954"/>
                    <a:pt x="16295" y="11044"/>
                    <a:pt x="16375" y="11187"/>
                  </a:cubicBezTo>
                  <a:cubicBezTo>
                    <a:pt x="16901" y="10063"/>
                    <a:pt x="17196" y="8811"/>
                    <a:pt x="17196" y="7485"/>
                  </a:cubicBezTo>
                  <a:cubicBezTo>
                    <a:pt x="17196" y="7319"/>
                    <a:pt x="17193" y="7153"/>
                    <a:pt x="17183" y="6991"/>
                  </a:cubicBezTo>
                  <a:cubicBezTo>
                    <a:pt x="17007" y="8704"/>
                    <a:pt x="16013" y="10149"/>
                    <a:pt x="14611" y="11160"/>
                  </a:cubicBezTo>
                  <a:cubicBezTo>
                    <a:pt x="14608" y="11160"/>
                    <a:pt x="14605" y="11164"/>
                    <a:pt x="14605" y="11164"/>
                  </a:cubicBezTo>
                  <a:cubicBezTo>
                    <a:pt x="14143" y="11942"/>
                    <a:pt x="13206" y="12629"/>
                    <a:pt x="12473" y="12629"/>
                  </a:cubicBezTo>
                  <a:cubicBezTo>
                    <a:pt x="12251" y="12629"/>
                    <a:pt x="12049" y="12565"/>
                    <a:pt x="11883" y="12423"/>
                  </a:cubicBezTo>
                  <a:cubicBezTo>
                    <a:pt x="11184" y="12609"/>
                    <a:pt x="10452" y="12704"/>
                    <a:pt x="9719" y="12704"/>
                  </a:cubicBezTo>
                  <a:cubicBezTo>
                    <a:pt x="8509" y="12704"/>
                    <a:pt x="7293" y="12443"/>
                    <a:pt x="6182" y="11866"/>
                  </a:cubicBezTo>
                  <a:lnTo>
                    <a:pt x="6182" y="11866"/>
                  </a:lnTo>
                  <a:cubicBezTo>
                    <a:pt x="6531" y="12545"/>
                    <a:pt x="6606" y="13209"/>
                    <a:pt x="6176" y="13593"/>
                  </a:cubicBezTo>
                  <a:cubicBezTo>
                    <a:pt x="5994" y="13755"/>
                    <a:pt x="5768" y="13825"/>
                    <a:pt x="5520" y="13825"/>
                  </a:cubicBezTo>
                  <a:cubicBezTo>
                    <a:pt x="3912" y="13825"/>
                    <a:pt x="1247" y="10895"/>
                    <a:pt x="2523" y="9801"/>
                  </a:cubicBezTo>
                  <a:cubicBezTo>
                    <a:pt x="2725" y="9629"/>
                    <a:pt x="2967" y="9553"/>
                    <a:pt x="3230" y="9553"/>
                  </a:cubicBezTo>
                  <a:cubicBezTo>
                    <a:pt x="3339" y="9553"/>
                    <a:pt x="3452" y="9566"/>
                    <a:pt x="3564" y="9589"/>
                  </a:cubicBezTo>
                  <a:cubicBezTo>
                    <a:pt x="2424" y="8055"/>
                    <a:pt x="2052" y="6536"/>
                    <a:pt x="2079" y="5171"/>
                  </a:cubicBezTo>
                  <a:cubicBezTo>
                    <a:pt x="1744" y="4595"/>
                    <a:pt x="1940" y="3829"/>
                    <a:pt x="2381" y="3206"/>
                  </a:cubicBezTo>
                  <a:lnTo>
                    <a:pt x="2381" y="3203"/>
                  </a:lnTo>
                  <a:cubicBezTo>
                    <a:pt x="2915" y="1363"/>
                    <a:pt x="3958" y="103"/>
                    <a:pt x="404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7015844" y="595488"/>
              <a:ext cx="171918" cy="357966"/>
            </a:xfrm>
            <a:custGeom>
              <a:avLst/>
              <a:gdLst/>
              <a:ahLst/>
              <a:cxnLst/>
              <a:rect l="l" t="t" r="r" b="b"/>
              <a:pathLst>
                <a:path w="2993" h="6232" extrusionOk="0">
                  <a:moveTo>
                    <a:pt x="703" y="1111"/>
                  </a:moveTo>
                  <a:cubicBezTo>
                    <a:pt x="1071" y="1111"/>
                    <a:pt x="1123" y="4870"/>
                    <a:pt x="666" y="5072"/>
                  </a:cubicBezTo>
                  <a:cubicBezTo>
                    <a:pt x="653" y="5078"/>
                    <a:pt x="640" y="5082"/>
                    <a:pt x="626" y="5082"/>
                  </a:cubicBezTo>
                  <a:cubicBezTo>
                    <a:pt x="186" y="5082"/>
                    <a:pt x="103" y="1482"/>
                    <a:pt x="666" y="1124"/>
                  </a:cubicBezTo>
                  <a:cubicBezTo>
                    <a:pt x="676" y="1115"/>
                    <a:pt x="690" y="1111"/>
                    <a:pt x="703" y="1111"/>
                  </a:cubicBezTo>
                  <a:close/>
                  <a:moveTo>
                    <a:pt x="2993" y="1"/>
                  </a:moveTo>
                  <a:cubicBezTo>
                    <a:pt x="2426" y="246"/>
                    <a:pt x="1296" y="438"/>
                    <a:pt x="614" y="846"/>
                  </a:cubicBezTo>
                  <a:cubicBezTo>
                    <a:pt x="236" y="1072"/>
                    <a:pt x="0" y="2291"/>
                    <a:pt x="0" y="3414"/>
                  </a:cubicBezTo>
                  <a:cubicBezTo>
                    <a:pt x="0" y="4326"/>
                    <a:pt x="156" y="5175"/>
                    <a:pt x="507" y="5387"/>
                  </a:cubicBezTo>
                  <a:cubicBezTo>
                    <a:pt x="1296" y="5860"/>
                    <a:pt x="2075" y="6232"/>
                    <a:pt x="2075" y="6232"/>
                  </a:cubicBezTo>
                  <a:lnTo>
                    <a:pt x="2075" y="6229"/>
                  </a:lnTo>
                  <a:cubicBezTo>
                    <a:pt x="2191" y="4535"/>
                    <a:pt x="2963" y="163"/>
                    <a:pt x="2993" y="4"/>
                  </a:cubicBezTo>
                  <a:lnTo>
                    <a:pt x="29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763" y="2421"/>
                  </a:moveTo>
                  <a:cubicBezTo>
                    <a:pt x="1631" y="2421"/>
                    <a:pt x="4237" y="3137"/>
                    <a:pt x="4303" y="3554"/>
                  </a:cubicBezTo>
                  <a:cubicBezTo>
                    <a:pt x="4319" y="3663"/>
                    <a:pt x="4170" y="3710"/>
                    <a:pt x="3922" y="3710"/>
                  </a:cubicBezTo>
                  <a:cubicBezTo>
                    <a:pt x="2987" y="3710"/>
                    <a:pt x="650" y="3057"/>
                    <a:pt x="488" y="2540"/>
                  </a:cubicBezTo>
                  <a:cubicBezTo>
                    <a:pt x="461" y="2457"/>
                    <a:pt x="567" y="2421"/>
                    <a:pt x="763" y="2421"/>
                  </a:cubicBezTo>
                  <a:close/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9" y="3126"/>
                    <a:pt x="2619" y="3978"/>
                    <a:pt x="3862" y="3978"/>
                  </a:cubicBezTo>
                  <a:cubicBezTo>
                    <a:pt x="4180" y="3978"/>
                    <a:pt x="4435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7808566" y="1041735"/>
              <a:ext cx="322985" cy="308108"/>
            </a:xfrm>
            <a:custGeom>
              <a:avLst/>
              <a:gdLst/>
              <a:ahLst/>
              <a:cxnLst/>
              <a:rect l="l" t="t" r="r" b="b"/>
              <a:pathLst>
                <a:path w="5623" h="5364" extrusionOk="0">
                  <a:moveTo>
                    <a:pt x="5095" y="2192"/>
                  </a:moveTo>
                  <a:cubicBezTo>
                    <a:pt x="5111" y="2192"/>
                    <a:pt x="5125" y="2195"/>
                    <a:pt x="5138" y="2198"/>
                  </a:cubicBezTo>
                  <a:cubicBezTo>
                    <a:pt x="5622" y="2361"/>
                    <a:pt x="3252" y="5118"/>
                    <a:pt x="2520" y="5118"/>
                  </a:cubicBezTo>
                  <a:cubicBezTo>
                    <a:pt x="2503" y="5118"/>
                    <a:pt x="2490" y="5118"/>
                    <a:pt x="2476" y="5115"/>
                  </a:cubicBezTo>
                  <a:cubicBezTo>
                    <a:pt x="2023" y="5036"/>
                    <a:pt x="4508" y="2192"/>
                    <a:pt x="5095" y="2192"/>
                  </a:cubicBezTo>
                  <a:close/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0" y="5360"/>
                    <a:pt x="2377" y="5363"/>
                    <a:pt x="2404" y="5363"/>
                  </a:cubicBezTo>
                  <a:cubicBezTo>
                    <a:pt x="3222" y="5363"/>
                    <a:pt x="5486" y="3159"/>
                    <a:pt x="5486" y="2208"/>
                  </a:cubicBezTo>
                  <a:cubicBezTo>
                    <a:pt x="5486" y="2159"/>
                    <a:pt x="5479" y="2116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7235148" y="596636"/>
              <a:ext cx="36589" cy="112984"/>
            </a:xfrm>
            <a:custGeom>
              <a:avLst/>
              <a:gdLst/>
              <a:ahLst/>
              <a:cxnLst/>
              <a:rect l="l" t="t" r="r" b="b"/>
              <a:pathLst>
                <a:path w="637" h="1967" extrusionOk="0">
                  <a:moveTo>
                    <a:pt x="637" y="1"/>
                  </a:moveTo>
                  <a:lnTo>
                    <a:pt x="637" y="1"/>
                  </a:lnTo>
                  <a:cubicBezTo>
                    <a:pt x="196" y="624"/>
                    <a:pt x="0" y="1390"/>
                    <a:pt x="335" y="1966"/>
                  </a:cubicBezTo>
                  <a:lnTo>
                    <a:pt x="335" y="1962"/>
                  </a:lnTo>
                  <a:cubicBezTo>
                    <a:pt x="348" y="1260"/>
                    <a:pt x="464" y="601"/>
                    <a:pt x="637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7207792" y="960014"/>
              <a:ext cx="307878" cy="245499"/>
            </a:xfrm>
            <a:custGeom>
              <a:avLst/>
              <a:gdLst/>
              <a:ahLst/>
              <a:cxnLst/>
              <a:rect l="l" t="t" r="r" b="b"/>
              <a:pathLst>
                <a:path w="5360" h="4274" extrusionOk="0">
                  <a:moveTo>
                    <a:pt x="1983" y="1"/>
                  </a:moveTo>
                  <a:cubicBezTo>
                    <a:pt x="1720" y="1"/>
                    <a:pt x="1478" y="77"/>
                    <a:pt x="1276" y="249"/>
                  </a:cubicBezTo>
                  <a:cubicBezTo>
                    <a:pt x="0" y="1343"/>
                    <a:pt x="2665" y="4273"/>
                    <a:pt x="4273" y="4273"/>
                  </a:cubicBezTo>
                  <a:cubicBezTo>
                    <a:pt x="4521" y="4273"/>
                    <a:pt x="4747" y="4203"/>
                    <a:pt x="4929" y="4041"/>
                  </a:cubicBezTo>
                  <a:cubicBezTo>
                    <a:pt x="5359" y="3657"/>
                    <a:pt x="5284" y="2993"/>
                    <a:pt x="4935" y="2314"/>
                  </a:cubicBezTo>
                  <a:cubicBezTo>
                    <a:pt x="4160" y="1913"/>
                    <a:pt x="3434" y="1356"/>
                    <a:pt x="2801" y="634"/>
                  </a:cubicBezTo>
                  <a:cubicBezTo>
                    <a:pt x="2625" y="435"/>
                    <a:pt x="2466" y="236"/>
                    <a:pt x="2317" y="37"/>
                  </a:cubicBezTo>
                  <a:cubicBezTo>
                    <a:pt x="2205" y="14"/>
                    <a:pt x="2092" y="1"/>
                    <a:pt x="198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7817527" y="1053740"/>
              <a:ext cx="156352" cy="84207"/>
            </a:xfrm>
            <a:custGeom>
              <a:avLst/>
              <a:gdLst/>
              <a:ahLst/>
              <a:cxnLst/>
              <a:rect l="l" t="t" r="r" b="b"/>
              <a:pathLst>
                <a:path w="2722" h="1466" extrusionOk="0">
                  <a:moveTo>
                    <a:pt x="2722" y="1"/>
                  </a:moveTo>
                  <a:lnTo>
                    <a:pt x="2722" y="1"/>
                  </a:lnTo>
                  <a:cubicBezTo>
                    <a:pt x="1922" y="574"/>
                    <a:pt x="995" y="1001"/>
                    <a:pt x="0" y="1260"/>
                  </a:cubicBezTo>
                  <a:cubicBezTo>
                    <a:pt x="166" y="1402"/>
                    <a:pt x="368" y="1466"/>
                    <a:pt x="590" y="1466"/>
                  </a:cubicBezTo>
                  <a:cubicBezTo>
                    <a:pt x="1323" y="1466"/>
                    <a:pt x="2260" y="779"/>
                    <a:pt x="272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7018575" y="647150"/>
              <a:ext cx="64951" cy="252397"/>
            </a:xfrm>
            <a:custGeom>
              <a:avLst/>
              <a:gdLst/>
              <a:ahLst/>
              <a:cxnLst/>
              <a:rect l="l" t="t" r="r" b="b"/>
              <a:pathLst>
                <a:path w="1022" h="3971" extrusionOk="0">
                  <a:moveTo>
                    <a:pt x="601" y="0"/>
                  </a:moveTo>
                  <a:cubicBezTo>
                    <a:pt x="588" y="0"/>
                    <a:pt x="574" y="4"/>
                    <a:pt x="564" y="13"/>
                  </a:cubicBezTo>
                  <a:cubicBezTo>
                    <a:pt x="1" y="371"/>
                    <a:pt x="84" y="3971"/>
                    <a:pt x="524" y="3971"/>
                  </a:cubicBezTo>
                  <a:cubicBezTo>
                    <a:pt x="538" y="3971"/>
                    <a:pt x="551" y="3967"/>
                    <a:pt x="564" y="3961"/>
                  </a:cubicBezTo>
                  <a:cubicBezTo>
                    <a:pt x="1021" y="3759"/>
                    <a:pt x="969" y="0"/>
                    <a:pt x="60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7"/>
            <p:cNvSpPr/>
            <p:nvPr/>
          </p:nvSpPr>
          <p:spPr>
            <a:xfrm>
              <a:off x="7323275" y="1353825"/>
              <a:ext cx="230479" cy="77099"/>
            </a:xfrm>
            <a:custGeom>
              <a:avLst/>
              <a:gdLst/>
              <a:ahLst/>
              <a:cxnLst/>
              <a:rect l="l" t="t" r="r" b="b"/>
              <a:pathLst>
                <a:path w="3859" h="1291" extrusionOk="0">
                  <a:moveTo>
                    <a:pt x="302" y="1"/>
                  </a:moveTo>
                  <a:cubicBezTo>
                    <a:pt x="106" y="1"/>
                    <a:pt x="0" y="37"/>
                    <a:pt x="27" y="120"/>
                  </a:cubicBezTo>
                  <a:cubicBezTo>
                    <a:pt x="189" y="637"/>
                    <a:pt x="2526" y="1290"/>
                    <a:pt x="3461" y="1290"/>
                  </a:cubicBezTo>
                  <a:cubicBezTo>
                    <a:pt x="3709" y="1290"/>
                    <a:pt x="3858" y="1243"/>
                    <a:pt x="3842" y="1134"/>
                  </a:cubicBezTo>
                  <a:cubicBezTo>
                    <a:pt x="3776" y="717"/>
                    <a:pt x="1170" y="1"/>
                    <a:pt x="30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7"/>
            <p:cNvSpPr/>
            <p:nvPr/>
          </p:nvSpPr>
          <p:spPr>
            <a:xfrm>
              <a:off x="7917287" y="1161571"/>
              <a:ext cx="221678" cy="180233"/>
            </a:xfrm>
            <a:custGeom>
              <a:avLst/>
              <a:gdLst/>
              <a:ahLst/>
              <a:cxnLst/>
              <a:rect l="l" t="t" r="r" b="b"/>
              <a:pathLst>
                <a:path w="3601" h="2928" extrusionOk="0">
                  <a:moveTo>
                    <a:pt x="3073" y="1"/>
                  </a:moveTo>
                  <a:cubicBezTo>
                    <a:pt x="2486" y="1"/>
                    <a:pt x="1" y="2845"/>
                    <a:pt x="454" y="2924"/>
                  </a:cubicBezTo>
                  <a:cubicBezTo>
                    <a:pt x="468" y="2927"/>
                    <a:pt x="481" y="2927"/>
                    <a:pt x="498" y="2927"/>
                  </a:cubicBezTo>
                  <a:cubicBezTo>
                    <a:pt x="1230" y="2927"/>
                    <a:pt x="3600" y="170"/>
                    <a:pt x="3116" y="7"/>
                  </a:cubicBezTo>
                  <a:cubicBezTo>
                    <a:pt x="3103" y="4"/>
                    <a:pt x="3089" y="1"/>
                    <a:pt x="307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" name="Google Shape;655;p27"/>
          <p:cNvGrpSpPr/>
          <p:nvPr/>
        </p:nvGrpSpPr>
        <p:grpSpPr>
          <a:xfrm>
            <a:off x="1588046" y="3399576"/>
            <a:ext cx="1762332" cy="1404699"/>
            <a:chOff x="1292108" y="3397926"/>
            <a:chExt cx="1762332" cy="1404699"/>
          </a:xfrm>
        </p:grpSpPr>
        <p:sp>
          <p:nvSpPr>
            <p:cNvPr id="656" name="Google Shape;656;p27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27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658" name="Google Shape;658;p27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659" name="Google Shape;659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" name="Google Shape;663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664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5" name="Google Shape;665;p27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666" name="Google Shape;666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2" name="Google Shape;672;p27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673" name="Google Shape;673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9" name="Google Shape;679;p27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680" name="Google Shape;680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6" name="Google Shape;686;p27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687" name="Google Shape;687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93" name="Google Shape;693;p27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694" name="Google Shape;694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0" name="Google Shape;700;p27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701" name="Google Shape;701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7" name="Google Shape;707;p27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708" name="Google Shape;708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29"/>
          <p:cNvSpPr/>
          <p:nvPr/>
        </p:nvSpPr>
        <p:spPr>
          <a:xfrm rot="584684">
            <a:off x="134230" y="97188"/>
            <a:ext cx="442356" cy="404165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1" name="Google Shape;731;p29"/>
          <p:cNvGrpSpPr/>
          <p:nvPr/>
        </p:nvGrpSpPr>
        <p:grpSpPr>
          <a:xfrm rot="-2123940">
            <a:off x="8472749" y="116673"/>
            <a:ext cx="670391" cy="838400"/>
            <a:chOff x="7086900" y="2742275"/>
            <a:chExt cx="1912041" cy="2352039"/>
          </a:xfrm>
        </p:grpSpPr>
        <p:sp>
          <p:nvSpPr>
            <p:cNvPr id="732" name="Google Shape;732;p29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9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9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" name="Google Shape;739;p29"/>
          <p:cNvGrpSpPr/>
          <p:nvPr/>
        </p:nvGrpSpPr>
        <p:grpSpPr>
          <a:xfrm rot="1932526">
            <a:off x="302307" y="4655102"/>
            <a:ext cx="1104999" cy="334687"/>
            <a:chOff x="5889124" y="4026299"/>
            <a:chExt cx="1800075" cy="249075"/>
          </a:xfrm>
        </p:grpSpPr>
        <p:sp>
          <p:nvSpPr>
            <p:cNvPr id="740" name="Google Shape;740;p29"/>
            <p:cNvSpPr/>
            <p:nvPr/>
          </p:nvSpPr>
          <p:spPr>
            <a:xfrm rot="10800000">
              <a:off x="5889124" y="4026299"/>
              <a:ext cx="1800075" cy="24907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1" name="Google Shape;741;p29"/>
            <p:cNvGrpSpPr/>
            <p:nvPr/>
          </p:nvGrpSpPr>
          <p:grpSpPr>
            <a:xfrm rot="-5400000">
              <a:off x="6116695" y="4027378"/>
              <a:ext cx="57254" cy="137072"/>
              <a:chOff x="3197462" y="129838"/>
              <a:chExt cx="465478" cy="1040001"/>
            </a:xfrm>
          </p:grpSpPr>
          <p:sp>
            <p:nvSpPr>
              <p:cNvPr id="742" name="Google Shape;742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8" name="Google Shape;748;p29"/>
            <p:cNvGrpSpPr/>
            <p:nvPr/>
          </p:nvGrpSpPr>
          <p:grpSpPr>
            <a:xfrm rot="-5400000">
              <a:off x="6393433" y="4027378"/>
              <a:ext cx="57254" cy="137072"/>
              <a:chOff x="3197462" y="129838"/>
              <a:chExt cx="465478" cy="1040001"/>
            </a:xfrm>
          </p:grpSpPr>
          <p:sp>
            <p:nvSpPr>
              <p:cNvPr id="749" name="Google Shape;749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5" name="Google Shape;755;p29"/>
            <p:cNvGrpSpPr/>
            <p:nvPr/>
          </p:nvGrpSpPr>
          <p:grpSpPr>
            <a:xfrm rot="-5400000">
              <a:off x="6670171" y="4027378"/>
              <a:ext cx="57254" cy="137072"/>
              <a:chOff x="3197462" y="129838"/>
              <a:chExt cx="465478" cy="1040001"/>
            </a:xfrm>
          </p:grpSpPr>
          <p:sp>
            <p:nvSpPr>
              <p:cNvPr id="756" name="Google Shape;756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2" name="Google Shape;762;p29"/>
            <p:cNvGrpSpPr/>
            <p:nvPr/>
          </p:nvGrpSpPr>
          <p:grpSpPr>
            <a:xfrm rot="-5400000">
              <a:off x="6946909" y="4027378"/>
              <a:ext cx="57254" cy="137072"/>
              <a:chOff x="3197462" y="129838"/>
              <a:chExt cx="465478" cy="1040001"/>
            </a:xfrm>
          </p:grpSpPr>
          <p:sp>
            <p:nvSpPr>
              <p:cNvPr id="763" name="Google Shape;763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9" name="Google Shape;769;p29"/>
            <p:cNvGrpSpPr/>
            <p:nvPr/>
          </p:nvGrpSpPr>
          <p:grpSpPr>
            <a:xfrm rot="-5400000">
              <a:off x="7223647" y="4027378"/>
              <a:ext cx="57254" cy="137072"/>
              <a:chOff x="3197462" y="129838"/>
              <a:chExt cx="465478" cy="1040001"/>
            </a:xfrm>
          </p:grpSpPr>
          <p:sp>
            <p:nvSpPr>
              <p:cNvPr id="770" name="Google Shape;770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6" name="Google Shape;776;p29"/>
            <p:cNvGrpSpPr/>
            <p:nvPr/>
          </p:nvGrpSpPr>
          <p:grpSpPr>
            <a:xfrm rot="-5400000">
              <a:off x="7500384" y="4027378"/>
              <a:ext cx="57254" cy="137072"/>
              <a:chOff x="3197462" y="129838"/>
              <a:chExt cx="465478" cy="1040001"/>
            </a:xfrm>
          </p:grpSpPr>
          <p:sp>
            <p:nvSpPr>
              <p:cNvPr id="777" name="Google Shape;777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3" name="Google Shape;783;p29"/>
            <p:cNvGrpSpPr/>
            <p:nvPr/>
          </p:nvGrpSpPr>
          <p:grpSpPr>
            <a:xfrm rot="-5400000">
              <a:off x="6269480" y="4131553"/>
              <a:ext cx="57254" cy="137072"/>
              <a:chOff x="3197462" y="129838"/>
              <a:chExt cx="465478" cy="1040001"/>
            </a:xfrm>
          </p:grpSpPr>
          <p:sp>
            <p:nvSpPr>
              <p:cNvPr id="784" name="Google Shape;784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0" name="Google Shape;790;p29"/>
            <p:cNvGrpSpPr/>
            <p:nvPr/>
          </p:nvGrpSpPr>
          <p:grpSpPr>
            <a:xfrm rot="-5400000">
              <a:off x="6546218" y="4131553"/>
              <a:ext cx="57254" cy="137072"/>
              <a:chOff x="3197462" y="129838"/>
              <a:chExt cx="465478" cy="1040001"/>
            </a:xfrm>
          </p:grpSpPr>
          <p:sp>
            <p:nvSpPr>
              <p:cNvPr id="791" name="Google Shape;791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7" name="Google Shape;797;p29"/>
            <p:cNvGrpSpPr/>
            <p:nvPr/>
          </p:nvGrpSpPr>
          <p:grpSpPr>
            <a:xfrm rot="-5400000">
              <a:off x="6822956" y="4131553"/>
              <a:ext cx="57254" cy="137072"/>
              <a:chOff x="3197462" y="129838"/>
              <a:chExt cx="465478" cy="1040001"/>
            </a:xfrm>
          </p:grpSpPr>
          <p:sp>
            <p:nvSpPr>
              <p:cNvPr id="798" name="Google Shape;798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4" name="Google Shape;804;p29"/>
            <p:cNvGrpSpPr/>
            <p:nvPr/>
          </p:nvGrpSpPr>
          <p:grpSpPr>
            <a:xfrm rot="-5400000">
              <a:off x="7099693" y="4131553"/>
              <a:ext cx="57254" cy="137072"/>
              <a:chOff x="3197462" y="129838"/>
              <a:chExt cx="465478" cy="1040001"/>
            </a:xfrm>
          </p:grpSpPr>
          <p:sp>
            <p:nvSpPr>
              <p:cNvPr id="805" name="Google Shape;805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29"/>
            <p:cNvGrpSpPr/>
            <p:nvPr/>
          </p:nvGrpSpPr>
          <p:grpSpPr>
            <a:xfrm rot="-5400000">
              <a:off x="7376431" y="4131553"/>
              <a:ext cx="57254" cy="137072"/>
              <a:chOff x="3197462" y="129838"/>
              <a:chExt cx="465478" cy="1040001"/>
            </a:xfrm>
          </p:grpSpPr>
          <p:sp>
            <p:nvSpPr>
              <p:cNvPr id="812" name="Google Shape;812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8" name="Google Shape;818;p29"/>
          <p:cNvGrpSpPr/>
          <p:nvPr/>
        </p:nvGrpSpPr>
        <p:grpSpPr>
          <a:xfrm rot="8135270">
            <a:off x="7887382" y="4656599"/>
            <a:ext cx="1598601" cy="242765"/>
            <a:chOff x="1777900" y="2356875"/>
            <a:chExt cx="5003236" cy="814081"/>
          </a:xfrm>
        </p:grpSpPr>
        <p:sp>
          <p:nvSpPr>
            <p:cNvPr id="819" name="Google Shape;819;p29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9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9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9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9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9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9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9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9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9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9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9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9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9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9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9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9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9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9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9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9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9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9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9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9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9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9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9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9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9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9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9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9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9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9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337" y="737871"/>
            <a:ext cx="773826" cy="3905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4449" y="189707"/>
            <a:ext cx="68834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tòa</a:t>
            </a:r>
            <a:r>
              <a:rPr lang="en-US" sz="2000" dirty="0"/>
              <a:t> </a:t>
            </a:r>
            <a:r>
              <a:rPr lang="en-US" sz="2000" dirty="0" err="1"/>
              <a:t>nhà</a:t>
            </a:r>
            <a:r>
              <a:rPr lang="en-US" sz="2000" dirty="0"/>
              <a:t> </a:t>
            </a:r>
            <a:r>
              <a:rPr lang="en-US" sz="2000" dirty="0" err="1"/>
              <a:t>chung</a:t>
            </a:r>
            <a:r>
              <a:rPr lang="en-US" sz="2000" dirty="0"/>
              <a:t> </a:t>
            </a:r>
            <a:r>
              <a:rPr lang="en-US" sz="2000" dirty="0" err="1"/>
              <a:t>cư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tầng</a:t>
            </a:r>
            <a:r>
              <a:rPr lang="en-US" sz="2000" dirty="0"/>
              <a:t> </a:t>
            </a:r>
            <a:r>
              <a:rPr lang="en-US" sz="2000" dirty="0" err="1"/>
              <a:t>hầm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kí</a:t>
            </a:r>
            <a:r>
              <a:rPr lang="en-US" sz="2000" dirty="0"/>
              <a:t> </a:t>
            </a:r>
            <a:r>
              <a:rPr lang="en-US" sz="2000" dirty="0" err="1"/>
              <a:t>hiệu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thứ</a:t>
            </a:r>
            <a:r>
              <a:rPr lang="en-US" sz="2000" dirty="0"/>
              <a:t> </a:t>
            </a:r>
            <a:r>
              <a:rPr lang="en-US" sz="2000" dirty="0" err="1"/>
              <a:t>tự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xuống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B1, B2, B3.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tầng</a:t>
            </a:r>
            <a:r>
              <a:rPr lang="en-US" sz="2000" dirty="0"/>
              <a:t> </a:t>
            </a:r>
            <a:r>
              <a:rPr lang="en-US" sz="2000" dirty="0" err="1"/>
              <a:t>hầm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rằng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sàn</a:t>
            </a:r>
            <a:r>
              <a:rPr lang="en-US" sz="2000" dirty="0"/>
              <a:t> </a:t>
            </a:r>
            <a:r>
              <a:rPr lang="en-US" sz="2000" dirty="0" err="1"/>
              <a:t>tầng</a:t>
            </a:r>
            <a:r>
              <a:rPr lang="en-US" sz="2000" dirty="0"/>
              <a:t> </a:t>
            </a:r>
            <a:r>
              <a:rPr lang="en-US" sz="2000" dirty="0" err="1"/>
              <a:t>hầm</a:t>
            </a:r>
            <a:r>
              <a:rPr lang="en-US" sz="2000" dirty="0"/>
              <a:t> B3 so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đất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-10 m.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sàn</a:t>
            </a:r>
            <a:r>
              <a:rPr lang="en-US" sz="2000" dirty="0"/>
              <a:t> </a:t>
            </a:r>
            <a:r>
              <a:rPr lang="en-US" sz="2000" dirty="0" err="1"/>
              <a:t>tầng</a:t>
            </a:r>
            <a:r>
              <a:rPr lang="en-US" sz="2000" dirty="0"/>
              <a:t> </a:t>
            </a:r>
            <a:r>
              <a:rPr lang="en-US" sz="2000" dirty="0" err="1"/>
              <a:t>hầm</a:t>
            </a:r>
            <a:r>
              <a:rPr lang="en-US" sz="2000" dirty="0"/>
              <a:t> B1 so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đất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339067" y="2093976"/>
            <a:ext cx="1068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62633" y="2695752"/>
                <a:ext cx="7626282" cy="1470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000" dirty="0">
                    <a:latin typeface="+mn-lt"/>
                  </a:rPr>
                  <a:t>Độ </a:t>
                </a:r>
                <a:r>
                  <a:rPr lang="en-US" sz="2000" dirty="0" err="1">
                    <a:latin typeface="+mn-lt"/>
                  </a:rPr>
                  <a:t>cao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mặt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sàn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tầng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hầm</a:t>
                </a:r>
                <a:r>
                  <a:rPr lang="en-US" sz="2000" dirty="0">
                    <a:latin typeface="+mn-lt"/>
                  </a:rPr>
                  <a:t> B1 so </a:t>
                </a:r>
                <a:r>
                  <a:rPr lang="en-US" sz="2000" dirty="0" err="1">
                    <a:latin typeface="+mn-lt"/>
                  </a:rPr>
                  <a:t>với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mặt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đất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là</a:t>
                </a:r>
                <a:r>
                  <a:rPr lang="en-US" sz="2000" dirty="0">
                    <a:latin typeface="+mn-lt"/>
                  </a:rPr>
                  <a:t>: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b="1" dirty="0">
                    <a:latin typeface="+mn-lt"/>
                  </a:rPr>
                  <a:t> (-10) : 3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>
                    <a:latin typeface="+mn-lt"/>
                  </a:rPr>
                  <a:t>Ta </a:t>
                </a:r>
                <a:r>
                  <a:rPr lang="en-US" sz="2000" dirty="0" err="1">
                    <a:latin typeface="+mn-lt"/>
                  </a:rPr>
                  <a:t>có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thể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ghi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kết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quả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phép</a:t>
                </a:r>
                <a:r>
                  <a:rPr lang="en-US" sz="2000" dirty="0">
                    <a:latin typeface="+mn-lt"/>
                  </a:rPr>
                  <a:t> chia </a:t>
                </a:r>
                <a:r>
                  <a:rPr lang="en-US" sz="2000" dirty="0" err="1">
                    <a:latin typeface="+mn-lt"/>
                  </a:rPr>
                  <a:t>dưới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dạng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>
                    <a:latin typeface="+mn-lt"/>
                  </a:rPr>
                  <a:t>.</a:t>
                </a:r>
                <a:endParaRPr lang="vi-VN" sz="20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633" y="2695752"/>
                <a:ext cx="7626282" cy="14705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1" name="Google Shape;861;p30"/>
          <p:cNvGrpSpPr/>
          <p:nvPr/>
        </p:nvGrpSpPr>
        <p:grpSpPr>
          <a:xfrm rot="18506584">
            <a:off x="-251495" y="93204"/>
            <a:ext cx="1199389" cy="705857"/>
            <a:chOff x="3684525" y="1809375"/>
            <a:chExt cx="334225" cy="196700"/>
          </a:xfrm>
        </p:grpSpPr>
        <p:sp>
          <p:nvSpPr>
            <p:cNvPr id="862" name="Google Shape;862;p30"/>
            <p:cNvSpPr/>
            <p:nvPr/>
          </p:nvSpPr>
          <p:spPr>
            <a:xfrm>
              <a:off x="3684525" y="1809375"/>
              <a:ext cx="334225" cy="196700"/>
            </a:xfrm>
            <a:custGeom>
              <a:avLst/>
              <a:gdLst/>
              <a:ahLst/>
              <a:cxnLst/>
              <a:rect l="l" t="t" r="r" b="b"/>
              <a:pathLst>
                <a:path w="13369" h="7868" extrusionOk="0">
                  <a:moveTo>
                    <a:pt x="407" y="0"/>
                  </a:moveTo>
                  <a:lnTo>
                    <a:pt x="326" y="1035"/>
                  </a:lnTo>
                  <a:lnTo>
                    <a:pt x="123" y="3659"/>
                  </a:lnTo>
                  <a:lnTo>
                    <a:pt x="1" y="5298"/>
                  </a:lnTo>
                  <a:lnTo>
                    <a:pt x="256" y="5359"/>
                  </a:lnTo>
                  <a:lnTo>
                    <a:pt x="8075" y="7225"/>
                  </a:lnTo>
                  <a:lnTo>
                    <a:pt x="9562" y="7579"/>
                  </a:lnTo>
                  <a:lnTo>
                    <a:pt x="10767" y="7867"/>
                  </a:lnTo>
                  <a:lnTo>
                    <a:pt x="11669" y="6002"/>
                  </a:lnTo>
                  <a:lnTo>
                    <a:pt x="11669" y="5997"/>
                  </a:lnTo>
                  <a:lnTo>
                    <a:pt x="12301" y="4690"/>
                  </a:lnTo>
                  <a:lnTo>
                    <a:pt x="12301" y="4685"/>
                  </a:lnTo>
                  <a:lnTo>
                    <a:pt x="13369" y="2480"/>
                  </a:lnTo>
                  <a:lnTo>
                    <a:pt x="11541" y="2129"/>
                  </a:lnTo>
                  <a:lnTo>
                    <a:pt x="9874" y="1809"/>
                  </a:lnTo>
                  <a:lnTo>
                    <a:pt x="8429" y="1535"/>
                  </a:lnTo>
                  <a:lnTo>
                    <a:pt x="6716" y="1205"/>
                  </a:lnTo>
                  <a:lnTo>
                    <a:pt x="4713" y="826"/>
                  </a:lnTo>
                  <a:lnTo>
                    <a:pt x="3004" y="501"/>
                  </a:lnTo>
                  <a:lnTo>
                    <a:pt x="1748" y="255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0"/>
            <p:cNvSpPr/>
            <p:nvPr/>
          </p:nvSpPr>
          <p:spPr>
            <a:xfrm>
              <a:off x="3692675" y="1809375"/>
              <a:ext cx="35800" cy="30700"/>
            </a:xfrm>
            <a:custGeom>
              <a:avLst/>
              <a:gdLst/>
              <a:ahLst/>
              <a:cxnLst/>
              <a:rect l="l" t="t" r="r" b="b"/>
              <a:pathLst>
                <a:path w="1432" h="1228" extrusionOk="0">
                  <a:moveTo>
                    <a:pt x="81" y="0"/>
                  </a:moveTo>
                  <a:lnTo>
                    <a:pt x="0" y="1035"/>
                  </a:lnTo>
                  <a:cubicBezTo>
                    <a:pt x="113" y="1129"/>
                    <a:pt x="251" y="1190"/>
                    <a:pt x="402" y="1214"/>
                  </a:cubicBezTo>
                  <a:cubicBezTo>
                    <a:pt x="454" y="1223"/>
                    <a:pt x="505" y="1227"/>
                    <a:pt x="556" y="1227"/>
                  </a:cubicBezTo>
                  <a:cubicBezTo>
                    <a:pt x="972" y="1227"/>
                    <a:pt x="1340" y="926"/>
                    <a:pt x="1412" y="501"/>
                  </a:cubicBezTo>
                  <a:cubicBezTo>
                    <a:pt x="1427" y="416"/>
                    <a:pt x="1431" y="336"/>
                    <a:pt x="1422" y="2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0"/>
            <p:cNvSpPr/>
            <p:nvPr/>
          </p:nvSpPr>
          <p:spPr>
            <a:xfrm>
              <a:off x="3758800" y="1821875"/>
              <a:ext cx="43575" cy="23500"/>
            </a:xfrm>
            <a:custGeom>
              <a:avLst/>
              <a:gdLst/>
              <a:ahLst/>
              <a:cxnLst/>
              <a:rect l="l" t="t" r="r" b="b"/>
              <a:pathLst>
                <a:path w="1743" h="940" extrusionOk="0">
                  <a:moveTo>
                    <a:pt x="33" y="1"/>
                  </a:moveTo>
                  <a:lnTo>
                    <a:pt x="33" y="1"/>
                  </a:lnTo>
                  <a:cubicBezTo>
                    <a:pt x="0" y="445"/>
                    <a:pt x="312" y="851"/>
                    <a:pt x="761" y="927"/>
                  </a:cubicBezTo>
                  <a:cubicBezTo>
                    <a:pt x="811" y="935"/>
                    <a:pt x="860" y="940"/>
                    <a:pt x="910" y="940"/>
                  </a:cubicBezTo>
                  <a:cubicBezTo>
                    <a:pt x="1291" y="940"/>
                    <a:pt x="1634" y="691"/>
                    <a:pt x="1742" y="326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0"/>
            <p:cNvSpPr/>
            <p:nvPr/>
          </p:nvSpPr>
          <p:spPr>
            <a:xfrm>
              <a:off x="3714050" y="1850225"/>
              <a:ext cx="47225" cy="43875"/>
            </a:xfrm>
            <a:custGeom>
              <a:avLst/>
              <a:gdLst/>
              <a:ahLst/>
              <a:cxnLst/>
              <a:rect l="l" t="t" r="r" b="b"/>
              <a:pathLst>
                <a:path w="1889" h="1755" extrusionOk="0">
                  <a:moveTo>
                    <a:pt x="942" y="0"/>
                  </a:moveTo>
                  <a:cubicBezTo>
                    <a:pt x="525" y="0"/>
                    <a:pt x="156" y="302"/>
                    <a:pt x="80" y="728"/>
                  </a:cubicBezTo>
                  <a:cubicBezTo>
                    <a:pt x="1" y="1204"/>
                    <a:pt x="321" y="1657"/>
                    <a:pt x="799" y="1742"/>
                  </a:cubicBezTo>
                  <a:cubicBezTo>
                    <a:pt x="848" y="1750"/>
                    <a:pt x="897" y="1754"/>
                    <a:pt x="946" y="1754"/>
                  </a:cubicBezTo>
                  <a:cubicBezTo>
                    <a:pt x="1366" y="1754"/>
                    <a:pt x="1737" y="1452"/>
                    <a:pt x="1808" y="1025"/>
                  </a:cubicBezTo>
                  <a:cubicBezTo>
                    <a:pt x="1889" y="548"/>
                    <a:pt x="1573" y="94"/>
                    <a:pt x="1096" y="14"/>
                  </a:cubicBezTo>
                  <a:cubicBezTo>
                    <a:pt x="1044" y="5"/>
                    <a:pt x="993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0"/>
            <p:cNvSpPr/>
            <p:nvPr/>
          </p:nvSpPr>
          <p:spPr>
            <a:xfrm>
              <a:off x="3687600" y="1900850"/>
              <a:ext cx="20550" cy="42525"/>
            </a:xfrm>
            <a:custGeom>
              <a:avLst/>
              <a:gdLst/>
              <a:ahLst/>
              <a:cxnLst/>
              <a:rect l="l" t="t" r="r" b="b"/>
              <a:pathLst>
                <a:path w="822" h="1701" extrusionOk="0">
                  <a:moveTo>
                    <a:pt x="0" y="0"/>
                  </a:moveTo>
                  <a:lnTo>
                    <a:pt x="133" y="1700"/>
                  </a:lnTo>
                  <a:cubicBezTo>
                    <a:pt x="440" y="1611"/>
                    <a:pt x="685" y="1347"/>
                    <a:pt x="741" y="1011"/>
                  </a:cubicBezTo>
                  <a:cubicBezTo>
                    <a:pt x="822" y="539"/>
                    <a:pt x="501" y="85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0"/>
            <p:cNvSpPr/>
            <p:nvPr/>
          </p:nvSpPr>
          <p:spPr>
            <a:xfrm>
              <a:off x="3736025" y="1907875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2" y="0"/>
                  </a:moveTo>
                  <a:cubicBezTo>
                    <a:pt x="522" y="0"/>
                    <a:pt x="151" y="299"/>
                    <a:pt x="79" y="726"/>
                  </a:cubicBezTo>
                  <a:cubicBezTo>
                    <a:pt x="0" y="1207"/>
                    <a:pt x="321" y="1656"/>
                    <a:pt x="798" y="1741"/>
                  </a:cubicBezTo>
                  <a:cubicBezTo>
                    <a:pt x="847" y="1749"/>
                    <a:pt x="896" y="1753"/>
                    <a:pt x="944" y="1753"/>
                  </a:cubicBezTo>
                  <a:cubicBezTo>
                    <a:pt x="1364" y="1753"/>
                    <a:pt x="1731" y="1450"/>
                    <a:pt x="1808" y="1023"/>
                  </a:cubicBezTo>
                  <a:cubicBezTo>
                    <a:pt x="1888" y="547"/>
                    <a:pt x="1567" y="93"/>
                    <a:pt x="1090" y="13"/>
                  </a:cubicBezTo>
                  <a:cubicBezTo>
                    <a:pt x="1040" y="4"/>
                    <a:pt x="991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0"/>
            <p:cNvSpPr/>
            <p:nvPr/>
          </p:nvSpPr>
          <p:spPr>
            <a:xfrm>
              <a:off x="3797275" y="1864050"/>
              <a:ext cx="47250" cy="43875"/>
            </a:xfrm>
            <a:custGeom>
              <a:avLst/>
              <a:gdLst/>
              <a:ahLst/>
              <a:cxnLst/>
              <a:rect l="l" t="t" r="r" b="b"/>
              <a:pathLst>
                <a:path w="1890" h="1755" extrusionOk="0">
                  <a:moveTo>
                    <a:pt x="938" y="0"/>
                  </a:moveTo>
                  <a:cubicBezTo>
                    <a:pt x="521" y="0"/>
                    <a:pt x="152" y="301"/>
                    <a:pt x="81" y="727"/>
                  </a:cubicBezTo>
                  <a:cubicBezTo>
                    <a:pt x="0" y="1204"/>
                    <a:pt x="321" y="1657"/>
                    <a:pt x="798" y="1742"/>
                  </a:cubicBezTo>
                  <a:cubicBezTo>
                    <a:pt x="847" y="1750"/>
                    <a:pt x="896" y="1754"/>
                    <a:pt x="945" y="1754"/>
                  </a:cubicBezTo>
                  <a:cubicBezTo>
                    <a:pt x="1364" y="1754"/>
                    <a:pt x="1733" y="1452"/>
                    <a:pt x="1809" y="1025"/>
                  </a:cubicBezTo>
                  <a:cubicBezTo>
                    <a:pt x="1889" y="548"/>
                    <a:pt x="1567" y="94"/>
                    <a:pt x="1092" y="14"/>
                  </a:cubicBezTo>
                  <a:cubicBezTo>
                    <a:pt x="1040" y="5"/>
                    <a:pt x="988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0"/>
            <p:cNvSpPr/>
            <p:nvPr/>
          </p:nvSpPr>
          <p:spPr>
            <a:xfrm>
              <a:off x="3849900" y="1839475"/>
              <a:ext cx="45350" cy="27850"/>
            </a:xfrm>
            <a:custGeom>
              <a:avLst/>
              <a:gdLst/>
              <a:ahLst/>
              <a:cxnLst/>
              <a:rect l="l" t="t" r="r" b="b"/>
              <a:pathLst>
                <a:path w="1814" h="1114" extrusionOk="0">
                  <a:moveTo>
                    <a:pt x="101" y="1"/>
                  </a:moveTo>
                  <a:cubicBezTo>
                    <a:pt x="96" y="29"/>
                    <a:pt x="86" y="57"/>
                    <a:pt x="81" y="86"/>
                  </a:cubicBezTo>
                  <a:cubicBezTo>
                    <a:pt x="1" y="563"/>
                    <a:pt x="323" y="1016"/>
                    <a:pt x="800" y="1101"/>
                  </a:cubicBezTo>
                  <a:cubicBezTo>
                    <a:pt x="848" y="1109"/>
                    <a:pt x="897" y="1113"/>
                    <a:pt x="945" y="1113"/>
                  </a:cubicBezTo>
                  <a:cubicBezTo>
                    <a:pt x="1364" y="1113"/>
                    <a:pt x="1733" y="811"/>
                    <a:pt x="1809" y="383"/>
                  </a:cubicBezTo>
                  <a:cubicBezTo>
                    <a:pt x="1809" y="369"/>
                    <a:pt x="1814" y="350"/>
                    <a:pt x="1814" y="33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0"/>
            <p:cNvSpPr/>
            <p:nvPr/>
          </p:nvSpPr>
          <p:spPr>
            <a:xfrm>
              <a:off x="3811800" y="1928300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4" y="1"/>
                  </a:moveTo>
                  <a:cubicBezTo>
                    <a:pt x="524" y="1"/>
                    <a:pt x="152" y="303"/>
                    <a:pt x="80" y="730"/>
                  </a:cubicBezTo>
                  <a:cubicBezTo>
                    <a:pt x="1" y="1207"/>
                    <a:pt x="321" y="1661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7" y="1455"/>
                    <a:pt x="1808" y="1027"/>
                  </a:cubicBezTo>
                  <a:cubicBezTo>
                    <a:pt x="1889" y="551"/>
                    <a:pt x="1568" y="98"/>
                    <a:pt x="1091" y="13"/>
                  </a:cubicBezTo>
                  <a:cubicBezTo>
                    <a:pt x="1041" y="5"/>
                    <a:pt x="992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0"/>
            <p:cNvSpPr/>
            <p:nvPr/>
          </p:nvSpPr>
          <p:spPr>
            <a:xfrm>
              <a:off x="3871750" y="1890625"/>
              <a:ext cx="47375" cy="43850"/>
            </a:xfrm>
            <a:custGeom>
              <a:avLst/>
              <a:gdLst/>
              <a:ahLst/>
              <a:cxnLst/>
              <a:rect l="l" t="t" r="r" b="b"/>
              <a:pathLst>
                <a:path w="1895" h="1754" extrusionOk="0">
                  <a:moveTo>
                    <a:pt x="951" y="1"/>
                  </a:moveTo>
                  <a:cubicBezTo>
                    <a:pt x="530" y="1"/>
                    <a:pt x="158" y="303"/>
                    <a:pt x="86" y="731"/>
                  </a:cubicBezTo>
                  <a:cubicBezTo>
                    <a:pt x="1" y="1208"/>
                    <a:pt x="322" y="1662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8" y="1451"/>
                    <a:pt x="1814" y="1024"/>
                  </a:cubicBezTo>
                  <a:cubicBezTo>
                    <a:pt x="1894" y="547"/>
                    <a:pt x="1573" y="98"/>
                    <a:pt x="1096" y="13"/>
                  </a:cubicBezTo>
                  <a:cubicBezTo>
                    <a:pt x="1048" y="5"/>
                    <a:pt x="999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0"/>
            <p:cNvSpPr/>
            <p:nvPr/>
          </p:nvSpPr>
          <p:spPr>
            <a:xfrm>
              <a:off x="3927600" y="1854575"/>
              <a:ext cx="45725" cy="31400"/>
            </a:xfrm>
            <a:custGeom>
              <a:avLst/>
              <a:gdLst/>
              <a:ahLst/>
              <a:cxnLst/>
              <a:rect l="l" t="t" r="r" b="b"/>
              <a:pathLst>
                <a:path w="1829" h="1256" extrusionOk="0">
                  <a:moveTo>
                    <a:pt x="151" y="1"/>
                  </a:moveTo>
                  <a:cubicBezTo>
                    <a:pt x="123" y="72"/>
                    <a:pt x="94" y="147"/>
                    <a:pt x="85" y="227"/>
                  </a:cubicBezTo>
                  <a:cubicBezTo>
                    <a:pt x="0" y="709"/>
                    <a:pt x="321" y="1158"/>
                    <a:pt x="798" y="1243"/>
                  </a:cubicBezTo>
                  <a:cubicBezTo>
                    <a:pt x="848" y="1251"/>
                    <a:pt x="898" y="1255"/>
                    <a:pt x="947" y="1255"/>
                  </a:cubicBezTo>
                  <a:cubicBezTo>
                    <a:pt x="1366" y="1255"/>
                    <a:pt x="1737" y="957"/>
                    <a:pt x="1813" y="525"/>
                  </a:cubicBezTo>
                  <a:cubicBezTo>
                    <a:pt x="1822" y="459"/>
                    <a:pt x="1828" y="388"/>
                    <a:pt x="1818" y="32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0"/>
            <p:cNvSpPr/>
            <p:nvPr/>
          </p:nvSpPr>
          <p:spPr>
            <a:xfrm>
              <a:off x="3949550" y="1915775"/>
              <a:ext cx="42525" cy="43825"/>
            </a:xfrm>
            <a:custGeom>
              <a:avLst/>
              <a:gdLst/>
              <a:ahLst/>
              <a:cxnLst/>
              <a:rect l="l" t="t" r="r" b="b"/>
              <a:pathLst>
                <a:path w="1701" h="1753" extrusionOk="0">
                  <a:moveTo>
                    <a:pt x="949" y="1"/>
                  </a:moveTo>
                  <a:cubicBezTo>
                    <a:pt x="529" y="1"/>
                    <a:pt x="157" y="303"/>
                    <a:pt x="81" y="730"/>
                  </a:cubicBezTo>
                  <a:cubicBezTo>
                    <a:pt x="0" y="1208"/>
                    <a:pt x="321" y="1656"/>
                    <a:pt x="798" y="1741"/>
                  </a:cubicBezTo>
                  <a:cubicBezTo>
                    <a:pt x="848" y="1749"/>
                    <a:pt x="897" y="1752"/>
                    <a:pt x="947" y="1752"/>
                  </a:cubicBezTo>
                  <a:cubicBezTo>
                    <a:pt x="987" y="1752"/>
                    <a:pt x="1028" y="1750"/>
                    <a:pt x="1068" y="1746"/>
                  </a:cubicBezTo>
                  <a:lnTo>
                    <a:pt x="1068" y="1741"/>
                  </a:lnTo>
                  <a:lnTo>
                    <a:pt x="1700" y="434"/>
                  </a:lnTo>
                  <a:lnTo>
                    <a:pt x="1700" y="429"/>
                  </a:lnTo>
                  <a:cubicBezTo>
                    <a:pt x="1568" y="216"/>
                    <a:pt x="1356" y="55"/>
                    <a:pt x="1096" y="13"/>
                  </a:cubicBezTo>
                  <a:cubicBezTo>
                    <a:pt x="1047" y="5"/>
                    <a:pt x="998" y="1"/>
                    <a:pt x="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0"/>
            <p:cNvSpPr/>
            <p:nvPr/>
          </p:nvSpPr>
          <p:spPr>
            <a:xfrm>
              <a:off x="3885325" y="1962175"/>
              <a:ext cx="45825" cy="36700"/>
            </a:xfrm>
            <a:custGeom>
              <a:avLst/>
              <a:gdLst/>
              <a:ahLst/>
              <a:cxnLst/>
              <a:rect l="l" t="t" r="r" b="b"/>
              <a:pathLst>
                <a:path w="1833" h="1468" extrusionOk="0">
                  <a:moveTo>
                    <a:pt x="887" y="0"/>
                  </a:moveTo>
                  <a:cubicBezTo>
                    <a:pt x="465" y="0"/>
                    <a:pt x="96" y="299"/>
                    <a:pt x="24" y="731"/>
                  </a:cubicBezTo>
                  <a:cubicBezTo>
                    <a:pt x="0" y="862"/>
                    <a:pt x="6" y="990"/>
                    <a:pt x="43" y="1113"/>
                  </a:cubicBezTo>
                  <a:lnTo>
                    <a:pt x="1530" y="1467"/>
                  </a:lnTo>
                  <a:cubicBezTo>
                    <a:pt x="1644" y="1344"/>
                    <a:pt x="1720" y="1193"/>
                    <a:pt x="1748" y="1023"/>
                  </a:cubicBezTo>
                  <a:cubicBezTo>
                    <a:pt x="1833" y="546"/>
                    <a:pt x="1512" y="93"/>
                    <a:pt x="1035" y="12"/>
                  </a:cubicBezTo>
                  <a:cubicBezTo>
                    <a:pt x="985" y="4"/>
                    <a:pt x="936" y="0"/>
                    <a:pt x="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30"/>
          <p:cNvGrpSpPr/>
          <p:nvPr/>
        </p:nvGrpSpPr>
        <p:grpSpPr>
          <a:xfrm rot="8722530">
            <a:off x="8162904" y="4614777"/>
            <a:ext cx="1196896" cy="286788"/>
            <a:chOff x="1777900" y="2356875"/>
            <a:chExt cx="5003236" cy="814081"/>
          </a:xfrm>
        </p:grpSpPr>
        <p:sp>
          <p:nvSpPr>
            <p:cNvPr id="887" name="Google Shape;887;p3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4" name="Google Shape;924;p30"/>
          <p:cNvSpPr txBox="1">
            <a:spLocks noGrp="1"/>
          </p:cNvSpPr>
          <p:nvPr>
            <p:ph type="title" idx="4294967295"/>
          </p:nvPr>
        </p:nvSpPr>
        <p:spPr>
          <a:xfrm>
            <a:off x="1881450" y="4162779"/>
            <a:ext cx="61011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</a:rPr>
              <a:t>A PICTURE IS WORTH A THOUSAND WORDS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0296" y="178021"/>
            <a:ext cx="879848" cy="5157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0994" y="130399"/>
            <a:ext cx="710048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chia a : b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153992" y="1258199"/>
                <a:ext cx="3380663" cy="662474"/>
              </a:xfrm>
              <a:prstGeom prst="round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u="sng" dirty="0" err="1">
                    <a:solidFill>
                      <a:schemeClr val="tx1"/>
                    </a:solidFill>
                  </a:rPr>
                  <a:t>Mẫu</a:t>
                </a:r>
                <a:r>
                  <a:rPr lang="en-US" sz="2800" b="1" u="sng" dirty="0">
                    <a:solidFill>
                      <a:schemeClr val="tx1"/>
                    </a:solidFill>
                  </a:rPr>
                  <a:t>: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3 : 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endParaRPr lang="vi-VN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992" y="1258199"/>
                <a:ext cx="3380663" cy="662474"/>
              </a:xfrm>
              <a:prstGeom prst="roundRect">
                <a:avLst/>
              </a:prstGeom>
              <a:blipFill>
                <a:blip r:embed="rId4"/>
                <a:stretch>
                  <a:fillRect b="-115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2999947"/>
                  </p:ext>
                </p:extLst>
              </p:nvPr>
            </p:nvGraphicFramePr>
            <p:xfrm>
              <a:off x="1603663" y="2504884"/>
              <a:ext cx="6481320" cy="1835038"/>
            </p:xfrm>
            <a:graphic>
              <a:graphicData uri="http://schemas.openxmlformats.org/drawingml/2006/table">
                <a:tbl>
                  <a:tblPr firstRow="1" bandRow="1">
                    <a:tableStyleId>{0E1BE92D-8BE5-4443-8892-37689FE3B34C}</a:tableStyleId>
                  </a:tblPr>
                  <a:tblGrid>
                    <a:gridCol w="1080220">
                      <a:extLst>
                        <a:ext uri="{9D8B030D-6E8A-4147-A177-3AD203B41FA5}">
                          <a16:colId xmlns:a16="http://schemas.microsoft.com/office/drawing/2014/main" val="3432168841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4081529534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859977805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2237121348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3406013719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162172021"/>
                        </a:ext>
                      </a:extLst>
                    </a:gridCol>
                  </a:tblGrid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70C0"/>
                              </a:solidFill>
                            </a:rPr>
                            <a:t>a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22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01547005"/>
                      </a:ext>
                    </a:extLst>
                  </a:tr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70C0"/>
                              </a:solidFill>
                            </a:rPr>
                            <a:t>b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11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-7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-10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3830010"/>
                      </a:ext>
                    </a:extLst>
                  </a:tr>
                  <a:tr h="5559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67214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2999947"/>
                  </p:ext>
                </p:extLst>
              </p:nvPr>
            </p:nvGraphicFramePr>
            <p:xfrm>
              <a:off x="1603663" y="2504884"/>
              <a:ext cx="6481320" cy="1835038"/>
            </p:xfrm>
            <a:graphic>
              <a:graphicData uri="http://schemas.openxmlformats.org/drawingml/2006/table">
                <a:tbl>
                  <a:tblPr firstRow="1" bandRow="1">
                    <a:tableStyleId>{0E1BE92D-8BE5-4443-8892-37689FE3B34C}</a:tableStyleId>
                  </a:tblPr>
                  <a:tblGrid>
                    <a:gridCol w="1080220">
                      <a:extLst>
                        <a:ext uri="{9D8B030D-6E8A-4147-A177-3AD203B41FA5}">
                          <a16:colId xmlns:a16="http://schemas.microsoft.com/office/drawing/2014/main" val="3432168841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4081529534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859977805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2237121348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3406013719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162172021"/>
                        </a:ext>
                      </a:extLst>
                    </a:gridCol>
                  </a:tblGrid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a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22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01547005"/>
                      </a:ext>
                    </a:extLst>
                  </a:tr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b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11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-7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-10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3830010"/>
                      </a:ext>
                    </a:extLst>
                  </a:tr>
                  <a:tr h="7231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65" t="-158824" r="-502260" b="-2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67214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07333" y="3626190"/>
                <a:ext cx="75912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333" y="3626190"/>
                <a:ext cx="759124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61907" y="3617713"/>
                <a:ext cx="52873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907" y="3617713"/>
                <a:ext cx="528730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099265" y="3617713"/>
                <a:ext cx="52873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−8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265" y="3617713"/>
                <a:ext cx="528730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063394" y="3560041"/>
                <a:ext cx="528730" cy="792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−7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394" y="3560041"/>
                <a:ext cx="528730" cy="7923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231090" y="3560041"/>
                <a:ext cx="528730" cy="792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−10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090" y="3560041"/>
                <a:ext cx="528730" cy="792396"/>
              </a:xfrm>
              <a:prstGeom prst="rect">
                <a:avLst/>
              </a:prstGeom>
              <a:blipFill>
                <a:blip r:embed="rId10"/>
                <a:stretch>
                  <a:fillRect r="-241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34"/>
          <p:cNvSpPr/>
          <p:nvPr/>
        </p:nvSpPr>
        <p:spPr>
          <a:xfrm rot="-1519528">
            <a:off x="8578705" y="4566819"/>
            <a:ext cx="619332" cy="5658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0" name="Google Shape;1320;p34"/>
          <p:cNvGrpSpPr/>
          <p:nvPr/>
        </p:nvGrpSpPr>
        <p:grpSpPr>
          <a:xfrm rot="2028081">
            <a:off x="434431" y="4741646"/>
            <a:ext cx="515096" cy="303149"/>
            <a:chOff x="3684525" y="1809375"/>
            <a:chExt cx="334225" cy="196700"/>
          </a:xfrm>
        </p:grpSpPr>
        <p:sp>
          <p:nvSpPr>
            <p:cNvPr id="1321" name="Google Shape;1321;p34"/>
            <p:cNvSpPr/>
            <p:nvPr/>
          </p:nvSpPr>
          <p:spPr>
            <a:xfrm>
              <a:off x="3684525" y="1809375"/>
              <a:ext cx="334225" cy="196700"/>
            </a:xfrm>
            <a:custGeom>
              <a:avLst/>
              <a:gdLst/>
              <a:ahLst/>
              <a:cxnLst/>
              <a:rect l="l" t="t" r="r" b="b"/>
              <a:pathLst>
                <a:path w="13369" h="7868" extrusionOk="0">
                  <a:moveTo>
                    <a:pt x="407" y="0"/>
                  </a:moveTo>
                  <a:lnTo>
                    <a:pt x="326" y="1035"/>
                  </a:lnTo>
                  <a:lnTo>
                    <a:pt x="123" y="3659"/>
                  </a:lnTo>
                  <a:lnTo>
                    <a:pt x="1" y="5298"/>
                  </a:lnTo>
                  <a:lnTo>
                    <a:pt x="256" y="5359"/>
                  </a:lnTo>
                  <a:lnTo>
                    <a:pt x="8075" y="7225"/>
                  </a:lnTo>
                  <a:lnTo>
                    <a:pt x="9562" y="7579"/>
                  </a:lnTo>
                  <a:lnTo>
                    <a:pt x="10767" y="7867"/>
                  </a:lnTo>
                  <a:lnTo>
                    <a:pt x="11669" y="6002"/>
                  </a:lnTo>
                  <a:lnTo>
                    <a:pt x="11669" y="5997"/>
                  </a:lnTo>
                  <a:lnTo>
                    <a:pt x="12301" y="4690"/>
                  </a:lnTo>
                  <a:lnTo>
                    <a:pt x="12301" y="4685"/>
                  </a:lnTo>
                  <a:lnTo>
                    <a:pt x="13369" y="2480"/>
                  </a:lnTo>
                  <a:lnTo>
                    <a:pt x="11541" y="2129"/>
                  </a:lnTo>
                  <a:lnTo>
                    <a:pt x="9874" y="1809"/>
                  </a:lnTo>
                  <a:lnTo>
                    <a:pt x="8429" y="1535"/>
                  </a:lnTo>
                  <a:lnTo>
                    <a:pt x="6716" y="1205"/>
                  </a:lnTo>
                  <a:lnTo>
                    <a:pt x="4713" y="826"/>
                  </a:lnTo>
                  <a:lnTo>
                    <a:pt x="3004" y="501"/>
                  </a:lnTo>
                  <a:lnTo>
                    <a:pt x="1748" y="255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4"/>
            <p:cNvSpPr/>
            <p:nvPr/>
          </p:nvSpPr>
          <p:spPr>
            <a:xfrm>
              <a:off x="3692675" y="1809375"/>
              <a:ext cx="35800" cy="30700"/>
            </a:xfrm>
            <a:custGeom>
              <a:avLst/>
              <a:gdLst/>
              <a:ahLst/>
              <a:cxnLst/>
              <a:rect l="l" t="t" r="r" b="b"/>
              <a:pathLst>
                <a:path w="1432" h="1228" extrusionOk="0">
                  <a:moveTo>
                    <a:pt x="81" y="0"/>
                  </a:moveTo>
                  <a:lnTo>
                    <a:pt x="0" y="1035"/>
                  </a:lnTo>
                  <a:cubicBezTo>
                    <a:pt x="113" y="1129"/>
                    <a:pt x="251" y="1190"/>
                    <a:pt x="402" y="1214"/>
                  </a:cubicBezTo>
                  <a:cubicBezTo>
                    <a:pt x="454" y="1223"/>
                    <a:pt x="505" y="1227"/>
                    <a:pt x="556" y="1227"/>
                  </a:cubicBezTo>
                  <a:cubicBezTo>
                    <a:pt x="972" y="1227"/>
                    <a:pt x="1340" y="926"/>
                    <a:pt x="1412" y="501"/>
                  </a:cubicBezTo>
                  <a:cubicBezTo>
                    <a:pt x="1427" y="416"/>
                    <a:pt x="1431" y="336"/>
                    <a:pt x="1422" y="2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4"/>
            <p:cNvSpPr/>
            <p:nvPr/>
          </p:nvSpPr>
          <p:spPr>
            <a:xfrm>
              <a:off x="3758800" y="1821875"/>
              <a:ext cx="43575" cy="23500"/>
            </a:xfrm>
            <a:custGeom>
              <a:avLst/>
              <a:gdLst/>
              <a:ahLst/>
              <a:cxnLst/>
              <a:rect l="l" t="t" r="r" b="b"/>
              <a:pathLst>
                <a:path w="1743" h="940" extrusionOk="0">
                  <a:moveTo>
                    <a:pt x="33" y="1"/>
                  </a:moveTo>
                  <a:lnTo>
                    <a:pt x="33" y="1"/>
                  </a:lnTo>
                  <a:cubicBezTo>
                    <a:pt x="0" y="445"/>
                    <a:pt x="312" y="851"/>
                    <a:pt x="761" y="927"/>
                  </a:cubicBezTo>
                  <a:cubicBezTo>
                    <a:pt x="811" y="935"/>
                    <a:pt x="860" y="940"/>
                    <a:pt x="910" y="940"/>
                  </a:cubicBezTo>
                  <a:cubicBezTo>
                    <a:pt x="1291" y="940"/>
                    <a:pt x="1634" y="691"/>
                    <a:pt x="1742" y="326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4"/>
            <p:cNvSpPr/>
            <p:nvPr/>
          </p:nvSpPr>
          <p:spPr>
            <a:xfrm>
              <a:off x="3714050" y="1850225"/>
              <a:ext cx="47225" cy="43875"/>
            </a:xfrm>
            <a:custGeom>
              <a:avLst/>
              <a:gdLst/>
              <a:ahLst/>
              <a:cxnLst/>
              <a:rect l="l" t="t" r="r" b="b"/>
              <a:pathLst>
                <a:path w="1889" h="1755" extrusionOk="0">
                  <a:moveTo>
                    <a:pt x="942" y="0"/>
                  </a:moveTo>
                  <a:cubicBezTo>
                    <a:pt x="525" y="0"/>
                    <a:pt x="156" y="302"/>
                    <a:pt x="80" y="728"/>
                  </a:cubicBezTo>
                  <a:cubicBezTo>
                    <a:pt x="1" y="1204"/>
                    <a:pt x="321" y="1657"/>
                    <a:pt x="799" y="1742"/>
                  </a:cubicBezTo>
                  <a:cubicBezTo>
                    <a:pt x="848" y="1750"/>
                    <a:pt x="897" y="1754"/>
                    <a:pt x="946" y="1754"/>
                  </a:cubicBezTo>
                  <a:cubicBezTo>
                    <a:pt x="1366" y="1754"/>
                    <a:pt x="1737" y="1452"/>
                    <a:pt x="1808" y="1025"/>
                  </a:cubicBezTo>
                  <a:cubicBezTo>
                    <a:pt x="1889" y="548"/>
                    <a:pt x="1573" y="94"/>
                    <a:pt x="1096" y="14"/>
                  </a:cubicBezTo>
                  <a:cubicBezTo>
                    <a:pt x="1044" y="5"/>
                    <a:pt x="993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4"/>
            <p:cNvSpPr/>
            <p:nvPr/>
          </p:nvSpPr>
          <p:spPr>
            <a:xfrm>
              <a:off x="3687600" y="1900850"/>
              <a:ext cx="20550" cy="42525"/>
            </a:xfrm>
            <a:custGeom>
              <a:avLst/>
              <a:gdLst/>
              <a:ahLst/>
              <a:cxnLst/>
              <a:rect l="l" t="t" r="r" b="b"/>
              <a:pathLst>
                <a:path w="822" h="1701" extrusionOk="0">
                  <a:moveTo>
                    <a:pt x="0" y="0"/>
                  </a:moveTo>
                  <a:lnTo>
                    <a:pt x="133" y="1700"/>
                  </a:lnTo>
                  <a:cubicBezTo>
                    <a:pt x="440" y="1611"/>
                    <a:pt x="685" y="1347"/>
                    <a:pt x="741" y="1011"/>
                  </a:cubicBezTo>
                  <a:cubicBezTo>
                    <a:pt x="822" y="539"/>
                    <a:pt x="501" y="85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4"/>
            <p:cNvSpPr/>
            <p:nvPr/>
          </p:nvSpPr>
          <p:spPr>
            <a:xfrm>
              <a:off x="3736025" y="1907875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2" y="0"/>
                  </a:moveTo>
                  <a:cubicBezTo>
                    <a:pt x="522" y="0"/>
                    <a:pt x="151" y="299"/>
                    <a:pt x="79" y="726"/>
                  </a:cubicBezTo>
                  <a:cubicBezTo>
                    <a:pt x="0" y="1207"/>
                    <a:pt x="321" y="1656"/>
                    <a:pt x="798" y="1741"/>
                  </a:cubicBezTo>
                  <a:cubicBezTo>
                    <a:pt x="847" y="1749"/>
                    <a:pt x="896" y="1753"/>
                    <a:pt x="944" y="1753"/>
                  </a:cubicBezTo>
                  <a:cubicBezTo>
                    <a:pt x="1364" y="1753"/>
                    <a:pt x="1731" y="1450"/>
                    <a:pt x="1808" y="1023"/>
                  </a:cubicBezTo>
                  <a:cubicBezTo>
                    <a:pt x="1888" y="547"/>
                    <a:pt x="1567" y="93"/>
                    <a:pt x="1090" y="13"/>
                  </a:cubicBezTo>
                  <a:cubicBezTo>
                    <a:pt x="1040" y="4"/>
                    <a:pt x="991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4"/>
            <p:cNvSpPr/>
            <p:nvPr/>
          </p:nvSpPr>
          <p:spPr>
            <a:xfrm>
              <a:off x="3797275" y="1864050"/>
              <a:ext cx="47250" cy="43875"/>
            </a:xfrm>
            <a:custGeom>
              <a:avLst/>
              <a:gdLst/>
              <a:ahLst/>
              <a:cxnLst/>
              <a:rect l="l" t="t" r="r" b="b"/>
              <a:pathLst>
                <a:path w="1890" h="1755" extrusionOk="0">
                  <a:moveTo>
                    <a:pt x="938" y="0"/>
                  </a:moveTo>
                  <a:cubicBezTo>
                    <a:pt x="521" y="0"/>
                    <a:pt x="152" y="301"/>
                    <a:pt x="81" y="727"/>
                  </a:cubicBezTo>
                  <a:cubicBezTo>
                    <a:pt x="0" y="1204"/>
                    <a:pt x="321" y="1657"/>
                    <a:pt x="798" y="1742"/>
                  </a:cubicBezTo>
                  <a:cubicBezTo>
                    <a:pt x="847" y="1750"/>
                    <a:pt x="896" y="1754"/>
                    <a:pt x="945" y="1754"/>
                  </a:cubicBezTo>
                  <a:cubicBezTo>
                    <a:pt x="1364" y="1754"/>
                    <a:pt x="1733" y="1452"/>
                    <a:pt x="1809" y="1025"/>
                  </a:cubicBezTo>
                  <a:cubicBezTo>
                    <a:pt x="1889" y="548"/>
                    <a:pt x="1567" y="94"/>
                    <a:pt x="1092" y="14"/>
                  </a:cubicBezTo>
                  <a:cubicBezTo>
                    <a:pt x="1040" y="5"/>
                    <a:pt x="988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4"/>
            <p:cNvSpPr/>
            <p:nvPr/>
          </p:nvSpPr>
          <p:spPr>
            <a:xfrm>
              <a:off x="3849900" y="1839475"/>
              <a:ext cx="45350" cy="27850"/>
            </a:xfrm>
            <a:custGeom>
              <a:avLst/>
              <a:gdLst/>
              <a:ahLst/>
              <a:cxnLst/>
              <a:rect l="l" t="t" r="r" b="b"/>
              <a:pathLst>
                <a:path w="1814" h="1114" extrusionOk="0">
                  <a:moveTo>
                    <a:pt x="101" y="1"/>
                  </a:moveTo>
                  <a:cubicBezTo>
                    <a:pt x="96" y="29"/>
                    <a:pt x="86" y="57"/>
                    <a:pt x="81" y="86"/>
                  </a:cubicBezTo>
                  <a:cubicBezTo>
                    <a:pt x="1" y="563"/>
                    <a:pt x="323" y="1016"/>
                    <a:pt x="800" y="1101"/>
                  </a:cubicBezTo>
                  <a:cubicBezTo>
                    <a:pt x="848" y="1109"/>
                    <a:pt x="897" y="1113"/>
                    <a:pt x="945" y="1113"/>
                  </a:cubicBezTo>
                  <a:cubicBezTo>
                    <a:pt x="1364" y="1113"/>
                    <a:pt x="1733" y="811"/>
                    <a:pt x="1809" y="383"/>
                  </a:cubicBezTo>
                  <a:cubicBezTo>
                    <a:pt x="1809" y="369"/>
                    <a:pt x="1814" y="350"/>
                    <a:pt x="1814" y="33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4"/>
            <p:cNvSpPr/>
            <p:nvPr/>
          </p:nvSpPr>
          <p:spPr>
            <a:xfrm>
              <a:off x="3811800" y="1928300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4" y="1"/>
                  </a:moveTo>
                  <a:cubicBezTo>
                    <a:pt x="524" y="1"/>
                    <a:pt x="152" y="303"/>
                    <a:pt x="80" y="730"/>
                  </a:cubicBezTo>
                  <a:cubicBezTo>
                    <a:pt x="1" y="1207"/>
                    <a:pt x="321" y="1661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7" y="1455"/>
                    <a:pt x="1808" y="1027"/>
                  </a:cubicBezTo>
                  <a:cubicBezTo>
                    <a:pt x="1889" y="551"/>
                    <a:pt x="1568" y="98"/>
                    <a:pt x="1091" y="13"/>
                  </a:cubicBezTo>
                  <a:cubicBezTo>
                    <a:pt x="1041" y="5"/>
                    <a:pt x="992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4"/>
            <p:cNvSpPr/>
            <p:nvPr/>
          </p:nvSpPr>
          <p:spPr>
            <a:xfrm>
              <a:off x="3871750" y="1890625"/>
              <a:ext cx="47375" cy="43850"/>
            </a:xfrm>
            <a:custGeom>
              <a:avLst/>
              <a:gdLst/>
              <a:ahLst/>
              <a:cxnLst/>
              <a:rect l="l" t="t" r="r" b="b"/>
              <a:pathLst>
                <a:path w="1895" h="1754" extrusionOk="0">
                  <a:moveTo>
                    <a:pt x="951" y="1"/>
                  </a:moveTo>
                  <a:cubicBezTo>
                    <a:pt x="530" y="1"/>
                    <a:pt x="158" y="303"/>
                    <a:pt x="86" y="731"/>
                  </a:cubicBezTo>
                  <a:cubicBezTo>
                    <a:pt x="1" y="1208"/>
                    <a:pt x="322" y="1662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8" y="1451"/>
                    <a:pt x="1814" y="1024"/>
                  </a:cubicBezTo>
                  <a:cubicBezTo>
                    <a:pt x="1894" y="547"/>
                    <a:pt x="1573" y="98"/>
                    <a:pt x="1096" y="13"/>
                  </a:cubicBezTo>
                  <a:cubicBezTo>
                    <a:pt x="1048" y="5"/>
                    <a:pt x="999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4"/>
            <p:cNvSpPr/>
            <p:nvPr/>
          </p:nvSpPr>
          <p:spPr>
            <a:xfrm>
              <a:off x="3927600" y="1854575"/>
              <a:ext cx="45725" cy="31400"/>
            </a:xfrm>
            <a:custGeom>
              <a:avLst/>
              <a:gdLst/>
              <a:ahLst/>
              <a:cxnLst/>
              <a:rect l="l" t="t" r="r" b="b"/>
              <a:pathLst>
                <a:path w="1829" h="1256" extrusionOk="0">
                  <a:moveTo>
                    <a:pt x="151" y="1"/>
                  </a:moveTo>
                  <a:cubicBezTo>
                    <a:pt x="123" y="72"/>
                    <a:pt x="94" y="147"/>
                    <a:pt x="85" y="227"/>
                  </a:cubicBezTo>
                  <a:cubicBezTo>
                    <a:pt x="0" y="709"/>
                    <a:pt x="321" y="1158"/>
                    <a:pt x="798" y="1243"/>
                  </a:cubicBezTo>
                  <a:cubicBezTo>
                    <a:pt x="848" y="1251"/>
                    <a:pt x="898" y="1255"/>
                    <a:pt x="947" y="1255"/>
                  </a:cubicBezTo>
                  <a:cubicBezTo>
                    <a:pt x="1366" y="1255"/>
                    <a:pt x="1737" y="957"/>
                    <a:pt x="1813" y="525"/>
                  </a:cubicBezTo>
                  <a:cubicBezTo>
                    <a:pt x="1822" y="459"/>
                    <a:pt x="1828" y="388"/>
                    <a:pt x="1818" y="32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4"/>
            <p:cNvSpPr/>
            <p:nvPr/>
          </p:nvSpPr>
          <p:spPr>
            <a:xfrm>
              <a:off x="3949550" y="1915775"/>
              <a:ext cx="42525" cy="43825"/>
            </a:xfrm>
            <a:custGeom>
              <a:avLst/>
              <a:gdLst/>
              <a:ahLst/>
              <a:cxnLst/>
              <a:rect l="l" t="t" r="r" b="b"/>
              <a:pathLst>
                <a:path w="1701" h="1753" extrusionOk="0">
                  <a:moveTo>
                    <a:pt x="949" y="1"/>
                  </a:moveTo>
                  <a:cubicBezTo>
                    <a:pt x="529" y="1"/>
                    <a:pt x="157" y="303"/>
                    <a:pt x="81" y="730"/>
                  </a:cubicBezTo>
                  <a:cubicBezTo>
                    <a:pt x="0" y="1208"/>
                    <a:pt x="321" y="1656"/>
                    <a:pt x="798" y="1741"/>
                  </a:cubicBezTo>
                  <a:cubicBezTo>
                    <a:pt x="848" y="1749"/>
                    <a:pt x="897" y="1752"/>
                    <a:pt x="947" y="1752"/>
                  </a:cubicBezTo>
                  <a:cubicBezTo>
                    <a:pt x="987" y="1752"/>
                    <a:pt x="1028" y="1750"/>
                    <a:pt x="1068" y="1746"/>
                  </a:cubicBezTo>
                  <a:lnTo>
                    <a:pt x="1068" y="1741"/>
                  </a:lnTo>
                  <a:lnTo>
                    <a:pt x="1700" y="434"/>
                  </a:lnTo>
                  <a:lnTo>
                    <a:pt x="1700" y="429"/>
                  </a:lnTo>
                  <a:cubicBezTo>
                    <a:pt x="1568" y="216"/>
                    <a:pt x="1356" y="55"/>
                    <a:pt x="1096" y="13"/>
                  </a:cubicBezTo>
                  <a:cubicBezTo>
                    <a:pt x="1047" y="5"/>
                    <a:pt x="998" y="1"/>
                    <a:pt x="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4"/>
            <p:cNvSpPr/>
            <p:nvPr/>
          </p:nvSpPr>
          <p:spPr>
            <a:xfrm>
              <a:off x="3885325" y="1962175"/>
              <a:ext cx="45825" cy="36700"/>
            </a:xfrm>
            <a:custGeom>
              <a:avLst/>
              <a:gdLst/>
              <a:ahLst/>
              <a:cxnLst/>
              <a:rect l="l" t="t" r="r" b="b"/>
              <a:pathLst>
                <a:path w="1833" h="1468" extrusionOk="0">
                  <a:moveTo>
                    <a:pt x="887" y="0"/>
                  </a:moveTo>
                  <a:cubicBezTo>
                    <a:pt x="465" y="0"/>
                    <a:pt x="96" y="299"/>
                    <a:pt x="24" y="731"/>
                  </a:cubicBezTo>
                  <a:cubicBezTo>
                    <a:pt x="0" y="862"/>
                    <a:pt x="6" y="990"/>
                    <a:pt x="43" y="1113"/>
                  </a:cubicBezTo>
                  <a:lnTo>
                    <a:pt x="1530" y="1467"/>
                  </a:lnTo>
                  <a:cubicBezTo>
                    <a:pt x="1644" y="1344"/>
                    <a:pt x="1720" y="1193"/>
                    <a:pt x="1748" y="1023"/>
                  </a:cubicBezTo>
                  <a:cubicBezTo>
                    <a:pt x="1833" y="546"/>
                    <a:pt x="1512" y="93"/>
                    <a:pt x="1035" y="12"/>
                  </a:cubicBezTo>
                  <a:cubicBezTo>
                    <a:pt x="985" y="4"/>
                    <a:pt x="936" y="0"/>
                    <a:pt x="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34"/>
          <p:cNvGrpSpPr/>
          <p:nvPr/>
        </p:nvGrpSpPr>
        <p:grpSpPr>
          <a:xfrm rot="1423364">
            <a:off x="-8697" y="-45911"/>
            <a:ext cx="827392" cy="692703"/>
            <a:chOff x="-2648475" y="3766325"/>
            <a:chExt cx="733700" cy="712450"/>
          </a:xfrm>
        </p:grpSpPr>
        <p:sp>
          <p:nvSpPr>
            <p:cNvPr id="1349" name="Google Shape;1349;p34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4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4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4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4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4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4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4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4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4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4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893391" y="555027"/>
            <a:ext cx="8117212" cy="2084657"/>
            <a:chOff x="1025914" y="1420851"/>
            <a:chExt cx="13898271" cy="2694802"/>
          </a:xfrm>
        </p:grpSpPr>
        <p:grpSp>
          <p:nvGrpSpPr>
            <p:cNvPr id="120" name="Group 2"/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122" name="Freeform 3"/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1432200" y="606613"/>
                <a:ext cx="7578403" cy="1121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err="1"/>
                  <a:t>Kết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cùa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phép</a:t>
                </a:r>
                <a:r>
                  <a:rPr lang="en-US" sz="2400" dirty="0"/>
                  <a:t> chia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nguyên</a:t>
                </a:r>
                <a:r>
                  <a:rPr lang="en-US" sz="2400" dirty="0"/>
                  <a:t> </a:t>
                </a:r>
                <a:r>
                  <a:rPr lang="en-US" sz="2400" i="1" dirty="0"/>
                  <a:t>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nguyên</a:t>
                </a:r>
                <a:r>
                  <a:rPr lang="en-US" sz="2400" dirty="0"/>
                  <a:t> </a:t>
                </a:r>
                <a:r>
                  <a:rPr lang="en-US" sz="2400" i="1" dirty="0"/>
                  <a:t>b </a:t>
                </a:r>
                <a:r>
                  <a:rPr lang="en-US" sz="2400" dirty="0" err="1"/>
                  <a:t>khác</a:t>
                </a:r>
                <a:r>
                  <a:rPr lang="en-US" sz="2400" dirty="0"/>
                  <a:t> 0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viết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dưới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200" y="606613"/>
                <a:ext cx="7578403" cy="1121974"/>
              </a:xfrm>
              <a:prstGeom prst="rect">
                <a:avLst/>
              </a:prstGeom>
              <a:blipFill>
                <a:blip r:embed="rId4"/>
                <a:stretch>
                  <a:fillRect l="-1287" t="-1087" r="-1207" b="-43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/>
              <p:cNvSpPr/>
              <p:nvPr/>
            </p:nvSpPr>
            <p:spPr>
              <a:xfrm>
                <a:off x="1432200" y="1709510"/>
                <a:ext cx="6090034" cy="678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n-lt"/>
                  </a:rPr>
                  <a:t>Ta </a:t>
                </a:r>
                <a:r>
                  <a:rPr lang="en-US" sz="2400" dirty="0" err="1">
                    <a:latin typeface="+mn-lt"/>
                  </a:rPr>
                  <a:t>gọi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là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124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200" y="1709510"/>
                <a:ext cx="6090034" cy="678776"/>
              </a:xfrm>
              <a:prstGeom prst="rect">
                <a:avLst/>
              </a:prstGeom>
              <a:blipFill>
                <a:blip r:embed="rId5"/>
                <a:stretch>
                  <a:fillRect l="-1602" b="-7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07" name="Google Shape;1307;p34"/>
          <p:cNvGrpSpPr/>
          <p:nvPr/>
        </p:nvGrpSpPr>
        <p:grpSpPr>
          <a:xfrm rot="1361789">
            <a:off x="8362865" y="-94929"/>
            <a:ext cx="794331" cy="740793"/>
            <a:chOff x="5259675" y="2069875"/>
            <a:chExt cx="914926" cy="868771"/>
          </a:xfrm>
        </p:grpSpPr>
        <p:sp>
          <p:nvSpPr>
            <p:cNvPr id="1308" name="Google Shape;1308;p34"/>
            <p:cNvSpPr/>
            <p:nvPr/>
          </p:nvSpPr>
          <p:spPr>
            <a:xfrm>
              <a:off x="5259675" y="2069875"/>
              <a:ext cx="914926" cy="868771"/>
            </a:xfrm>
            <a:custGeom>
              <a:avLst/>
              <a:gdLst/>
              <a:ahLst/>
              <a:cxnLst/>
              <a:rect l="l" t="t" r="r" b="b"/>
              <a:pathLst>
                <a:path w="25948" h="24639" extrusionOk="0">
                  <a:moveTo>
                    <a:pt x="12959" y="1"/>
                  </a:moveTo>
                  <a:cubicBezTo>
                    <a:pt x="12697" y="1"/>
                    <a:pt x="12435" y="41"/>
                    <a:pt x="12187" y="124"/>
                  </a:cubicBezTo>
                  <a:cubicBezTo>
                    <a:pt x="11550" y="331"/>
                    <a:pt x="11036" y="780"/>
                    <a:pt x="10742" y="1380"/>
                  </a:cubicBezTo>
                  <a:lnTo>
                    <a:pt x="8118" y="6678"/>
                  </a:lnTo>
                  <a:lnTo>
                    <a:pt x="2262" y="7523"/>
                  </a:lnTo>
                  <a:cubicBezTo>
                    <a:pt x="2120" y="7541"/>
                    <a:pt x="1974" y="7575"/>
                    <a:pt x="1837" y="7622"/>
                  </a:cubicBezTo>
                  <a:cubicBezTo>
                    <a:pt x="1011" y="7891"/>
                    <a:pt x="397" y="8561"/>
                    <a:pt x="198" y="9411"/>
                  </a:cubicBezTo>
                  <a:cubicBezTo>
                    <a:pt x="0" y="10261"/>
                    <a:pt x="251" y="11139"/>
                    <a:pt x="878" y="11754"/>
                  </a:cubicBezTo>
                  <a:lnTo>
                    <a:pt x="3670" y="14478"/>
                  </a:lnTo>
                  <a:cubicBezTo>
                    <a:pt x="3546" y="14743"/>
                    <a:pt x="3471" y="15021"/>
                    <a:pt x="3447" y="15314"/>
                  </a:cubicBezTo>
                  <a:cubicBezTo>
                    <a:pt x="3367" y="16301"/>
                    <a:pt x="3872" y="17226"/>
                    <a:pt x="4775" y="17845"/>
                  </a:cubicBezTo>
                  <a:lnTo>
                    <a:pt x="4104" y="21713"/>
                  </a:lnTo>
                  <a:cubicBezTo>
                    <a:pt x="3953" y="22576"/>
                    <a:pt x="4254" y="23435"/>
                    <a:pt x="4921" y="24012"/>
                  </a:cubicBezTo>
                  <a:cubicBezTo>
                    <a:pt x="5383" y="24412"/>
                    <a:pt x="5954" y="24623"/>
                    <a:pt x="6539" y="24623"/>
                  </a:cubicBezTo>
                  <a:cubicBezTo>
                    <a:pt x="6796" y="24623"/>
                    <a:pt x="7056" y="24582"/>
                    <a:pt x="7310" y="24498"/>
                  </a:cubicBezTo>
                  <a:cubicBezTo>
                    <a:pt x="7442" y="24455"/>
                    <a:pt x="7575" y="24404"/>
                    <a:pt x="7697" y="24337"/>
                  </a:cubicBezTo>
                  <a:lnTo>
                    <a:pt x="12939" y="21589"/>
                  </a:lnTo>
                  <a:lnTo>
                    <a:pt x="18165" y="24347"/>
                  </a:lnTo>
                  <a:cubicBezTo>
                    <a:pt x="18532" y="24540"/>
                    <a:pt x="18929" y="24638"/>
                    <a:pt x="19329" y="24638"/>
                  </a:cubicBezTo>
                  <a:cubicBezTo>
                    <a:pt x="19585" y="24638"/>
                    <a:pt x="19842" y="24598"/>
                    <a:pt x="20092" y="24517"/>
                  </a:cubicBezTo>
                  <a:cubicBezTo>
                    <a:pt x="21273" y="24130"/>
                    <a:pt x="21981" y="22964"/>
                    <a:pt x="21773" y="21741"/>
                  </a:cubicBezTo>
                  <a:lnTo>
                    <a:pt x="20998" y="17198"/>
                  </a:lnTo>
                  <a:cubicBezTo>
                    <a:pt x="22652" y="16594"/>
                    <a:pt x="23620" y="15225"/>
                    <a:pt x="23365" y="13817"/>
                  </a:cubicBezTo>
                  <a:cubicBezTo>
                    <a:pt x="23345" y="13704"/>
                    <a:pt x="23312" y="13591"/>
                    <a:pt x="23280" y="13477"/>
                  </a:cubicBezTo>
                  <a:lnTo>
                    <a:pt x="25017" y="11786"/>
                  </a:lnTo>
                  <a:cubicBezTo>
                    <a:pt x="25701" y="11126"/>
                    <a:pt x="25947" y="10153"/>
                    <a:pt x="25655" y="9251"/>
                  </a:cubicBezTo>
                  <a:cubicBezTo>
                    <a:pt x="25361" y="8340"/>
                    <a:pt x="24596" y="7693"/>
                    <a:pt x="23652" y="7551"/>
                  </a:cubicBezTo>
                  <a:lnTo>
                    <a:pt x="17803" y="6697"/>
                  </a:lnTo>
                  <a:lnTo>
                    <a:pt x="15196" y="1393"/>
                  </a:lnTo>
                  <a:cubicBezTo>
                    <a:pt x="14856" y="691"/>
                    <a:pt x="14213" y="194"/>
                    <a:pt x="13429" y="44"/>
                  </a:cubicBezTo>
                  <a:cubicBezTo>
                    <a:pt x="13274" y="15"/>
                    <a:pt x="13117" y="1"/>
                    <a:pt x="12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4"/>
            <p:cNvSpPr/>
            <p:nvPr/>
          </p:nvSpPr>
          <p:spPr>
            <a:xfrm>
              <a:off x="5304632" y="2120685"/>
              <a:ext cx="823674" cy="767046"/>
            </a:xfrm>
            <a:custGeom>
              <a:avLst/>
              <a:gdLst/>
              <a:ahLst/>
              <a:cxnLst/>
              <a:rect l="l" t="t" r="r" b="b"/>
              <a:pathLst>
                <a:path w="23360" h="21754" extrusionOk="0">
                  <a:moveTo>
                    <a:pt x="11692" y="1"/>
                  </a:moveTo>
                  <a:cubicBezTo>
                    <a:pt x="11321" y="1"/>
                    <a:pt x="10950" y="191"/>
                    <a:pt x="10761" y="576"/>
                  </a:cubicBezTo>
                  <a:lnTo>
                    <a:pt x="8042" y="6072"/>
                  </a:lnTo>
                  <a:cubicBezTo>
                    <a:pt x="7886" y="6379"/>
                    <a:pt x="7593" y="6588"/>
                    <a:pt x="7257" y="6634"/>
                  </a:cubicBezTo>
                  <a:lnTo>
                    <a:pt x="1190" y="7508"/>
                  </a:lnTo>
                  <a:cubicBezTo>
                    <a:pt x="340" y="7630"/>
                    <a:pt x="0" y="8678"/>
                    <a:pt x="614" y="9279"/>
                  </a:cubicBezTo>
                  <a:lnTo>
                    <a:pt x="4387" y="12971"/>
                  </a:lnTo>
                  <a:cubicBezTo>
                    <a:pt x="3943" y="13211"/>
                    <a:pt x="3646" y="13571"/>
                    <a:pt x="3613" y="13996"/>
                  </a:cubicBezTo>
                  <a:cubicBezTo>
                    <a:pt x="3556" y="14676"/>
                    <a:pt x="4184" y="15308"/>
                    <a:pt x="5104" y="15587"/>
                  </a:cubicBezTo>
                  <a:lnTo>
                    <a:pt x="4250" y="20521"/>
                  </a:lnTo>
                  <a:cubicBezTo>
                    <a:pt x="4130" y="21191"/>
                    <a:pt x="4666" y="21736"/>
                    <a:pt x="5272" y="21736"/>
                  </a:cubicBezTo>
                  <a:cubicBezTo>
                    <a:pt x="5430" y="21736"/>
                    <a:pt x="5594" y="21699"/>
                    <a:pt x="5751" y="21617"/>
                  </a:cubicBezTo>
                  <a:lnTo>
                    <a:pt x="11182" y="18770"/>
                  </a:lnTo>
                  <a:cubicBezTo>
                    <a:pt x="11329" y="18691"/>
                    <a:pt x="11492" y="18653"/>
                    <a:pt x="11655" y="18653"/>
                  </a:cubicBezTo>
                  <a:cubicBezTo>
                    <a:pt x="11775" y="18653"/>
                    <a:pt x="11894" y="18673"/>
                    <a:pt x="12008" y="18713"/>
                  </a:cubicBezTo>
                  <a:cubicBezTo>
                    <a:pt x="12060" y="18732"/>
                    <a:pt x="12102" y="18751"/>
                    <a:pt x="12145" y="18775"/>
                  </a:cubicBezTo>
                  <a:lnTo>
                    <a:pt x="17566" y="21632"/>
                  </a:lnTo>
                  <a:cubicBezTo>
                    <a:pt x="17725" y="21716"/>
                    <a:pt x="17891" y="21754"/>
                    <a:pt x="18051" y="21754"/>
                  </a:cubicBezTo>
                  <a:cubicBezTo>
                    <a:pt x="18655" y="21754"/>
                    <a:pt x="19188" y="21212"/>
                    <a:pt x="19072" y="20540"/>
                  </a:cubicBezTo>
                  <a:lnTo>
                    <a:pt x="18066" y="14614"/>
                  </a:lnTo>
                  <a:cubicBezTo>
                    <a:pt x="18250" y="14614"/>
                    <a:pt x="18444" y="14595"/>
                    <a:pt x="18638" y="14562"/>
                  </a:cubicBezTo>
                  <a:cubicBezTo>
                    <a:pt x="19913" y="14331"/>
                    <a:pt x="20819" y="13466"/>
                    <a:pt x="20668" y="12636"/>
                  </a:cubicBezTo>
                  <a:cubicBezTo>
                    <a:pt x="20612" y="12320"/>
                    <a:pt x="20413" y="12055"/>
                    <a:pt x="20115" y="11857"/>
                  </a:cubicBezTo>
                  <a:lnTo>
                    <a:pt x="22741" y="9307"/>
                  </a:lnTo>
                  <a:cubicBezTo>
                    <a:pt x="23360" y="8712"/>
                    <a:pt x="23020" y="7664"/>
                    <a:pt x="22166" y="7541"/>
                  </a:cubicBezTo>
                  <a:lnTo>
                    <a:pt x="16107" y="6653"/>
                  </a:lnTo>
                  <a:cubicBezTo>
                    <a:pt x="15767" y="6601"/>
                    <a:pt x="15474" y="6384"/>
                    <a:pt x="15327" y="6082"/>
                  </a:cubicBezTo>
                  <a:lnTo>
                    <a:pt x="12622" y="581"/>
                  </a:lnTo>
                  <a:cubicBezTo>
                    <a:pt x="12466" y="264"/>
                    <a:pt x="12187" y="80"/>
                    <a:pt x="11890" y="19"/>
                  </a:cubicBezTo>
                  <a:cubicBezTo>
                    <a:pt x="11825" y="7"/>
                    <a:pt x="11758" y="1"/>
                    <a:pt x="116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4"/>
            <p:cNvSpPr/>
            <p:nvPr/>
          </p:nvSpPr>
          <p:spPr>
            <a:xfrm>
              <a:off x="5304984" y="2121954"/>
              <a:ext cx="823674" cy="766940"/>
            </a:xfrm>
            <a:custGeom>
              <a:avLst/>
              <a:gdLst/>
              <a:ahLst/>
              <a:cxnLst/>
              <a:rect l="l" t="t" r="r" b="b"/>
              <a:pathLst>
                <a:path w="23360" h="21751" extrusionOk="0">
                  <a:moveTo>
                    <a:pt x="11684" y="0"/>
                  </a:moveTo>
                  <a:cubicBezTo>
                    <a:pt x="11316" y="0"/>
                    <a:pt x="10948" y="192"/>
                    <a:pt x="10761" y="578"/>
                  </a:cubicBezTo>
                  <a:lnTo>
                    <a:pt x="8041" y="6070"/>
                  </a:lnTo>
                  <a:cubicBezTo>
                    <a:pt x="7890" y="6376"/>
                    <a:pt x="7598" y="6584"/>
                    <a:pt x="7258" y="6637"/>
                  </a:cubicBezTo>
                  <a:lnTo>
                    <a:pt x="1195" y="7505"/>
                  </a:lnTo>
                  <a:cubicBezTo>
                    <a:pt x="340" y="7628"/>
                    <a:pt x="0" y="8676"/>
                    <a:pt x="613" y="9276"/>
                  </a:cubicBezTo>
                  <a:lnTo>
                    <a:pt x="4996" y="13558"/>
                  </a:lnTo>
                  <a:cubicBezTo>
                    <a:pt x="5242" y="13799"/>
                    <a:pt x="5355" y="14144"/>
                    <a:pt x="5298" y="14479"/>
                  </a:cubicBezTo>
                  <a:lnTo>
                    <a:pt x="4250" y="20519"/>
                  </a:lnTo>
                  <a:cubicBezTo>
                    <a:pt x="4133" y="21187"/>
                    <a:pt x="4666" y="21735"/>
                    <a:pt x="5273" y="21735"/>
                  </a:cubicBezTo>
                  <a:cubicBezTo>
                    <a:pt x="5432" y="21735"/>
                    <a:pt x="5597" y="21697"/>
                    <a:pt x="5756" y="21614"/>
                  </a:cubicBezTo>
                  <a:lnTo>
                    <a:pt x="11181" y="18767"/>
                  </a:lnTo>
                  <a:cubicBezTo>
                    <a:pt x="11327" y="18689"/>
                    <a:pt x="11488" y="18650"/>
                    <a:pt x="11650" y="18650"/>
                  </a:cubicBezTo>
                  <a:cubicBezTo>
                    <a:pt x="11772" y="18650"/>
                    <a:pt x="11895" y="18672"/>
                    <a:pt x="12013" y="18715"/>
                  </a:cubicBezTo>
                  <a:cubicBezTo>
                    <a:pt x="12059" y="18728"/>
                    <a:pt x="12102" y="18748"/>
                    <a:pt x="12149" y="18771"/>
                  </a:cubicBezTo>
                  <a:lnTo>
                    <a:pt x="17566" y="21628"/>
                  </a:lnTo>
                  <a:cubicBezTo>
                    <a:pt x="17725" y="21713"/>
                    <a:pt x="17890" y="21751"/>
                    <a:pt x="18051" y="21751"/>
                  </a:cubicBezTo>
                  <a:cubicBezTo>
                    <a:pt x="18654" y="21751"/>
                    <a:pt x="19188" y="21209"/>
                    <a:pt x="19076" y="20537"/>
                  </a:cubicBezTo>
                  <a:lnTo>
                    <a:pt x="18047" y="14498"/>
                  </a:lnTo>
                  <a:cubicBezTo>
                    <a:pt x="17991" y="14158"/>
                    <a:pt x="18104" y="13818"/>
                    <a:pt x="18344" y="13578"/>
                  </a:cubicBezTo>
                  <a:lnTo>
                    <a:pt x="22740" y="9309"/>
                  </a:lnTo>
                  <a:cubicBezTo>
                    <a:pt x="23359" y="8709"/>
                    <a:pt x="23019" y="7661"/>
                    <a:pt x="22169" y="7537"/>
                  </a:cubicBezTo>
                  <a:lnTo>
                    <a:pt x="16106" y="6650"/>
                  </a:lnTo>
                  <a:cubicBezTo>
                    <a:pt x="15766" y="6598"/>
                    <a:pt x="15478" y="6386"/>
                    <a:pt x="15328" y="6079"/>
                  </a:cubicBezTo>
                  <a:lnTo>
                    <a:pt x="12621" y="578"/>
                  </a:lnTo>
                  <a:cubicBezTo>
                    <a:pt x="12471" y="262"/>
                    <a:pt x="12192" y="77"/>
                    <a:pt x="11889" y="21"/>
                  </a:cubicBezTo>
                  <a:cubicBezTo>
                    <a:pt x="11822" y="7"/>
                    <a:pt x="11753" y="0"/>
                    <a:pt x="116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4"/>
            <p:cNvSpPr/>
            <p:nvPr/>
          </p:nvSpPr>
          <p:spPr>
            <a:xfrm>
              <a:off x="5724192" y="2122659"/>
              <a:ext cx="404467" cy="766235"/>
            </a:xfrm>
            <a:custGeom>
              <a:avLst/>
              <a:gdLst/>
              <a:ahLst/>
              <a:cxnLst/>
              <a:rect l="l" t="t" r="r" b="b"/>
              <a:pathLst>
                <a:path w="11471" h="21731" extrusionOk="0">
                  <a:moveTo>
                    <a:pt x="0" y="1"/>
                  </a:moveTo>
                  <a:lnTo>
                    <a:pt x="0" y="1"/>
                  </a:lnTo>
                  <a:cubicBezTo>
                    <a:pt x="43" y="5671"/>
                    <a:pt x="90" y="12924"/>
                    <a:pt x="124" y="18695"/>
                  </a:cubicBezTo>
                  <a:cubicBezTo>
                    <a:pt x="170" y="18708"/>
                    <a:pt x="213" y="18728"/>
                    <a:pt x="260" y="18751"/>
                  </a:cubicBezTo>
                  <a:lnTo>
                    <a:pt x="5677" y="21608"/>
                  </a:lnTo>
                  <a:cubicBezTo>
                    <a:pt x="5836" y="21693"/>
                    <a:pt x="6001" y="21731"/>
                    <a:pt x="6162" y="21731"/>
                  </a:cubicBezTo>
                  <a:cubicBezTo>
                    <a:pt x="6765" y="21731"/>
                    <a:pt x="7299" y="21189"/>
                    <a:pt x="7187" y="20517"/>
                  </a:cubicBezTo>
                  <a:lnTo>
                    <a:pt x="6158" y="14478"/>
                  </a:lnTo>
                  <a:cubicBezTo>
                    <a:pt x="6102" y="14138"/>
                    <a:pt x="6215" y="13798"/>
                    <a:pt x="6455" y="13558"/>
                  </a:cubicBezTo>
                  <a:lnTo>
                    <a:pt x="10851" y="9289"/>
                  </a:lnTo>
                  <a:cubicBezTo>
                    <a:pt x="11470" y="8689"/>
                    <a:pt x="11130" y="7641"/>
                    <a:pt x="10280" y="7517"/>
                  </a:cubicBezTo>
                  <a:lnTo>
                    <a:pt x="4217" y="6630"/>
                  </a:lnTo>
                  <a:cubicBezTo>
                    <a:pt x="3877" y="6578"/>
                    <a:pt x="3589" y="6366"/>
                    <a:pt x="3439" y="6059"/>
                  </a:cubicBezTo>
                  <a:lnTo>
                    <a:pt x="732" y="558"/>
                  </a:lnTo>
                  <a:cubicBezTo>
                    <a:pt x="582" y="242"/>
                    <a:pt x="303" y="57"/>
                    <a:pt x="0" y="1"/>
                  </a:cubicBezTo>
                  <a:close/>
                </a:path>
              </a:pathLst>
            </a:custGeom>
            <a:solidFill>
              <a:schemeClr val="dk1">
                <a:alpha val="1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4"/>
            <p:cNvSpPr/>
            <p:nvPr/>
          </p:nvSpPr>
          <p:spPr>
            <a:xfrm>
              <a:off x="5518555" y="2455092"/>
              <a:ext cx="78489" cy="69921"/>
            </a:xfrm>
            <a:custGeom>
              <a:avLst/>
              <a:gdLst/>
              <a:ahLst/>
              <a:cxnLst/>
              <a:rect l="l" t="t" r="r" b="b"/>
              <a:pathLst>
                <a:path w="2226" h="1983" extrusionOk="0">
                  <a:moveTo>
                    <a:pt x="1112" y="1"/>
                  </a:moveTo>
                  <a:cubicBezTo>
                    <a:pt x="694" y="1"/>
                    <a:pt x="307" y="265"/>
                    <a:pt x="170" y="682"/>
                  </a:cubicBezTo>
                  <a:cubicBezTo>
                    <a:pt x="1" y="1201"/>
                    <a:pt x="284" y="1763"/>
                    <a:pt x="804" y="1933"/>
                  </a:cubicBezTo>
                  <a:cubicBezTo>
                    <a:pt x="906" y="1967"/>
                    <a:pt x="1010" y="1983"/>
                    <a:pt x="1112" y="1983"/>
                  </a:cubicBezTo>
                  <a:cubicBezTo>
                    <a:pt x="1529" y="1983"/>
                    <a:pt x="1919" y="1717"/>
                    <a:pt x="2055" y="1297"/>
                  </a:cubicBezTo>
                  <a:cubicBezTo>
                    <a:pt x="2225" y="776"/>
                    <a:pt x="1942" y="220"/>
                    <a:pt x="1423" y="50"/>
                  </a:cubicBezTo>
                  <a:cubicBezTo>
                    <a:pt x="1319" y="17"/>
                    <a:pt x="1215" y="1"/>
                    <a:pt x="1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4"/>
            <p:cNvSpPr/>
            <p:nvPr/>
          </p:nvSpPr>
          <p:spPr>
            <a:xfrm>
              <a:off x="5877856" y="2427977"/>
              <a:ext cx="61141" cy="54547"/>
            </a:xfrm>
            <a:custGeom>
              <a:avLst/>
              <a:gdLst/>
              <a:ahLst/>
              <a:cxnLst/>
              <a:rect l="l" t="t" r="r" b="b"/>
              <a:pathLst>
                <a:path w="1734" h="1547" extrusionOk="0">
                  <a:moveTo>
                    <a:pt x="866" y="1"/>
                  </a:moveTo>
                  <a:cubicBezTo>
                    <a:pt x="541" y="1"/>
                    <a:pt x="239" y="209"/>
                    <a:pt x="133" y="536"/>
                  </a:cubicBezTo>
                  <a:cubicBezTo>
                    <a:pt x="1" y="937"/>
                    <a:pt x="223" y="1375"/>
                    <a:pt x="629" y="1508"/>
                  </a:cubicBezTo>
                  <a:cubicBezTo>
                    <a:pt x="707" y="1534"/>
                    <a:pt x="787" y="1546"/>
                    <a:pt x="867" y="1546"/>
                  </a:cubicBezTo>
                  <a:cubicBezTo>
                    <a:pt x="1190" y="1546"/>
                    <a:pt x="1496" y="1339"/>
                    <a:pt x="1602" y="1012"/>
                  </a:cubicBezTo>
                  <a:cubicBezTo>
                    <a:pt x="1734" y="606"/>
                    <a:pt x="1511" y="172"/>
                    <a:pt x="1106" y="39"/>
                  </a:cubicBezTo>
                  <a:cubicBezTo>
                    <a:pt x="1026" y="13"/>
                    <a:pt x="945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4"/>
            <p:cNvSpPr/>
            <p:nvPr/>
          </p:nvSpPr>
          <p:spPr>
            <a:xfrm>
              <a:off x="5751166" y="2578503"/>
              <a:ext cx="124961" cy="78841"/>
            </a:xfrm>
            <a:custGeom>
              <a:avLst/>
              <a:gdLst/>
              <a:ahLst/>
              <a:cxnLst/>
              <a:rect l="l" t="t" r="r" b="b"/>
              <a:pathLst>
                <a:path w="3544" h="2236" extrusionOk="0">
                  <a:moveTo>
                    <a:pt x="3084" y="1"/>
                  </a:moveTo>
                  <a:lnTo>
                    <a:pt x="345" y="667"/>
                  </a:lnTo>
                  <a:cubicBezTo>
                    <a:pt x="345" y="667"/>
                    <a:pt x="0" y="2178"/>
                    <a:pt x="1776" y="2234"/>
                  </a:cubicBezTo>
                  <a:cubicBezTo>
                    <a:pt x="1799" y="2235"/>
                    <a:pt x="1823" y="2236"/>
                    <a:pt x="1845" y="2236"/>
                  </a:cubicBezTo>
                  <a:cubicBezTo>
                    <a:pt x="3544" y="2236"/>
                    <a:pt x="3084" y="1"/>
                    <a:pt x="3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4"/>
            <p:cNvSpPr/>
            <p:nvPr/>
          </p:nvSpPr>
          <p:spPr>
            <a:xfrm>
              <a:off x="5429841" y="2567925"/>
              <a:ext cx="169495" cy="108671"/>
            </a:xfrm>
            <a:custGeom>
              <a:avLst/>
              <a:gdLst/>
              <a:ahLst/>
              <a:cxnLst/>
              <a:rect l="l" t="t" r="r" b="b"/>
              <a:pathLst>
                <a:path w="4807" h="3082" extrusionOk="0">
                  <a:moveTo>
                    <a:pt x="2228" y="0"/>
                  </a:moveTo>
                  <a:cubicBezTo>
                    <a:pt x="1074" y="0"/>
                    <a:pt x="137" y="566"/>
                    <a:pt x="71" y="1345"/>
                  </a:cubicBezTo>
                  <a:cubicBezTo>
                    <a:pt x="1" y="2190"/>
                    <a:pt x="987" y="2959"/>
                    <a:pt x="2276" y="3068"/>
                  </a:cubicBezTo>
                  <a:cubicBezTo>
                    <a:pt x="2378" y="3077"/>
                    <a:pt x="2479" y="3081"/>
                    <a:pt x="2579" y="3081"/>
                  </a:cubicBezTo>
                  <a:cubicBezTo>
                    <a:pt x="3733" y="3081"/>
                    <a:pt x="4671" y="2515"/>
                    <a:pt x="4737" y="1737"/>
                  </a:cubicBezTo>
                  <a:cubicBezTo>
                    <a:pt x="4807" y="891"/>
                    <a:pt x="3820" y="122"/>
                    <a:pt x="2531" y="13"/>
                  </a:cubicBezTo>
                  <a:cubicBezTo>
                    <a:pt x="2429" y="4"/>
                    <a:pt x="2328" y="0"/>
                    <a:pt x="2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4"/>
            <p:cNvSpPr/>
            <p:nvPr/>
          </p:nvSpPr>
          <p:spPr>
            <a:xfrm>
              <a:off x="5866044" y="2526811"/>
              <a:ext cx="173197" cy="110470"/>
            </a:xfrm>
            <a:custGeom>
              <a:avLst/>
              <a:gdLst/>
              <a:ahLst/>
              <a:cxnLst/>
              <a:rect l="l" t="t" r="r" b="b"/>
              <a:pathLst>
                <a:path w="4912" h="3133" extrusionOk="0">
                  <a:moveTo>
                    <a:pt x="2801" y="0"/>
                  </a:moveTo>
                  <a:cubicBezTo>
                    <a:pt x="2601" y="0"/>
                    <a:pt x="2393" y="18"/>
                    <a:pt x="2182" y="56"/>
                  </a:cubicBezTo>
                  <a:cubicBezTo>
                    <a:pt x="907" y="287"/>
                    <a:pt x="0" y="1151"/>
                    <a:pt x="152" y="1982"/>
                  </a:cubicBezTo>
                  <a:cubicBezTo>
                    <a:pt x="274" y="2679"/>
                    <a:pt x="1099" y="3133"/>
                    <a:pt x="2106" y="3133"/>
                  </a:cubicBezTo>
                  <a:cubicBezTo>
                    <a:pt x="2306" y="3133"/>
                    <a:pt x="2514" y="3115"/>
                    <a:pt x="2725" y="3077"/>
                  </a:cubicBezTo>
                  <a:cubicBezTo>
                    <a:pt x="4000" y="2846"/>
                    <a:pt x="4912" y="1987"/>
                    <a:pt x="4760" y="1151"/>
                  </a:cubicBezTo>
                  <a:cubicBezTo>
                    <a:pt x="4634" y="454"/>
                    <a:pt x="3809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4"/>
            <p:cNvSpPr/>
            <p:nvPr/>
          </p:nvSpPr>
          <p:spPr>
            <a:xfrm>
              <a:off x="5552052" y="2556254"/>
              <a:ext cx="346676" cy="57262"/>
            </a:xfrm>
            <a:custGeom>
              <a:avLst/>
              <a:gdLst/>
              <a:ahLst/>
              <a:cxnLst/>
              <a:rect l="l" t="t" r="r" b="b"/>
              <a:pathLst>
                <a:path w="9832" h="1624" extrusionOk="0">
                  <a:moveTo>
                    <a:pt x="9638" y="0"/>
                  </a:moveTo>
                  <a:cubicBezTo>
                    <a:pt x="9607" y="0"/>
                    <a:pt x="9575" y="9"/>
                    <a:pt x="9548" y="28"/>
                  </a:cubicBezTo>
                  <a:cubicBezTo>
                    <a:pt x="7957" y="1040"/>
                    <a:pt x="5426" y="1277"/>
                    <a:pt x="3398" y="1277"/>
                  </a:cubicBezTo>
                  <a:cubicBezTo>
                    <a:pt x="1623" y="1277"/>
                    <a:pt x="234" y="1095"/>
                    <a:pt x="203" y="1091"/>
                  </a:cubicBezTo>
                  <a:cubicBezTo>
                    <a:pt x="195" y="1089"/>
                    <a:pt x="186" y="1089"/>
                    <a:pt x="178" y="1089"/>
                  </a:cubicBezTo>
                  <a:cubicBezTo>
                    <a:pt x="98" y="1089"/>
                    <a:pt x="27" y="1151"/>
                    <a:pt x="14" y="1237"/>
                  </a:cubicBezTo>
                  <a:cubicBezTo>
                    <a:pt x="0" y="1326"/>
                    <a:pt x="66" y="1411"/>
                    <a:pt x="161" y="1425"/>
                  </a:cubicBezTo>
                  <a:cubicBezTo>
                    <a:pt x="279" y="1444"/>
                    <a:pt x="1663" y="1623"/>
                    <a:pt x="3419" y="1623"/>
                  </a:cubicBezTo>
                  <a:cubicBezTo>
                    <a:pt x="5482" y="1623"/>
                    <a:pt x="8060" y="1374"/>
                    <a:pt x="9727" y="311"/>
                  </a:cubicBezTo>
                  <a:cubicBezTo>
                    <a:pt x="9807" y="263"/>
                    <a:pt x="9831" y="160"/>
                    <a:pt x="9779" y="80"/>
                  </a:cubicBezTo>
                  <a:cubicBezTo>
                    <a:pt x="9749" y="28"/>
                    <a:pt x="9694" y="0"/>
                    <a:pt x="9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804051" y="2745558"/>
            <a:ext cx="6586464" cy="2243158"/>
            <a:chOff x="2525960" y="3119836"/>
            <a:chExt cx="13172928" cy="448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ounded Rectangle 125"/>
                <p:cNvSpPr/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Phân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đọc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: a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phần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b, a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tử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còn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gọi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tắt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tử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), b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mẫu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còn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gọi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tắt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mẫu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). </a:t>
                  </a:r>
                </a:p>
              </p:txBody>
            </p:sp>
          </mc:Choice>
          <mc:Fallback xmlns="">
            <p:sp>
              <p:nvSpPr>
                <p:cNvPr id="126" name="Rounded Rectangle 1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8906" y="189782"/>
            <a:ext cx="1224951" cy="39681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Ví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dụ</a:t>
            </a:r>
            <a:r>
              <a:rPr lang="en-US" sz="2400" b="1" dirty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1381" y="798983"/>
            <a:ext cx="742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93630" y="1473036"/>
            <a:ext cx="43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11,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-3;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93630" y="2147088"/>
            <a:ext cx="43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-7,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-5;</a:t>
            </a:r>
            <a:endParaRPr lang="vi-V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76377" y="2721199"/>
            <a:ext cx="138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61381" y="3295310"/>
                <a:ext cx="6659593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</a:t>
                </a:r>
                <a:r>
                  <a:rPr lang="en-US" sz="2400" dirty="0" err="1"/>
                  <a:t>Viết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2400" dirty="0"/>
                  <a:t> ; </a:t>
                </a:r>
                <a:r>
                  <a:rPr lang="en-US" sz="2400" dirty="0" err="1"/>
                  <a:t>đọc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:r>
                  <a:rPr lang="en-US" sz="2400" dirty="0" err="1"/>
                  <a:t>mười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âm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</a:t>
                </a:r>
                <a:r>
                  <a:rPr lang="en-US" sz="2400" dirty="0"/>
                  <a:t>. </a:t>
                </a:r>
                <a:endParaRPr lang="vi-VN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81" y="3295310"/>
                <a:ext cx="6659593" cy="613886"/>
              </a:xfrm>
              <a:prstGeom prst="rect">
                <a:avLst/>
              </a:prstGeom>
              <a:blipFill>
                <a:blip r:embed="rId2"/>
                <a:stretch>
                  <a:fillRect l="-1372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61381" y="4056167"/>
                <a:ext cx="6659593" cy="614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</a:t>
                </a:r>
                <a:r>
                  <a:rPr lang="en-US" sz="2400" dirty="0" err="1"/>
                  <a:t>Viết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/>
                  <a:t> ; </a:t>
                </a:r>
                <a:r>
                  <a:rPr lang="en-US" sz="2400" dirty="0" err="1"/>
                  <a:t>đọc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:r>
                  <a:rPr lang="en-US" sz="2400" dirty="0" err="1"/>
                  <a:t>âm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bảy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âm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năm</a:t>
                </a:r>
                <a:r>
                  <a:rPr lang="en-US" sz="2400" dirty="0"/>
                  <a:t>.</a:t>
                </a:r>
                <a:endParaRPr lang="vi-VN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81" y="4056167"/>
                <a:ext cx="6659593" cy="614399"/>
              </a:xfrm>
              <a:prstGeom prst="rect">
                <a:avLst/>
              </a:prstGeom>
              <a:blipFill>
                <a:blip r:embed="rId3"/>
                <a:stretch>
                  <a:fillRect l="-1372"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46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2184</Words>
  <Application>Microsoft Office PowerPoint</Application>
  <PresentationFormat>On-screen Show (16:9)</PresentationFormat>
  <Paragraphs>248</Paragraphs>
  <Slides>37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Calibri</vt:lpstr>
      <vt:lpstr>Wingdings</vt:lpstr>
      <vt:lpstr>Bellota Text</vt:lpstr>
      <vt:lpstr>Roboto Condensed</vt:lpstr>
      <vt:lpstr>Cambria Math</vt:lpstr>
      <vt:lpstr>Arial</vt:lpstr>
      <vt:lpstr>Didact Gothic</vt:lpstr>
      <vt:lpstr>Odibee Sans</vt:lpstr>
      <vt:lpstr>Abel</vt:lpstr>
      <vt:lpstr>End of the School Year by Slidesgo</vt:lpstr>
      <vt:lpstr>CHÀO MỪNG CÁC EM ĐẾN VỚI TIẾT HỌC!</vt:lpstr>
      <vt:lpstr>KHỞI ĐỘNG</vt:lpstr>
      <vt:lpstr>PowerPoint Presentation</vt:lpstr>
      <vt:lpstr>Khái niệm phân số</vt:lpstr>
      <vt:lpstr>Khái niệm phân số</vt:lpstr>
      <vt:lpstr>PowerPoint Presentation</vt:lpstr>
      <vt:lpstr>A PICTURE IS WORTH A THOUSAND WORDS</vt:lpstr>
      <vt:lpstr>PowerPoint Presentation</vt:lpstr>
      <vt:lpstr>PowerPoint Presentation</vt:lpstr>
      <vt:lpstr>Luyện tập 1. </vt:lpstr>
      <vt:lpstr>Luyện tập 2. </vt:lpstr>
      <vt:lpstr>PowerPoint Presentation</vt:lpstr>
      <vt:lpstr>PHÂN SỐ BẰNG NHAU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3. </vt:lpstr>
      <vt:lpstr>TÍNH CHẤT CƠ BẢN CỦA PHÂN SỐ</vt:lpstr>
      <vt:lpstr>PowerPoint Presentation</vt:lpstr>
      <vt:lpstr>PowerPoint Presentation</vt:lpstr>
      <vt:lpstr>PowerPoint Presentation</vt:lpstr>
      <vt:lpstr>Luyện tập 4. </vt:lpstr>
      <vt:lpstr>PowerPoint Presentation</vt:lpstr>
      <vt:lpstr>PowerPoint Presentation</vt:lpstr>
      <vt:lpstr>PowerPoint Presentation</vt:lpstr>
      <vt:lpstr>PowerPoint Presentation</vt:lpstr>
      <vt:lpstr>Các bước thực hiện quy đồng mẫu nhiều phân số.</vt:lpstr>
      <vt:lpstr>Quy đồng mẫu những phân số sau:</vt:lpstr>
      <vt:lpstr>2. Các cặp phân số số sau có bằng nhau không? Vì sao?</vt:lpstr>
      <vt:lpstr>PowerPoint Presentation</vt:lpstr>
      <vt:lpstr>PowerPoint Presentation</vt:lpstr>
      <vt:lpstr>IRREGULAR VERBS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HỌC!</dc:title>
  <dc:creator>VnTeach.Com</dc:creator>
  <cp:keywords>VnTeach.Com</cp:keywords>
  <cp:lastModifiedBy>Trang Phạm</cp:lastModifiedBy>
  <cp:revision>1</cp:revision>
  <dcterms:modified xsi:type="dcterms:W3CDTF">2024-03-03T04:14:09Z</dcterms:modified>
</cp:coreProperties>
</file>