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2" r:id="rId7"/>
    <p:sldId id="269" r:id="rId8"/>
    <p:sldId id="261" r:id="rId9"/>
    <p:sldId id="263" r:id="rId10"/>
    <p:sldId id="265" r:id="rId11"/>
    <p:sldId id="264" r:id="rId12"/>
    <p:sldId id="267" r:id="rId13"/>
    <p:sldId id="266" r:id="rId14"/>
    <p:sldId id="268" r:id="rId15"/>
  </p:sldIdLst>
  <p:sldSz cx="18288000" cy="10287000"/>
  <p:notesSz cx="6858000" cy="9144000"/>
  <p:embeddedFontLst>
    <p:embeddedFont>
      <p:font typeface="BM Hanna" panose="020B0604020202020204" charset="-127"/>
      <p:regular r:id="rId16"/>
    </p:embeddedFont>
    <p:embeddedFont>
      <p:font typeface="Amasis MT Pro Black" panose="02040A04050005020304" pitchFamily="18" charset="0"/>
      <p:bold r:id="rId17"/>
      <p:boldItalic r:id="rId18"/>
    </p:embeddedFont>
    <p:embeddedFont>
      <p:font typeface="Baguet Script" panose="00000500000000000000" pitchFamily="2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omic Sans MS" panose="030F0702030302020204" pitchFamily="66" charset="0"/>
      <p:regular r:id="rId24"/>
      <p:bold r:id="rId25"/>
      <p:italic r:id="rId26"/>
      <p:boldItalic r:id="rId27"/>
    </p:embeddedFont>
    <p:embeddedFont>
      <p:font typeface="Jingleberry" panose="02000A03000000000000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E48562-9D51-429E-853C-A56033952699}" v="135" dt="2023-06-26T05:47:06.0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1AE48562-9D51-429E-853C-A56033952699}"/>
    <pc:docChg chg="undo custSel addSld delSld modSld sldOrd">
      <pc:chgData name="Duyên Lương" userId="3a9e482f-ceb4-484a-8eab-f708ff3e9a36" providerId="ADAL" clId="{1AE48562-9D51-429E-853C-A56033952699}" dt="2023-06-26T05:47:06.003" v="2026"/>
      <pc:docMkLst>
        <pc:docMk/>
      </pc:docMkLst>
      <pc:sldChg chg="addSp modSp mod modTransition">
        <pc:chgData name="Duyên Lương" userId="3a9e482f-ceb4-484a-8eab-f708ff3e9a36" providerId="ADAL" clId="{1AE48562-9D51-429E-853C-A56033952699}" dt="2023-06-26T05:47:06.003" v="2026"/>
        <pc:sldMkLst>
          <pc:docMk/>
          <pc:sldMk cId="0" sldId="256"/>
        </pc:sldMkLst>
        <pc:spChg chg="mod">
          <ac:chgData name="Duyên Lương" userId="3a9e482f-ceb4-484a-8eab-f708ff3e9a36" providerId="ADAL" clId="{1AE48562-9D51-429E-853C-A56033952699}" dt="2023-06-26T05:05:56.573" v="99" actId="1076"/>
          <ac:spMkLst>
            <pc:docMk/>
            <pc:sldMk cId="0" sldId="256"/>
            <ac:spMk id="4" creationId="{00000000-0000-0000-0000-000000000000}"/>
          </ac:spMkLst>
        </pc:spChg>
        <pc:spChg chg="mod">
          <ac:chgData name="Duyên Lương" userId="3a9e482f-ceb4-484a-8eab-f708ff3e9a36" providerId="ADAL" clId="{1AE48562-9D51-429E-853C-A56033952699}" dt="2023-06-26T05:04:39.780" v="26" actId="1076"/>
          <ac:spMkLst>
            <pc:docMk/>
            <pc:sldMk cId="0" sldId="256"/>
            <ac:spMk id="9" creationId="{00000000-0000-0000-0000-000000000000}"/>
          </ac:spMkLst>
        </pc:spChg>
        <pc:spChg chg="mod">
          <ac:chgData name="Duyên Lương" userId="3a9e482f-ceb4-484a-8eab-f708ff3e9a36" providerId="ADAL" clId="{1AE48562-9D51-429E-853C-A56033952699}" dt="2023-06-26T05:04:22.472" v="22" actId="1076"/>
          <ac:spMkLst>
            <pc:docMk/>
            <pc:sldMk cId="0" sldId="256"/>
            <ac:spMk id="12" creationId="{00000000-0000-0000-0000-000000000000}"/>
          </ac:spMkLst>
        </pc:spChg>
        <pc:spChg chg="add mod">
          <ac:chgData name="Duyên Lương" userId="3a9e482f-ceb4-484a-8eab-f708ff3e9a36" providerId="ADAL" clId="{1AE48562-9D51-429E-853C-A56033952699}" dt="2023-06-26T05:05:58.570" v="100" actId="1076"/>
          <ac:spMkLst>
            <pc:docMk/>
            <pc:sldMk cId="0" sldId="256"/>
            <ac:spMk id="13" creationId="{4B97E1A8-EB47-808C-A0A5-2C74FC9E2D13}"/>
          </ac:spMkLst>
        </pc:spChg>
        <pc:grpChg chg="mod">
          <ac:chgData name="Duyên Lương" userId="3a9e482f-ceb4-484a-8eab-f708ff3e9a36" providerId="ADAL" clId="{1AE48562-9D51-429E-853C-A56033952699}" dt="2023-06-26T05:04:26.338" v="24" actId="1076"/>
          <ac:grpSpMkLst>
            <pc:docMk/>
            <pc:sldMk cId="0" sldId="256"/>
            <ac:grpSpMk id="10" creationId="{00000000-0000-0000-0000-000000000000}"/>
          </ac:grpSpMkLst>
        </pc:grpChg>
      </pc:sldChg>
      <pc:sldChg chg="addSp modSp mod modTransition">
        <pc:chgData name="Duyên Lương" userId="3a9e482f-ceb4-484a-8eab-f708ff3e9a36" providerId="ADAL" clId="{1AE48562-9D51-429E-853C-A56033952699}" dt="2023-06-26T05:47:06.003" v="2026"/>
        <pc:sldMkLst>
          <pc:docMk/>
          <pc:sldMk cId="0" sldId="257"/>
        </pc:sldMkLst>
        <pc:spChg chg="mod">
          <ac:chgData name="Duyên Lương" userId="3a9e482f-ceb4-484a-8eab-f708ff3e9a36" providerId="ADAL" clId="{1AE48562-9D51-429E-853C-A56033952699}" dt="2023-06-26T05:05:03.606" v="65" actId="14100"/>
          <ac:spMkLst>
            <pc:docMk/>
            <pc:sldMk cId="0" sldId="257"/>
            <ac:spMk id="3" creationId="{00000000-0000-0000-0000-000000000000}"/>
          </ac:spMkLst>
        </pc:spChg>
        <pc:spChg chg="mod">
          <ac:chgData name="Duyên Lương" userId="3a9e482f-ceb4-484a-8eab-f708ff3e9a36" providerId="ADAL" clId="{1AE48562-9D51-429E-853C-A56033952699}" dt="2023-06-26T05:05:04.570" v="66" actId="1076"/>
          <ac:spMkLst>
            <pc:docMk/>
            <pc:sldMk cId="0" sldId="257"/>
            <ac:spMk id="4" creationId="{00000000-0000-0000-0000-000000000000}"/>
          </ac:spMkLst>
        </pc:spChg>
        <pc:spChg chg="mod">
          <ac:chgData name="Duyên Lương" userId="3a9e482f-ceb4-484a-8eab-f708ff3e9a36" providerId="ADAL" clId="{1AE48562-9D51-429E-853C-A56033952699}" dt="2023-06-26T05:06:35.858" v="129" actId="1076"/>
          <ac:spMkLst>
            <pc:docMk/>
            <pc:sldMk cId="0" sldId="257"/>
            <ac:spMk id="5" creationId="{00000000-0000-0000-0000-000000000000}"/>
          </ac:spMkLst>
        </pc:spChg>
        <pc:spChg chg="mod">
          <ac:chgData name="Duyên Lương" userId="3a9e482f-ceb4-484a-8eab-f708ff3e9a36" providerId="ADAL" clId="{1AE48562-9D51-429E-853C-A56033952699}" dt="2023-06-26T05:05:07.086" v="67" actId="1076"/>
          <ac:spMkLst>
            <pc:docMk/>
            <pc:sldMk cId="0" sldId="257"/>
            <ac:spMk id="6" creationId="{00000000-0000-0000-0000-000000000000}"/>
          </ac:spMkLst>
        </pc:spChg>
        <pc:spChg chg="add mod">
          <ac:chgData name="Duyên Lương" userId="3a9e482f-ceb4-484a-8eab-f708ff3e9a36" providerId="ADAL" clId="{1AE48562-9D51-429E-853C-A56033952699}" dt="2023-06-26T05:06:34.610" v="128" actId="1076"/>
          <ac:spMkLst>
            <pc:docMk/>
            <pc:sldMk cId="0" sldId="257"/>
            <ac:spMk id="7" creationId="{61C93AED-0440-B1C2-EEAF-E3B4743A3FCB}"/>
          </ac:spMkLst>
        </pc:spChg>
      </pc:sldChg>
      <pc:sldChg chg="addSp delSp modSp mod ord modTransition">
        <pc:chgData name="Duyên Lương" userId="3a9e482f-ceb4-484a-8eab-f708ff3e9a36" providerId="ADAL" clId="{1AE48562-9D51-429E-853C-A56033952699}" dt="2023-06-26T05:47:06.003" v="2026"/>
        <pc:sldMkLst>
          <pc:docMk/>
          <pc:sldMk cId="0" sldId="258"/>
        </pc:sldMkLst>
        <pc:spChg chg="mod ord">
          <ac:chgData name="Duyên Lương" userId="3a9e482f-ceb4-484a-8eab-f708ff3e9a36" providerId="ADAL" clId="{1AE48562-9D51-429E-853C-A56033952699}" dt="2023-06-26T05:08:18.614" v="203" actId="1076"/>
          <ac:spMkLst>
            <pc:docMk/>
            <pc:sldMk cId="0" sldId="258"/>
            <ac:spMk id="8" creationId="{00000000-0000-0000-0000-000000000000}"/>
          </ac:spMkLst>
        </pc:spChg>
        <pc:spChg chg="mod">
          <ac:chgData name="Duyên Lương" userId="3a9e482f-ceb4-484a-8eab-f708ff3e9a36" providerId="ADAL" clId="{1AE48562-9D51-429E-853C-A56033952699}" dt="2023-06-26T05:08:25.670" v="205" actId="1076"/>
          <ac:spMkLst>
            <pc:docMk/>
            <pc:sldMk cId="0" sldId="258"/>
            <ac:spMk id="10" creationId="{00000000-0000-0000-0000-000000000000}"/>
          </ac:spMkLst>
        </pc:spChg>
        <pc:grpChg chg="mod">
          <ac:chgData name="Duyên Lương" userId="3a9e482f-ceb4-484a-8eab-f708ff3e9a36" providerId="ADAL" clId="{1AE48562-9D51-429E-853C-A56033952699}" dt="2023-06-26T05:08:27.036" v="206" actId="1076"/>
          <ac:grpSpMkLst>
            <pc:docMk/>
            <pc:sldMk cId="0" sldId="258"/>
            <ac:grpSpMk id="2" creationId="{00000000-0000-0000-0000-000000000000}"/>
          </ac:grpSpMkLst>
        </pc:grpChg>
        <pc:grpChg chg="del mod">
          <ac:chgData name="Duyên Lương" userId="3a9e482f-ceb4-484a-8eab-f708ff3e9a36" providerId="ADAL" clId="{1AE48562-9D51-429E-853C-A56033952699}" dt="2023-06-26T05:07:42.023" v="190" actId="478"/>
          <ac:grpSpMkLst>
            <pc:docMk/>
            <pc:sldMk cId="0" sldId="258"/>
            <ac:grpSpMk id="4" creationId="{00000000-0000-0000-0000-000000000000}"/>
          </ac:grpSpMkLst>
        </pc:grpChg>
        <pc:picChg chg="add mod">
          <ac:chgData name="Duyên Lương" userId="3a9e482f-ceb4-484a-8eab-f708ff3e9a36" providerId="ADAL" clId="{1AE48562-9D51-429E-853C-A56033952699}" dt="2023-06-26T05:08:13.032" v="199" actId="14100"/>
          <ac:picMkLst>
            <pc:docMk/>
            <pc:sldMk cId="0" sldId="258"/>
            <ac:picMk id="12" creationId="{19169506-198E-28E0-A470-A33D4FA9A4C6}"/>
          </ac:picMkLst>
        </pc:picChg>
      </pc:sldChg>
      <pc:sldChg chg="modSp mod modTransition">
        <pc:chgData name="Duyên Lương" userId="3a9e482f-ceb4-484a-8eab-f708ff3e9a36" providerId="ADAL" clId="{1AE48562-9D51-429E-853C-A56033952699}" dt="2023-06-26T05:47:06.003" v="2026"/>
        <pc:sldMkLst>
          <pc:docMk/>
          <pc:sldMk cId="0" sldId="259"/>
        </pc:sldMkLst>
        <pc:spChg chg="mod">
          <ac:chgData name="Duyên Lương" userId="3a9e482f-ceb4-484a-8eab-f708ff3e9a36" providerId="ADAL" clId="{1AE48562-9D51-429E-853C-A56033952699}" dt="2023-06-26T05:09:30.778" v="226" actId="1076"/>
          <ac:spMkLst>
            <pc:docMk/>
            <pc:sldMk cId="0" sldId="259"/>
            <ac:spMk id="2" creationId="{00000000-0000-0000-0000-000000000000}"/>
          </ac:spMkLst>
        </pc:spChg>
        <pc:spChg chg="mod">
          <ac:chgData name="Duyên Lương" userId="3a9e482f-ceb4-484a-8eab-f708ff3e9a36" providerId="ADAL" clId="{1AE48562-9D51-429E-853C-A56033952699}" dt="2023-06-26T05:09:35.018" v="228" actId="404"/>
          <ac:spMkLst>
            <pc:docMk/>
            <pc:sldMk cId="0" sldId="259"/>
            <ac:spMk id="3" creationId="{00000000-0000-0000-0000-000000000000}"/>
          </ac:spMkLst>
        </pc:spChg>
      </pc:sldChg>
      <pc:sldChg chg="addSp modSp mod ord modTransition modAnim">
        <pc:chgData name="Duyên Lương" userId="3a9e482f-ceb4-484a-8eab-f708ff3e9a36" providerId="ADAL" clId="{1AE48562-9D51-429E-853C-A56033952699}" dt="2023-06-26T05:47:06.003" v="2026"/>
        <pc:sldMkLst>
          <pc:docMk/>
          <pc:sldMk cId="0" sldId="260"/>
        </pc:sldMkLst>
        <pc:spChg chg="mod">
          <ac:chgData name="Duyên Lương" userId="3a9e482f-ceb4-484a-8eab-f708ff3e9a36" providerId="ADAL" clId="{1AE48562-9D51-429E-853C-A56033952699}" dt="2023-06-26T05:14:55.862" v="582" actId="123"/>
          <ac:spMkLst>
            <pc:docMk/>
            <pc:sldMk cId="0" sldId="260"/>
            <ac:spMk id="7" creationId="{00000000-0000-0000-0000-000000000000}"/>
          </ac:spMkLst>
        </pc:spChg>
        <pc:spChg chg="mod">
          <ac:chgData name="Duyên Lương" userId="3a9e482f-ceb4-484a-8eab-f708ff3e9a36" providerId="ADAL" clId="{1AE48562-9D51-429E-853C-A56033952699}" dt="2023-06-26T05:20:13.287" v="844" actId="1076"/>
          <ac:spMkLst>
            <pc:docMk/>
            <pc:sldMk cId="0" sldId="260"/>
            <ac:spMk id="14" creationId="{00000000-0000-0000-0000-000000000000}"/>
          </ac:spMkLst>
        </pc:spChg>
        <pc:spChg chg="mod">
          <ac:chgData name="Duyên Lương" userId="3a9e482f-ceb4-484a-8eab-f708ff3e9a36" providerId="ADAL" clId="{1AE48562-9D51-429E-853C-A56033952699}" dt="2023-06-26T05:20:33.240" v="848" actId="207"/>
          <ac:spMkLst>
            <pc:docMk/>
            <pc:sldMk cId="0" sldId="260"/>
            <ac:spMk id="15" creationId="{00000000-0000-0000-0000-000000000000}"/>
          </ac:spMkLst>
        </pc:spChg>
        <pc:spChg chg="mod">
          <ac:chgData name="Duyên Lương" userId="3a9e482f-ceb4-484a-8eab-f708ff3e9a36" providerId="ADAL" clId="{1AE48562-9D51-429E-853C-A56033952699}" dt="2023-06-26T05:15:10.357" v="588" actId="1076"/>
          <ac:spMkLst>
            <pc:docMk/>
            <pc:sldMk cId="0" sldId="260"/>
            <ac:spMk id="18" creationId="{00000000-0000-0000-0000-000000000000}"/>
          </ac:spMkLst>
        </pc:spChg>
        <pc:spChg chg="mod">
          <ac:chgData name="Duyên Lương" userId="3a9e482f-ceb4-484a-8eab-f708ff3e9a36" providerId="ADAL" clId="{1AE48562-9D51-429E-853C-A56033952699}" dt="2023-06-26T05:15:49.343" v="614" actId="1076"/>
          <ac:spMkLst>
            <pc:docMk/>
            <pc:sldMk cId="0" sldId="260"/>
            <ac:spMk id="21" creationId="{00000000-0000-0000-0000-000000000000}"/>
          </ac:spMkLst>
        </pc:spChg>
        <pc:spChg chg="mod">
          <ac:chgData name="Duyên Lương" userId="3a9e482f-ceb4-484a-8eab-f708ff3e9a36" providerId="ADAL" clId="{1AE48562-9D51-429E-853C-A56033952699}" dt="2023-06-26T05:15:59.604" v="619" actId="1076"/>
          <ac:spMkLst>
            <pc:docMk/>
            <pc:sldMk cId="0" sldId="260"/>
            <ac:spMk id="24" creationId="{00000000-0000-0000-0000-000000000000}"/>
          </ac:spMkLst>
        </pc:spChg>
        <pc:spChg chg="add mod">
          <ac:chgData name="Duyên Lương" userId="3a9e482f-ceb4-484a-8eab-f708ff3e9a36" providerId="ADAL" clId="{1AE48562-9D51-429E-853C-A56033952699}" dt="2023-06-26T05:16:48.029" v="635" actId="2711"/>
          <ac:spMkLst>
            <pc:docMk/>
            <pc:sldMk cId="0" sldId="260"/>
            <ac:spMk id="25" creationId="{AB114F8E-051B-2ADA-18FB-567DD1C611EB}"/>
          </ac:spMkLst>
        </pc:spChg>
        <pc:spChg chg="add mod">
          <ac:chgData name="Duyên Lương" userId="3a9e482f-ceb4-484a-8eab-f708ff3e9a36" providerId="ADAL" clId="{1AE48562-9D51-429E-853C-A56033952699}" dt="2023-06-26T05:20:07.018" v="843" actId="1037"/>
          <ac:spMkLst>
            <pc:docMk/>
            <pc:sldMk cId="0" sldId="260"/>
            <ac:spMk id="26" creationId="{8C75AFC9-C9BB-837F-49E9-4EB4CDA3E460}"/>
          </ac:spMkLst>
        </pc:spChg>
        <pc:spChg chg="add mod">
          <ac:chgData name="Duyên Lương" userId="3a9e482f-ceb4-484a-8eab-f708ff3e9a36" providerId="ADAL" clId="{1AE48562-9D51-429E-853C-A56033952699}" dt="2023-06-26T05:17:45.552" v="718" actId="20577"/>
          <ac:spMkLst>
            <pc:docMk/>
            <pc:sldMk cId="0" sldId="260"/>
            <ac:spMk id="27" creationId="{45FC9A59-5A27-7B08-4BEE-41EAD60B0DA2}"/>
          </ac:spMkLst>
        </pc:spChg>
        <pc:spChg chg="add mod">
          <ac:chgData name="Duyên Lương" userId="3a9e482f-ceb4-484a-8eab-f708ff3e9a36" providerId="ADAL" clId="{1AE48562-9D51-429E-853C-A56033952699}" dt="2023-06-26T05:18:09.853" v="819" actId="20577"/>
          <ac:spMkLst>
            <pc:docMk/>
            <pc:sldMk cId="0" sldId="260"/>
            <ac:spMk id="28" creationId="{B35056CE-1DF4-F324-2249-CFADA100C245}"/>
          </ac:spMkLst>
        </pc:spChg>
        <pc:spChg chg="add mod">
          <ac:chgData name="Duyên Lương" userId="3a9e482f-ceb4-484a-8eab-f708ff3e9a36" providerId="ADAL" clId="{1AE48562-9D51-429E-853C-A56033952699}" dt="2023-06-26T05:19:51.743" v="841" actId="207"/>
          <ac:spMkLst>
            <pc:docMk/>
            <pc:sldMk cId="0" sldId="260"/>
            <ac:spMk id="29" creationId="{E2E3E6E4-79DC-AE8D-9913-1435AC761255}"/>
          </ac:spMkLst>
        </pc:spChg>
        <pc:spChg chg="add mod">
          <ac:chgData name="Duyên Lương" userId="3a9e482f-ceb4-484a-8eab-f708ff3e9a36" providerId="ADAL" clId="{1AE48562-9D51-429E-853C-A56033952699}" dt="2023-06-26T05:20:23.344" v="847" actId="1076"/>
          <ac:spMkLst>
            <pc:docMk/>
            <pc:sldMk cId="0" sldId="260"/>
            <ac:spMk id="30" creationId="{506871D1-B672-86EE-C67B-F5D8B9176D82}"/>
          </ac:spMkLst>
        </pc:spChg>
        <pc:grpChg chg="mod">
          <ac:chgData name="Duyên Lương" userId="3a9e482f-ceb4-484a-8eab-f708ff3e9a36" providerId="ADAL" clId="{1AE48562-9D51-429E-853C-A56033952699}" dt="2023-06-26T05:12:13.176" v="400" actId="14100"/>
          <ac:grpSpMkLst>
            <pc:docMk/>
            <pc:sldMk cId="0" sldId="260"/>
            <ac:grpSpMk id="2" creationId="{00000000-0000-0000-0000-000000000000}"/>
          </ac:grpSpMkLst>
        </pc:grpChg>
        <pc:grpChg chg="mod">
          <ac:chgData name="Duyên Lương" userId="3a9e482f-ceb4-484a-8eab-f708ff3e9a36" providerId="ADAL" clId="{1AE48562-9D51-429E-853C-A56033952699}" dt="2023-06-26T05:14:53.756" v="581" actId="14100"/>
          <ac:grpSpMkLst>
            <pc:docMk/>
            <pc:sldMk cId="0" sldId="260"/>
            <ac:grpSpMk id="5" creationId="{00000000-0000-0000-0000-000000000000}"/>
          </ac:grpSpMkLst>
        </pc:grpChg>
        <pc:grpChg chg="mod">
          <ac:chgData name="Duyên Lương" userId="3a9e482f-ceb4-484a-8eab-f708ff3e9a36" providerId="ADAL" clId="{1AE48562-9D51-429E-853C-A56033952699}" dt="2023-06-26T05:17:05.723" v="639" actId="1076"/>
          <ac:grpSpMkLst>
            <pc:docMk/>
            <pc:sldMk cId="0" sldId="260"/>
            <ac:grpSpMk id="8" creationId="{00000000-0000-0000-0000-000000000000}"/>
          </ac:grpSpMkLst>
        </pc:grpChg>
        <pc:grpChg chg="mod">
          <ac:chgData name="Duyên Lương" userId="3a9e482f-ceb4-484a-8eab-f708ff3e9a36" providerId="ADAL" clId="{1AE48562-9D51-429E-853C-A56033952699}" dt="2023-06-26T05:17:07.637" v="640" actId="14100"/>
          <ac:grpSpMkLst>
            <pc:docMk/>
            <pc:sldMk cId="0" sldId="260"/>
            <ac:grpSpMk id="11" creationId="{00000000-0000-0000-0000-000000000000}"/>
          </ac:grpSpMkLst>
        </pc:grpChg>
        <pc:grpChg chg="mod">
          <ac:chgData name="Duyên Lương" userId="3a9e482f-ceb4-484a-8eab-f708ff3e9a36" providerId="ADAL" clId="{1AE48562-9D51-429E-853C-A56033952699}" dt="2023-06-26T05:22:40.657" v="867" actId="1076"/>
          <ac:grpSpMkLst>
            <pc:docMk/>
            <pc:sldMk cId="0" sldId="260"/>
            <ac:grpSpMk id="16" creationId="{00000000-0000-0000-0000-000000000000}"/>
          </ac:grpSpMkLst>
        </pc:grpChg>
        <pc:grpChg chg="mod">
          <ac:chgData name="Duyên Lương" userId="3a9e482f-ceb4-484a-8eab-f708ff3e9a36" providerId="ADAL" clId="{1AE48562-9D51-429E-853C-A56033952699}" dt="2023-06-26T05:15:47.692" v="613" actId="14100"/>
          <ac:grpSpMkLst>
            <pc:docMk/>
            <pc:sldMk cId="0" sldId="260"/>
            <ac:grpSpMk id="19" creationId="{00000000-0000-0000-0000-000000000000}"/>
          </ac:grpSpMkLst>
        </pc:grpChg>
        <pc:grpChg chg="mod">
          <ac:chgData name="Duyên Lương" userId="3a9e482f-ceb4-484a-8eab-f708ff3e9a36" providerId="ADAL" clId="{1AE48562-9D51-429E-853C-A56033952699}" dt="2023-06-26T05:20:21.222" v="846" actId="1076"/>
          <ac:grpSpMkLst>
            <pc:docMk/>
            <pc:sldMk cId="0" sldId="260"/>
            <ac:grpSpMk id="22" creationId="{00000000-0000-0000-0000-000000000000}"/>
          </ac:grpSpMkLst>
        </pc:grpChg>
        <pc:picChg chg="add mod">
          <ac:chgData name="Duyên Lương" userId="3a9e482f-ceb4-484a-8eab-f708ff3e9a36" providerId="ADAL" clId="{1AE48562-9D51-429E-853C-A56033952699}" dt="2023-06-26T05:21:31.891" v="858" actId="1076"/>
          <ac:picMkLst>
            <pc:docMk/>
            <pc:sldMk cId="0" sldId="260"/>
            <ac:picMk id="31" creationId="{1AC5B1F2-099E-58B0-44B4-57CF85E25320}"/>
          </ac:picMkLst>
        </pc:picChg>
      </pc:sldChg>
      <pc:sldChg chg="addSp delSp modSp mod modTransition modAnim">
        <pc:chgData name="Duyên Lương" userId="3a9e482f-ceb4-484a-8eab-f708ff3e9a36" providerId="ADAL" clId="{1AE48562-9D51-429E-853C-A56033952699}" dt="2023-06-26T05:47:06.003" v="2026"/>
        <pc:sldMkLst>
          <pc:docMk/>
          <pc:sldMk cId="0" sldId="261"/>
        </pc:sldMkLst>
        <pc:spChg chg="del">
          <ac:chgData name="Duyên Lương" userId="3a9e482f-ceb4-484a-8eab-f708ff3e9a36" providerId="ADAL" clId="{1AE48562-9D51-429E-853C-A56033952699}" dt="2023-06-26T05:29:45.536" v="969" actId="478"/>
          <ac:spMkLst>
            <pc:docMk/>
            <pc:sldMk cId="0" sldId="261"/>
            <ac:spMk id="2" creationId="{00000000-0000-0000-0000-000000000000}"/>
          </ac:spMkLst>
        </pc:spChg>
        <pc:spChg chg="mod">
          <ac:chgData name="Duyên Lương" userId="3a9e482f-ceb4-484a-8eab-f708ff3e9a36" providerId="ADAL" clId="{1AE48562-9D51-429E-853C-A56033952699}" dt="2023-06-26T05:33:01.875" v="1046" actId="1076"/>
          <ac:spMkLst>
            <pc:docMk/>
            <pc:sldMk cId="0" sldId="261"/>
            <ac:spMk id="7" creationId="{00000000-0000-0000-0000-000000000000}"/>
          </ac:spMkLst>
        </pc:spChg>
        <pc:spChg chg="mod">
          <ac:chgData name="Duyên Lương" userId="3a9e482f-ceb4-484a-8eab-f708ff3e9a36" providerId="ADAL" clId="{1AE48562-9D51-429E-853C-A56033952699}" dt="2023-06-26T05:29:59.501" v="980" actId="1076"/>
          <ac:spMkLst>
            <pc:docMk/>
            <pc:sldMk cId="0" sldId="261"/>
            <ac:spMk id="8" creationId="{00000000-0000-0000-0000-000000000000}"/>
          </ac:spMkLst>
        </pc:spChg>
        <pc:spChg chg="mod ord">
          <ac:chgData name="Duyên Lương" userId="3a9e482f-ceb4-484a-8eab-f708ff3e9a36" providerId="ADAL" clId="{1AE48562-9D51-429E-853C-A56033952699}" dt="2023-06-26T05:31:03.048" v="1002" actId="166"/>
          <ac:spMkLst>
            <pc:docMk/>
            <pc:sldMk cId="0" sldId="261"/>
            <ac:spMk id="15" creationId="{00000000-0000-0000-0000-000000000000}"/>
          </ac:spMkLst>
        </pc:spChg>
        <pc:spChg chg="mod ord">
          <ac:chgData name="Duyên Lương" userId="3a9e482f-ceb4-484a-8eab-f708ff3e9a36" providerId="ADAL" clId="{1AE48562-9D51-429E-853C-A56033952699}" dt="2023-06-26T05:30:57.884" v="1001" actId="166"/>
          <ac:spMkLst>
            <pc:docMk/>
            <pc:sldMk cId="0" sldId="261"/>
            <ac:spMk id="16" creationId="{00000000-0000-0000-0000-000000000000}"/>
          </ac:spMkLst>
        </pc:spChg>
        <pc:spChg chg="mod ord">
          <ac:chgData name="Duyên Lương" userId="3a9e482f-ceb4-484a-8eab-f708ff3e9a36" providerId="ADAL" clId="{1AE48562-9D51-429E-853C-A56033952699}" dt="2023-06-26T05:32:56.499" v="1045" actId="166"/>
          <ac:spMkLst>
            <pc:docMk/>
            <pc:sldMk cId="0" sldId="261"/>
            <ac:spMk id="17" creationId="{00000000-0000-0000-0000-000000000000}"/>
          </ac:spMkLst>
        </pc:spChg>
        <pc:spChg chg="del">
          <ac:chgData name="Duyên Lương" userId="3a9e482f-ceb4-484a-8eab-f708ff3e9a36" providerId="ADAL" clId="{1AE48562-9D51-429E-853C-A56033952699}" dt="2023-06-26T05:29:47.951" v="970" actId="478"/>
          <ac:spMkLst>
            <pc:docMk/>
            <pc:sldMk cId="0" sldId="261"/>
            <ac:spMk id="18" creationId="{00000000-0000-0000-0000-000000000000}"/>
          </ac:spMkLst>
        </pc:spChg>
        <pc:spChg chg="add mod">
          <ac:chgData name="Duyên Lương" userId="3a9e482f-ceb4-484a-8eab-f708ff3e9a36" providerId="ADAL" clId="{1AE48562-9D51-429E-853C-A56033952699}" dt="2023-06-26T05:34:54.071" v="1126" actId="1076"/>
          <ac:spMkLst>
            <pc:docMk/>
            <pc:sldMk cId="0" sldId="261"/>
            <ac:spMk id="19" creationId="{C2C537B5-2188-259A-543D-E75AE161C97E}"/>
          </ac:spMkLst>
        </pc:spChg>
        <pc:spChg chg="add mod">
          <ac:chgData name="Duyên Lương" userId="3a9e482f-ceb4-484a-8eab-f708ff3e9a36" providerId="ADAL" clId="{1AE48562-9D51-429E-853C-A56033952699}" dt="2023-06-26T05:44:10.296" v="1985" actId="1076"/>
          <ac:spMkLst>
            <pc:docMk/>
            <pc:sldMk cId="0" sldId="261"/>
            <ac:spMk id="21" creationId="{1E6E9300-87BC-F0A5-D8CF-523219FFE6A7}"/>
          </ac:spMkLst>
        </pc:spChg>
        <pc:spChg chg="add mod">
          <ac:chgData name="Duyên Lương" userId="3a9e482f-ceb4-484a-8eab-f708ff3e9a36" providerId="ADAL" clId="{1AE48562-9D51-429E-853C-A56033952699}" dt="2023-06-26T05:44:14.384" v="1986" actId="1076"/>
          <ac:spMkLst>
            <pc:docMk/>
            <pc:sldMk cId="0" sldId="261"/>
            <ac:spMk id="22" creationId="{BB54E046-D2AD-FE34-061C-86247EFD7BA5}"/>
          </ac:spMkLst>
        </pc:spChg>
        <pc:spChg chg="add mod">
          <ac:chgData name="Duyên Lương" userId="3a9e482f-ceb4-484a-8eab-f708ff3e9a36" providerId="ADAL" clId="{1AE48562-9D51-429E-853C-A56033952699}" dt="2023-06-26T05:44:47.029" v="2016" actId="20577"/>
          <ac:spMkLst>
            <pc:docMk/>
            <pc:sldMk cId="0" sldId="261"/>
            <ac:spMk id="23" creationId="{7FED791B-284D-B976-3CD6-D17E9C7BDCA5}"/>
          </ac:spMkLst>
        </pc:spChg>
        <pc:spChg chg="add mod">
          <ac:chgData name="Duyên Lương" userId="3a9e482f-ceb4-484a-8eab-f708ff3e9a36" providerId="ADAL" clId="{1AE48562-9D51-429E-853C-A56033952699}" dt="2023-06-26T05:45:16.760" v="2023" actId="14100"/>
          <ac:spMkLst>
            <pc:docMk/>
            <pc:sldMk cId="0" sldId="261"/>
            <ac:spMk id="24" creationId="{F4BDD23D-35F8-7328-99B5-6E80B67F5E15}"/>
          </ac:spMkLst>
        </pc:spChg>
        <pc:grpChg chg="del">
          <ac:chgData name="Duyên Lương" userId="3a9e482f-ceb4-484a-8eab-f708ff3e9a36" providerId="ADAL" clId="{1AE48562-9D51-429E-853C-A56033952699}" dt="2023-06-26T05:28:27.528" v="953" actId="478"/>
          <ac:grpSpMkLst>
            <pc:docMk/>
            <pc:sldMk cId="0" sldId="261"/>
            <ac:grpSpMk id="9" creationId="{00000000-0000-0000-0000-000000000000}"/>
          </ac:grpSpMkLst>
        </pc:grpChg>
        <pc:grpChg chg="del">
          <ac:chgData name="Duyên Lương" userId="3a9e482f-ceb4-484a-8eab-f708ff3e9a36" providerId="ADAL" clId="{1AE48562-9D51-429E-853C-A56033952699}" dt="2023-06-26T05:28:27.912" v="954" actId="478"/>
          <ac:grpSpMkLst>
            <pc:docMk/>
            <pc:sldMk cId="0" sldId="261"/>
            <ac:grpSpMk id="11" creationId="{00000000-0000-0000-0000-000000000000}"/>
          </ac:grpSpMkLst>
        </pc:grpChg>
        <pc:grpChg chg="del">
          <ac:chgData name="Duyên Lương" userId="3a9e482f-ceb4-484a-8eab-f708ff3e9a36" providerId="ADAL" clId="{1AE48562-9D51-429E-853C-A56033952699}" dt="2023-06-26T05:28:28.351" v="955" actId="478"/>
          <ac:grpSpMkLst>
            <pc:docMk/>
            <pc:sldMk cId="0" sldId="261"/>
            <ac:grpSpMk id="13" creationId="{00000000-0000-0000-0000-000000000000}"/>
          </ac:grpSpMkLst>
        </pc:grpChg>
        <pc:graphicFrameChg chg="add mod modGraphic">
          <ac:chgData name="Duyên Lương" userId="3a9e482f-ceb4-484a-8eab-f708ff3e9a36" providerId="ADAL" clId="{1AE48562-9D51-429E-853C-A56033952699}" dt="2023-06-26T05:45:09.396" v="2021" actId="20577"/>
          <ac:graphicFrameMkLst>
            <pc:docMk/>
            <pc:sldMk cId="0" sldId="261"/>
            <ac:graphicFrameMk id="20" creationId="{A42F5703-6BF8-9414-6CAA-74BAAFC47ACE}"/>
          </ac:graphicFrameMkLst>
        </pc:graphicFrameChg>
      </pc:sldChg>
      <pc:sldChg chg="addSp delSp modSp mod ord modTransition modAnim">
        <pc:chgData name="Duyên Lương" userId="3a9e482f-ceb4-484a-8eab-f708ff3e9a36" providerId="ADAL" clId="{1AE48562-9D51-429E-853C-A56033952699}" dt="2023-06-26T05:47:06.003" v="2026"/>
        <pc:sldMkLst>
          <pc:docMk/>
          <pc:sldMk cId="0" sldId="262"/>
        </pc:sldMkLst>
        <pc:spChg chg="mod">
          <ac:chgData name="Duyên Lương" userId="3a9e482f-ceb4-484a-8eab-f708ff3e9a36" providerId="ADAL" clId="{1AE48562-9D51-429E-853C-A56033952699}" dt="2023-06-26T05:26:43.063" v="929" actId="1076"/>
          <ac:spMkLst>
            <pc:docMk/>
            <pc:sldMk cId="0" sldId="262"/>
            <ac:spMk id="3" creationId="{00000000-0000-0000-0000-000000000000}"/>
          </ac:spMkLst>
        </pc:spChg>
        <pc:spChg chg="mod">
          <ac:chgData name="Duyên Lương" userId="3a9e482f-ceb4-484a-8eab-f708ff3e9a36" providerId="ADAL" clId="{1AE48562-9D51-429E-853C-A56033952699}" dt="2023-06-26T05:25:58.268" v="920" actId="1076"/>
          <ac:spMkLst>
            <pc:docMk/>
            <pc:sldMk cId="0" sldId="262"/>
            <ac:spMk id="12" creationId="{00000000-0000-0000-0000-000000000000}"/>
          </ac:spMkLst>
        </pc:spChg>
        <pc:spChg chg="mod">
          <ac:chgData name="Duyên Lương" userId="3a9e482f-ceb4-484a-8eab-f708ff3e9a36" providerId="ADAL" clId="{1AE48562-9D51-429E-853C-A56033952699}" dt="2023-06-26T05:25:13.301" v="908" actId="1076"/>
          <ac:spMkLst>
            <pc:docMk/>
            <pc:sldMk cId="0" sldId="262"/>
            <ac:spMk id="13" creationId="{00000000-0000-0000-0000-000000000000}"/>
          </ac:spMkLst>
        </pc:spChg>
        <pc:spChg chg="del">
          <ac:chgData name="Duyên Lương" userId="3a9e482f-ceb4-484a-8eab-f708ff3e9a36" providerId="ADAL" clId="{1AE48562-9D51-429E-853C-A56033952699}" dt="2023-06-26T05:26:04.121" v="922" actId="478"/>
          <ac:spMkLst>
            <pc:docMk/>
            <pc:sldMk cId="0" sldId="262"/>
            <ac:spMk id="15" creationId="{00000000-0000-0000-0000-000000000000}"/>
          </ac:spMkLst>
        </pc:spChg>
        <pc:spChg chg="add mod">
          <ac:chgData name="Duyên Lương" userId="3a9e482f-ceb4-484a-8eab-f708ff3e9a36" providerId="ADAL" clId="{1AE48562-9D51-429E-853C-A56033952699}" dt="2023-06-26T05:27:32.531" v="943" actId="20577"/>
          <ac:spMkLst>
            <pc:docMk/>
            <pc:sldMk cId="0" sldId="262"/>
            <ac:spMk id="16" creationId="{0067927F-DE38-BBAE-A5E9-7DDD4D0FDF62}"/>
          </ac:spMkLst>
        </pc:spChg>
        <pc:spChg chg="add mod">
          <ac:chgData name="Duyên Lương" userId="3a9e482f-ceb4-484a-8eab-f708ff3e9a36" providerId="ADAL" clId="{1AE48562-9D51-429E-853C-A56033952699}" dt="2023-06-26T05:24:54.268" v="898" actId="20577"/>
          <ac:spMkLst>
            <pc:docMk/>
            <pc:sldMk cId="0" sldId="262"/>
            <ac:spMk id="17" creationId="{B3D2EC5C-C508-1C18-814E-BA6712298798}"/>
          </ac:spMkLst>
        </pc:spChg>
        <pc:spChg chg="add mod">
          <ac:chgData name="Duyên Lương" userId="3a9e482f-ceb4-484a-8eab-f708ff3e9a36" providerId="ADAL" clId="{1AE48562-9D51-429E-853C-A56033952699}" dt="2023-06-26T05:27:58.010" v="951" actId="14100"/>
          <ac:spMkLst>
            <pc:docMk/>
            <pc:sldMk cId="0" sldId="262"/>
            <ac:spMk id="18" creationId="{AF287C74-7BE1-0F48-217B-043ECFF24841}"/>
          </ac:spMkLst>
        </pc:spChg>
        <pc:spChg chg="add mod">
          <ac:chgData name="Duyên Lương" userId="3a9e482f-ceb4-484a-8eab-f708ff3e9a36" providerId="ADAL" clId="{1AE48562-9D51-429E-853C-A56033952699}" dt="2023-06-26T05:27:35.998" v="944" actId="1076"/>
          <ac:spMkLst>
            <pc:docMk/>
            <pc:sldMk cId="0" sldId="262"/>
            <ac:spMk id="19" creationId="{76826662-AE6F-5599-6817-4F6D047B28DB}"/>
          </ac:spMkLst>
        </pc:spChg>
        <pc:spChg chg="add mod">
          <ac:chgData name="Duyên Lương" userId="3a9e482f-ceb4-484a-8eab-f708ff3e9a36" providerId="ADAL" clId="{1AE48562-9D51-429E-853C-A56033952699}" dt="2023-06-26T05:27:50.111" v="949" actId="14100"/>
          <ac:spMkLst>
            <pc:docMk/>
            <pc:sldMk cId="0" sldId="262"/>
            <ac:spMk id="20" creationId="{9DC89ED7-8C3B-FEB9-C1CF-8D31C103D74B}"/>
          </ac:spMkLst>
        </pc:spChg>
        <pc:spChg chg="add mod">
          <ac:chgData name="Duyên Lương" userId="3a9e482f-ceb4-484a-8eab-f708ff3e9a36" providerId="ADAL" clId="{1AE48562-9D51-429E-853C-A56033952699}" dt="2023-06-26T05:27:41.199" v="946" actId="14100"/>
          <ac:spMkLst>
            <pc:docMk/>
            <pc:sldMk cId="0" sldId="262"/>
            <ac:spMk id="21" creationId="{0C430BCA-A5C4-FE45-2135-330C1A2A5910}"/>
          </ac:spMkLst>
        </pc:spChg>
        <pc:spChg chg="add mod">
          <ac:chgData name="Duyên Lương" userId="3a9e482f-ceb4-484a-8eab-f708ff3e9a36" providerId="ADAL" clId="{1AE48562-9D51-429E-853C-A56033952699}" dt="2023-06-26T05:28:03.631" v="952" actId="1076"/>
          <ac:spMkLst>
            <pc:docMk/>
            <pc:sldMk cId="0" sldId="262"/>
            <ac:spMk id="22" creationId="{8F77B041-C6CE-1C7F-9669-48554E4475C6}"/>
          </ac:spMkLst>
        </pc:spChg>
        <pc:grpChg chg="del">
          <ac:chgData name="Duyên Lương" userId="3a9e482f-ceb4-484a-8eab-f708ff3e9a36" providerId="ADAL" clId="{1AE48562-9D51-429E-853C-A56033952699}" dt="2023-06-26T05:25:10.860" v="904" actId="478"/>
          <ac:grpSpMkLst>
            <pc:docMk/>
            <pc:sldMk cId="0" sldId="262"/>
            <ac:grpSpMk id="4" creationId="{00000000-0000-0000-0000-000000000000}"/>
          </ac:grpSpMkLst>
        </pc:grpChg>
        <pc:grpChg chg="del mod">
          <ac:chgData name="Duyên Lương" userId="3a9e482f-ceb4-484a-8eab-f708ff3e9a36" providerId="ADAL" clId="{1AE48562-9D51-429E-853C-A56033952699}" dt="2023-06-26T05:25:11.666" v="906" actId="478"/>
          <ac:grpSpMkLst>
            <pc:docMk/>
            <pc:sldMk cId="0" sldId="262"/>
            <ac:grpSpMk id="6" creationId="{00000000-0000-0000-0000-000000000000}"/>
          </ac:grpSpMkLst>
        </pc:grpChg>
        <pc:grpChg chg="del">
          <ac:chgData name="Duyên Lương" userId="3a9e482f-ceb4-484a-8eab-f708ff3e9a36" providerId="ADAL" clId="{1AE48562-9D51-429E-853C-A56033952699}" dt="2023-06-26T05:25:12.060" v="907" actId="478"/>
          <ac:grpSpMkLst>
            <pc:docMk/>
            <pc:sldMk cId="0" sldId="262"/>
            <ac:grpSpMk id="8" creationId="{00000000-0000-0000-0000-000000000000}"/>
          </ac:grpSpMkLst>
        </pc:grpChg>
        <pc:grpChg chg="del">
          <ac:chgData name="Duyên Lương" userId="3a9e482f-ceb4-484a-8eab-f708ff3e9a36" providerId="ADAL" clId="{1AE48562-9D51-429E-853C-A56033952699}" dt="2023-06-26T05:25:11.285" v="905" actId="478"/>
          <ac:grpSpMkLst>
            <pc:docMk/>
            <pc:sldMk cId="0" sldId="262"/>
            <ac:grpSpMk id="10" creationId="{00000000-0000-0000-0000-000000000000}"/>
          </ac:grpSpMkLst>
        </pc:grpChg>
        <pc:picChg chg="add mod">
          <ac:chgData name="Duyên Lương" userId="3a9e482f-ceb4-484a-8eab-f708ff3e9a36" providerId="ADAL" clId="{1AE48562-9D51-429E-853C-A56033952699}" dt="2023-06-26T05:25:01.418" v="901"/>
          <ac:picMkLst>
            <pc:docMk/>
            <pc:sldMk cId="0" sldId="262"/>
            <ac:picMk id="23" creationId="{5653C19E-FEBE-1B49-3707-F1F9DA6642E0}"/>
          </ac:picMkLst>
        </pc:picChg>
      </pc:sldChg>
      <pc:sldChg chg="addSp delSp modSp mod modTransition">
        <pc:chgData name="Duyên Lương" userId="3a9e482f-ceb4-484a-8eab-f708ff3e9a36" providerId="ADAL" clId="{1AE48562-9D51-429E-853C-A56033952699}" dt="2023-06-26T05:47:06.003" v="2026"/>
        <pc:sldMkLst>
          <pc:docMk/>
          <pc:sldMk cId="0" sldId="263"/>
        </pc:sldMkLst>
        <pc:spChg chg="mod">
          <ac:chgData name="Duyên Lương" userId="3a9e482f-ceb4-484a-8eab-f708ff3e9a36" providerId="ADAL" clId="{1AE48562-9D51-429E-853C-A56033952699}" dt="2023-06-26T05:35:21.362" v="1136" actId="1076"/>
          <ac:spMkLst>
            <pc:docMk/>
            <pc:sldMk cId="0" sldId="263"/>
            <ac:spMk id="4" creationId="{00000000-0000-0000-0000-000000000000}"/>
          </ac:spMkLst>
        </pc:spChg>
        <pc:spChg chg="del">
          <ac:chgData name="Duyên Lương" userId="3a9e482f-ceb4-484a-8eab-f708ff3e9a36" providerId="ADAL" clId="{1AE48562-9D51-429E-853C-A56033952699}" dt="2023-06-26T05:28:43.163" v="959" actId="478"/>
          <ac:spMkLst>
            <pc:docMk/>
            <pc:sldMk cId="0" sldId="263"/>
            <ac:spMk id="10" creationId="{00000000-0000-0000-0000-000000000000}"/>
          </ac:spMkLst>
        </pc:spChg>
        <pc:spChg chg="mod">
          <ac:chgData name="Duyên Lương" userId="3a9e482f-ceb4-484a-8eab-f708ff3e9a36" providerId="ADAL" clId="{1AE48562-9D51-429E-853C-A56033952699}" dt="2023-06-26T05:38:09.932" v="1287" actId="1076"/>
          <ac:spMkLst>
            <pc:docMk/>
            <pc:sldMk cId="0" sldId="263"/>
            <ac:spMk id="12" creationId="{00000000-0000-0000-0000-000000000000}"/>
          </ac:spMkLst>
        </pc:spChg>
        <pc:spChg chg="add mod">
          <ac:chgData name="Duyên Lương" userId="3a9e482f-ceb4-484a-8eab-f708ff3e9a36" providerId="ADAL" clId="{1AE48562-9D51-429E-853C-A56033952699}" dt="2023-06-26T05:38:08.014" v="1286" actId="1076"/>
          <ac:spMkLst>
            <pc:docMk/>
            <pc:sldMk cId="0" sldId="263"/>
            <ac:spMk id="13" creationId="{6CFDBE44-8878-5665-C626-ED2D20E4A89C}"/>
          </ac:spMkLst>
        </pc:spChg>
        <pc:spChg chg="add mod">
          <ac:chgData name="Duyên Lương" userId="3a9e482f-ceb4-484a-8eab-f708ff3e9a36" providerId="ADAL" clId="{1AE48562-9D51-429E-853C-A56033952699}" dt="2023-06-26T05:38:12.482" v="1288" actId="1076"/>
          <ac:spMkLst>
            <pc:docMk/>
            <pc:sldMk cId="0" sldId="263"/>
            <ac:spMk id="14" creationId="{6C7F1DD0-6B64-530A-68F7-FCAC1F37C148}"/>
          </ac:spMkLst>
        </pc:spChg>
        <pc:grpChg chg="del">
          <ac:chgData name="Duyên Lương" userId="3a9e482f-ceb4-484a-8eab-f708ff3e9a36" providerId="ADAL" clId="{1AE48562-9D51-429E-853C-A56033952699}" dt="2023-06-26T05:28:41.652" v="958" actId="478"/>
          <ac:grpSpMkLst>
            <pc:docMk/>
            <pc:sldMk cId="0" sldId="263"/>
            <ac:grpSpMk id="5" creationId="{00000000-0000-0000-0000-000000000000}"/>
          </ac:grpSpMkLst>
        </pc:grpChg>
        <pc:grpChg chg="del">
          <ac:chgData name="Duyên Lương" userId="3a9e482f-ceb4-484a-8eab-f708ff3e9a36" providerId="ADAL" clId="{1AE48562-9D51-429E-853C-A56033952699}" dt="2023-06-26T05:28:41.270" v="957" actId="478"/>
          <ac:grpSpMkLst>
            <pc:docMk/>
            <pc:sldMk cId="0" sldId="263"/>
            <ac:grpSpMk id="7" creationId="{00000000-0000-0000-0000-000000000000}"/>
          </ac:grpSpMkLst>
        </pc:grpChg>
        <pc:picChg chg="add del mod">
          <ac:chgData name="Duyên Lương" userId="3a9e482f-ceb4-484a-8eab-f708ff3e9a36" providerId="ADAL" clId="{1AE48562-9D51-429E-853C-A56033952699}" dt="2023-06-26T05:37:49.043" v="1281" actId="478"/>
          <ac:picMkLst>
            <pc:docMk/>
            <pc:sldMk cId="0" sldId="263"/>
            <ac:picMk id="15" creationId="{A8660B16-070B-E24F-304E-C27E1B430478}"/>
          </ac:picMkLst>
        </pc:picChg>
      </pc:sldChg>
      <pc:sldChg chg="addSp delSp modSp mod modTransition modAnim">
        <pc:chgData name="Duyên Lương" userId="3a9e482f-ceb4-484a-8eab-f708ff3e9a36" providerId="ADAL" clId="{1AE48562-9D51-429E-853C-A56033952699}" dt="2023-06-26T05:47:06.003" v="2026"/>
        <pc:sldMkLst>
          <pc:docMk/>
          <pc:sldMk cId="0" sldId="264"/>
        </pc:sldMkLst>
        <pc:spChg chg="mod">
          <ac:chgData name="Duyên Lương" userId="3a9e482f-ceb4-484a-8eab-f708ff3e9a36" providerId="ADAL" clId="{1AE48562-9D51-429E-853C-A56033952699}" dt="2023-06-26T05:35:54.563" v="1155" actId="1076"/>
          <ac:spMkLst>
            <pc:docMk/>
            <pc:sldMk cId="0" sldId="264"/>
            <ac:spMk id="2" creationId="{00000000-0000-0000-0000-000000000000}"/>
          </ac:spMkLst>
        </pc:spChg>
        <pc:spChg chg="mod">
          <ac:chgData name="Duyên Lương" userId="3a9e482f-ceb4-484a-8eab-f708ff3e9a36" providerId="ADAL" clId="{1AE48562-9D51-429E-853C-A56033952699}" dt="2023-06-26T05:35:58.949" v="1157" actId="1076"/>
          <ac:spMkLst>
            <pc:docMk/>
            <pc:sldMk cId="0" sldId="264"/>
            <ac:spMk id="7" creationId="{00000000-0000-0000-0000-000000000000}"/>
          </ac:spMkLst>
        </pc:spChg>
        <pc:spChg chg="mod">
          <ac:chgData name="Duyên Lương" userId="3a9e482f-ceb4-484a-8eab-f708ff3e9a36" providerId="ADAL" clId="{1AE48562-9D51-429E-853C-A56033952699}" dt="2023-06-26T05:35:41.439" v="1147" actId="20577"/>
          <ac:spMkLst>
            <pc:docMk/>
            <pc:sldMk cId="0" sldId="264"/>
            <ac:spMk id="9" creationId="{00000000-0000-0000-0000-000000000000}"/>
          </ac:spMkLst>
        </pc:spChg>
        <pc:spChg chg="add del mod">
          <ac:chgData name="Duyên Lương" userId="3a9e482f-ceb4-484a-8eab-f708ff3e9a36" providerId="ADAL" clId="{1AE48562-9D51-429E-853C-A56033952699}" dt="2023-06-26T05:35:43.912" v="1149" actId="478"/>
          <ac:spMkLst>
            <pc:docMk/>
            <pc:sldMk cId="0" sldId="264"/>
            <ac:spMk id="10" creationId="{D904C58C-2CEB-F26B-43A9-0115BFBA7035}"/>
          </ac:spMkLst>
        </pc:spChg>
        <pc:spChg chg="add mod">
          <ac:chgData name="Duyên Lương" userId="3a9e482f-ceb4-484a-8eab-f708ff3e9a36" providerId="ADAL" clId="{1AE48562-9D51-429E-853C-A56033952699}" dt="2023-06-26T05:36:07.058" v="1158" actId="207"/>
          <ac:spMkLst>
            <pc:docMk/>
            <pc:sldMk cId="0" sldId="264"/>
            <ac:spMk id="11" creationId="{D43020D4-8C5C-5988-DEFC-8CE8C78EC310}"/>
          </ac:spMkLst>
        </pc:spChg>
      </pc:sldChg>
      <pc:sldChg chg="addSp delSp modSp mod ord modTransition">
        <pc:chgData name="Duyên Lương" userId="3a9e482f-ceb4-484a-8eab-f708ff3e9a36" providerId="ADAL" clId="{1AE48562-9D51-429E-853C-A56033952699}" dt="2023-06-26T05:47:06.003" v="2026"/>
        <pc:sldMkLst>
          <pc:docMk/>
          <pc:sldMk cId="0" sldId="265"/>
        </pc:sldMkLst>
        <pc:spChg chg="mod">
          <ac:chgData name="Duyên Lương" userId="3a9e482f-ceb4-484a-8eab-f708ff3e9a36" providerId="ADAL" clId="{1AE48562-9D51-429E-853C-A56033952699}" dt="2023-06-26T05:41:39.149" v="1917" actId="1076"/>
          <ac:spMkLst>
            <pc:docMk/>
            <pc:sldMk cId="0" sldId="265"/>
            <ac:spMk id="2" creationId="{00000000-0000-0000-0000-000000000000}"/>
          </ac:spMkLst>
        </pc:spChg>
        <pc:spChg chg="mod">
          <ac:chgData name="Duyên Lương" userId="3a9e482f-ceb4-484a-8eab-f708ff3e9a36" providerId="ADAL" clId="{1AE48562-9D51-429E-853C-A56033952699}" dt="2023-06-26T05:41:34.156" v="1916" actId="1076"/>
          <ac:spMkLst>
            <pc:docMk/>
            <pc:sldMk cId="0" sldId="265"/>
            <ac:spMk id="6" creationId="{00000000-0000-0000-0000-000000000000}"/>
          </ac:spMkLst>
        </pc:spChg>
        <pc:spChg chg="mod">
          <ac:chgData name="Duyên Lương" userId="3a9e482f-ceb4-484a-8eab-f708ff3e9a36" providerId="ADAL" clId="{1AE48562-9D51-429E-853C-A56033952699}" dt="2023-06-26T05:36:56.983" v="1183" actId="1076"/>
          <ac:spMkLst>
            <pc:docMk/>
            <pc:sldMk cId="0" sldId="265"/>
            <ac:spMk id="7" creationId="{00000000-0000-0000-0000-000000000000}"/>
          </ac:spMkLst>
        </pc:spChg>
        <pc:spChg chg="add mod">
          <ac:chgData name="Duyên Lương" userId="3a9e482f-ceb4-484a-8eab-f708ff3e9a36" providerId="ADAL" clId="{1AE48562-9D51-429E-853C-A56033952699}" dt="2023-06-26T05:41:47.251" v="1921" actId="1076"/>
          <ac:spMkLst>
            <pc:docMk/>
            <pc:sldMk cId="0" sldId="265"/>
            <ac:spMk id="8" creationId="{7D466B5F-4F33-238F-073D-AFACD977909F}"/>
          </ac:spMkLst>
        </pc:spChg>
        <pc:grpChg chg="del">
          <ac:chgData name="Duyên Lương" userId="3a9e482f-ceb4-484a-8eab-f708ff3e9a36" providerId="ADAL" clId="{1AE48562-9D51-429E-853C-A56033952699}" dt="2023-06-26T05:36:53.942" v="1182" actId="478"/>
          <ac:grpSpMkLst>
            <pc:docMk/>
            <pc:sldMk cId="0" sldId="265"/>
            <ac:grpSpMk id="3" creationId="{00000000-0000-0000-0000-000000000000}"/>
          </ac:grpSpMkLst>
        </pc:grpChg>
      </pc:sldChg>
      <pc:sldChg chg="modTransition">
        <pc:chgData name="Duyên Lương" userId="3a9e482f-ceb4-484a-8eab-f708ff3e9a36" providerId="ADAL" clId="{1AE48562-9D51-429E-853C-A56033952699}" dt="2023-06-26T05:47:06.003" v="2026"/>
        <pc:sldMkLst>
          <pc:docMk/>
          <pc:sldMk cId="0" sldId="266"/>
        </pc:sldMkLst>
      </pc:sldChg>
      <pc:sldChg chg="ord modTransition">
        <pc:chgData name="Duyên Lương" userId="3a9e482f-ceb4-484a-8eab-f708ff3e9a36" providerId="ADAL" clId="{1AE48562-9D51-429E-853C-A56033952699}" dt="2023-06-26T05:47:06.003" v="2026"/>
        <pc:sldMkLst>
          <pc:docMk/>
          <pc:sldMk cId="0" sldId="267"/>
        </pc:sldMkLst>
      </pc:sldChg>
      <pc:sldChg chg="modTransition">
        <pc:chgData name="Duyên Lương" userId="3a9e482f-ceb4-484a-8eab-f708ff3e9a36" providerId="ADAL" clId="{1AE48562-9D51-429E-853C-A56033952699}" dt="2023-06-26T05:47:06.003" v="2026"/>
        <pc:sldMkLst>
          <pc:docMk/>
          <pc:sldMk cId="0" sldId="268"/>
        </pc:sldMkLst>
      </pc:sldChg>
      <pc:sldChg chg="add del setBg">
        <pc:chgData name="Duyên Lương" userId="3a9e482f-ceb4-484a-8eab-f708ff3e9a36" providerId="ADAL" clId="{1AE48562-9D51-429E-853C-A56033952699}" dt="2023-06-26T05:09:41.974" v="230"/>
        <pc:sldMkLst>
          <pc:docMk/>
          <pc:sldMk cId="557580068" sldId="269"/>
        </pc:sldMkLst>
      </pc:sldChg>
      <pc:sldChg chg="modSp mod modTransition">
        <pc:chgData name="Duyên Lương" userId="3a9e482f-ceb4-484a-8eab-f708ff3e9a36" providerId="ADAL" clId="{1AE48562-9D51-429E-853C-A56033952699}" dt="2023-06-26T05:47:06.003" v="2026"/>
        <pc:sldMkLst>
          <pc:docMk/>
          <pc:sldMk cId="2367114256" sldId="269"/>
        </pc:sldMkLst>
        <pc:spChg chg="mod">
          <ac:chgData name="Duyên Lương" userId="3a9e482f-ceb4-484a-8eab-f708ff3e9a36" providerId="ADAL" clId="{1AE48562-9D51-429E-853C-A56033952699}" dt="2023-06-26T05:10:04.198" v="238" actId="1076"/>
          <ac:spMkLst>
            <pc:docMk/>
            <pc:sldMk cId="2367114256" sldId="269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.svg"/><Relationship Id="rId7" Type="http://schemas.openxmlformats.org/officeDocument/2006/relationships/image" Target="../media/image5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11" Type="http://schemas.openxmlformats.org/officeDocument/2006/relationships/image" Target="../media/image61.svg"/><Relationship Id="rId5" Type="http://schemas.openxmlformats.org/officeDocument/2006/relationships/image" Target="../media/image27.svg"/><Relationship Id="rId10" Type="http://schemas.openxmlformats.org/officeDocument/2006/relationships/image" Target="../media/image60.png"/><Relationship Id="rId4" Type="http://schemas.openxmlformats.org/officeDocument/2006/relationships/image" Target="../media/image26.png"/><Relationship Id="rId9" Type="http://schemas.openxmlformats.org/officeDocument/2006/relationships/image" Target="../media/image5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3.svg"/><Relationship Id="rId7" Type="http://schemas.openxmlformats.org/officeDocument/2006/relationships/image" Target="../media/image63.svg"/><Relationship Id="rId12" Type="http://schemas.openxmlformats.org/officeDocument/2006/relationships/image" Target="../media/image34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33.png"/><Relationship Id="rId5" Type="http://schemas.openxmlformats.org/officeDocument/2006/relationships/image" Target="../media/image25.svg"/><Relationship Id="rId10" Type="http://schemas.openxmlformats.org/officeDocument/2006/relationships/image" Target="../media/image37.svg"/><Relationship Id="rId4" Type="http://schemas.openxmlformats.org/officeDocument/2006/relationships/image" Target="../media/image24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7.svg"/><Relationship Id="rId39" Type="http://schemas.openxmlformats.org/officeDocument/2006/relationships/image" Target="../media/image58.png"/><Relationship Id="rId21" Type="http://schemas.openxmlformats.org/officeDocument/2006/relationships/image" Target="../media/image16.png"/><Relationship Id="rId34" Type="http://schemas.openxmlformats.org/officeDocument/2006/relationships/image" Target="../media/image51.svg"/><Relationship Id="rId42" Type="http://schemas.openxmlformats.org/officeDocument/2006/relationships/image" Target="../media/image55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6" Type="http://schemas.openxmlformats.org/officeDocument/2006/relationships/image" Target="../media/image29.png"/><Relationship Id="rId20" Type="http://schemas.openxmlformats.org/officeDocument/2006/relationships/image" Target="../media/image21.svg"/><Relationship Id="rId29" Type="http://schemas.openxmlformats.org/officeDocument/2006/relationships/image" Target="../media/image47.png"/><Relationship Id="rId41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5.svg"/><Relationship Id="rId24" Type="http://schemas.openxmlformats.org/officeDocument/2006/relationships/image" Target="../media/image34.svg"/><Relationship Id="rId32" Type="http://schemas.openxmlformats.org/officeDocument/2006/relationships/image" Target="../media/image44.png"/><Relationship Id="rId37" Type="http://schemas.openxmlformats.org/officeDocument/2006/relationships/image" Target="../media/image60.png"/><Relationship Id="rId40" Type="http://schemas.openxmlformats.org/officeDocument/2006/relationships/image" Target="../media/image59.svg"/><Relationship Id="rId5" Type="http://schemas.openxmlformats.org/officeDocument/2006/relationships/image" Target="../media/image12.svg"/><Relationship Id="rId15" Type="http://schemas.openxmlformats.org/officeDocument/2006/relationships/image" Target="../media/image18.png"/><Relationship Id="rId23" Type="http://schemas.openxmlformats.org/officeDocument/2006/relationships/image" Target="../media/image33.png"/><Relationship Id="rId28" Type="http://schemas.openxmlformats.org/officeDocument/2006/relationships/image" Target="../media/image40.svg"/><Relationship Id="rId36" Type="http://schemas.openxmlformats.org/officeDocument/2006/relationships/image" Target="../media/image49.svg"/><Relationship Id="rId10" Type="http://schemas.openxmlformats.org/officeDocument/2006/relationships/image" Target="../media/image14.png"/><Relationship Id="rId19" Type="http://schemas.openxmlformats.org/officeDocument/2006/relationships/image" Target="../media/image20.png"/><Relationship Id="rId31" Type="http://schemas.openxmlformats.org/officeDocument/2006/relationships/image" Target="../media/image46.svg"/><Relationship Id="rId44" Type="http://schemas.openxmlformats.org/officeDocument/2006/relationships/image" Target="../media/image65.svg"/><Relationship Id="rId4" Type="http://schemas.openxmlformats.org/officeDocument/2006/relationships/image" Target="../media/image11.png"/><Relationship Id="rId9" Type="http://schemas.openxmlformats.org/officeDocument/2006/relationships/image" Target="../media/image8.svg"/><Relationship Id="rId14" Type="http://schemas.openxmlformats.org/officeDocument/2006/relationships/image" Target="../media/image27.svg"/><Relationship Id="rId22" Type="http://schemas.openxmlformats.org/officeDocument/2006/relationships/image" Target="../media/image17.svg"/><Relationship Id="rId27" Type="http://schemas.openxmlformats.org/officeDocument/2006/relationships/image" Target="../media/image39.png"/><Relationship Id="rId30" Type="http://schemas.openxmlformats.org/officeDocument/2006/relationships/image" Target="../media/image45.png"/><Relationship Id="rId35" Type="http://schemas.openxmlformats.org/officeDocument/2006/relationships/image" Target="../media/image48.png"/><Relationship Id="rId43" Type="http://schemas.openxmlformats.org/officeDocument/2006/relationships/image" Target="../media/image64.png"/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12" Type="http://schemas.openxmlformats.org/officeDocument/2006/relationships/image" Target="../media/image28.png"/><Relationship Id="rId17" Type="http://schemas.openxmlformats.org/officeDocument/2006/relationships/image" Target="../media/image30.svg"/><Relationship Id="rId25" Type="http://schemas.openxmlformats.org/officeDocument/2006/relationships/image" Target="../media/image36.png"/><Relationship Id="rId33" Type="http://schemas.openxmlformats.org/officeDocument/2006/relationships/image" Target="../media/image50.png"/><Relationship Id="rId38" Type="http://schemas.openxmlformats.org/officeDocument/2006/relationships/image" Target="../media/image6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svg"/><Relationship Id="rId7" Type="http://schemas.openxmlformats.org/officeDocument/2006/relationships/image" Target="../media/image19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2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sv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svg"/><Relationship Id="rId12" Type="http://schemas.openxmlformats.org/officeDocument/2006/relationships/image" Target="../media/image37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11" Type="http://schemas.openxmlformats.org/officeDocument/2006/relationships/image" Target="../media/image36.png"/><Relationship Id="rId5" Type="http://schemas.openxmlformats.org/officeDocument/2006/relationships/image" Target="../media/image23.svg"/><Relationship Id="rId10" Type="http://schemas.openxmlformats.org/officeDocument/2006/relationships/image" Target="../media/image34.svg"/><Relationship Id="rId4" Type="http://schemas.openxmlformats.org/officeDocument/2006/relationships/image" Target="../media/image22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46.svg"/><Relationship Id="rId7" Type="http://schemas.openxmlformats.org/officeDocument/2006/relationships/image" Target="../media/image2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10" Type="http://schemas.openxmlformats.org/officeDocument/2006/relationships/image" Target="../media/image51.svg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6793" y="627017"/>
            <a:ext cx="16094415" cy="9032966"/>
          </a:xfrm>
          <a:custGeom>
            <a:avLst/>
            <a:gdLst/>
            <a:ahLst/>
            <a:cxnLst/>
            <a:rect l="l" t="t" r="r" b="b"/>
            <a:pathLst>
              <a:path w="16094415" h="9032966">
                <a:moveTo>
                  <a:pt x="0" y="0"/>
                </a:moveTo>
                <a:lnTo>
                  <a:pt x="16094414" y="0"/>
                </a:lnTo>
                <a:lnTo>
                  <a:pt x="16094414" y="9032966"/>
                </a:lnTo>
                <a:lnTo>
                  <a:pt x="0" y="9032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78174"/>
            </a:stretch>
          </a:blipFill>
        </p:spPr>
      </p:sp>
      <p:sp>
        <p:nvSpPr>
          <p:cNvPr id="3" name="Freeform 3"/>
          <p:cNvSpPr/>
          <p:nvPr/>
        </p:nvSpPr>
        <p:spPr>
          <a:xfrm rot="-595617">
            <a:off x="2767007" y="-949246"/>
            <a:ext cx="12395074" cy="10906336"/>
          </a:xfrm>
          <a:custGeom>
            <a:avLst/>
            <a:gdLst/>
            <a:ahLst/>
            <a:cxnLst/>
            <a:rect l="l" t="t" r="r" b="b"/>
            <a:pathLst>
              <a:path w="12395074" h="10906336">
                <a:moveTo>
                  <a:pt x="0" y="0"/>
                </a:moveTo>
                <a:lnTo>
                  <a:pt x="12395074" y="0"/>
                </a:lnTo>
                <a:lnTo>
                  <a:pt x="12395074" y="10906337"/>
                </a:lnTo>
                <a:lnTo>
                  <a:pt x="0" y="10906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97240">
            <a:off x="-447315" y="5302394"/>
            <a:ext cx="5465223" cy="4126243"/>
          </a:xfrm>
          <a:custGeom>
            <a:avLst/>
            <a:gdLst/>
            <a:ahLst/>
            <a:cxnLst/>
            <a:rect l="l" t="t" r="r" b="b"/>
            <a:pathLst>
              <a:path w="5465223" h="4126243">
                <a:moveTo>
                  <a:pt x="0" y="0"/>
                </a:moveTo>
                <a:lnTo>
                  <a:pt x="5465224" y="0"/>
                </a:lnTo>
                <a:lnTo>
                  <a:pt x="5465224" y="4126244"/>
                </a:lnTo>
                <a:lnTo>
                  <a:pt x="0" y="41262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50812">
            <a:off x="11795333" y="247913"/>
            <a:ext cx="5638604" cy="4757572"/>
          </a:xfrm>
          <a:custGeom>
            <a:avLst/>
            <a:gdLst/>
            <a:ahLst/>
            <a:cxnLst/>
            <a:rect l="l" t="t" r="r" b="b"/>
            <a:pathLst>
              <a:path w="5638604" h="4757572">
                <a:moveTo>
                  <a:pt x="0" y="0"/>
                </a:moveTo>
                <a:lnTo>
                  <a:pt x="5638604" y="0"/>
                </a:lnTo>
                <a:lnTo>
                  <a:pt x="5638604" y="4757572"/>
                </a:lnTo>
                <a:lnTo>
                  <a:pt x="0" y="47575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009379" y="5353714"/>
            <a:ext cx="1671542" cy="1671542"/>
          </a:xfrm>
          <a:custGeom>
            <a:avLst/>
            <a:gdLst/>
            <a:ahLst/>
            <a:cxnLst/>
            <a:rect l="l" t="t" r="r" b="b"/>
            <a:pathLst>
              <a:path w="1671542" h="1671542">
                <a:moveTo>
                  <a:pt x="0" y="0"/>
                </a:moveTo>
                <a:lnTo>
                  <a:pt x="1671542" y="0"/>
                </a:lnTo>
                <a:lnTo>
                  <a:pt x="1671542" y="1671542"/>
                </a:lnTo>
                <a:lnTo>
                  <a:pt x="0" y="16715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044615" y="7099807"/>
            <a:ext cx="2350953" cy="2350953"/>
          </a:xfrm>
          <a:custGeom>
            <a:avLst/>
            <a:gdLst/>
            <a:ahLst/>
            <a:cxnLst/>
            <a:rect l="l" t="t" r="r" b="b"/>
            <a:pathLst>
              <a:path w="2350953" h="2350953">
                <a:moveTo>
                  <a:pt x="0" y="0"/>
                </a:moveTo>
                <a:lnTo>
                  <a:pt x="2350953" y="0"/>
                </a:lnTo>
                <a:lnTo>
                  <a:pt x="2350953" y="2350953"/>
                </a:lnTo>
                <a:lnTo>
                  <a:pt x="0" y="23509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861767"/>
            <a:ext cx="2043645" cy="1917620"/>
          </a:xfrm>
          <a:custGeom>
            <a:avLst/>
            <a:gdLst/>
            <a:ahLst/>
            <a:cxnLst/>
            <a:rect l="l" t="t" r="r" b="b"/>
            <a:pathLst>
              <a:path w="2043645" h="1917620">
                <a:moveTo>
                  <a:pt x="0" y="0"/>
                </a:moveTo>
                <a:lnTo>
                  <a:pt x="2043645" y="0"/>
                </a:lnTo>
                <a:lnTo>
                  <a:pt x="2043645" y="1917620"/>
                </a:lnTo>
                <a:lnTo>
                  <a:pt x="0" y="19176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769070" y="1367375"/>
            <a:ext cx="7470842" cy="6694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69"/>
              </a:lnSpc>
            </a:pPr>
            <a:r>
              <a:rPr lang="en-US" sz="14900" dirty="0">
                <a:solidFill>
                  <a:srgbClr val="5A64AB"/>
                </a:solidFill>
                <a:latin typeface="Jingleberry"/>
              </a:rPr>
              <a:t>Welcome to our class!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592667" y="1889278"/>
            <a:ext cx="3475236" cy="3475223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t="-24906" b="-24906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649621">
            <a:off x="11278212" y="7164698"/>
            <a:ext cx="1566870" cy="867654"/>
          </a:xfrm>
          <a:custGeom>
            <a:avLst/>
            <a:gdLst/>
            <a:ahLst/>
            <a:cxnLst/>
            <a:rect l="l" t="t" r="r" b="b"/>
            <a:pathLst>
              <a:path w="1566870" h="867654">
                <a:moveTo>
                  <a:pt x="0" y="0"/>
                </a:moveTo>
                <a:lnTo>
                  <a:pt x="1566870" y="0"/>
                </a:lnTo>
                <a:lnTo>
                  <a:pt x="1566870" y="867654"/>
                </a:lnTo>
                <a:lnTo>
                  <a:pt x="0" y="86765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4B97E1A8-EB47-808C-A0A5-2C74FC9E2D13}"/>
              </a:ext>
            </a:extLst>
          </p:cNvPr>
          <p:cNvSpPr txBox="1"/>
          <p:nvPr/>
        </p:nvSpPr>
        <p:spPr>
          <a:xfrm>
            <a:off x="4676204" y="8651346"/>
            <a:ext cx="4467796" cy="551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37"/>
              </a:lnSpc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BM Hanna"/>
              </a:rPr>
              <a:t>Teacher:…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A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7200" y="-1104900"/>
            <a:ext cx="18211800" cy="11709862"/>
          </a:xfrm>
          <a:custGeom>
            <a:avLst/>
            <a:gdLst/>
            <a:ahLst/>
            <a:cxnLst/>
            <a:rect l="l" t="t" r="r" b="b"/>
            <a:pathLst>
              <a:path w="10467375" h="10946274">
                <a:moveTo>
                  <a:pt x="0" y="0"/>
                </a:moveTo>
                <a:lnTo>
                  <a:pt x="10467375" y="0"/>
                </a:lnTo>
                <a:lnTo>
                  <a:pt x="10467375" y="10946275"/>
                </a:lnTo>
                <a:lnTo>
                  <a:pt x="0" y="10946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216839">
            <a:off x="4299013" y="760416"/>
            <a:ext cx="7298607" cy="1239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92"/>
              </a:lnSpc>
            </a:pPr>
            <a:r>
              <a:rPr lang="en-US" sz="6000" dirty="0">
                <a:solidFill>
                  <a:srgbClr val="5A64AB"/>
                </a:solidFill>
                <a:latin typeface="Jingleberry"/>
              </a:rPr>
              <a:t>Suggested answer:</a:t>
            </a:r>
          </a:p>
        </p:txBody>
      </p:sp>
      <p:sp>
        <p:nvSpPr>
          <p:cNvPr id="7" name="Freeform 7"/>
          <p:cNvSpPr/>
          <p:nvPr/>
        </p:nvSpPr>
        <p:spPr>
          <a:xfrm>
            <a:off x="15937047" y="8682277"/>
            <a:ext cx="2350953" cy="2350953"/>
          </a:xfrm>
          <a:custGeom>
            <a:avLst/>
            <a:gdLst/>
            <a:ahLst/>
            <a:cxnLst/>
            <a:rect l="l" t="t" r="r" b="b"/>
            <a:pathLst>
              <a:path w="2350953" h="2350953">
                <a:moveTo>
                  <a:pt x="0" y="0"/>
                </a:moveTo>
                <a:lnTo>
                  <a:pt x="2350953" y="0"/>
                </a:lnTo>
                <a:lnTo>
                  <a:pt x="2350953" y="2350954"/>
                </a:lnTo>
                <a:lnTo>
                  <a:pt x="0" y="23509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Hộp Văn bản 4">
            <a:extLst>
              <a:ext uri="{FF2B5EF4-FFF2-40B4-BE49-F238E27FC236}">
                <a16:creationId xmlns:a16="http://schemas.microsoft.com/office/drawing/2014/main" id="{7D466B5F-4F33-238F-073D-AFACD977909F}"/>
              </a:ext>
            </a:extLst>
          </p:cNvPr>
          <p:cNvSpPr txBox="1"/>
          <p:nvPr/>
        </p:nvSpPr>
        <p:spPr>
          <a:xfrm>
            <a:off x="1314087" y="1943100"/>
            <a:ext cx="15659826" cy="747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Comic Sans MS" panose="030F0702030302020204" pitchFamily="66" charset="0"/>
                <a:ea typeface="Times New Roman" panose="02020603050405020304" pitchFamily="18" charset="0"/>
              </a:rPr>
              <a:t>There are some things I like/ dislike about life in the countryside. One of the main attractions is its peacefulness. This helps people living there feel comfortable and relaxed. Additionally, I enjoy its natural beauty. The countryside often offers picturesque views of rolling hills, rolling meadows, and vast green fields. This can be a great source of inspiration. Finally, I appreciate the strong sense of community in rural areas. Rural people are very tight-knit and always willing to help their </a:t>
            </a:r>
            <a:r>
              <a:rPr lang="en-US" sz="3600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neighbours</a:t>
            </a:r>
            <a:r>
              <a:rPr lang="en-US" sz="3600" dirty="0">
                <a:latin typeface="Comic Sans MS" panose="030F0702030302020204" pitchFamily="66" charset="0"/>
                <a:ea typeface="Times New Roman" panose="02020603050405020304" pitchFamily="18" charset="0"/>
              </a:rPr>
              <a:t>. Overall, these are just some of the many things I enjoy about rural life.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95617">
            <a:off x="41542" y="-626292"/>
            <a:ext cx="11754977" cy="10343120"/>
          </a:xfrm>
          <a:custGeom>
            <a:avLst/>
            <a:gdLst/>
            <a:ahLst/>
            <a:cxnLst/>
            <a:rect l="l" t="t" r="r" b="b"/>
            <a:pathLst>
              <a:path w="11754977" h="10343120">
                <a:moveTo>
                  <a:pt x="0" y="0"/>
                </a:moveTo>
                <a:lnTo>
                  <a:pt x="11754978" y="0"/>
                </a:lnTo>
                <a:lnTo>
                  <a:pt x="11754978" y="10343120"/>
                </a:lnTo>
                <a:lnTo>
                  <a:pt x="0" y="10343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91470" y="609989"/>
            <a:ext cx="4001178" cy="1302202"/>
          </a:xfrm>
          <a:custGeom>
            <a:avLst/>
            <a:gdLst/>
            <a:ahLst/>
            <a:cxnLst/>
            <a:rect l="l" t="t" r="r" b="b"/>
            <a:pathLst>
              <a:path w="4001178" h="1302202">
                <a:moveTo>
                  <a:pt x="0" y="0"/>
                </a:moveTo>
                <a:lnTo>
                  <a:pt x="4001179" y="0"/>
                </a:lnTo>
                <a:lnTo>
                  <a:pt x="4001179" y="1302202"/>
                </a:lnTo>
                <a:lnTo>
                  <a:pt x="0" y="13022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288638">
            <a:off x="12133489" y="1472673"/>
            <a:ext cx="5358201" cy="7434047"/>
            <a:chOff x="0" y="0"/>
            <a:chExt cx="3350260" cy="46482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314700" cy="2186940"/>
            </a:xfrm>
            <a:custGeom>
              <a:avLst/>
              <a:gdLst/>
              <a:ahLst/>
              <a:cxnLst/>
              <a:rect l="l" t="t" r="r" b="b"/>
              <a:pathLst>
                <a:path w="3314700" h="2186940">
                  <a:moveTo>
                    <a:pt x="3282950" y="0"/>
                  </a:moveTo>
                  <a:lnTo>
                    <a:pt x="1334770" y="0"/>
                  </a:lnTo>
                  <a:cubicBezTo>
                    <a:pt x="890270" y="17780"/>
                    <a:pt x="445770" y="53340"/>
                    <a:pt x="0" y="55880"/>
                  </a:cubicBezTo>
                  <a:cubicBezTo>
                    <a:pt x="2540" y="410210"/>
                    <a:pt x="20320" y="844550"/>
                    <a:pt x="39370" y="1198880"/>
                  </a:cubicBezTo>
                  <a:cubicBezTo>
                    <a:pt x="55880" y="1518920"/>
                    <a:pt x="72390" y="1838960"/>
                    <a:pt x="76200" y="2160270"/>
                  </a:cubicBezTo>
                  <a:cubicBezTo>
                    <a:pt x="294640" y="2159000"/>
                    <a:pt x="514350" y="2156460"/>
                    <a:pt x="732790" y="2152650"/>
                  </a:cubicBezTo>
                  <a:cubicBezTo>
                    <a:pt x="1225550" y="2145030"/>
                    <a:pt x="1718310" y="2137410"/>
                    <a:pt x="2211070" y="2151380"/>
                  </a:cubicBezTo>
                  <a:cubicBezTo>
                    <a:pt x="2579370" y="2161540"/>
                    <a:pt x="2946400" y="2186940"/>
                    <a:pt x="3314700" y="2184400"/>
                  </a:cubicBezTo>
                  <a:cubicBezTo>
                    <a:pt x="3314700" y="2142490"/>
                    <a:pt x="3313430" y="2100580"/>
                    <a:pt x="3313430" y="2058670"/>
                  </a:cubicBezTo>
                  <a:cubicBezTo>
                    <a:pt x="3305810" y="1399540"/>
                    <a:pt x="3284220" y="660400"/>
                    <a:pt x="3282950" y="0"/>
                  </a:cubicBezTo>
                  <a:close/>
                </a:path>
              </a:pathLst>
            </a:custGeom>
            <a:blipFill>
              <a:blip r:embed="rId6"/>
              <a:stretch>
                <a:fillRect t="-640" b="-640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57150" y="2434590"/>
              <a:ext cx="3294380" cy="2214880"/>
            </a:xfrm>
            <a:custGeom>
              <a:avLst/>
              <a:gdLst/>
              <a:ahLst/>
              <a:cxnLst/>
              <a:rect l="l" t="t" r="r" b="b"/>
              <a:pathLst>
                <a:path w="3294380" h="2214880">
                  <a:moveTo>
                    <a:pt x="3275330" y="1115060"/>
                  </a:moveTo>
                  <a:cubicBezTo>
                    <a:pt x="3266440" y="949960"/>
                    <a:pt x="3263900" y="784860"/>
                    <a:pt x="3262630" y="619760"/>
                  </a:cubicBezTo>
                  <a:cubicBezTo>
                    <a:pt x="3260090" y="426720"/>
                    <a:pt x="3260090" y="233680"/>
                    <a:pt x="3260090" y="41910"/>
                  </a:cubicBezTo>
                  <a:cubicBezTo>
                    <a:pt x="3105150" y="43180"/>
                    <a:pt x="2950210" y="39370"/>
                    <a:pt x="2795270" y="34290"/>
                  </a:cubicBezTo>
                  <a:cubicBezTo>
                    <a:pt x="2550160" y="26670"/>
                    <a:pt x="2303780" y="11430"/>
                    <a:pt x="2058670" y="6350"/>
                  </a:cubicBezTo>
                  <a:cubicBezTo>
                    <a:pt x="1812290" y="1270"/>
                    <a:pt x="1565910" y="0"/>
                    <a:pt x="1319530" y="2540"/>
                  </a:cubicBezTo>
                  <a:cubicBezTo>
                    <a:pt x="886460" y="5080"/>
                    <a:pt x="454660" y="15240"/>
                    <a:pt x="21590" y="17780"/>
                  </a:cubicBezTo>
                  <a:cubicBezTo>
                    <a:pt x="20320" y="285750"/>
                    <a:pt x="13970" y="553720"/>
                    <a:pt x="8890" y="820420"/>
                  </a:cubicBezTo>
                  <a:cubicBezTo>
                    <a:pt x="5080" y="993140"/>
                    <a:pt x="2540" y="1165860"/>
                    <a:pt x="0" y="1338580"/>
                  </a:cubicBezTo>
                  <a:lnTo>
                    <a:pt x="0" y="1414780"/>
                  </a:lnTo>
                  <a:cubicBezTo>
                    <a:pt x="8890" y="1676400"/>
                    <a:pt x="21590" y="1938020"/>
                    <a:pt x="30480" y="2199640"/>
                  </a:cubicBezTo>
                  <a:cubicBezTo>
                    <a:pt x="419100" y="2200910"/>
                    <a:pt x="807720" y="2212340"/>
                    <a:pt x="1196340" y="2214880"/>
                  </a:cubicBezTo>
                  <a:cubicBezTo>
                    <a:pt x="1280160" y="2211070"/>
                    <a:pt x="1363980" y="2207260"/>
                    <a:pt x="1447800" y="2204720"/>
                  </a:cubicBezTo>
                  <a:cubicBezTo>
                    <a:pt x="1714500" y="2197100"/>
                    <a:pt x="1982470" y="2199640"/>
                    <a:pt x="2249170" y="2198370"/>
                  </a:cubicBezTo>
                  <a:lnTo>
                    <a:pt x="3294380" y="2190750"/>
                  </a:lnTo>
                  <a:lnTo>
                    <a:pt x="3294380" y="1358900"/>
                  </a:lnTo>
                  <a:cubicBezTo>
                    <a:pt x="3285489" y="1276350"/>
                    <a:pt x="3279139" y="1196340"/>
                    <a:pt x="3275330" y="1115060"/>
                  </a:cubicBezTo>
                  <a:close/>
                </a:path>
              </a:pathLst>
            </a:custGeom>
            <a:blipFill>
              <a:blip r:embed="rId7"/>
              <a:stretch>
                <a:fillRect l="-616" r="-616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-353116">
            <a:off x="1927535" y="8321059"/>
            <a:ext cx="1996341" cy="2028458"/>
          </a:xfrm>
          <a:custGeom>
            <a:avLst/>
            <a:gdLst/>
            <a:ahLst/>
            <a:cxnLst/>
            <a:rect l="l" t="t" r="r" b="b"/>
            <a:pathLst>
              <a:path w="1996341" h="2028458">
                <a:moveTo>
                  <a:pt x="0" y="0"/>
                </a:moveTo>
                <a:lnTo>
                  <a:pt x="1996341" y="0"/>
                </a:lnTo>
                <a:lnTo>
                  <a:pt x="1996341" y="2028458"/>
                </a:lnTo>
                <a:lnTo>
                  <a:pt x="0" y="20284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144000" y="1912191"/>
            <a:ext cx="1357276" cy="1254349"/>
          </a:xfrm>
          <a:custGeom>
            <a:avLst/>
            <a:gdLst/>
            <a:ahLst/>
            <a:cxnLst/>
            <a:rect l="l" t="t" r="r" b="b"/>
            <a:pathLst>
              <a:path w="1357276" h="1254349">
                <a:moveTo>
                  <a:pt x="0" y="0"/>
                </a:moveTo>
                <a:lnTo>
                  <a:pt x="1357276" y="0"/>
                </a:lnTo>
                <a:lnTo>
                  <a:pt x="1357276" y="1254349"/>
                </a:lnTo>
                <a:lnTo>
                  <a:pt x="0" y="12543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355899" y="1674066"/>
            <a:ext cx="6605485" cy="1454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89"/>
              </a:lnSpc>
            </a:pPr>
            <a:r>
              <a:rPr lang="en-US" sz="8563" dirty="0">
                <a:solidFill>
                  <a:srgbClr val="5A64AB"/>
                </a:solidFill>
                <a:latin typeface="Jingleberry"/>
              </a:rPr>
              <a:t>WRAP - UP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3020D4-8C5C-5988-DEFC-8CE8C78EC310}"/>
              </a:ext>
            </a:extLst>
          </p:cNvPr>
          <p:cNvSpPr txBox="1"/>
          <p:nvPr/>
        </p:nvSpPr>
        <p:spPr>
          <a:xfrm>
            <a:off x="1193211" y="2858624"/>
            <a:ext cx="10345348" cy="5530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latin typeface="Comic Sans MS" panose="030F0702030302020204" pitchFamily="66" charset="0"/>
              </a:rPr>
              <a:t>Listen to someone’s opinion about life in the countryside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latin typeface="Comic Sans MS" panose="030F0702030302020204" pitchFamily="66" charset="0"/>
              </a:rPr>
              <a:t>Write a paragraph about what someone likes or dislikes about life in the countryside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73160" y="1145511"/>
            <a:ext cx="14628121" cy="8112789"/>
          </a:xfrm>
          <a:custGeom>
            <a:avLst/>
            <a:gdLst/>
            <a:ahLst/>
            <a:cxnLst/>
            <a:rect l="l" t="t" r="r" b="b"/>
            <a:pathLst>
              <a:path w="14628121" h="8112789">
                <a:moveTo>
                  <a:pt x="0" y="0"/>
                </a:moveTo>
                <a:lnTo>
                  <a:pt x="14628121" y="0"/>
                </a:lnTo>
                <a:lnTo>
                  <a:pt x="14628121" y="8112789"/>
                </a:lnTo>
                <a:lnTo>
                  <a:pt x="0" y="81127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624" b="-8143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76498" y="2332558"/>
            <a:ext cx="14369032" cy="5621884"/>
          </a:xfrm>
          <a:custGeom>
            <a:avLst/>
            <a:gdLst/>
            <a:ahLst/>
            <a:cxnLst/>
            <a:rect l="l" t="t" r="r" b="b"/>
            <a:pathLst>
              <a:path w="14369032" h="5621884">
                <a:moveTo>
                  <a:pt x="0" y="0"/>
                </a:moveTo>
                <a:lnTo>
                  <a:pt x="14369032" y="0"/>
                </a:lnTo>
                <a:lnTo>
                  <a:pt x="14369032" y="5621884"/>
                </a:lnTo>
                <a:lnTo>
                  <a:pt x="0" y="5621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86632" y="1563762"/>
            <a:ext cx="4001178" cy="1302202"/>
          </a:xfrm>
          <a:custGeom>
            <a:avLst/>
            <a:gdLst/>
            <a:ahLst/>
            <a:cxnLst/>
            <a:rect l="l" t="t" r="r" b="b"/>
            <a:pathLst>
              <a:path w="4001178" h="1302202">
                <a:moveTo>
                  <a:pt x="0" y="0"/>
                </a:moveTo>
                <a:lnTo>
                  <a:pt x="4001178" y="0"/>
                </a:lnTo>
                <a:lnTo>
                  <a:pt x="4001178" y="1302202"/>
                </a:lnTo>
                <a:lnTo>
                  <a:pt x="0" y="13022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354210" y="3744668"/>
            <a:ext cx="13013608" cy="223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69"/>
              </a:lnSpc>
            </a:pPr>
            <a:r>
              <a:rPr lang="en-US" sz="12406">
                <a:solidFill>
                  <a:srgbClr val="5A64AB"/>
                </a:solidFill>
                <a:latin typeface="Jingleberry"/>
              </a:rPr>
              <a:t>Thank You!</a:t>
            </a:r>
          </a:p>
        </p:txBody>
      </p:sp>
      <p:sp>
        <p:nvSpPr>
          <p:cNvPr id="6" name="Freeform 6"/>
          <p:cNvSpPr/>
          <p:nvPr/>
        </p:nvSpPr>
        <p:spPr>
          <a:xfrm rot="-497240">
            <a:off x="871962" y="6275422"/>
            <a:ext cx="2952817" cy="2229377"/>
          </a:xfrm>
          <a:custGeom>
            <a:avLst/>
            <a:gdLst/>
            <a:ahLst/>
            <a:cxnLst/>
            <a:rect l="l" t="t" r="r" b="b"/>
            <a:pathLst>
              <a:path w="2952817" h="2229377">
                <a:moveTo>
                  <a:pt x="0" y="0"/>
                </a:moveTo>
                <a:lnTo>
                  <a:pt x="2952817" y="0"/>
                </a:lnTo>
                <a:lnTo>
                  <a:pt x="2952817" y="2229377"/>
                </a:lnTo>
                <a:lnTo>
                  <a:pt x="0" y="22293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67950">
            <a:off x="13368156" y="1619934"/>
            <a:ext cx="1504691" cy="1587366"/>
          </a:xfrm>
          <a:custGeom>
            <a:avLst/>
            <a:gdLst/>
            <a:ahLst/>
            <a:cxnLst/>
            <a:rect l="l" t="t" r="r" b="b"/>
            <a:pathLst>
              <a:path w="1504691" h="1587366">
                <a:moveTo>
                  <a:pt x="0" y="0"/>
                </a:moveTo>
                <a:lnTo>
                  <a:pt x="1504691" y="0"/>
                </a:lnTo>
                <a:lnTo>
                  <a:pt x="1504691" y="1587366"/>
                </a:lnTo>
                <a:lnTo>
                  <a:pt x="0" y="15873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477155" y="2865964"/>
            <a:ext cx="1781327" cy="1880028"/>
          </a:xfrm>
          <a:custGeom>
            <a:avLst/>
            <a:gdLst/>
            <a:ahLst/>
            <a:cxnLst/>
            <a:rect l="l" t="t" r="r" b="b"/>
            <a:pathLst>
              <a:path w="1781327" h="1880028">
                <a:moveTo>
                  <a:pt x="0" y="0"/>
                </a:moveTo>
                <a:lnTo>
                  <a:pt x="1781326" y="0"/>
                </a:lnTo>
                <a:lnTo>
                  <a:pt x="1781326" y="1880028"/>
                </a:lnTo>
                <a:lnTo>
                  <a:pt x="0" y="188002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6880" y="-227940"/>
            <a:ext cx="9980086" cy="11531612"/>
          </a:xfrm>
          <a:custGeom>
            <a:avLst/>
            <a:gdLst/>
            <a:ahLst/>
            <a:cxnLst/>
            <a:rect l="l" t="t" r="r" b="b"/>
            <a:pathLst>
              <a:path w="9980086" h="11531612">
                <a:moveTo>
                  <a:pt x="0" y="0"/>
                </a:moveTo>
                <a:lnTo>
                  <a:pt x="9980086" y="0"/>
                </a:lnTo>
                <a:lnTo>
                  <a:pt x="9980086" y="11531611"/>
                </a:lnTo>
                <a:lnTo>
                  <a:pt x="0" y="115316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65235" y="439878"/>
            <a:ext cx="2043645" cy="1917620"/>
          </a:xfrm>
          <a:custGeom>
            <a:avLst/>
            <a:gdLst/>
            <a:ahLst/>
            <a:cxnLst/>
            <a:rect l="l" t="t" r="r" b="b"/>
            <a:pathLst>
              <a:path w="2043645" h="1917620">
                <a:moveTo>
                  <a:pt x="0" y="0"/>
                </a:moveTo>
                <a:lnTo>
                  <a:pt x="2043645" y="0"/>
                </a:lnTo>
                <a:lnTo>
                  <a:pt x="2043645" y="1917620"/>
                </a:lnTo>
                <a:lnTo>
                  <a:pt x="0" y="19176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-197543">
            <a:off x="11264235" y="2270860"/>
            <a:ext cx="6373974" cy="6226444"/>
            <a:chOff x="0" y="0"/>
            <a:chExt cx="4828540" cy="4716780"/>
          </a:xfrm>
        </p:grpSpPr>
        <p:sp>
          <p:nvSpPr>
            <p:cNvPr id="5" name="Freeform 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l="-23965" r="-23965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566054" y="1567640"/>
            <a:ext cx="7298607" cy="1370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92"/>
              </a:lnSpc>
            </a:pPr>
            <a:r>
              <a:rPr lang="en-US" sz="7637">
                <a:solidFill>
                  <a:srgbClr val="5A64AB"/>
                </a:solidFill>
                <a:latin typeface="Jingleberry"/>
              </a:rPr>
              <a:t>My Favorite Movie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2403" y="537578"/>
            <a:ext cx="6078693" cy="9211844"/>
            <a:chOff x="0" y="0"/>
            <a:chExt cx="1600973" cy="24261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0973" cy="2426165"/>
            </a:xfrm>
            <a:custGeom>
              <a:avLst/>
              <a:gdLst/>
              <a:ahLst/>
              <a:cxnLst/>
              <a:rect l="l" t="t" r="r" b="b"/>
              <a:pathLst>
                <a:path w="1600973" h="2426165">
                  <a:moveTo>
                    <a:pt x="0" y="0"/>
                  </a:moveTo>
                  <a:lnTo>
                    <a:pt x="1600973" y="0"/>
                  </a:lnTo>
                  <a:lnTo>
                    <a:pt x="1600973" y="2426165"/>
                  </a:lnTo>
                  <a:lnTo>
                    <a:pt x="0" y="2426165"/>
                  </a:lnTo>
                  <a:close/>
                </a:path>
              </a:pathLst>
            </a:custGeom>
            <a:solidFill>
              <a:srgbClr val="C7E0F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02601" y="790575"/>
            <a:ext cx="5005432" cy="4494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56"/>
              </a:lnSpc>
            </a:pPr>
            <a:r>
              <a:rPr lang="en-US" sz="8397">
                <a:solidFill>
                  <a:srgbClr val="5A64AB"/>
                </a:solidFill>
                <a:latin typeface="Jingleberry"/>
              </a:rPr>
              <a:t>Teacher Resources Page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6244880"/>
            <a:ext cx="4467796" cy="2128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37"/>
              </a:lnSpc>
            </a:pPr>
            <a:r>
              <a:rPr lang="en-US" sz="3026" dirty="0">
                <a:solidFill>
                  <a:srgbClr val="5A64AB"/>
                </a:solidFill>
                <a:latin typeface="BM Hanna"/>
              </a:rPr>
              <a:t>Use these icons and illustrations in your presentation. Enjoy designing!</a:t>
            </a:r>
          </a:p>
        </p:txBody>
      </p:sp>
      <p:sp>
        <p:nvSpPr>
          <p:cNvPr id="7" name="Freeform 7"/>
          <p:cNvSpPr/>
          <p:nvPr/>
        </p:nvSpPr>
        <p:spPr>
          <a:xfrm>
            <a:off x="7734454" y="537578"/>
            <a:ext cx="1555746" cy="1174588"/>
          </a:xfrm>
          <a:custGeom>
            <a:avLst/>
            <a:gdLst/>
            <a:ahLst/>
            <a:cxnLst/>
            <a:rect l="l" t="t" r="r" b="b"/>
            <a:pathLst>
              <a:path w="1555746" h="1174588">
                <a:moveTo>
                  <a:pt x="0" y="0"/>
                </a:moveTo>
                <a:lnTo>
                  <a:pt x="1555746" y="0"/>
                </a:lnTo>
                <a:lnTo>
                  <a:pt x="1555746" y="1174588"/>
                </a:lnTo>
                <a:lnTo>
                  <a:pt x="0" y="11745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768253" y="4208828"/>
            <a:ext cx="1724522" cy="1455065"/>
          </a:xfrm>
          <a:custGeom>
            <a:avLst/>
            <a:gdLst/>
            <a:ahLst/>
            <a:cxnLst/>
            <a:rect l="l" t="t" r="r" b="b"/>
            <a:pathLst>
              <a:path w="1724522" h="1455065">
                <a:moveTo>
                  <a:pt x="0" y="0"/>
                </a:moveTo>
                <a:lnTo>
                  <a:pt x="1724522" y="0"/>
                </a:lnTo>
                <a:lnTo>
                  <a:pt x="1724522" y="1455066"/>
                </a:lnTo>
                <a:lnTo>
                  <a:pt x="0" y="14550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099734" y="537578"/>
            <a:ext cx="1470738" cy="1380042"/>
          </a:xfrm>
          <a:custGeom>
            <a:avLst/>
            <a:gdLst/>
            <a:ahLst/>
            <a:cxnLst/>
            <a:rect l="l" t="t" r="r" b="b"/>
            <a:pathLst>
              <a:path w="1470738" h="1380042">
                <a:moveTo>
                  <a:pt x="0" y="0"/>
                </a:moveTo>
                <a:lnTo>
                  <a:pt x="1470738" y="0"/>
                </a:lnTo>
                <a:lnTo>
                  <a:pt x="1470738" y="1380042"/>
                </a:lnTo>
                <a:lnTo>
                  <a:pt x="0" y="13800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656274" y="426086"/>
            <a:ext cx="1603026" cy="1603026"/>
          </a:xfrm>
          <a:custGeom>
            <a:avLst/>
            <a:gdLst/>
            <a:ahLst/>
            <a:cxnLst/>
            <a:rect l="l" t="t" r="r" b="b"/>
            <a:pathLst>
              <a:path w="1603026" h="1603026">
                <a:moveTo>
                  <a:pt x="0" y="0"/>
                </a:moveTo>
                <a:lnTo>
                  <a:pt x="1603026" y="0"/>
                </a:lnTo>
                <a:lnTo>
                  <a:pt x="1603026" y="1603026"/>
                </a:lnTo>
                <a:lnTo>
                  <a:pt x="0" y="16030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546276" y="6092121"/>
            <a:ext cx="1062133" cy="1062133"/>
          </a:xfrm>
          <a:custGeom>
            <a:avLst/>
            <a:gdLst/>
            <a:ahLst/>
            <a:cxnLst/>
            <a:rect l="l" t="t" r="r" b="b"/>
            <a:pathLst>
              <a:path w="1062133" h="1062133">
                <a:moveTo>
                  <a:pt x="0" y="0"/>
                </a:moveTo>
                <a:lnTo>
                  <a:pt x="1062134" y="0"/>
                </a:lnTo>
                <a:lnTo>
                  <a:pt x="1062134" y="1062133"/>
                </a:lnTo>
                <a:lnTo>
                  <a:pt x="0" y="10621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649621">
            <a:off x="15674352" y="2599534"/>
            <a:ext cx="1566870" cy="867654"/>
          </a:xfrm>
          <a:custGeom>
            <a:avLst/>
            <a:gdLst/>
            <a:ahLst/>
            <a:cxnLst/>
            <a:rect l="l" t="t" r="r" b="b"/>
            <a:pathLst>
              <a:path w="1566870" h="867654">
                <a:moveTo>
                  <a:pt x="0" y="0"/>
                </a:moveTo>
                <a:lnTo>
                  <a:pt x="1566870" y="0"/>
                </a:lnTo>
                <a:lnTo>
                  <a:pt x="1566870" y="867654"/>
                </a:lnTo>
                <a:lnTo>
                  <a:pt x="0" y="8676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802052" y="6054419"/>
            <a:ext cx="1656924" cy="1416670"/>
          </a:xfrm>
          <a:custGeom>
            <a:avLst/>
            <a:gdLst/>
            <a:ahLst/>
            <a:cxnLst/>
            <a:rect l="l" t="t" r="r" b="b"/>
            <a:pathLst>
              <a:path w="1656924" h="1416670">
                <a:moveTo>
                  <a:pt x="0" y="0"/>
                </a:moveTo>
                <a:lnTo>
                  <a:pt x="1656924" y="0"/>
                </a:lnTo>
                <a:lnTo>
                  <a:pt x="1656924" y="1416670"/>
                </a:lnTo>
                <a:lnTo>
                  <a:pt x="0" y="141667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174310" y="3234422"/>
            <a:ext cx="1599872" cy="520686"/>
          </a:xfrm>
          <a:custGeom>
            <a:avLst/>
            <a:gdLst/>
            <a:ahLst/>
            <a:cxnLst/>
            <a:rect l="l" t="t" r="r" b="b"/>
            <a:pathLst>
              <a:path w="1599872" h="520686">
                <a:moveTo>
                  <a:pt x="0" y="0"/>
                </a:moveTo>
                <a:lnTo>
                  <a:pt x="1599872" y="0"/>
                </a:lnTo>
                <a:lnTo>
                  <a:pt x="1599872" y="520686"/>
                </a:lnTo>
                <a:lnTo>
                  <a:pt x="0" y="5206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099734" y="4146194"/>
            <a:ext cx="1528974" cy="1580334"/>
          </a:xfrm>
          <a:custGeom>
            <a:avLst/>
            <a:gdLst/>
            <a:ahLst/>
            <a:cxnLst/>
            <a:rect l="l" t="t" r="r" b="b"/>
            <a:pathLst>
              <a:path w="1528974" h="1580334">
                <a:moveTo>
                  <a:pt x="0" y="0"/>
                </a:moveTo>
                <a:lnTo>
                  <a:pt x="1528974" y="0"/>
                </a:lnTo>
                <a:lnTo>
                  <a:pt x="1528974" y="1580334"/>
                </a:lnTo>
                <a:lnTo>
                  <a:pt x="0" y="158033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746856" y="2460093"/>
            <a:ext cx="2176495" cy="1295015"/>
          </a:xfrm>
          <a:custGeom>
            <a:avLst/>
            <a:gdLst/>
            <a:ahLst/>
            <a:cxnLst/>
            <a:rect l="l" t="t" r="r" b="b"/>
            <a:pathLst>
              <a:path w="2176495" h="1295015">
                <a:moveTo>
                  <a:pt x="0" y="0"/>
                </a:moveTo>
                <a:lnTo>
                  <a:pt x="2176495" y="0"/>
                </a:lnTo>
                <a:lnTo>
                  <a:pt x="2176495" y="1295015"/>
                </a:lnTo>
                <a:lnTo>
                  <a:pt x="0" y="1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153582" y="4347734"/>
            <a:ext cx="1731256" cy="1177254"/>
          </a:xfrm>
          <a:custGeom>
            <a:avLst/>
            <a:gdLst/>
            <a:ahLst/>
            <a:cxnLst/>
            <a:rect l="l" t="t" r="r" b="b"/>
            <a:pathLst>
              <a:path w="1731256" h="1177254">
                <a:moveTo>
                  <a:pt x="0" y="0"/>
                </a:moveTo>
                <a:lnTo>
                  <a:pt x="1731256" y="0"/>
                </a:lnTo>
                <a:lnTo>
                  <a:pt x="1731256" y="1177254"/>
                </a:lnTo>
                <a:lnTo>
                  <a:pt x="0" y="117725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063653" y="2289239"/>
            <a:ext cx="1821185" cy="466886"/>
          </a:xfrm>
          <a:custGeom>
            <a:avLst/>
            <a:gdLst/>
            <a:ahLst/>
            <a:cxnLst/>
            <a:rect l="l" t="t" r="r" b="b"/>
            <a:pathLst>
              <a:path w="1821185" h="466886">
                <a:moveTo>
                  <a:pt x="0" y="0"/>
                </a:moveTo>
                <a:lnTo>
                  <a:pt x="1821185" y="0"/>
                </a:lnTo>
                <a:lnTo>
                  <a:pt x="1821185" y="466885"/>
                </a:lnTo>
                <a:lnTo>
                  <a:pt x="0" y="46688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549546" y="6962299"/>
            <a:ext cx="1521966" cy="1264615"/>
          </a:xfrm>
          <a:custGeom>
            <a:avLst/>
            <a:gdLst/>
            <a:ahLst/>
            <a:cxnLst/>
            <a:rect l="l" t="t" r="r" b="b"/>
            <a:pathLst>
              <a:path w="1521966" h="1264615">
                <a:moveTo>
                  <a:pt x="0" y="0"/>
                </a:moveTo>
                <a:lnTo>
                  <a:pt x="1521966" y="0"/>
                </a:lnTo>
                <a:lnTo>
                  <a:pt x="1521966" y="1264615"/>
                </a:lnTo>
                <a:lnTo>
                  <a:pt x="0" y="126461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5472481" y="8426576"/>
            <a:ext cx="838048" cy="884483"/>
          </a:xfrm>
          <a:custGeom>
            <a:avLst/>
            <a:gdLst/>
            <a:ahLst/>
            <a:cxnLst/>
            <a:rect l="l" t="t" r="r" b="b"/>
            <a:pathLst>
              <a:path w="838048" h="884483">
                <a:moveTo>
                  <a:pt x="0" y="0"/>
                </a:moveTo>
                <a:lnTo>
                  <a:pt x="838048" y="0"/>
                </a:lnTo>
                <a:lnTo>
                  <a:pt x="838048" y="884484"/>
                </a:lnTo>
                <a:lnTo>
                  <a:pt x="0" y="88448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882043" y="6604992"/>
            <a:ext cx="1041308" cy="1098523"/>
          </a:xfrm>
          <a:custGeom>
            <a:avLst/>
            <a:gdLst/>
            <a:ahLst/>
            <a:cxnLst/>
            <a:rect l="l" t="t" r="r" b="b"/>
            <a:pathLst>
              <a:path w="1041308" h="1098523">
                <a:moveTo>
                  <a:pt x="0" y="0"/>
                </a:moveTo>
                <a:lnTo>
                  <a:pt x="1041308" y="0"/>
                </a:lnTo>
                <a:lnTo>
                  <a:pt x="1041308" y="1098523"/>
                </a:lnTo>
                <a:lnTo>
                  <a:pt x="0" y="10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2780310" y="6073496"/>
            <a:ext cx="1083911" cy="1052749"/>
          </a:xfrm>
          <a:custGeom>
            <a:avLst/>
            <a:gdLst/>
            <a:ahLst/>
            <a:cxnLst/>
            <a:rect l="l" t="t" r="r" b="b"/>
            <a:pathLst>
              <a:path w="1083911" h="1052749">
                <a:moveTo>
                  <a:pt x="0" y="0"/>
                </a:moveTo>
                <a:lnTo>
                  <a:pt x="1083911" y="0"/>
                </a:lnTo>
                <a:lnTo>
                  <a:pt x="1083911" y="1052749"/>
                </a:lnTo>
                <a:lnTo>
                  <a:pt x="0" y="105274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3003221" y="8137531"/>
            <a:ext cx="1722000" cy="1562715"/>
          </a:xfrm>
          <a:custGeom>
            <a:avLst/>
            <a:gdLst/>
            <a:ahLst/>
            <a:cxnLst/>
            <a:rect l="l" t="t" r="r" b="b"/>
            <a:pathLst>
              <a:path w="1722000" h="1562715">
                <a:moveTo>
                  <a:pt x="0" y="0"/>
                </a:moveTo>
                <a:lnTo>
                  <a:pt x="1722000" y="0"/>
                </a:lnTo>
                <a:lnTo>
                  <a:pt x="1722000" y="1562715"/>
                </a:lnTo>
                <a:lnTo>
                  <a:pt x="0" y="1562715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0330244" y="8137531"/>
            <a:ext cx="1377933" cy="1400856"/>
          </a:xfrm>
          <a:custGeom>
            <a:avLst/>
            <a:gdLst/>
            <a:ahLst/>
            <a:cxnLst/>
            <a:rect l="l" t="t" r="r" b="b"/>
            <a:pathLst>
              <a:path w="1377933" h="1400856">
                <a:moveTo>
                  <a:pt x="0" y="0"/>
                </a:moveTo>
                <a:lnTo>
                  <a:pt x="1377933" y="0"/>
                </a:lnTo>
                <a:lnTo>
                  <a:pt x="1377933" y="1400856"/>
                </a:lnTo>
                <a:lnTo>
                  <a:pt x="0" y="140085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5685083" y="4146194"/>
            <a:ext cx="1623685" cy="1477553"/>
          </a:xfrm>
          <a:custGeom>
            <a:avLst/>
            <a:gdLst/>
            <a:ahLst/>
            <a:cxnLst/>
            <a:rect l="l" t="t" r="r" b="b"/>
            <a:pathLst>
              <a:path w="1623685" h="1477553">
                <a:moveTo>
                  <a:pt x="0" y="0"/>
                </a:moveTo>
                <a:lnTo>
                  <a:pt x="1623685" y="0"/>
                </a:lnTo>
                <a:lnTo>
                  <a:pt x="1623685" y="1477553"/>
                </a:lnTo>
                <a:lnTo>
                  <a:pt x="0" y="1477553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7802052" y="3291211"/>
            <a:ext cx="1500842" cy="463897"/>
          </a:xfrm>
          <a:custGeom>
            <a:avLst/>
            <a:gdLst/>
            <a:ahLst/>
            <a:cxnLst/>
            <a:rect l="l" t="t" r="r" b="b"/>
            <a:pathLst>
              <a:path w="1500842" h="463897">
                <a:moveTo>
                  <a:pt x="0" y="0"/>
                </a:moveTo>
                <a:lnTo>
                  <a:pt x="1500842" y="0"/>
                </a:lnTo>
                <a:lnTo>
                  <a:pt x="1500842" y="463897"/>
                </a:lnTo>
                <a:lnTo>
                  <a:pt x="0" y="463897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7734454" y="2314527"/>
            <a:ext cx="1686655" cy="441597"/>
          </a:xfrm>
          <a:custGeom>
            <a:avLst/>
            <a:gdLst/>
            <a:ahLst/>
            <a:cxnLst/>
            <a:rect l="l" t="t" r="r" b="b"/>
            <a:pathLst>
              <a:path w="1686655" h="441597">
                <a:moveTo>
                  <a:pt x="0" y="0"/>
                </a:moveTo>
                <a:lnTo>
                  <a:pt x="1686655" y="0"/>
                </a:lnTo>
                <a:lnTo>
                  <a:pt x="1686655" y="441597"/>
                </a:lnTo>
                <a:lnTo>
                  <a:pt x="0" y="441597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0330244" y="597878"/>
            <a:ext cx="1140474" cy="1053988"/>
          </a:xfrm>
          <a:custGeom>
            <a:avLst/>
            <a:gdLst/>
            <a:ahLst/>
            <a:cxnLst/>
            <a:rect l="l" t="t" r="r" b="b"/>
            <a:pathLst>
              <a:path w="1140474" h="1053988">
                <a:moveTo>
                  <a:pt x="0" y="0"/>
                </a:moveTo>
                <a:lnTo>
                  <a:pt x="1140474" y="0"/>
                </a:lnTo>
                <a:lnTo>
                  <a:pt x="1140474" y="1053988"/>
                </a:lnTo>
                <a:lnTo>
                  <a:pt x="0" y="1053988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353116">
            <a:off x="16714580" y="8479513"/>
            <a:ext cx="1089440" cy="1106967"/>
          </a:xfrm>
          <a:custGeom>
            <a:avLst/>
            <a:gdLst/>
            <a:ahLst/>
            <a:cxnLst/>
            <a:rect l="l" t="t" r="r" b="b"/>
            <a:pathLst>
              <a:path w="1089440" h="1106967">
                <a:moveTo>
                  <a:pt x="0" y="0"/>
                </a:moveTo>
                <a:lnTo>
                  <a:pt x="1089440" y="0"/>
                </a:lnTo>
                <a:lnTo>
                  <a:pt x="1089440" y="1106967"/>
                </a:lnTo>
                <a:lnTo>
                  <a:pt x="0" y="1106967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7723832" y="7864486"/>
            <a:ext cx="1697277" cy="1774931"/>
          </a:xfrm>
          <a:custGeom>
            <a:avLst/>
            <a:gdLst/>
            <a:ahLst/>
            <a:cxnLst/>
            <a:rect l="l" t="t" r="r" b="b"/>
            <a:pathLst>
              <a:path w="1697277" h="1774931">
                <a:moveTo>
                  <a:pt x="0" y="0"/>
                </a:moveTo>
                <a:lnTo>
                  <a:pt x="1697277" y="0"/>
                </a:lnTo>
                <a:lnTo>
                  <a:pt x="1697277" y="1774931"/>
                </a:lnTo>
                <a:lnTo>
                  <a:pt x="0" y="1774931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0386462" y="6055391"/>
            <a:ext cx="1332121" cy="1539216"/>
          </a:xfrm>
          <a:custGeom>
            <a:avLst/>
            <a:gdLst/>
            <a:ahLst/>
            <a:cxnLst/>
            <a:rect l="l" t="t" r="r" b="b"/>
            <a:pathLst>
              <a:path w="1332121" h="1539216">
                <a:moveTo>
                  <a:pt x="0" y="0"/>
                </a:moveTo>
                <a:lnTo>
                  <a:pt x="1332122" y="0"/>
                </a:lnTo>
                <a:lnTo>
                  <a:pt x="1332122" y="1539215"/>
                </a:lnTo>
                <a:lnTo>
                  <a:pt x="0" y="1539215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E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8762" y="974277"/>
            <a:ext cx="12783778" cy="8338445"/>
            <a:chOff x="0" y="0"/>
            <a:chExt cx="9299127" cy="6065520"/>
          </a:xfrm>
        </p:grpSpPr>
        <p:sp>
          <p:nvSpPr>
            <p:cNvPr id="3" name="Freeform 3"/>
            <p:cNvSpPr/>
            <p:nvPr/>
          </p:nvSpPr>
          <p:spPr>
            <a:xfrm>
              <a:off x="-50800" y="0"/>
              <a:ext cx="9400727" cy="6066790"/>
            </a:xfrm>
            <a:custGeom>
              <a:avLst/>
              <a:gdLst/>
              <a:ahLst/>
              <a:cxnLst/>
              <a:rect l="l" t="t" r="r" b="b"/>
              <a:pathLst>
                <a:path w="9400727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7644317" y="6066790"/>
                  </a:lnTo>
                  <a:lnTo>
                    <a:pt x="7644317" y="0"/>
                  </a:lnTo>
                  <a:lnTo>
                    <a:pt x="1692910" y="0"/>
                  </a:lnTo>
                  <a:close/>
                  <a:moveTo>
                    <a:pt x="8101517" y="0"/>
                  </a:moveTo>
                  <a:lnTo>
                    <a:pt x="7644317" y="0"/>
                  </a:lnTo>
                  <a:lnTo>
                    <a:pt x="7644317" y="6065520"/>
                  </a:lnTo>
                  <a:lnTo>
                    <a:pt x="7654477" y="6065520"/>
                  </a:lnTo>
                  <a:cubicBezTo>
                    <a:pt x="8393617" y="6065520"/>
                    <a:pt x="9042587" y="5462270"/>
                    <a:pt x="9095927" y="4725670"/>
                  </a:cubicBezTo>
                  <a:lnTo>
                    <a:pt x="9346117" y="1338580"/>
                  </a:lnTo>
                  <a:cubicBezTo>
                    <a:pt x="9400727" y="603250"/>
                    <a:pt x="8840657" y="0"/>
                    <a:pt x="8101517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A9DBCD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4166320" y="328037"/>
            <a:ext cx="2656474" cy="2207289"/>
          </a:xfrm>
          <a:custGeom>
            <a:avLst/>
            <a:gdLst/>
            <a:ahLst/>
            <a:cxnLst/>
            <a:rect l="l" t="t" r="r" b="b"/>
            <a:pathLst>
              <a:path w="2656474" h="2207289">
                <a:moveTo>
                  <a:pt x="0" y="0"/>
                </a:moveTo>
                <a:lnTo>
                  <a:pt x="2656474" y="0"/>
                </a:lnTo>
                <a:lnTo>
                  <a:pt x="2656474" y="2207289"/>
                </a:lnTo>
                <a:lnTo>
                  <a:pt x="0" y="2207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87601" y="6349372"/>
            <a:ext cx="3320293" cy="3431827"/>
          </a:xfrm>
          <a:custGeom>
            <a:avLst/>
            <a:gdLst/>
            <a:ahLst/>
            <a:cxnLst/>
            <a:rect l="l" t="t" r="r" b="b"/>
            <a:pathLst>
              <a:path w="3320293" h="3431827">
                <a:moveTo>
                  <a:pt x="0" y="0"/>
                </a:moveTo>
                <a:lnTo>
                  <a:pt x="3320292" y="0"/>
                </a:lnTo>
                <a:lnTo>
                  <a:pt x="3320292" y="3431827"/>
                </a:lnTo>
                <a:lnTo>
                  <a:pt x="0" y="343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186970" y="8656317"/>
            <a:ext cx="916186" cy="916186"/>
          </a:xfrm>
          <a:custGeom>
            <a:avLst/>
            <a:gdLst/>
            <a:ahLst/>
            <a:cxnLst/>
            <a:rect l="l" t="t" r="r" b="b"/>
            <a:pathLst>
              <a:path w="916186" h="916186">
                <a:moveTo>
                  <a:pt x="0" y="0"/>
                </a:moveTo>
                <a:lnTo>
                  <a:pt x="916186" y="0"/>
                </a:lnTo>
                <a:lnTo>
                  <a:pt x="916186" y="916186"/>
                </a:lnTo>
                <a:lnTo>
                  <a:pt x="0" y="9161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376716" y="1725088"/>
            <a:ext cx="7816363" cy="6340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0300" dirty="0">
                <a:solidFill>
                  <a:srgbClr val="5A64AB"/>
                </a:solidFill>
                <a:latin typeface="Jingleberry"/>
              </a:rPr>
              <a:t>What do you like or dislike about life in the countryside?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364701" y="7644567"/>
            <a:ext cx="1469843" cy="1469843"/>
          </a:xfrm>
          <a:custGeom>
            <a:avLst/>
            <a:gdLst/>
            <a:ahLst/>
            <a:cxnLst/>
            <a:rect l="l" t="t" r="r" b="b"/>
            <a:pathLst>
              <a:path w="1469843" h="1469843">
                <a:moveTo>
                  <a:pt x="0" y="0"/>
                </a:moveTo>
                <a:lnTo>
                  <a:pt x="1469844" y="0"/>
                </a:lnTo>
                <a:lnTo>
                  <a:pt x="1469844" y="1469843"/>
                </a:lnTo>
                <a:lnTo>
                  <a:pt x="0" y="14698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2" name="Hình ảnh 5">
            <a:extLst>
              <a:ext uri="{FF2B5EF4-FFF2-40B4-BE49-F238E27FC236}">
                <a16:creationId xmlns:a16="http://schemas.microsoft.com/office/drawing/2014/main" id="{19169506-198E-28E0-A470-A33D4FA9A4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883" y="2248467"/>
            <a:ext cx="5396100" cy="5396100"/>
          </a:xfrm>
          <a:prstGeom prst="teardrop">
            <a:avLst/>
          </a:prstGeom>
        </p:spPr>
      </p:pic>
      <p:sp>
        <p:nvSpPr>
          <p:cNvPr id="8" name="Freeform 8"/>
          <p:cNvSpPr/>
          <p:nvPr/>
        </p:nvSpPr>
        <p:spPr>
          <a:xfrm rot="-997893">
            <a:off x="11939112" y="1672456"/>
            <a:ext cx="3022922" cy="1152022"/>
          </a:xfrm>
          <a:custGeom>
            <a:avLst/>
            <a:gdLst/>
            <a:ahLst/>
            <a:cxnLst/>
            <a:rect l="l" t="t" r="r" b="b"/>
            <a:pathLst>
              <a:path w="2377699" h="609556">
                <a:moveTo>
                  <a:pt x="0" y="0"/>
                </a:moveTo>
                <a:lnTo>
                  <a:pt x="2377700" y="0"/>
                </a:lnTo>
                <a:lnTo>
                  <a:pt x="2377700" y="609556"/>
                </a:lnTo>
                <a:lnTo>
                  <a:pt x="0" y="6095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3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6726" y="711954"/>
            <a:ext cx="15980989" cy="8863093"/>
          </a:xfrm>
          <a:custGeom>
            <a:avLst/>
            <a:gdLst/>
            <a:ahLst/>
            <a:cxnLst/>
            <a:rect l="l" t="t" r="r" b="b"/>
            <a:pathLst>
              <a:path w="15980989" h="8863093">
                <a:moveTo>
                  <a:pt x="0" y="0"/>
                </a:moveTo>
                <a:lnTo>
                  <a:pt x="15980989" y="0"/>
                </a:lnTo>
                <a:lnTo>
                  <a:pt x="15980989" y="8863092"/>
                </a:lnTo>
                <a:lnTo>
                  <a:pt x="0" y="88630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624" b="-8143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93674" y="1638300"/>
            <a:ext cx="15100651" cy="7500756"/>
          </a:xfrm>
          <a:custGeom>
            <a:avLst/>
            <a:gdLst/>
            <a:ahLst/>
            <a:cxnLst/>
            <a:rect l="l" t="t" r="r" b="b"/>
            <a:pathLst>
              <a:path w="15100651" h="5908130">
                <a:moveTo>
                  <a:pt x="0" y="0"/>
                </a:moveTo>
                <a:lnTo>
                  <a:pt x="15100652" y="0"/>
                </a:lnTo>
                <a:lnTo>
                  <a:pt x="15100652" y="5908130"/>
                </a:lnTo>
                <a:lnTo>
                  <a:pt x="0" y="59081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86631" y="1092125"/>
            <a:ext cx="4001178" cy="1302202"/>
          </a:xfrm>
          <a:custGeom>
            <a:avLst/>
            <a:gdLst/>
            <a:ahLst/>
            <a:cxnLst/>
            <a:rect l="l" t="t" r="r" b="b"/>
            <a:pathLst>
              <a:path w="4001178" h="1302202">
                <a:moveTo>
                  <a:pt x="0" y="0"/>
                </a:moveTo>
                <a:lnTo>
                  <a:pt x="4001178" y="0"/>
                </a:lnTo>
                <a:lnTo>
                  <a:pt x="4001178" y="1302202"/>
                </a:lnTo>
                <a:lnTo>
                  <a:pt x="0" y="13022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35682">
            <a:off x="1365109" y="6305860"/>
            <a:ext cx="3322258" cy="2840531"/>
          </a:xfrm>
          <a:custGeom>
            <a:avLst/>
            <a:gdLst/>
            <a:ahLst/>
            <a:cxnLst/>
            <a:rect l="l" t="t" r="r" b="b"/>
            <a:pathLst>
              <a:path w="3322258" h="2840531">
                <a:moveTo>
                  <a:pt x="0" y="0"/>
                </a:moveTo>
                <a:lnTo>
                  <a:pt x="3322258" y="0"/>
                </a:lnTo>
                <a:lnTo>
                  <a:pt x="3322258" y="2840531"/>
                </a:lnTo>
                <a:lnTo>
                  <a:pt x="0" y="28405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14349" y="2394327"/>
            <a:ext cx="17259300" cy="4340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69"/>
              </a:lnSpc>
            </a:pPr>
            <a:r>
              <a:rPr lang="en-US" sz="12406" dirty="0">
                <a:solidFill>
                  <a:srgbClr val="5A64AB"/>
                </a:solidFill>
                <a:latin typeface="Jingleberry"/>
              </a:rPr>
              <a:t>Unit 2: LIFE IN THE COUNTRYSIDE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C93AED-0440-B1C2-EEAF-E3B4743A3FCB}"/>
              </a:ext>
            </a:extLst>
          </p:cNvPr>
          <p:cNvSpPr txBox="1"/>
          <p:nvPr/>
        </p:nvSpPr>
        <p:spPr>
          <a:xfrm>
            <a:off x="5715000" y="7473986"/>
            <a:ext cx="8471044" cy="6255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37"/>
              </a:lnSpc>
            </a:pPr>
            <a:r>
              <a:rPr lang="en-US" sz="7200" dirty="0">
                <a:solidFill>
                  <a:schemeClr val="accent6">
                    <a:lumMod val="75000"/>
                  </a:schemeClr>
                </a:solidFill>
                <a:latin typeface="BM Hanna"/>
              </a:rPr>
              <a:t>Lesson 6: Skills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3400" y="656902"/>
            <a:ext cx="15081002" cy="8973196"/>
          </a:xfrm>
          <a:custGeom>
            <a:avLst/>
            <a:gdLst/>
            <a:ahLst/>
            <a:cxnLst/>
            <a:rect l="l" t="t" r="r" b="b"/>
            <a:pathLst>
              <a:path w="15081002" h="8973196">
                <a:moveTo>
                  <a:pt x="0" y="0"/>
                </a:moveTo>
                <a:lnTo>
                  <a:pt x="15081002" y="0"/>
                </a:lnTo>
                <a:lnTo>
                  <a:pt x="15081002" y="8973196"/>
                </a:lnTo>
                <a:lnTo>
                  <a:pt x="0" y="8973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673598" y="4055958"/>
            <a:ext cx="12483444" cy="2048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695"/>
              </a:lnSpc>
            </a:pPr>
            <a:r>
              <a:rPr lang="en-US" sz="18100" dirty="0">
                <a:solidFill>
                  <a:srgbClr val="5A64AB"/>
                </a:solidFill>
                <a:latin typeface="Jingleberry"/>
              </a:rPr>
              <a:t>LISTENING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1001" y="144191"/>
            <a:ext cx="18929916" cy="1543050"/>
            <a:chOff x="0" y="0"/>
            <a:chExt cx="2133274" cy="406400"/>
          </a:xfrm>
        </p:grpSpPr>
        <p:sp>
          <p:nvSpPr>
            <p:cNvPr id="3" name="Freeform 3"/>
            <p:cNvSpPr/>
            <p:nvPr/>
          </p:nvSpPr>
          <p:spPr>
            <a:xfrm>
              <a:off x="203200" y="-326"/>
              <a:ext cx="1726874" cy="407051"/>
            </a:xfrm>
            <a:custGeom>
              <a:avLst/>
              <a:gdLst/>
              <a:ahLst/>
              <a:cxnLst/>
              <a:rect l="l" t="t" r="r" b="b"/>
              <a:pathLst>
                <a:path w="1726874" h="407051">
                  <a:moveTo>
                    <a:pt x="1726874" y="326"/>
                  </a:moveTo>
                  <a:cubicBezTo>
                    <a:pt x="1654062" y="0"/>
                    <a:pt x="1586640" y="38659"/>
                    <a:pt x="1550139" y="101663"/>
                  </a:cubicBezTo>
                  <a:cubicBezTo>
                    <a:pt x="1513638" y="164667"/>
                    <a:pt x="1513638" y="242385"/>
                    <a:pt x="1550139" y="305389"/>
                  </a:cubicBezTo>
                  <a:cubicBezTo>
                    <a:pt x="1586640" y="368393"/>
                    <a:pt x="1654062" y="407052"/>
                    <a:pt x="1726874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C7E0F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28762" y="5143500"/>
            <a:ext cx="5919637" cy="4999309"/>
            <a:chOff x="0" y="0"/>
            <a:chExt cx="1256909" cy="61027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56909" cy="610273"/>
            </a:xfrm>
            <a:custGeom>
              <a:avLst/>
              <a:gdLst/>
              <a:ahLst/>
              <a:cxnLst/>
              <a:rect l="l" t="t" r="r" b="b"/>
              <a:pathLst>
                <a:path w="1256909" h="610273">
                  <a:moveTo>
                    <a:pt x="0" y="0"/>
                  </a:moveTo>
                  <a:lnTo>
                    <a:pt x="1256909" y="0"/>
                  </a:lnTo>
                  <a:lnTo>
                    <a:pt x="1256909" y="610273"/>
                  </a:lnTo>
                  <a:lnTo>
                    <a:pt x="0" y="610273"/>
                  </a:lnTo>
                  <a:close/>
                </a:path>
              </a:pathLst>
            </a:custGeom>
            <a:solidFill>
              <a:srgbClr val="C7E0F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627100" y="5132234"/>
            <a:ext cx="5553975" cy="4999309"/>
            <a:chOff x="0" y="0"/>
            <a:chExt cx="1256909" cy="61027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56909" cy="610273"/>
            </a:xfrm>
            <a:custGeom>
              <a:avLst/>
              <a:gdLst/>
              <a:ahLst/>
              <a:cxnLst/>
              <a:rect l="l" t="t" r="r" b="b"/>
              <a:pathLst>
                <a:path w="1256909" h="610273">
                  <a:moveTo>
                    <a:pt x="0" y="0"/>
                  </a:moveTo>
                  <a:lnTo>
                    <a:pt x="1256909" y="0"/>
                  </a:lnTo>
                  <a:lnTo>
                    <a:pt x="1256909" y="610273"/>
                  </a:lnTo>
                  <a:lnTo>
                    <a:pt x="0" y="610273"/>
                  </a:lnTo>
                  <a:close/>
                </a:path>
              </a:pathLst>
            </a:custGeom>
            <a:solidFill>
              <a:srgbClr val="C7E0F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486973" y="5143499"/>
            <a:ext cx="5472265" cy="4999310"/>
            <a:chOff x="0" y="0"/>
            <a:chExt cx="1256909" cy="61027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56909" cy="610273"/>
            </a:xfrm>
            <a:custGeom>
              <a:avLst/>
              <a:gdLst/>
              <a:ahLst/>
              <a:cxnLst/>
              <a:rect l="l" t="t" r="r" b="b"/>
              <a:pathLst>
                <a:path w="1256909" h="610273">
                  <a:moveTo>
                    <a:pt x="0" y="0"/>
                  </a:moveTo>
                  <a:lnTo>
                    <a:pt x="1256909" y="0"/>
                  </a:lnTo>
                  <a:lnTo>
                    <a:pt x="1256909" y="610273"/>
                  </a:lnTo>
                  <a:lnTo>
                    <a:pt x="0" y="610273"/>
                  </a:lnTo>
                  <a:close/>
                </a:path>
              </a:pathLst>
            </a:custGeom>
            <a:solidFill>
              <a:srgbClr val="C7E0F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15352" y="3517439"/>
            <a:ext cx="2669749" cy="1815429"/>
          </a:xfrm>
          <a:custGeom>
            <a:avLst/>
            <a:gdLst/>
            <a:ahLst/>
            <a:cxnLst/>
            <a:rect l="l" t="t" r="r" b="b"/>
            <a:pathLst>
              <a:path w="2669749" h="1815429">
                <a:moveTo>
                  <a:pt x="0" y="0"/>
                </a:moveTo>
                <a:lnTo>
                  <a:pt x="2669749" y="0"/>
                </a:lnTo>
                <a:lnTo>
                  <a:pt x="2669749" y="1815429"/>
                </a:lnTo>
                <a:lnTo>
                  <a:pt x="0" y="18154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04800" y="144191"/>
            <a:ext cx="18244115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ingleberry"/>
              </a:rPr>
              <a:t>2. Listen to three people talking about life in the countryside. Choose the opinion (A-C) that each speaker (1-3) expresses.</a:t>
            </a:r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449437" y="1806877"/>
            <a:ext cx="3132360" cy="3059859"/>
            <a:chOff x="0" y="0"/>
            <a:chExt cx="4828540" cy="4716780"/>
          </a:xfrm>
        </p:grpSpPr>
        <p:sp>
          <p:nvSpPr>
            <p:cNvPr id="17" name="Freeform 1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l="-23271" r="-23271"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>
            <a:off x="754585" y="1844303"/>
            <a:ext cx="1073795" cy="1133293"/>
          </a:xfrm>
          <a:custGeom>
            <a:avLst/>
            <a:gdLst/>
            <a:ahLst/>
            <a:cxnLst/>
            <a:rect l="l" t="t" r="r" b="b"/>
            <a:pathLst>
              <a:path w="1073795" h="1133293">
                <a:moveTo>
                  <a:pt x="0" y="0"/>
                </a:moveTo>
                <a:lnTo>
                  <a:pt x="1073795" y="0"/>
                </a:lnTo>
                <a:lnTo>
                  <a:pt x="1073795" y="1133294"/>
                </a:lnTo>
                <a:lnTo>
                  <a:pt x="0" y="11332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6941502" y="1768211"/>
            <a:ext cx="3086100" cy="3014670"/>
            <a:chOff x="0" y="0"/>
            <a:chExt cx="4828540" cy="4716780"/>
          </a:xfrm>
        </p:grpSpPr>
        <p:sp>
          <p:nvSpPr>
            <p:cNvPr id="20" name="Freeform 20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8"/>
              <a:stretch>
                <a:fillRect l="-23271" r="-23271"/>
              </a:stretch>
            </a:blipFill>
          </p:spPr>
        </p:sp>
      </p:grpSp>
      <p:sp>
        <p:nvSpPr>
          <p:cNvPr id="21" name="Freeform 21"/>
          <p:cNvSpPr/>
          <p:nvPr/>
        </p:nvSpPr>
        <p:spPr>
          <a:xfrm>
            <a:off x="9426857" y="1737332"/>
            <a:ext cx="1041308" cy="1098523"/>
          </a:xfrm>
          <a:custGeom>
            <a:avLst/>
            <a:gdLst/>
            <a:ahLst/>
            <a:cxnLst/>
            <a:rect l="l" t="t" r="r" b="b"/>
            <a:pathLst>
              <a:path w="1041308" h="1098523">
                <a:moveTo>
                  <a:pt x="0" y="0"/>
                </a:moveTo>
                <a:lnTo>
                  <a:pt x="1041308" y="0"/>
                </a:lnTo>
                <a:lnTo>
                  <a:pt x="1041308" y="1098522"/>
                </a:lnTo>
                <a:lnTo>
                  <a:pt x="0" y="10985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12987170" y="1760207"/>
            <a:ext cx="3247220" cy="3172060"/>
            <a:chOff x="0" y="0"/>
            <a:chExt cx="4828540" cy="4716780"/>
          </a:xfrm>
        </p:grpSpPr>
        <p:sp>
          <p:nvSpPr>
            <p:cNvPr id="23" name="Freeform 23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11"/>
              <a:stretch>
                <a:fillRect l="-23225" r="-23225"/>
              </a:stretch>
            </a:blipFill>
          </p:spPr>
        </p:sp>
      </p:grpSp>
      <p:sp>
        <p:nvSpPr>
          <p:cNvPr id="24" name="Freeform 24"/>
          <p:cNvSpPr/>
          <p:nvPr/>
        </p:nvSpPr>
        <p:spPr>
          <a:xfrm>
            <a:off x="15661880" y="1593737"/>
            <a:ext cx="1083911" cy="1052749"/>
          </a:xfrm>
          <a:custGeom>
            <a:avLst/>
            <a:gdLst/>
            <a:ahLst/>
            <a:cxnLst/>
            <a:rect l="l" t="t" r="r" b="b"/>
            <a:pathLst>
              <a:path w="1083911" h="1052749">
                <a:moveTo>
                  <a:pt x="0" y="0"/>
                </a:moveTo>
                <a:lnTo>
                  <a:pt x="1083911" y="0"/>
                </a:lnTo>
                <a:lnTo>
                  <a:pt x="1083911" y="1052749"/>
                </a:lnTo>
                <a:lnTo>
                  <a:pt x="0" y="10527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114F8E-051B-2ADA-18FB-567DD1C611EB}"/>
              </a:ext>
            </a:extLst>
          </p:cNvPr>
          <p:cNvSpPr txBox="1"/>
          <p:nvPr/>
        </p:nvSpPr>
        <p:spPr>
          <a:xfrm>
            <a:off x="573016" y="5276268"/>
            <a:ext cx="51310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FF0000"/>
                </a:solidFill>
                <a:latin typeface="Baguet Script" panose="00000500000000000000" pitchFamily="2" charset="0"/>
              </a:rPr>
              <a:t>A. </a:t>
            </a:r>
            <a:r>
              <a:rPr lang="en-US" sz="4000" dirty="0">
                <a:latin typeface="Baguet Script" panose="00000500000000000000" pitchFamily="2" charset="0"/>
              </a:rPr>
              <a:t>I don’t like rural life because there are not  many good schools and colleges. And entertainment and means of transport are very poor. 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C75AFC9-C9BB-837F-49E9-4EB4CDA3E460}"/>
              </a:ext>
            </a:extLst>
          </p:cNvPr>
          <p:cNvSpPr/>
          <p:nvPr/>
        </p:nvSpPr>
        <p:spPr>
          <a:xfrm>
            <a:off x="1600200" y="2888121"/>
            <a:ext cx="2897748" cy="84692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Amasis MT Pro Black" panose="02040A04050005020304" pitchFamily="18" charset="0"/>
              </a:rPr>
              <a:t>Speaker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FC9A59-5A27-7B08-4BEE-41EAD60B0DA2}"/>
              </a:ext>
            </a:extLst>
          </p:cNvPr>
          <p:cNvSpPr txBox="1"/>
          <p:nvPr/>
        </p:nvSpPr>
        <p:spPr>
          <a:xfrm>
            <a:off x="6714567" y="5188988"/>
            <a:ext cx="51310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FF0000"/>
                </a:solidFill>
                <a:latin typeface="Baguet Script" panose="00000500000000000000" pitchFamily="2" charset="0"/>
              </a:rPr>
              <a:t>B. </a:t>
            </a:r>
            <a:r>
              <a:rPr lang="en-US" sz="4000" dirty="0">
                <a:latin typeface="Baguet Script" panose="00000500000000000000" pitchFamily="2" charset="0"/>
              </a:rPr>
              <a:t>I like rural life because the people here are close to each other.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5056CE-1DF4-F324-2249-CFADA100C245}"/>
              </a:ext>
            </a:extLst>
          </p:cNvPr>
          <p:cNvSpPr txBox="1"/>
          <p:nvPr/>
        </p:nvSpPr>
        <p:spPr>
          <a:xfrm>
            <a:off x="12583908" y="5143499"/>
            <a:ext cx="513107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FF0000"/>
                </a:solidFill>
                <a:latin typeface="Baguet Script" panose="00000500000000000000" pitchFamily="2" charset="0"/>
              </a:rPr>
              <a:t>C. </a:t>
            </a:r>
            <a:r>
              <a:rPr lang="en-US" sz="4000" dirty="0">
                <a:latin typeface="Baguet Script" panose="00000500000000000000" pitchFamily="2" charset="0"/>
              </a:rPr>
              <a:t>I want to live in the countryside because there are many things I can’t easily do in the city.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2E3E6E4-79DC-AE8D-9913-1435AC761255}"/>
              </a:ext>
            </a:extLst>
          </p:cNvPr>
          <p:cNvSpPr/>
          <p:nvPr/>
        </p:nvSpPr>
        <p:spPr>
          <a:xfrm>
            <a:off x="7054236" y="2919181"/>
            <a:ext cx="2897748" cy="7765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masis MT Pro Black" panose="02040A04050005020304" pitchFamily="18" charset="0"/>
              </a:rPr>
              <a:t>Speaker 2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06871D1-B672-86EE-C67B-F5D8B9176D82}"/>
              </a:ext>
            </a:extLst>
          </p:cNvPr>
          <p:cNvSpPr/>
          <p:nvPr/>
        </p:nvSpPr>
        <p:spPr>
          <a:xfrm>
            <a:off x="13163614" y="2908872"/>
            <a:ext cx="2897748" cy="77651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Speaker 3</a:t>
            </a:r>
          </a:p>
        </p:txBody>
      </p:sp>
      <p:pic>
        <p:nvPicPr>
          <p:cNvPr id="31" name="012">
            <a:hlinkClick r:id="" action="ppaction://media"/>
            <a:extLst>
              <a:ext uri="{FF2B5EF4-FFF2-40B4-BE49-F238E27FC236}">
                <a16:creationId xmlns:a16="http://schemas.microsoft.com/office/drawing/2014/main" id="{1AC5B1F2-099E-58B0-44B4-57CF85E253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647659" y="867925"/>
            <a:ext cx="853854" cy="8538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6.17284E-7 L -0.30373 0.143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91" y="71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58025E-6 L 0.34878 0.1361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39" y="680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69136E-6 L 0.03021 0.144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722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000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6" grpId="0" animBg="1"/>
      <p:bldP spid="26" grpId="1"/>
      <p:bldP spid="29" grpId="0" animBg="1"/>
      <p:bldP spid="29" grpId="1"/>
      <p:bldP spid="30" grpId="0" animBg="1"/>
      <p:bldP spid="3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E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1184" y="577561"/>
            <a:ext cx="16465633" cy="9131877"/>
          </a:xfrm>
          <a:custGeom>
            <a:avLst/>
            <a:gdLst/>
            <a:ahLst/>
            <a:cxnLst/>
            <a:rect l="l" t="t" r="r" b="b"/>
            <a:pathLst>
              <a:path w="16465633" h="9131877">
                <a:moveTo>
                  <a:pt x="0" y="0"/>
                </a:moveTo>
                <a:lnTo>
                  <a:pt x="16465632" y="0"/>
                </a:lnTo>
                <a:lnTo>
                  <a:pt x="16465632" y="9131878"/>
                </a:lnTo>
                <a:lnTo>
                  <a:pt x="0" y="91318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624" b="-8143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6215" y="741028"/>
            <a:ext cx="17800626" cy="9545972"/>
          </a:xfrm>
          <a:custGeom>
            <a:avLst/>
            <a:gdLst/>
            <a:ahLst/>
            <a:cxnLst/>
            <a:rect l="l" t="t" r="r" b="b"/>
            <a:pathLst>
              <a:path w="9215590" h="8547460">
                <a:moveTo>
                  <a:pt x="0" y="0"/>
                </a:moveTo>
                <a:lnTo>
                  <a:pt x="9215590" y="0"/>
                </a:lnTo>
                <a:lnTo>
                  <a:pt x="9215590" y="8547460"/>
                </a:lnTo>
                <a:lnTo>
                  <a:pt x="0" y="85474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09557">
            <a:off x="-51801" y="7976224"/>
            <a:ext cx="2135964" cy="1943727"/>
          </a:xfrm>
          <a:custGeom>
            <a:avLst/>
            <a:gdLst/>
            <a:ahLst/>
            <a:cxnLst/>
            <a:rect l="l" t="t" r="r" b="b"/>
            <a:pathLst>
              <a:path w="2135964" h="1943727">
                <a:moveTo>
                  <a:pt x="0" y="0"/>
                </a:moveTo>
                <a:lnTo>
                  <a:pt x="2135964" y="0"/>
                </a:lnTo>
                <a:lnTo>
                  <a:pt x="2135964" y="1943727"/>
                </a:lnTo>
                <a:lnTo>
                  <a:pt x="0" y="19437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649466" y="9258300"/>
            <a:ext cx="1073795" cy="1133293"/>
          </a:xfrm>
          <a:custGeom>
            <a:avLst/>
            <a:gdLst/>
            <a:ahLst/>
            <a:cxnLst/>
            <a:rect l="l" t="t" r="r" b="b"/>
            <a:pathLst>
              <a:path w="1073795" h="1133293">
                <a:moveTo>
                  <a:pt x="0" y="0"/>
                </a:moveTo>
                <a:lnTo>
                  <a:pt x="1073795" y="0"/>
                </a:lnTo>
                <a:lnTo>
                  <a:pt x="1073795" y="1133293"/>
                </a:lnTo>
                <a:lnTo>
                  <a:pt x="0" y="11332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738646" y="8159777"/>
            <a:ext cx="1041308" cy="1098523"/>
          </a:xfrm>
          <a:custGeom>
            <a:avLst/>
            <a:gdLst/>
            <a:ahLst/>
            <a:cxnLst/>
            <a:rect l="l" t="t" r="r" b="b"/>
            <a:pathLst>
              <a:path w="1041308" h="1098523">
                <a:moveTo>
                  <a:pt x="0" y="0"/>
                </a:moveTo>
                <a:lnTo>
                  <a:pt x="1041308" y="0"/>
                </a:lnTo>
                <a:lnTo>
                  <a:pt x="1041308" y="1098523"/>
                </a:lnTo>
                <a:lnTo>
                  <a:pt x="0" y="10985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Hộp Văn bản 2">
            <a:extLst>
              <a:ext uri="{FF2B5EF4-FFF2-40B4-BE49-F238E27FC236}">
                <a16:creationId xmlns:a16="http://schemas.microsoft.com/office/drawing/2014/main" id="{0067927F-DE38-BBAE-A5E9-7DDD4D0FDF62}"/>
              </a:ext>
            </a:extLst>
          </p:cNvPr>
          <p:cNvSpPr txBox="1"/>
          <p:nvPr/>
        </p:nvSpPr>
        <p:spPr>
          <a:xfrm>
            <a:off x="1746703" y="1705871"/>
            <a:ext cx="15386627" cy="7395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0" dirty="0">
                <a:solidFill>
                  <a:srgbClr val="F26548"/>
                </a:solidFill>
                <a:effectLst/>
                <a:latin typeface="Comic Sans MS" panose="030F0702030302020204" pitchFamily="66" charset="0"/>
              </a:rPr>
              <a:t>1.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According to speaker 1, there is a great sense of </a:t>
            </a:r>
            <a:r>
              <a:rPr lang="en-US" sz="3200" b="0" i="0" dirty="0">
                <a:solidFill>
                  <a:srgbClr val="949599"/>
                </a:solidFill>
                <a:effectLst/>
                <a:latin typeface="Comic Sans MS" panose="030F0702030302020204" pitchFamily="66" charset="0"/>
              </a:rPr>
              <a:t>______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in his village.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Comic Sans MS" panose="030F0702030302020204" pitchFamily="66" charset="0"/>
              </a:rPr>
              <a:t>A.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security 		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Comic Sans MS" panose="030F0702030302020204" pitchFamily="66" charset="0"/>
              </a:rPr>
              <a:t>B.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duty		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Comic Sans MS" panose="030F0702030302020204" pitchFamily="66" charset="0"/>
              </a:rPr>
              <a:t>C.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community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</a:br>
            <a:r>
              <a:rPr lang="en-US" sz="3200" b="1" i="0" dirty="0">
                <a:solidFill>
                  <a:srgbClr val="F26548"/>
                </a:solidFill>
                <a:effectLst/>
                <a:latin typeface="Comic Sans MS" panose="030F0702030302020204" pitchFamily="66" charset="0"/>
              </a:rPr>
              <a:t>2.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Speaker 1 says that people in his village</a:t>
            </a:r>
            <a:r>
              <a:rPr lang="en-US" sz="3200" dirty="0">
                <a:solidFill>
                  <a:srgbClr val="24202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are very </a:t>
            </a:r>
            <a:r>
              <a:rPr lang="en-US" sz="3200" b="0" i="0" dirty="0">
                <a:solidFill>
                  <a:srgbClr val="949599"/>
                </a:solidFill>
                <a:effectLst/>
                <a:latin typeface="Comic Sans MS" panose="030F0702030302020204" pitchFamily="66" charset="0"/>
              </a:rPr>
              <a:t>______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Comic Sans MS" panose="030F0702030302020204" pitchFamily="66" charset="0"/>
              </a:rPr>
              <a:t>A.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supportive 		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Comic Sans MS" panose="030F0702030302020204" pitchFamily="66" charset="0"/>
              </a:rPr>
              <a:t>B.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unsociable	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Comic Sans MS" panose="030F0702030302020204" pitchFamily="66" charset="0"/>
              </a:rPr>
              <a:t>C.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well-trained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br>
              <a:rPr lang="en-US" sz="3200" dirty="0">
                <a:latin typeface="Comic Sans MS" panose="030F0702030302020204" pitchFamily="66" charset="0"/>
              </a:rPr>
            </a:br>
            <a:r>
              <a:rPr lang="en-US" sz="3200" b="1" i="0" dirty="0">
                <a:solidFill>
                  <a:srgbClr val="F26548"/>
                </a:solidFill>
                <a:effectLst/>
                <a:latin typeface="Comic Sans MS" panose="030F0702030302020204" pitchFamily="66" charset="0"/>
              </a:rPr>
              <a:t>3.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In speaker 2’s opinion, </a:t>
            </a:r>
            <a:r>
              <a:rPr lang="en-US" sz="3200" b="0" i="0" dirty="0">
                <a:solidFill>
                  <a:srgbClr val="949599"/>
                </a:solidFill>
                <a:effectLst/>
                <a:latin typeface="Comic Sans MS" panose="030F0702030302020204" pitchFamily="66" charset="0"/>
              </a:rPr>
              <a:t>______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is a big problem in the countryside.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Comic Sans MS" panose="030F0702030302020204" pitchFamily="66" charset="0"/>
              </a:rPr>
              <a:t>A.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the cost of living 	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Comic Sans MS" panose="030F0702030302020204" pitchFamily="66" charset="0"/>
              </a:rPr>
              <a:t>B.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safety	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Comic Sans MS" panose="030F0702030302020204" pitchFamily="66" charset="0"/>
              </a:rPr>
              <a:t>C.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transportation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</a:br>
            <a:r>
              <a:rPr lang="en-US" sz="3200" b="1" i="0" dirty="0">
                <a:solidFill>
                  <a:srgbClr val="F26548"/>
                </a:solidFill>
                <a:effectLst/>
                <a:latin typeface="Comic Sans MS" panose="030F0702030302020204" pitchFamily="66" charset="0"/>
              </a:rPr>
              <a:t>4.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Speaker 2 says that they should </a:t>
            </a:r>
            <a:r>
              <a:rPr lang="en-US" sz="3200" b="0" i="0" dirty="0">
                <a:solidFill>
                  <a:srgbClr val="949599"/>
                </a:solidFill>
                <a:effectLst/>
                <a:latin typeface="Comic Sans MS" panose="030F0702030302020204" pitchFamily="66" charset="0"/>
              </a:rPr>
              <a:t>______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in the countryside.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Comic Sans MS" panose="030F0702030302020204" pitchFamily="66" charset="0"/>
              </a:rPr>
              <a:t>A.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improve the lives of people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Comic Sans MS" panose="030F0702030302020204" pitchFamily="66" charset="0"/>
              </a:rPr>
              <a:t>B.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prevent crime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Comic Sans MS" panose="030F0702030302020204" pitchFamily="66" charset="0"/>
              </a:rPr>
              <a:t>C.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protect nature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</a:br>
            <a:r>
              <a:rPr lang="en-US" sz="3200" b="1" i="0" dirty="0">
                <a:solidFill>
                  <a:srgbClr val="F26548"/>
                </a:solidFill>
                <a:effectLst/>
                <a:latin typeface="Comic Sans MS" panose="030F0702030302020204" pitchFamily="66" charset="0"/>
              </a:rPr>
              <a:t>5. </a:t>
            </a:r>
            <a:r>
              <a:rPr lang="en-US" sz="3200" dirty="0">
                <a:solidFill>
                  <a:srgbClr val="242021"/>
                </a:solidFill>
                <a:latin typeface="Comic Sans MS" panose="030F0702030302020204" pitchFamily="66" charset="0"/>
              </a:rPr>
              <a:t>A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ccording to speaker 3, life in the countryside is peaceful and </a:t>
            </a:r>
            <a:r>
              <a:rPr lang="en-US" sz="3200" b="0" i="0" dirty="0">
                <a:solidFill>
                  <a:srgbClr val="949599"/>
                </a:solidFill>
                <a:effectLst/>
                <a:latin typeface="Comic Sans MS" panose="030F0702030302020204" pitchFamily="66" charset="0"/>
              </a:rPr>
              <a:t>______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Comic Sans MS" panose="030F0702030302020204" pitchFamily="66" charset="0"/>
              </a:rPr>
              <a:t>A.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slow 			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Comic Sans MS" panose="030F0702030302020204" pitchFamily="66" charset="0"/>
              </a:rPr>
              <a:t>B.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simple 	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Comic Sans MS" panose="030F0702030302020204" pitchFamily="66" charset="0"/>
              </a:rPr>
              <a:t>C.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safe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endParaRPr lang="vi-VN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D2EC5C-C508-1C18-814E-BA6712298798}"/>
              </a:ext>
            </a:extLst>
          </p:cNvPr>
          <p:cNvSpPr txBox="1"/>
          <p:nvPr/>
        </p:nvSpPr>
        <p:spPr>
          <a:xfrm>
            <a:off x="285848" y="174333"/>
            <a:ext cx="18154552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Jingleberry" panose="02000A03000000000000" charset="0"/>
                <a:cs typeface="Arial" panose="020B0604020202020204" pitchFamily="34" charset="0"/>
              </a:rPr>
              <a:t>3. Listen again and choose the correct answer A, B, or C.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F287C74-7BE1-0F48-217B-043ECFF24841}"/>
              </a:ext>
            </a:extLst>
          </p:cNvPr>
          <p:cNvSpPr/>
          <p:nvPr/>
        </p:nvSpPr>
        <p:spPr>
          <a:xfrm>
            <a:off x="10801274" y="2431081"/>
            <a:ext cx="685800" cy="8178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6826662-AE6F-5599-6817-4F6D047B28DB}"/>
              </a:ext>
            </a:extLst>
          </p:cNvPr>
          <p:cNvSpPr/>
          <p:nvPr/>
        </p:nvSpPr>
        <p:spPr>
          <a:xfrm>
            <a:off x="2590800" y="4119366"/>
            <a:ext cx="608958" cy="6930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DC89ED7-8C3B-FEB9-C1CF-8D31C103D74B}"/>
              </a:ext>
            </a:extLst>
          </p:cNvPr>
          <p:cNvSpPr/>
          <p:nvPr/>
        </p:nvSpPr>
        <p:spPr>
          <a:xfrm>
            <a:off x="10710787" y="5345344"/>
            <a:ext cx="685800" cy="8178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C430BCA-A5C4-FE45-2135-330C1A2A5910}"/>
              </a:ext>
            </a:extLst>
          </p:cNvPr>
          <p:cNvSpPr/>
          <p:nvPr/>
        </p:nvSpPr>
        <p:spPr>
          <a:xfrm>
            <a:off x="2590800" y="7011680"/>
            <a:ext cx="608958" cy="6930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F77B041-C6CE-1C7F-9669-48554E4475C6}"/>
              </a:ext>
            </a:extLst>
          </p:cNvPr>
          <p:cNvSpPr/>
          <p:nvPr/>
        </p:nvSpPr>
        <p:spPr>
          <a:xfrm>
            <a:off x="7162800" y="8445389"/>
            <a:ext cx="605398" cy="7343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pic>
        <p:nvPicPr>
          <p:cNvPr id="23" name="013">
            <a:hlinkClick r:id="" action="ppaction://media"/>
            <a:extLst>
              <a:ext uri="{FF2B5EF4-FFF2-40B4-BE49-F238E27FC236}">
                <a16:creationId xmlns:a16="http://schemas.microsoft.com/office/drawing/2014/main" id="{5653C19E-FEBE-1B49-3707-F1F9DA664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213014" y="26476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812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3400" y="656902"/>
            <a:ext cx="15081002" cy="8973196"/>
          </a:xfrm>
          <a:custGeom>
            <a:avLst/>
            <a:gdLst/>
            <a:ahLst/>
            <a:cxnLst/>
            <a:rect l="l" t="t" r="r" b="b"/>
            <a:pathLst>
              <a:path w="15081002" h="8973196">
                <a:moveTo>
                  <a:pt x="0" y="0"/>
                </a:moveTo>
                <a:lnTo>
                  <a:pt x="15081002" y="0"/>
                </a:lnTo>
                <a:lnTo>
                  <a:pt x="15081002" y="8973196"/>
                </a:lnTo>
                <a:lnTo>
                  <a:pt x="0" y="8973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133600" y="4119117"/>
            <a:ext cx="12483444" cy="2048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6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100" b="0" i="0" u="none" strike="noStrike" kern="1200" cap="none" spc="0" normalizeH="0" baseline="0" noProof="0" dirty="0">
                <a:ln>
                  <a:noFill/>
                </a:ln>
                <a:solidFill>
                  <a:srgbClr val="5A64AB"/>
                </a:solidFill>
                <a:effectLst/>
                <a:uLnTx/>
                <a:uFillTx/>
                <a:latin typeface="Jingleberry"/>
                <a:ea typeface="+mn-ea"/>
                <a:cs typeface="+mn-cs"/>
              </a:rPr>
              <a:t>WRITING</a:t>
            </a:r>
          </a:p>
        </p:txBody>
      </p:sp>
    </p:spTree>
    <p:extLst>
      <p:ext uri="{BB962C8B-B14F-4D97-AF65-F5344CB8AC3E}">
        <p14:creationId xmlns:p14="http://schemas.microsoft.com/office/powerpoint/2010/main" val="2367114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3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318377" y="1028700"/>
            <a:ext cx="15573597" cy="8229600"/>
            <a:chOff x="0" y="0"/>
            <a:chExt cx="4821745" cy="2547969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4773486" cy="2499709"/>
            </a:xfrm>
            <a:custGeom>
              <a:avLst/>
              <a:gdLst/>
              <a:ahLst/>
              <a:cxnLst/>
              <a:rect l="l" t="t" r="r" b="b"/>
              <a:pathLst>
                <a:path w="4773486" h="2499709">
                  <a:moveTo>
                    <a:pt x="0" y="0"/>
                  </a:moveTo>
                  <a:lnTo>
                    <a:pt x="4773486" y="0"/>
                  </a:lnTo>
                  <a:lnTo>
                    <a:pt x="4773486" y="2499709"/>
                  </a:lnTo>
                  <a:lnTo>
                    <a:pt x="0" y="2499709"/>
                  </a:lnTo>
                  <a:close/>
                </a:path>
              </a:pathLst>
            </a:custGeom>
            <a:solidFill>
              <a:srgbClr val="E0FFE3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35560" y="35560"/>
              <a:ext cx="4786186" cy="2512409"/>
            </a:xfrm>
            <a:custGeom>
              <a:avLst/>
              <a:gdLst/>
              <a:ahLst/>
              <a:cxnLst/>
              <a:rect l="l" t="t" r="r" b="b"/>
              <a:pathLst>
                <a:path w="4786186" h="2512409">
                  <a:moveTo>
                    <a:pt x="4786186" y="2512409"/>
                  </a:moveTo>
                  <a:lnTo>
                    <a:pt x="0" y="2512409"/>
                  </a:lnTo>
                  <a:lnTo>
                    <a:pt x="0" y="0"/>
                  </a:lnTo>
                  <a:lnTo>
                    <a:pt x="4786186" y="0"/>
                  </a:lnTo>
                  <a:lnTo>
                    <a:pt x="4786186" y="2512409"/>
                  </a:lnTo>
                  <a:close/>
                  <a:moveTo>
                    <a:pt x="12700" y="2499709"/>
                  </a:moveTo>
                  <a:lnTo>
                    <a:pt x="4773486" y="2499709"/>
                  </a:lnTo>
                  <a:lnTo>
                    <a:pt x="4773486" y="12700"/>
                  </a:lnTo>
                  <a:lnTo>
                    <a:pt x="12700" y="12700"/>
                  </a:lnTo>
                  <a:lnTo>
                    <a:pt x="12700" y="2499709"/>
                  </a:lnTo>
                  <a:close/>
                </a:path>
              </a:pathLst>
            </a:custGeom>
            <a:solidFill>
              <a:srgbClr val="9AA7B2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4773485" cy="2499709"/>
            </a:xfrm>
            <a:custGeom>
              <a:avLst/>
              <a:gdLst/>
              <a:ahLst/>
              <a:cxnLst/>
              <a:rect l="l" t="t" r="r" b="b"/>
              <a:pathLst>
                <a:path w="4773485" h="2499709">
                  <a:moveTo>
                    <a:pt x="0" y="0"/>
                  </a:moveTo>
                  <a:lnTo>
                    <a:pt x="4773485" y="0"/>
                  </a:lnTo>
                  <a:lnTo>
                    <a:pt x="4773485" y="2499709"/>
                  </a:lnTo>
                  <a:lnTo>
                    <a:pt x="0" y="2499709"/>
                  </a:lnTo>
                  <a:close/>
                </a:path>
              </a:pathLst>
            </a:custGeom>
            <a:solidFill>
              <a:srgbClr val="E0FFE3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5928236" y="8209818"/>
            <a:ext cx="1632872" cy="1660036"/>
          </a:xfrm>
          <a:custGeom>
            <a:avLst/>
            <a:gdLst/>
            <a:ahLst/>
            <a:cxnLst/>
            <a:rect l="l" t="t" r="r" b="b"/>
            <a:pathLst>
              <a:path w="1632872" h="1660036">
                <a:moveTo>
                  <a:pt x="0" y="0"/>
                </a:moveTo>
                <a:lnTo>
                  <a:pt x="1632872" y="0"/>
                </a:lnTo>
                <a:lnTo>
                  <a:pt x="1632872" y="1660036"/>
                </a:lnTo>
                <a:lnTo>
                  <a:pt x="0" y="16600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69012">
            <a:off x="305433" y="406476"/>
            <a:ext cx="2191283" cy="1988589"/>
          </a:xfrm>
          <a:custGeom>
            <a:avLst/>
            <a:gdLst/>
            <a:ahLst/>
            <a:cxnLst/>
            <a:rect l="l" t="t" r="r" b="b"/>
            <a:pathLst>
              <a:path w="2191283" h="1988589">
                <a:moveTo>
                  <a:pt x="0" y="0"/>
                </a:moveTo>
                <a:lnTo>
                  <a:pt x="2191282" y="0"/>
                </a:lnTo>
                <a:lnTo>
                  <a:pt x="2191282" y="1988589"/>
                </a:lnTo>
                <a:lnTo>
                  <a:pt x="0" y="19885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C537B5-2188-259A-543D-E75AE161C97E}"/>
              </a:ext>
            </a:extLst>
          </p:cNvPr>
          <p:cNvSpPr txBox="1"/>
          <p:nvPr/>
        </p:nvSpPr>
        <p:spPr>
          <a:xfrm>
            <a:off x="2088781" y="275570"/>
            <a:ext cx="15417724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Jingleberry" panose="02000A03000000000000" charset="0"/>
                <a:cs typeface="Arial" panose="020B0604020202020204" pitchFamily="34" charset="0"/>
              </a:rPr>
              <a:t>4. Work in groups. Discuss and write what you like or dislike about life in the countryside.</a:t>
            </a:r>
          </a:p>
        </p:txBody>
      </p:sp>
      <p:graphicFrame>
        <p:nvGraphicFramePr>
          <p:cNvPr id="20" name="Bảng 3">
            <a:extLst>
              <a:ext uri="{FF2B5EF4-FFF2-40B4-BE49-F238E27FC236}">
                <a16:creationId xmlns:a16="http://schemas.microsoft.com/office/drawing/2014/main" id="{A42F5703-6BF8-9414-6CAA-74BAAFC47A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687176"/>
              </p:ext>
            </p:extLst>
          </p:nvPr>
        </p:nvGraphicFramePr>
        <p:xfrm>
          <a:off x="2672567" y="2357209"/>
          <a:ext cx="13740723" cy="6662050"/>
        </p:xfrm>
        <a:graphic>
          <a:graphicData uri="http://schemas.openxmlformats.org/drawingml/2006/table">
            <a:tbl>
              <a:tblPr/>
              <a:tblGrid>
                <a:gridCol w="5511123">
                  <a:extLst>
                    <a:ext uri="{9D8B030D-6E8A-4147-A177-3AD203B41FA5}">
                      <a16:colId xmlns:a16="http://schemas.microsoft.com/office/drawing/2014/main" val="809260382"/>
                    </a:ext>
                  </a:extLst>
                </a:gridCol>
                <a:gridCol w="8229600">
                  <a:extLst>
                    <a:ext uri="{9D8B030D-6E8A-4147-A177-3AD203B41FA5}">
                      <a16:colId xmlns:a16="http://schemas.microsoft.com/office/drawing/2014/main" val="3195512827"/>
                    </a:ext>
                  </a:extLst>
                </a:gridCol>
              </a:tblGrid>
              <a:tr h="92315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Jingleberry" panose="02000A03000000000000" charset="0"/>
                        </a:rPr>
                        <a:t>LIKE</a:t>
                      </a:r>
                      <a:endParaRPr lang="vi-VN" sz="3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Jingleberry" panose="02000A03000000000000" charset="0"/>
                        </a:rPr>
                        <a:t>DISLIKE</a:t>
                      </a:r>
                      <a:endParaRPr lang="vi-VN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720813"/>
                  </a:ext>
                </a:extLst>
              </a:tr>
              <a:tr h="5738891">
                <a:tc>
                  <a:txBody>
                    <a:bodyPr/>
                    <a:lstStyle/>
                    <a:p>
                      <a:r>
                        <a:rPr lang="en-US" sz="4400" b="0" i="0" dirty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</a:rPr>
                        <a:t>– low cost</a:t>
                      </a:r>
                      <a:r>
                        <a:rPr lang="en-US" sz="4400" b="0" i="0" baseline="0" dirty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</a:rPr>
                        <a:t> of living</a:t>
                      </a:r>
                    </a:p>
                    <a:p>
                      <a:r>
                        <a:rPr lang="en-US" sz="4400" b="0" i="0" dirty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</a:rPr>
                        <a:t>– many cheap things</a:t>
                      </a:r>
                      <a:endParaRPr lang="en-US" sz="4400" b="0" i="0" baseline="0" dirty="0">
                        <a:solidFill>
                          <a:srgbClr val="24202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endParaRPr lang="en-US" sz="4400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0" i="0" dirty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</a:rPr>
                        <a:t>– not many entertainment</a:t>
                      </a:r>
                      <a:br>
                        <a:rPr lang="en-US" sz="4400" b="0" i="0" dirty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</a:rPr>
                      </a:br>
                      <a:r>
                        <a:rPr lang="en-US" sz="4400" b="0" i="0" dirty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</a:rPr>
                        <a:t>places, such as</a:t>
                      </a:r>
                      <a:br>
                        <a:rPr lang="en-US" sz="4400" b="0" i="0" dirty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</a:rPr>
                      </a:br>
                      <a:r>
                        <a:rPr lang="en-US" sz="4400" b="0" i="0" dirty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</a:rPr>
                        <a:t>theatres, cinemas,</a:t>
                      </a:r>
                      <a:br>
                        <a:rPr lang="en-US" sz="4400" b="0" i="0" dirty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</a:rPr>
                      </a:br>
                      <a:r>
                        <a:rPr lang="en-US" sz="4400" b="0" i="0" dirty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</a:rPr>
                        <a:t>etc.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724665"/>
                  </a:ext>
                </a:extLst>
              </a:tr>
            </a:tbl>
          </a:graphicData>
        </a:graphic>
      </p:graphicFrame>
      <p:sp>
        <p:nvSpPr>
          <p:cNvPr id="16" name="Freeform 16"/>
          <p:cNvSpPr/>
          <p:nvPr/>
        </p:nvSpPr>
        <p:spPr>
          <a:xfrm rot="2661266">
            <a:off x="15301703" y="2145099"/>
            <a:ext cx="1686655" cy="441597"/>
          </a:xfrm>
          <a:custGeom>
            <a:avLst/>
            <a:gdLst/>
            <a:ahLst/>
            <a:cxnLst/>
            <a:rect l="l" t="t" r="r" b="b"/>
            <a:pathLst>
              <a:path w="1686655" h="441597">
                <a:moveTo>
                  <a:pt x="0" y="0"/>
                </a:moveTo>
                <a:lnTo>
                  <a:pt x="1686656" y="0"/>
                </a:lnTo>
                <a:lnTo>
                  <a:pt x="1686656" y="441597"/>
                </a:lnTo>
                <a:lnTo>
                  <a:pt x="0" y="4415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9236340">
            <a:off x="2099940" y="2268581"/>
            <a:ext cx="1686655" cy="548930"/>
          </a:xfrm>
          <a:custGeom>
            <a:avLst/>
            <a:gdLst/>
            <a:ahLst/>
            <a:cxnLst/>
            <a:rect l="l" t="t" r="r" b="b"/>
            <a:pathLst>
              <a:path w="1686655" h="548930">
                <a:moveTo>
                  <a:pt x="0" y="0"/>
                </a:moveTo>
                <a:lnTo>
                  <a:pt x="1686655" y="0"/>
                </a:lnTo>
                <a:lnTo>
                  <a:pt x="1686655" y="548929"/>
                </a:lnTo>
                <a:lnTo>
                  <a:pt x="0" y="5489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7523433">
            <a:off x="15641409" y="7249955"/>
            <a:ext cx="1500842" cy="463897"/>
          </a:xfrm>
          <a:custGeom>
            <a:avLst/>
            <a:gdLst/>
            <a:ahLst/>
            <a:cxnLst/>
            <a:rect l="l" t="t" r="r" b="b"/>
            <a:pathLst>
              <a:path w="1500842" h="463897">
                <a:moveTo>
                  <a:pt x="0" y="0"/>
                </a:moveTo>
                <a:lnTo>
                  <a:pt x="1500842" y="0"/>
                </a:lnTo>
                <a:lnTo>
                  <a:pt x="1500842" y="463896"/>
                </a:lnTo>
                <a:lnTo>
                  <a:pt x="0" y="4638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6E9300-87BC-F0A5-D8CF-523219FFE6A7}"/>
              </a:ext>
            </a:extLst>
          </p:cNvPr>
          <p:cNvSpPr txBox="1"/>
          <p:nvPr/>
        </p:nvSpPr>
        <p:spPr>
          <a:xfrm>
            <a:off x="2642277" y="4816206"/>
            <a:ext cx="5663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- peacefulness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54E046-D2AD-FE34-061C-86247EFD7BA5}"/>
              </a:ext>
            </a:extLst>
          </p:cNvPr>
          <p:cNvSpPr txBox="1"/>
          <p:nvPr/>
        </p:nvSpPr>
        <p:spPr>
          <a:xfrm>
            <a:off x="2642277" y="5569336"/>
            <a:ext cx="5663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- natural beauty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ED791B-284D-B976-3CD6-D17E9C7BDCA5}"/>
              </a:ext>
            </a:extLst>
          </p:cNvPr>
          <p:cNvSpPr txBox="1"/>
          <p:nvPr/>
        </p:nvSpPr>
        <p:spPr>
          <a:xfrm>
            <a:off x="2642277" y="6432557"/>
            <a:ext cx="56635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- good sense of community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BDD23D-35F8-7328-99B5-6E80B67F5E15}"/>
              </a:ext>
            </a:extLst>
          </p:cNvPr>
          <p:cNvSpPr txBox="1"/>
          <p:nvPr/>
        </p:nvSpPr>
        <p:spPr>
          <a:xfrm>
            <a:off x="8303208" y="6148646"/>
            <a:ext cx="7851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242021"/>
                </a:solidFill>
                <a:latin typeface="Comic Sans MS" panose="030F0702030302020204" pitchFamily="66" charset="0"/>
              </a:rPr>
              <a:t>– poor means of transport</a:t>
            </a:r>
            <a:br>
              <a:rPr lang="en-US" sz="4400" dirty="0">
                <a:solidFill>
                  <a:srgbClr val="242021"/>
                </a:solidFill>
                <a:latin typeface="Comic Sans MS" panose="030F0702030302020204" pitchFamily="66" charset="0"/>
              </a:rPr>
            </a:br>
            <a:r>
              <a:rPr lang="en-US" sz="4400" dirty="0">
                <a:solidFill>
                  <a:srgbClr val="242021"/>
                </a:solidFill>
                <a:latin typeface="Comic Sans MS" panose="030F0702030302020204" pitchFamily="66" charset="0"/>
              </a:rPr>
              <a:t>...</a:t>
            </a:r>
            <a:endParaRPr lang="en-US" sz="44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3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974278"/>
            <a:ext cx="16230600" cy="8338445"/>
            <a:chOff x="0" y="0"/>
            <a:chExt cx="11806401" cy="6065520"/>
          </a:xfrm>
        </p:grpSpPr>
        <p:sp>
          <p:nvSpPr>
            <p:cNvPr id="3" name="Freeform 3"/>
            <p:cNvSpPr/>
            <p:nvPr/>
          </p:nvSpPr>
          <p:spPr>
            <a:xfrm>
              <a:off x="-50800" y="0"/>
              <a:ext cx="11908001" cy="6066790"/>
            </a:xfrm>
            <a:custGeom>
              <a:avLst/>
              <a:gdLst/>
              <a:ahLst/>
              <a:cxnLst/>
              <a:rect l="l" t="t" r="r" b="b"/>
              <a:pathLst>
                <a:path w="11908001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10151592" y="6066790"/>
                  </a:lnTo>
                  <a:lnTo>
                    <a:pt x="10151592" y="0"/>
                  </a:lnTo>
                  <a:lnTo>
                    <a:pt x="1692910" y="0"/>
                  </a:lnTo>
                  <a:close/>
                  <a:moveTo>
                    <a:pt x="10608791" y="0"/>
                  </a:moveTo>
                  <a:lnTo>
                    <a:pt x="10151591" y="0"/>
                  </a:lnTo>
                  <a:lnTo>
                    <a:pt x="10151591" y="6065520"/>
                  </a:lnTo>
                  <a:lnTo>
                    <a:pt x="10161751" y="6065520"/>
                  </a:lnTo>
                  <a:cubicBezTo>
                    <a:pt x="10900891" y="6065520"/>
                    <a:pt x="11549862" y="5462270"/>
                    <a:pt x="11603201" y="4725670"/>
                  </a:cubicBezTo>
                  <a:lnTo>
                    <a:pt x="11853391" y="1338580"/>
                  </a:lnTo>
                  <a:cubicBezTo>
                    <a:pt x="11908001" y="603250"/>
                    <a:pt x="11347931" y="0"/>
                    <a:pt x="10608791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E0FFE3"/>
            </a:solidFill>
          </p:spPr>
        </p:sp>
      </p:grpSp>
      <p:sp>
        <p:nvSpPr>
          <p:cNvPr id="4" name="Freeform 4"/>
          <p:cNvSpPr/>
          <p:nvPr/>
        </p:nvSpPr>
        <p:spPr>
          <a:xfrm rot="450812">
            <a:off x="314727" y="406506"/>
            <a:ext cx="2589995" cy="2185308"/>
          </a:xfrm>
          <a:custGeom>
            <a:avLst/>
            <a:gdLst/>
            <a:ahLst/>
            <a:cxnLst/>
            <a:rect l="l" t="t" r="r" b="b"/>
            <a:pathLst>
              <a:path w="2589995" h="2185308">
                <a:moveTo>
                  <a:pt x="0" y="0"/>
                </a:moveTo>
                <a:lnTo>
                  <a:pt x="2589995" y="0"/>
                </a:lnTo>
                <a:lnTo>
                  <a:pt x="2589995" y="2185308"/>
                </a:lnTo>
                <a:lnTo>
                  <a:pt x="0" y="21853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41842">
            <a:off x="14964662" y="7628125"/>
            <a:ext cx="2903898" cy="1974651"/>
          </a:xfrm>
          <a:custGeom>
            <a:avLst/>
            <a:gdLst/>
            <a:ahLst/>
            <a:cxnLst/>
            <a:rect l="l" t="t" r="r" b="b"/>
            <a:pathLst>
              <a:path w="2903898" h="1974651">
                <a:moveTo>
                  <a:pt x="0" y="0"/>
                </a:moveTo>
                <a:lnTo>
                  <a:pt x="2903899" y="0"/>
                </a:lnTo>
                <a:lnTo>
                  <a:pt x="2903899" y="1974651"/>
                </a:lnTo>
                <a:lnTo>
                  <a:pt x="0" y="1974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874199" y="2096443"/>
            <a:ext cx="2656474" cy="2207289"/>
          </a:xfrm>
          <a:custGeom>
            <a:avLst/>
            <a:gdLst/>
            <a:ahLst/>
            <a:cxnLst/>
            <a:rect l="l" t="t" r="r" b="b"/>
            <a:pathLst>
              <a:path w="2656474" h="2207289">
                <a:moveTo>
                  <a:pt x="0" y="0"/>
                </a:moveTo>
                <a:lnTo>
                  <a:pt x="2656474" y="0"/>
                </a:lnTo>
                <a:lnTo>
                  <a:pt x="2656474" y="2207289"/>
                </a:lnTo>
                <a:lnTo>
                  <a:pt x="0" y="22072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FDBE44-8878-5665-C626-ED2D20E4A89C}"/>
              </a:ext>
            </a:extLst>
          </p:cNvPr>
          <p:cNvSpPr txBox="1"/>
          <p:nvPr/>
        </p:nvSpPr>
        <p:spPr>
          <a:xfrm>
            <a:off x="2590332" y="1025813"/>
            <a:ext cx="15053938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Jingleberry" panose="02000A03000000000000" charset="0"/>
                <a:cs typeface="Arial" panose="020B0604020202020204" pitchFamily="34" charset="0"/>
              </a:rPr>
              <a:t>5. Write a paragraph (80 - 100 words) about what you like or dislike about life in the countryside.</a:t>
            </a:r>
          </a:p>
        </p:txBody>
      </p:sp>
      <p:sp>
        <p:nvSpPr>
          <p:cNvPr id="14" name="Hộp Văn bản 4">
            <a:extLst>
              <a:ext uri="{FF2B5EF4-FFF2-40B4-BE49-F238E27FC236}">
                <a16:creationId xmlns:a16="http://schemas.microsoft.com/office/drawing/2014/main" id="{6C7F1DD0-6B64-530A-68F7-FCAC1F37C148}"/>
              </a:ext>
            </a:extLst>
          </p:cNvPr>
          <p:cNvSpPr txBox="1"/>
          <p:nvPr/>
        </p:nvSpPr>
        <p:spPr>
          <a:xfrm>
            <a:off x="2514619" y="2803302"/>
            <a:ext cx="12881440" cy="581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Comic Sans MS" panose="030F0702030302020204" pitchFamily="66" charset="0"/>
                <a:ea typeface="Times New Roman" panose="02020603050405020304" pitchFamily="18" charset="0"/>
              </a:rPr>
              <a:t>There are some things I like/ dislike about life in the countryside…………………………………………………………………………………………………………………………………………………………………………………………………………………………….............................................……………………………………………………………………………………………………………………………………………………………………………………………………………………………..........................................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583</Words>
  <Application>Microsoft Office PowerPoint</Application>
  <PresentationFormat>Custom</PresentationFormat>
  <Paragraphs>38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Amasis MT Pro Black</vt:lpstr>
      <vt:lpstr>Comic Sans MS</vt:lpstr>
      <vt:lpstr>Arial</vt:lpstr>
      <vt:lpstr>Jingleberry</vt:lpstr>
      <vt:lpstr>Wingdings</vt:lpstr>
      <vt:lpstr>Baguet Script</vt:lpstr>
      <vt:lpstr>BM Hanna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Green Pastel Blue Yellow Playful Scrapbook Pet Conspiracy Theory Presentation Party</dc:title>
  <cp:lastModifiedBy>Duyên Lương</cp:lastModifiedBy>
  <cp:revision>1</cp:revision>
  <dcterms:created xsi:type="dcterms:W3CDTF">2006-08-16T00:00:00Z</dcterms:created>
  <dcterms:modified xsi:type="dcterms:W3CDTF">2023-06-26T05:47:16Z</dcterms:modified>
  <dc:identifier>DAFmvOMzvOU</dc:identifier>
</cp:coreProperties>
</file>