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68" r:id="rId17"/>
    <p:sldId id="272" r:id="rId18"/>
    <p:sldId id="273" r:id="rId19"/>
    <p:sldId id="274" r:id="rId20"/>
    <p:sldId id="275" r:id="rId21"/>
    <p:sldId id="277" r:id="rId22"/>
    <p:sldId id="276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B3E774-6B72-744A-2266-772013A0F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732C818-38E6-E7E9-62F7-86BC061BD7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B323D1-103A-C2E0-2596-60A6AE71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84077C-C3B8-FAC8-273F-FFA1F7A0B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B30FDDF-9C94-3C4D-37FD-E883D61E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30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19F8A3-61B9-F21C-00BF-E8583863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826E611-E92C-1A27-C89B-51231088F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1DF461-C61B-5A7A-9E3B-CE3DAE23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BE6EC6D-D00C-C078-5555-4D4841E0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79B253-EFC6-35A8-08AA-AAB23B329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5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D005FA3-75D6-D002-09A7-00369D782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A6307F-092E-D32E-E262-B0DBE8676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D39DEC-295D-B28B-A523-C8A9B166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ABEFE4-FFAE-165F-9103-07397BC0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8F65883-9F1F-D9B8-8F05-180D0B81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779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10C31D-3EAA-036E-F0A1-A12531D6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9CCFDE7-1730-7A02-900A-2FCA848C2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47CD160-DC52-1588-AFFD-11E543D93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47CFCE-1FB3-2F62-9A1F-D1330D93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9D81A1-B3B2-1469-AD7F-BD73516A1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35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DB0B08-EDA3-EA85-FB48-8DFCF5A9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3D0C6E8-955B-B518-8929-A641F4D91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D90820-D7FB-884C-02FF-41CFEAAE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B02870-DAA9-C3ED-C435-95FF6B53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5173E4-8845-1274-51E6-2EDC78FCD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1621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5E9556-28FC-89FC-E546-5786971B9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BE035B-709A-7422-7CA6-98C879285C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E4171A1-6590-22C7-1088-4F530EC44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E07EDB-8576-4BD5-F470-F9D540C0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4CB022-D2AF-43F1-478F-17F72DF78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960535F-1C04-63BD-F811-14912FF9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12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133F34-378B-66DB-269B-D31771C9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2EE7D6-6321-0F16-615F-E613CE055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4A1DA8C-4937-8EE5-1A77-557EBFA89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FB36C2F-8681-6FAD-3BC2-277DBC948C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09A74AF-0A85-DCA1-38C0-010439E24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3226EE-72EA-D217-B8E3-264EDDEB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3E61BDB-C3FC-87C8-902B-72E80AEA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D77B081-2BD6-01F8-03F1-B679CD64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8179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CCB4CF-3D7D-84A7-4D78-4A262A5B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296373F-91BD-C2C7-A706-6CE997CF6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22B840E-6ECC-0D3E-EBE3-B22AB618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E8F8A8A-B91B-13FE-2BBB-2C988F96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688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51F7973-C102-9F3E-B5B2-8D73690DA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271E21E-65FA-0971-7017-03E120387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1F228F-9880-A6ED-2A6A-30DFBE17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6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EF7841-2838-A189-BB81-DC11BBAC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F13BCA6-79CD-AAEE-3E25-23A2C2F30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5742134-655A-11DE-F296-6582B10CE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63508D7-01E7-3328-ED9F-23D7E3B9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757A81-BF2E-D226-F2EA-6867A7E5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F96D9E7-7782-57E4-1F89-009C6F2A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506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7CDE5B-FDE2-5169-C405-C8F65485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35B41E6-F8B2-C830-6D42-9B24C6D03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209D09B-6A23-C9F8-581F-7CA7612BC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4B0735-89D8-5405-26B2-05A664C41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919B64-ACB4-0054-FD92-43009C51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81CB0E1-71A7-76AC-BCAC-7EB5E91D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789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C9B96900-CD02-80B1-B94A-D8EA9176B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E1A0EAA-F08A-A679-BC2D-C44F8A073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3AB4B4-906C-1CBF-DE6F-46367BCA8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D637D-E158-DF49-A460-3D25FD5C8E9B}" type="datetimeFigureOut">
              <a:rPr lang="vi-VN" smtClean="0"/>
              <a:t>9/12/24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3F8AC17-02BA-ED37-B547-B54728FD4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96C33B-CFC4-3C22-EFF9-8F58DC8B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270D7-3558-BA4B-AEDD-3D94DEC1E60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418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13E359-3136-6D7B-0E1A-14BF5861FE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991DA69-1EE0-7DC9-462B-817F393DD5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6CA6021-D246-E762-FADC-075C2ECCA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130" y="-152351"/>
            <a:ext cx="12968260" cy="716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73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045489-A667-01CC-246B-E70834E5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78D264AC-D3F3-F5E1-72FE-180732F50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48130"/>
          </a:xfrm>
        </p:spPr>
      </p:pic>
    </p:spTree>
    <p:extLst>
      <p:ext uri="{BB962C8B-B14F-4D97-AF65-F5344CB8AC3E}">
        <p14:creationId xmlns:p14="http://schemas.microsoft.com/office/powerpoint/2010/main" val="1734273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54CC2B-CBBA-5935-5E16-EC05FD212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4E6D8982-895E-266A-EB07-6C77940D5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545"/>
          </a:xfrm>
        </p:spPr>
      </p:pic>
    </p:spTree>
    <p:extLst>
      <p:ext uri="{BB962C8B-B14F-4D97-AF65-F5344CB8AC3E}">
        <p14:creationId xmlns:p14="http://schemas.microsoft.com/office/powerpoint/2010/main" val="3171725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28854D-FD2E-BEC1-0C1C-BB978720A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E1C520F0-DD3E-44C0-F6C5-8B4577462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88" y="-1"/>
            <a:ext cx="12516088" cy="7073045"/>
          </a:xfrm>
        </p:spPr>
      </p:pic>
    </p:spTree>
    <p:extLst>
      <p:ext uri="{BB962C8B-B14F-4D97-AF65-F5344CB8AC3E}">
        <p14:creationId xmlns:p14="http://schemas.microsoft.com/office/powerpoint/2010/main" val="1570872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09E213-ED75-CF58-B972-5E3B8536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38C57473-595C-4035-9125-7A05C3842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510" y="-1"/>
            <a:ext cx="12495510" cy="6858001"/>
          </a:xfrm>
        </p:spPr>
      </p:pic>
    </p:spTree>
    <p:extLst>
      <p:ext uri="{BB962C8B-B14F-4D97-AF65-F5344CB8AC3E}">
        <p14:creationId xmlns:p14="http://schemas.microsoft.com/office/powerpoint/2010/main" val="332641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4932B4-FFE9-DEC7-12A1-4829745B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3C690C52-DAA7-34C8-F2DE-CFA239A3D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265" cy="6858000"/>
          </a:xfrm>
        </p:spPr>
      </p:pic>
    </p:spTree>
    <p:extLst>
      <p:ext uri="{BB962C8B-B14F-4D97-AF65-F5344CB8AC3E}">
        <p14:creationId xmlns:p14="http://schemas.microsoft.com/office/powerpoint/2010/main" val="3305705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4C8BA8-9D2A-A1F7-137D-6EB8932D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72C6192F-5098-B0A8-D1B9-633140A17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6265" cy="6858000"/>
          </a:xfrm>
        </p:spPr>
      </p:pic>
    </p:spTree>
    <p:extLst>
      <p:ext uri="{BB962C8B-B14F-4D97-AF65-F5344CB8AC3E}">
        <p14:creationId xmlns:p14="http://schemas.microsoft.com/office/powerpoint/2010/main" val="3883833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FDC4AE-145E-4B22-35EE-976A578A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0B28E714-6C44-E8BC-0FEC-7E5B9B534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391515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FFD7EA-D930-07B7-CE37-A97F7805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19FE4E66-FA18-EE02-EA6C-FF5B5E09D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4837"/>
          </a:xfrm>
        </p:spPr>
      </p:pic>
    </p:spTree>
    <p:extLst>
      <p:ext uri="{BB962C8B-B14F-4D97-AF65-F5344CB8AC3E}">
        <p14:creationId xmlns:p14="http://schemas.microsoft.com/office/powerpoint/2010/main" val="1848451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3B7174-8F36-E0A6-EBFE-A19026D8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CF450355-6433-9691-EB2A-8F8432255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42785" cy="6858000"/>
          </a:xfrm>
        </p:spPr>
      </p:pic>
    </p:spTree>
    <p:extLst>
      <p:ext uri="{BB962C8B-B14F-4D97-AF65-F5344CB8AC3E}">
        <p14:creationId xmlns:p14="http://schemas.microsoft.com/office/powerpoint/2010/main" val="1198799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C8A5F9-DFE4-449D-F2C0-6954D833E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3022559D-3B08-9FE8-73F7-70AA88FB2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4837"/>
          </a:xfrm>
        </p:spPr>
      </p:pic>
    </p:spTree>
    <p:extLst>
      <p:ext uri="{BB962C8B-B14F-4D97-AF65-F5344CB8AC3E}">
        <p14:creationId xmlns:p14="http://schemas.microsoft.com/office/powerpoint/2010/main" val="2834208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DE08D-C73C-4B6B-E920-1663E7717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84F18765-396E-C1F8-B1ED-3D6600093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75" y="-10873"/>
            <a:ext cx="12410149" cy="6868873"/>
          </a:xfrm>
        </p:spPr>
      </p:pic>
    </p:spTree>
    <p:extLst>
      <p:ext uri="{BB962C8B-B14F-4D97-AF65-F5344CB8AC3E}">
        <p14:creationId xmlns:p14="http://schemas.microsoft.com/office/powerpoint/2010/main" val="1499260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EC03BD-BC32-65A3-7263-92C3394C0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53E0E31D-7D8D-7FDA-A82D-432F53CB3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90503" cy="6858000"/>
          </a:xfrm>
        </p:spPr>
      </p:pic>
    </p:spTree>
    <p:extLst>
      <p:ext uri="{BB962C8B-B14F-4D97-AF65-F5344CB8AC3E}">
        <p14:creationId xmlns:p14="http://schemas.microsoft.com/office/powerpoint/2010/main" val="2619114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3596AB-4A8A-D431-04DB-7893A5B90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8C0B7FB1-B259-50BD-BC99-DB2AE83E5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3191"/>
          </a:xfrm>
        </p:spPr>
      </p:pic>
    </p:spTree>
    <p:extLst>
      <p:ext uri="{BB962C8B-B14F-4D97-AF65-F5344CB8AC3E}">
        <p14:creationId xmlns:p14="http://schemas.microsoft.com/office/powerpoint/2010/main" val="915617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CC30D3-6199-1D88-37C2-BCFC819AA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B45DF17C-0792-9F69-9FCF-E97142670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442786" cy="6858001"/>
          </a:xfrm>
        </p:spPr>
      </p:pic>
    </p:spTree>
    <p:extLst>
      <p:ext uri="{BB962C8B-B14F-4D97-AF65-F5344CB8AC3E}">
        <p14:creationId xmlns:p14="http://schemas.microsoft.com/office/powerpoint/2010/main" val="1028338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42E738-5AC7-6709-97BF-835516AF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AF722343-05CE-F778-5E91-CD12BF574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45" y="0"/>
            <a:ext cx="12495509" cy="6858000"/>
          </a:xfr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4B19F74-015D-B778-1452-DA2CF0AC3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867" y="3068174"/>
            <a:ext cx="1456266" cy="72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2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C78E41-43DF-004C-496C-ADD119B2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C8D5AF0C-B04D-CD51-91C9-5D04182C0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161" y="0"/>
            <a:ext cx="12481161" cy="6858000"/>
          </a:xfrm>
        </p:spPr>
      </p:pic>
    </p:spTree>
    <p:extLst>
      <p:ext uri="{BB962C8B-B14F-4D97-AF65-F5344CB8AC3E}">
        <p14:creationId xmlns:p14="http://schemas.microsoft.com/office/powerpoint/2010/main" val="47910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D05D3E-B1F2-8036-260C-AA857B97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A39009B7-5649-698F-F5DD-5A6E8036E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2462" cy="6858000"/>
          </a:xfrm>
        </p:spPr>
      </p:pic>
    </p:spTree>
    <p:extLst>
      <p:ext uri="{BB962C8B-B14F-4D97-AF65-F5344CB8AC3E}">
        <p14:creationId xmlns:p14="http://schemas.microsoft.com/office/powerpoint/2010/main" val="104945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F1BAD-949B-A34E-8053-D56D7D0A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E2609E8C-1561-A0B1-4149-E1A0B0D41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77166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C6AFA1-75AB-D731-2762-7881A191C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A3A40383-028B-CB98-AD33-658F22B18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20"/>
            <a:ext cx="12495978" cy="6945440"/>
          </a:xfrm>
        </p:spPr>
      </p:pic>
    </p:spTree>
    <p:extLst>
      <p:ext uri="{BB962C8B-B14F-4D97-AF65-F5344CB8AC3E}">
        <p14:creationId xmlns:p14="http://schemas.microsoft.com/office/powerpoint/2010/main" val="2137535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EF7DAD-AF13-25D2-1622-F287AE4CA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C4B4FCC8-85E9-CB4C-D2C0-7D1B86629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0407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B64F4FD-52EF-3291-92D4-3DDD5C37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67D4E07A-1060-2FC6-5808-F6BE0F531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94985238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Màn hình rộng</PresentationFormat>
  <Slides>22</Slides>
  <Notes>0</Notes>
  <HiddenSlides>0</HiddenSlide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3" baseType="lpstr"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trangnhungtrinh25@gmail.com</dc:creator>
  <cp:lastModifiedBy>trangnhungtrinh25@gmail.com</cp:lastModifiedBy>
  <cp:revision>2</cp:revision>
  <dcterms:created xsi:type="dcterms:W3CDTF">2024-12-09T09:10:52Z</dcterms:created>
  <dcterms:modified xsi:type="dcterms:W3CDTF">2024-12-09T09:20:26Z</dcterms:modified>
</cp:coreProperties>
</file>