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790" r:id="rId2"/>
    <p:sldId id="791" r:id="rId3"/>
    <p:sldId id="779" r:id="rId4"/>
    <p:sldId id="331" r:id="rId5"/>
    <p:sldId id="787" r:id="rId6"/>
    <p:sldId id="788" r:id="rId7"/>
    <p:sldId id="789" r:id="rId8"/>
    <p:sldId id="526" r:id="rId9"/>
    <p:sldId id="551" r:id="rId10"/>
    <p:sldId id="564" r:id="rId11"/>
    <p:sldId id="369" r:id="rId12"/>
    <p:sldId id="792" r:id="rId13"/>
    <p:sldId id="365" r:id="rId14"/>
    <p:sldId id="784" r:id="rId15"/>
    <p:sldId id="527" r:id="rId16"/>
    <p:sldId id="794" r:id="rId17"/>
    <p:sldId id="793" r:id="rId18"/>
    <p:sldId id="45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u dinh cong" initials="td" lastIdx="1" clrIdx="0">
    <p:extLst>
      <p:ext uri="{19B8F6BF-5375-455C-9EA6-DF929625EA0E}">
        <p15:presenceInfo xmlns:p15="http://schemas.microsoft.com/office/powerpoint/2012/main" userId="26aa4b39144913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D9C8"/>
    <a:srgbClr val="FF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364" autoAdjust="0"/>
  </p:normalViewPr>
  <p:slideViewPr>
    <p:cSldViewPr snapToGrid="0">
      <p:cViewPr varScale="1">
        <p:scale>
          <a:sx n="66" d="100"/>
          <a:sy n="66" d="100"/>
        </p:scale>
        <p:origin x="14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B3C9BC-C0A4-45D3-A42F-F9248DAF4D84}" type="doc">
      <dgm:prSet loTypeId="urn:microsoft.com/office/officeart/2005/8/layout/cycle3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263E9E3-0FA7-4975-8E93-F6D80DADE3D0}">
      <dgm:prSet phldrT="[Văn bản]"/>
      <dgm:spPr/>
      <dgm:t>
        <a:bodyPr/>
        <a:lstStyle/>
        <a:p>
          <a:r>
            <a:rPr lang="en-US">
              <a:solidFill>
                <a:schemeClr val="tx1"/>
              </a:solidFill>
            </a:rPr>
            <a:t>Cốt truyện</a:t>
          </a:r>
        </a:p>
      </dgm:t>
    </dgm:pt>
    <dgm:pt modelId="{9A0EF33B-0B69-44AE-A52C-8B7DEB4FA064}" type="parTrans" cxnId="{92498227-5C1C-40C5-82C4-1FD956CDFA48}">
      <dgm:prSet/>
      <dgm:spPr/>
      <dgm:t>
        <a:bodyPr/>
        <a:lstStyle/>
        <a:p>
          <a:endParaRPr lang="en-US"/>
        </a:p>
      </dgm:t>
    </dgm:pt>
    <dgm:pt modelId="{5D96B6E3-975F-4F1F-8DD5-A3F6EBDCFADC}" type="sibTrans" cxnId="{92498227-5C1C-40C5-82C4-1FD956CDFA48}">
      <dgm:prSet/>
      <dgm:spPr/>
      <dgm:t>
        <a:bodyPr/>
        <a:lstStyle/>
        <a:p>
          <a:endParaRPr lang="en-US"/>
        </a:p>
      </dgm:t>
    </dgm:pt>
    <dgm:pt modelId="{CBC26139-EC8B-4E5D-8F37-9B6955EE633E}">
      <dgm:prSet phldrT="[Văn bản]"/>
      <dgm:spPr/>
      <dgm:t>
        <a:bodyPr/>
        <a:lstStyle/>
        <a:p>
          <a:r>
            <a:rPr lang="en-US">
              <a:solidFill>
                <a:schemeClr val="tx1"/>
              </a:solidFill>
            </a:rPr>
            <a:t>Hành động</a:t>
          </a:r>
        </a:p>
      </dgm:t>
    </dgm:pt>
    <dgm:pt modelId="{AE6819F9-BEDB-4D8F-90E8-C0299BAC8072}" type="parTrans" cxnId="{CE61F2E5-A228-4D49-8744-08925868D8BF}">
      <dgm:prSet/>
      <dgm:spPr/>
      <dgm:t>
        <a:bodyPr/>
        <a:lstStyle/>
        <a:p>
          <a:endParaRPr lang="en-US"/>
        </a:p>
      </dgm:t>
    </dgm:pt>
    <dgm:pt modelId="{F7B09EBD-B800-4879-95B3-E711F59F5A28}" type="sibTrans" cxnId="{CE61F2E5-A228-4D49-8744-08925868D8BF}">
      <dgm:prSet/>
      <dgm:spPr/>
      <dgm:t>
        <a:bodyPr/>
        <a:lstStyle/>
        <a:p>
          <a:endParaRPr lang="en-US"/>
        </a:p>
      </dgm:t>
    </dgm:pt>
    <dgm:pt modelId="{73650812-E29F-4DEC-9727-6B71A06ECC22}">
      <dgm:prSet phldrT="[Văn bản]"/>
      <dgm:spPr/>
      <dgm:t>
        <a:bodyPr/>
        <a:lstStyle/>
        <a:p>
          <a:r>
            <a:rPr lang="en-US">
              <a:solidFill>
                <a:schemeClr val="tx1"/>
              </a:solidFill>
            </a:rPr>
            <a:t>Nhân vật</a:t>
          </a:r>
        </a:p>
      </dgm:t>
    </dgm:pt>
    <dgm:pt modelId="{B3353393-66CD-4027-BFB6-B854D1A71CDD}" type="parTrans" cxnId="{B2E665B0-A6E4-474D-87BF-ABD577F7ADA4}">
      <dgm:prSet/>
      <dgm:spPr/>
      <dgm:t>
        <a:bodyPr/>
        <a:lstStyle/>
        <a:p>
          <a:endParaRPr lang="en-US"/>
        </a:p>
      </dgm:t>
    </dgm:pt>
    <dgm:pt modelId="{C02B21C7-4A1D-436A-BB66-5DD18C29ED2F}" type="sibTrans" cxnId="{B2E665B0-A6E4-474D-87BF-ABD577F7ADA4}">
      <dgm:prSet/>
      <dgm:spPr/>
      <dgm:t>
        <a:bodyPr/>
        <a:lstStyle/>
        <a:p>
          <a:endParaRPr lang="en-US"/>
        </a:p>
      </dgm:t>
    </dgm:pt>
    <dgm:pt modelId="{C47C0684-8B5A-40B7-B3C7-629E25E04130}">
      <dgm:prSet phldrT="[Văn bản]"/>
      <dgm:spPr/>
      <dgm:t>
        <a:bodyPr/>
        <a:lstStyle/>
        <a:p>
          <a:r>
            <a:rPr lang="en-US">
              <a:solidFill>
                <a:schemeClr val="tx1"/>
              </a:solidFill>
            </a:rPr>
            <a:t>Xung đột</a:t>
          </a:r>
        </a:p>
      </dgm:t>
    </dgm:pt>
    <dgm:pt modelId="{4F41994B-0B19-4A28-96AB-2A742E7AD538}" type="parTrans" cxnId="{AE2C85AE-CA35-468E-B4BA-D2E31BB3A2F1}">
      <dgm:prSet/>
      <dgm:spPr/>
      <dgm:t>
        <a:bodyPr/>
        <a:lstStyle/>
        <a:p>
          <a:endParaRPr lang="en-US"/>
        </a:p>
      </dgm:t>
    </dgm:pt>
    <dgm:pt modelId="{BCA989BA-450E-4A2E-9E29-1D498A76D853}" type="sibTrans" cxnId="{AE2C85AE-CA35-468E-B4BA-D2E31BB3A2F1}">
      <dgm:prSet/>
      <dgm:spPr/>
      <dgm:t>
        <a:bodyPr/>
        <a:lstStyle/>
        <a:p>
          <a:endParaRPr lang="en-US"/>
        </a:p>
      </dgm:t>
    </dgm:pt>
    <dgm:pt modelId="{AC468275-67E7-437F-BE39-614533051200}">
      <dgm:prSet phldrT="[Văn bản]"/>
      <dgm:spPr/>
      <dgm:t>
        <a:bodyPr/>
        <a:lstStyle/>
        <a:p>
          <a:r>
            <a:rPr lang="en-US">
              <a:solidFill>
                <a:schemeClr val="tx1"/>
              </a:solidFill>
            </a:rPr>
            <a:t>Lời thoại</a:t>
          </a:r>
        </a:p>
      </dgm:t>
    </dgm:pt>
    <dgm:pt modelId="{475D6B1F-032D-4C43-80EC-A742FFF4C65A}" type="parTrans" cxnId="{5A3F0D67-B6EE-464A-943F-F8702A545DEC}">
      <dgm:prSet/>
      <dgm:spPr/>
      <dgm:t>
        <a:bodyPr/>
        <a:lstStyle/>
        <a:p>
          <a:endParaRPr lang="en-US"/>
        </a:p>
      </dgm:t>
    </dgm:pt>
    <dgm:pt modelId="{F9FF60A3-B6FA-474C-9AC2-5D75EA66A76E}" type="sibTrans" cxnId="{5A3F0D67-B6EE-464A-943F-F8702A545DEC}">
      <dgm:prSet/>
      <dgm:spPr/>
      <dgm:t>
        <a:bodyPr/>
        <a:lstStyle/>
        <a:p>
          <a:endParaRPr lang="en-US"/>
        </a:p>
      </dgm:t>
    </dgm:pt>
    <dgm:pt modelId="{A59F5B2A-B8F6-4AF3-A8E6-1CE944CDD01E}" type="pres">
      <dgm:prSet presAssocID="{D1B3C9BC-C0A4-45D3-A42F-F9248DAF4D8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111DD10-2E88-4C7A-A235-9A8C231EC76A}" type="pres">
      <dgm:prSet presAssocID="{D1B3C9BC-C0A4-45D3-A42F-F9248DAF4D84}" presName="cycle" presStyleCnt="0"/>
      <dgm:spPr/>
    </dgm:pt>
    <dgm:pt modelId="{5E28E012-F4BF-4900-AC98-85B73689D17A}" type="pres">
      <dgm:prSet presAssocID="{7263E9E3-0FA7-4975-8E93-F6D80DADE3D0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01B20-B580-4CC7-BE47-841CCF01F95A}" type="pres">
      <dgm:prSet presAssocID="{5D96B6E3-975F-4F1F-8DD5-A3F6EBDCFADC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E42795C-3BF7-459E-87E5-BF73A9426D43}" type="pres">
      <dgm:prSet presAssocID="{CBC26139-EC8B-4E5D-8F37-9B6955EE633E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97136-10A5-40E8-B3CA-CF6ECFD6CCD6}" type="pres">
      <dgm:prSet presAssocID="{73650812-E29F-4DEC-9727-6B71A06ECC22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6B449D-8C2F-4ACD-B68D-EB9C40BF91D5}" type="pres">
      <dgm:prSet presAssocID="{C47C0684-8B5A-40B7-B3C7-629E25E04130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FAFEF-E15E-41E4-BCAF-50D774CA610D}" type="pres">
      <dgm:prSet presAssocID="{AC468275-67E7-437F-BE39-61453305120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4C3B05-5BD7-4DBB-B8CF-90481A902043}" type="presOf" srcId="{73650812-E29F-4DEC-9727-6B71A06ECC22}" destId="{D6F97136-10A5-40E8-B3CA-CF6ECFD6CCD6}" srcOrd="0" destOrd="0" presId="urn:microsoft.com/office/officeart/2005/8/layout/cycle3"/>
    <dgm:cxn modelId="{07A8B002-477D-4405-9588-CFDDF0BA6439}" type="presOf" srcId="{D1B3C9BC-C0A4-45D3-A42F-F9248DAF4D84}" destId="{A59F5B2A-B8F6-4AF3-A8E6-1CE944CDD01E}" srcOrd="0" destOrd="0" presId="urn:microsoft.com/office/officeart/2005/8/layout/cycle3"/>
    <dgm:cxn modelId="{F2D6724E-9208-4325-B020-BFFB12871121}" type="presOf" srcId="{AC468275-67E7-437F-BE39-614533051200}" destId="{B7EFAFEF-E15E-41E4-BCAF-50D774CA610D}" srcOrd="0" destOrd="0" presId="urn:microsoft.com/office/officeart/2005/8/layout/cycle3"/>
    <dgm:cxn modelId="{92498227-5C1C-40C5-82C4-1FD956CDFA48}" srcId="{D1B3C9BC-C0A4-45D3-A42F-F9248DAF4D84}" destId="{7263E9E3-0FA7-4975-8E93-F6D80DADE3D0}" srcOrd="0" destOrd="0" parTransId="{9A0EF33B-0B69-44AE-A52C-8B7DEB4FA064}" sibTransId="{5D96B6E3-975F-4F1F-8DD5-A3F6EBDCFADC}"/>
    <dgm:cxn modelId="{AE2C85AE-CA35-468E-B4BA-D2E31BB3A2F1}" srcId="{D1B3C9BC-C0A4-45D3-A42F-F9248DAF4D84}" destId="{C47C0684-8B5A-40B7-B3C7-629E25E04130}" srcOrd="3" destOrd="0" parTransId="{4F41994B-0B19-4A28-96AB-2A742E7AD538}" sibTransId="{BCA989BA-450E-4A2E-9E29-1D498A76D853}"/>
    <dgm:cxn modelId="{04AE5508-B1F1-40A8-AE76-1B01D1AF9E20}" type="presOf" srcId="{C47C0684-8B5A-40B7-B3C7-629E25E04130}" destId="{686B449D-8C2F-4ACD-B68D-EB9C40BF91D5}" srcOrd="0" destOrd="0" presId="urn:microsoft.com/office/officeart/2005/8/layout/cycle3"/>
    <dgm:cxn modelId="{B2E665B0-A6E4-474D-87BF-ABD577F7ADA4}" srcId="{D1B3C9BC-C0A4-45D3-A42F-F9248DAF4D84}" destId="{73650812-E29F-4DEC-9727-6B71A06ECC22}" srcOrd="2" destOrd="0" parTransId="{B3353393-66CD-4027-BFB6-B854D1A71CDD}" sibTransId="{C02B21C7-4A1D-436A-BB66-5DD18C29ED2F}"/>
    <dgm:cxn modelId="{9F4C89C8-4B20-4CD1-80D2-B13C60458347}" type="presOf" srcId="{5D96B6E3-975F-4F1F-8DD5-A3F6EBDCFADC}" destId="{E7101B20-B580-4CC7-BE47-841CCF01F95A}" srcOrd="0" destOrd="0" presId="urn:microsoft.com/office/officeart/2005/8/layout/cycle3"/>
    <dgm:cxn modelId="{CE61F2E5-A228-4D49-8744-08925868D8BF}" srcId="{D1B3C9BC-C0A4-45D3-A42F-F9248DAF4D84}" destId="{CBC26139-EC8B-4E5D-8F37-9B6955EE633E}" srcOrd="1" destOrd="0" parTransId="{AE6819F9-BEDB-4D8F-90E8-C0299BAC8072}" sibTransId="{F7B09EBD-B800-4879-95B3-E711F59F5A28}"/>
    <dgm:cxn modelId="{5A3F0D67-B6EE-464A-943F-F8702A545DEC}" srcId="{D1B3C9BC-C0A4-45D3-A42F-F9248DAF4D84}" destId="{AC468275-67E7-437F-BE39-614533051200}" srcOrd="4" destOrd="0" parTransId="{475D6B1F-032D-4C43-80EC-A742FFF4C65A}" sibTransId="{F9FF60A3-B6FA-474C-9AC2-5D75EA66A76E}"/>
    <dgm:cxn modelId="{61E6EAC1-23D8-431A-A00D-FA2A2E7A78E0}" type="presOf" srcId="{CBC26139-EC8B-4E5D-8F37-9B6955EE633E}" destId="{2E42795C-3BF7-459E-87E5-BF73A9426D43}" srcOrd="0" destOrd="0" presId="urn:microsoft.com/office/officeart/2005/8/layout/cycle3"/>
    <dgm:cxn modelId="{F76602C2-2EFD-4732-AFB8-B3BA64B71D1E}" type="presOf" srcId="{7263E9E3-0FA7-4975-8E93-F6D80DADE3D0}" destId="{5E28E012-F4BF-4900-AC98-85B73689D17A}" srcOrd="0" destOrd="0" presId="urn:microsoft.com/office/officeart/2005/8/layout/cycle3"/>
    <dgm:cxn modelId="{8A069861-5C24-4817-A989-301CD5D55AD7}" type="presParOf" srcId="{A59F5B2A-B8F6-4AF3-A8E6-1CE944CDD01E}" destId="{6111DD10-2E88-4C7A-A235-9A8C231EC76A}" srcOrd="0" destOrd="0" presId="urn:microsoft.com/office/officeart/2005/8/layout/cycle3"/>
    <dgm:cxn modelId="{2B41AF10-866E-4819-93EA-E956170A5921}" type="presParOf" srcId="{6111DD10-2E88-4C7A-A235-9A8C231EC76A}" destId="{5E28E012-F4BF-4900-AC98-85B73689D17A}" srcOrd="0" destOrd="0" presId="urn:microsoft.com/office/officeart/2005/8/layout/cycle3"/>
    <dgm:cxn modelId="{7BE64F95-252B-43E4-94E2-750555B6AB8F}" type="presParOf" srcId="{6111DD10-2E88-4C7A-A235-9A8C231EC76A}" destId="{E7101B20-B580-4CC7-BE47-841CCF01F95A}" srcOrd="1" destOrd="0" presId="urn:microsoft.com/office/officeart/2005/8/layout/cycle3"/>
    <dgm:cxn modelId="{E24EE6B2-7EB9-4071-9E6B-ACFF966FBE77}" type="presParOf" srcId="{6111DD10-2E88-4C7A-A235-9A8C231EC76A}" destId="{2E42795C-3BF7-459E-87E5-BF73A9426D43}" srcOrd="2" destOrd="0" presId="urn:microsoft.com/office/officeart/2005/8/layout/cycle3"/>
    <dgm:cxn modelId="{67CE68D5-7AFF-4EAD-84F5-497930A4D4F1}" type="presParOf" srcId="{6111DD10-2E88-4C7A-A235-9A8C231EC76A}" destId="{D6F97136-10A5-40E8-B3CA-CF6ECFD6CCD6}" srcOrd="3" destOrd="0" presId="urn:microsoft.com/office/officeart/2005/8/layout/cycle3"/>
    <dgm:cxn modelId="{87F01363-2FDA-4686-8D5E-E7E5C3FD2BBC}" type="presParOf" srcId="{6111DD10-2E88-4C7A-A235-9A8C231EC76A}" destId="{686B449D-8C2F-4ACD-B68D-EB9C40BF91D5}" srcOrd="4" destOrd="0" presId="urn:microsoft.com/office/officeart/2005/8/layout/cycle3"/>
    <dgm:cxn modelId="{A89EEDE9-C1E8-4697-B08E-336DE733F0B1}" type="presParOf" srcId="{6111DD10-2E88-4C7A-A235-9A8C231EC76A}" destId="{B7EFAFEF-E15E-41E4-BCAF-50D774CA610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F5D8C7-56D5-4FAA-BDD3-06DCDDF5C4D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45E6E327-8B18-4054-98D6-B68851C76CC5}">
      <dgm:prSet phldrT="[Văn bản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Nhân vật</a:t>
          </a:r>
        </a:p>
      </dgm:t>
    </dgm:pt>
    <dgm:pt modelId="{9963C879-D720-446F-B9C6-D7A4916BA292}" type="parTrans" cxnId="{20024566-AD96-468C-8B74-85A91B5D4161}">
      <dgm:prSet/>
      <dgm:spPr/>
      <dgm:t>
        <a:bodyPr/>
        <a:lstStyle/>
        <a:p>
          <a:endParaRPr lang="en-US"/>
        </a:p>
      </dgm:t>
    </dgm:pt>
    <dgm:pt modelId="{A81DDB2F-3E72-4D5B-8B71-F1145AC6C2E3}" type="sibTrans" cxnId="{20024566-AD96-468C-8B74-85A91B5D4161}">
      <dgm:prSet/>
      <dgm:spPr/>
      <dgm:t>
        <a:bodyPr/>
        <a:lstStyle/>
        <a:p>
          <a:endParaRPr lang="en-US"/>
        </a:p>
      </dgm:t>
    </dgm:pt>
    <dgm:pt modelId="{2D848BEF-45A5-4DC3-9C2D-EE94BDF52876}">
      <dgm:prSet phldrT="[Văn bản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Xung đột</a:t>
          </a:r>
        </a:p>
      </dgm:t>
    </dgm:pt>
    <dgm:pt modelId="{6CD5ECC3-E0BA-4A85-956D-07B0D7DC5FC0}" type="parTrans" cxnId="{1F1986F6-2CD5-4CEC-B02F-C72A87CB7532}">
      <dgm:prSet/>
      <dgm:spPr/>
      <dgm:t>
        <a:bodyPr/>
        <a:lstStyle/>
        <a:p>
          <a:endParaRPr lang="en-US"/>
        </a:p>
      </dgm:t>
    </dgm:pt>
    <dgm:pt modelId="{5CDA0FAC-CB0B-4AD9-8F36-C401DAFBB0D5}" type="sibTrans" cxnId="{1F1986F6-2CD5-4CEC-B02F-C72A87CB7532}">
      <dgm:prSet/>
      <dgm:spPr/>
      <dgm:t>
        <a:bodyPr/>
        <a:lstStyle/>
        <a:p>
          <a:endParaRPr lang="en-US"/>
        </a:p>
      </dgm:t>
    </dgm:pt>
    <dgm:pt modelId="{B519706B-564A-4A35-B40F-E55180B75DB2}">
      <dgm:prSet phldrT="[Văn bản]"/>
      <dgm:spPr/>
      <dgm:t>
        <a:bodyPr/>
        <a:lstStyle/>
        <a:p>
          <a:r>
            <a:rPr lang="en-US" b="1">
              <a:solidFill>
                <a:schemeClr val="tx1"/>
              </a:solidFill>
            </a:rPr>
            <a:t>Lời thoại</a:t>
          </a:r>
        </a:p>
      </dgm:t>
    </dgm:pt>
    <dgm:pt modelId="{20E5B86E-D11D-44D2-A168-08CFFA69CB70}" type="parTrans" cxnId="{16250548-8B57-4299-B230-F3685D14126C}">
      <dgm:prSet/>
      <dgm:spPr/>
      <dgm:t>
        <a:bodyPr/>
        <a:lstStyle/>
        <a:p>
          <a:endParaRPr lang="en-US"/>
        </a:p>
      </dgm:t>
    </dgm:pt>
    <dgm:pt modelId="{1EC42C0F-C8BB-4675-B5E5-552FBBB4F27E}" type="sibTrans" cxnId="{16250548-8B57-4299-B230-F3685D14126C}">
      <dgm:prSet/>
      <dgm:spPr/>
      <dgm:t>
        <a:bodyPr/>
        <a:lstStyle/>
        <a:p>
          <a:endParaRPr lang="en-US"/>
        </a:p>
      </dgm:t>
    </dgm:pt>
    <dgm:pt modelId="{C07F9D9B-63CA-44E6-866A-E213D565E2CF}" type="pres">
      <dgm:prSet presAssocID="{47F5D8C7-56D5-4FAA-BDD3-06DCDDF5C4D0}" presName="Name0" presStyleCnt="0">
        <dgm:presLayoutVars>
          <dgm:dir/>
          <dgm:resizeHandles val="exact"/>
        </dgm:presLayoutVars>
      </dgm:prSet>
      <dgm:spPr/>
    </dgm:pt>
    <dgm:pt modelId="{5D0765B2-02D1-4E79-B31B-4FE611447169}" type="pres">
      <dgm:prSet presAssocID="{45E6E327-8B18-4054-98D6-B68851C76CC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938925-3963-4AE2-9D3F-E71D6492BB32}" type="pres">
      <dgm:prSet presAssocID="{A81DDB2F-3E72-4D5B-8B71-F1145AC6C2E3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CB2BB5B-5006-4A29-8E3E-76878E997E38}" type="pres">
      <dgm:prSet presAssocID="{A81DDB2F-3E72-4D5B-8B71-F1145AC6C2E3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C1041B81-9620-484D-8F58-7669A277B071}" type="pres">
      <dgm:prSet presAssocID="{2D848BEF-45A5-4DC3-9C2D-EE94BDF5287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81C89-4993-4BE1-81D5-C6566992CF18}" type="pres">
      <dgm:prSet presAssocID="{5CDA0FAC-CB0B-4AD9-8F36-C401DAFBB0D5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0FB5C1A-7214-4C2D-81DF-DF7BEE103E2D}" type="pres">
      <dgm:prSet presAssocID="{5CDA0FAC-CB0B-4AD9-8F36-C401DAFBB0D5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15F7A6-7180-4D92-A21E-DD5684BD22C9}" type="pres">
      <dgm:prSet presAssocID="{B519706B-564A-4A35-B40F-E55180B75DB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13AC81-1781-4CCA-9A68-73526FEAA507}" type="presOf" srcId="{A81DDB2F-3E72-4D5B-8B71-F1145AC6C2E3}" destId="{3CB2BB5B-5006-4A29-8E3E-76878E997E38}" srcOrd="1" destOrd="0" presId="urn:microsoft.com/office/officeart/2005/8/layout/process1"/>
    <dgm:cxn modelId="{1F1986F6-2CD5-4CEC-B02F-C72A87CB7532}" srcId="{47F5D8C7-56D5-4FAA-BDD3-06DCDDF5C4D0}" destId="{2D848BEF-45A5-4DC3-9C2D-EE94BDF52876}" srcOrd="1" destOrd="0" parTransId="{6CD5ECC3-E0BA-4A85-956D-07B0D7DC5FC0}" sibTransId="{5CDA0FAC-CB0B-4AD9-8F36-C401DAFBB0D5}"/>
    <dgm:cxn modelId="{4758D226-C01C-4BFB-AB90-B97570499846}" type="presOf" srcId="{5CDA0FAC-CB0B-4AD9-8F36-C401DAFBB0D5}" destId="{98F81C89-4993-4BE1-81D5-C6566992CF18}" srcOrd="0" destOrd="0" presId="urn:microsoft.com/office/officeart/2005/8/layout/process1"/>
    <dgm:cxn modelId="{43FD0031-60A2-405F-AB0D-E160F45DC3CA}" type="presOf" srcId="{B519706B-564A-4A35-B40F-E55180B75DB2}" destId="{3D15F7A6-7180-4D92-A21E-DD5684BD22C9}" srcOrd="0" destOrd="0" presId="urn:microsoft.com/office/officeart/2005/8/layout/process1"/>
    <dgm:cxn modelId="{3BC6C327-DF06-457A-BB0E-E79D6A045C90}" type="presOf" srcId="{5CDA0FAC-CB0B-4AD9-8F36-C401DAFBB0D5}" destId="{C0FB5C1A-7214-4C2D-81DF-DF7BEE103E2D}" srcOrd="1" destOrd="0" presId="urn:microsoft.com/office/officeart/2005/8/layout/process1"/>
    <dgm:cxn modelId="{20024566-AD96-468C-8B74-85A91B5D4161}" srcId="{47F5D8C7-56D5-4FAA-BDD3-06DCDDF5C4D0}" destId="{45E6E327-8B18-4054-98D6-B68851C76CC5}" srcOrd="0" destOrd="0" parTransId="{9963C879-D720-446F-B9C6-D7A4916BA292}" sibTransId="{A81DDB2F-3E72-4D5B-8B71-F1145AC6C2E3}"/>
    <dgm:cxn modelId="{6EEFCC31-1297-4E00-BF4C-608CF909D715}" type="presOf" srcId="{2D848BEF-45A5-4DC3-9C2D-EE94BDF52876}" destId="{C1041B81-9620-484D-8F58-7669A277B071}" srcOrd="0" destOrd="0" presId="urn:microsoft.com/office/officeart/2005/8/layout/process1"/>
    <dgm:cxn modelId="{D9AD6946-C48D-4658-BC9A-91B8A4734EEB}" type="presOf" srcId="{45E6E327-8B18-4054-98D6-B68851C76CC5}" destId="{5D0765B2-02D1-4E79-B31B-4FE611447169}" srcOrd="0" destOrd="0" presId="urn:microsoft.com/office/officeart/2005/8/layout/process1"/>
    <dgm:cxn modelId="{1D7760BF-5B3C-4736-A124-D2BB1480D8EE}" type="presOf" srcId="{47F5D8C7-56D5-4FAA-BDD3-06DCDDF5C4D0}" destId="{C07F9D9B-63CA-44E6-866A-E213D565E2CF}" srcOrd="0" destOrd="0" presId="urn:microsoft.com/office/officeart/2005/8/layout/process1"/>
    <dgm:cxn modelId="{16250548-8B57-4299-B230-F3685D14126C}" srcId="{47F5D8C7-56D5-4FAA-BDD3-06DCDDF5C4D0}" destId="{B519706B-564A-4A35-B40F-E55180B75DB2}" srcOrd="2" destOrd="0" parTransId="{20E5B86E-D11D-44D2-A168-08CFFA69CB70}" sibTransId="{1EC42C0F-C8BB-4675-B5E5-552FBBB4F27E}"/>
    <dgm:cxn modelId="{41DC849E-9B54-4178-849C-0BB72B108472}" type="presOf" srcId="{A81DDB2F-3E72-4D5B-8B71-F1145AC6C2E3}" destId="{EC938925-3963-4AE2-9D3F-E71D6492BB32}" srcOrd="0" destOrd="0" presId="urn:microsoft.com/office/officeart/2005/8/layout/process1"/>
    <dgm:cxn modelId="{1D48C92F-426E-401B-8053-7B3A04B10D69}" type="presParOf" srcId="{C07F9D9B-63CA-44E6-866A-E213D565E2CF}" destId="{5D0765B2-02D1-4E79-B31B-4FE611447169}" srcOrd="0" destOrd="0" presId="urn:microsoft.com/office/officeart/2005/8/layout/process1"/>
    <dgm:cxn modelId="{F9DE4A3D-548C-4C23-9991-A614C07545F9}" type="presParOf" srcId="{C07F9D9B-63CA-44E6-866A-E213D565E2CF}" destId="{EC938925-3963-4AE2-9D3F-E71D6492BB32}" srcOrd="1" destOrd="0" presId="urn:microsoft.com/office/officeart/2005/8/layout/process1"/>
    <dgm:cxn modelId="{F4A4577D-FAA7-4A72-81DD-A952A8715551}" type="presParOf" srcId="{EC938925-3963-4AE2-9D3F-E71D6492BB32}" destId="{3CB2BB5B-5006-4A29-8E3E-76878E997E38}" srcOrd="0" destOrd="0" presId="urn:microsoft.com/office/officeart/2005/8/layout/process1"/>
    <dgm:cxn modelId="{6B92BEEA-1F1D-4C96-8CD4-AF24F320995F}" type="presParOf" srcId="{C07F9D9B-63CA-44E6-866A-E213D565E2CF}" destId="{C1041B81-9620-484D-8F58-7669A277B071}" srcOrd="2" destOrd="0" presId="urn:microsoft.com/office/officeart/2005/8/layout/process1"/>
    <dgm:cxn modelId="{A2B0549C-918C-4731-9495-1E150E46423C}" type="presParOf" srcId="{C07F9D9B-63CA-44E6-866A-E213D565E2CF}" destId="{98F81C89-4993-4BE1-81D5-C6566992CF18}" srcOrd="3" destOrd="0" presId="urn:microsoft.com/office/officeart/2005/8/layout/process1"/>
    <dgm:cxn modelId="{DC4D597B-A176-486B-A17B-260EC40A449F}" type="presParOf" srcId="{98F81C89-4993-4BE1-81D5-C6566992CF18}" destId="{C0FB5C1A-7214-4C2D-81DF-DF7BEE103E2D}" srcOrd="0" destOrd="0" presId="urn:microsoft.com/office/officeart/2005/8/layout/process1"/>
    <dgm:cxn modelId="{59E48CE5-FB2D-47E6-A420-14CD1ACFE1CC}" type="presParOf" srcId="{C07F9D9B-63CA-44E6-866A-E213D565E2CF}" destId="{3D15F7A6-7180-4D92-A21E-DD5684BD22C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01B20-B580-4CC7-BE47-841CCF01F95A}">
      <dsp:nvSpPr>
        <dsp:cNvPr id="0" name=""/>
        <dsp:cNvSpPr/>
      </dsp:nvSpPr>
      <dsp:spPr>
        <a:xfrm>
          <a:off x="2613239" y="-32443"/>
          <a:ext cx="5037194" cy="5037194"/>
        </a:xfrm>
        <a:prstGeom prst="circularArrow">
          <a:avLst>
            <a:gd name="adj1" fmla="val 5544"/>
            <a:gd name="adj2" fmla="val 330680"/>
            <a:gd name="adj3" fmla="val 13737183"/>
            <a:gd name="adj4" fmla="val 17409588"/>
            <a:gd name="adj5" fmla="val 5757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28E012-F4BF-4900-AC98-85B73689D17A}">
      <dsp:nvSpPr>
        <dsp:cNvPr id="0" name=""/>
        <dsp:cNvSpPr/>
      </dsp:nvSpPr>
      <dsp:spPr>
        <a:xfrm>
          <a:off x="3932820" y="1698"/>
          <a:ext cx="2398031" cy="11990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tx1"/>
              </a:solidFill>
            </a:rPr>
            <a:t>Cốt truyện</a:t>
          </a:r>
        </a:p>
      </dsp:txBody>
      <dsp:txXfrm>
        <a:off x="3991351" y="60229"/>
        <a:ext cx="2280969" cy="1081953"/>
      </dsp:txXfrm>
    </dsp:sp>
    <dsp:sp modelId="{2E42795C-3BF7-459E-87E5-BF73A9426D43}">
      <dsp:nvSpPr>
        <dsp:cNvPr id="0" name=""/>
        <dsp:cNvSpPr/>
      </dsp:nvSpPr>
      <dsp:spPr>
        <a:xfrm>
          <a:off x="5975744" y="1485969"/>
          <a:ext cx="2398031" cy="119901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tx1"/>
              </a:solidFill>
            </a:rPr>
            <a:t>Hành động</a:t>
          </a:r>
        </a:p>
      </dsp:txBody>
      <dsp:txXfrm>
        <a:off x="6034275" y="1544500"/>
        <a:ext cx="2280969" cy="1081953"/>
      </dsp:txXfrm>
    </dsp:sp>
    <dsp:sp modelId="{D6F97136-10A5-40E8-B3CA-CF6ECFD6CCD6}">
      <dsp:nvSpPr>
        <dsp:cNvPr id="0" name=""/>
        <dsp:cNvSpPr/>
      </dsp:nvSpPr>
      <dsp:spPr>
        <a:xfrm>
          <a:off x="5195417" y="3887570"/>
          <a:ext cx="2398031" cy="119901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tx1"/>
              </a:solidFill>
            </a:rPr>
            <a:t>Nhân vật</a:t>
          </a:r>
        </a:p>
      </dsp:txBody>
      <dsp:txXfrm>
        <a:off x="5253948" y="3946101"/>
        <a:ext cx="2280969" cy="1081953"/>
      </dsp:txXfrm>
    </dsp:sp>
    <dsp:sp modelId="{686B449D-8C2F-4ACD-B68D-EB9C40BF91D5}">
      <dsp:nvSpPr>
        <dsp:cNvPr id="0" name=""/>
        <dsp:cNvSpPr/>
      </dsp:nvSpPr>
      <dsp:spPr>
        <a:xfrm>
          <a:off x="2670224" y="3887570"/>
          <a:ext cx="2398031" cy="119901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tx1"/>
              </a:solidFill>
            </a:rPr>
            <a:t>Xung đột</a:t>
          </a:r>
        </a:p>
      </dsp:txBody>
      <dsp:txXfrm>
        <a:off x="2728755" y="3946101"/>
        <a:ext cx="2280969" cy="1081953"/>
      </dsp:txXfrm>
    </dsp:sp>
    <dsp:sp modelId="{B7EFAFEF-E15E-41E4-BCAF-50D774CA610D}">
      <dsp:nvSpPr>
        <dsp:cNvPr id="0" name=""/>
        <dsp:cNvSpPr/>
      </dsp:nvSpPr>
      <dsp:spPr>
        <a:xfrm>
          <a:off x="1889897" y="1485969"/>
          <a:ext cx="2398031" cy="119901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>
              <a:solidFill>
                <a:schemeClr val="tx1"/>
              </a:solidFill>
            </a:rPr>
            <a:t>Lời thoại</a:t>
          </a:r>
        </a:p>
      </dsp:txBody>
      <dsp:txXfrm>
        <a:off x="1948428" y="1544500"/>
        <a:ext cx="2280969" cy="108195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765B2-02D1-4E79-B31B-4FE611447169}">
      <dsp:nvSpPr>
        <dsp:cNvPr id="0" name=""/>
        <dsp:cNvSpPr/>
      </dsp:nvSpPr>
      <dsp:spPr>
        <a:xfrm>
          <a:off x="8745" y="1374683"/>
          <a:ext cx="2613801" cy="15682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>
              <a:solidFill>
                <a:schemeClr val="tx1"/>
              </a:solidFill>
            </a:rPr>
            <a:t>Nhân vật</a:t>
          </a:r>
        </a:p>
      </dsp:txBody>
      <dsp:txXfrm>
        <a:off x="54678" y="1420616"/>
        <a:ext cx="2521935" cy="1476414"/>
      </dsp:txXfrm>
    </dsp:sp>
    <dsp:sp modelId="{EC938925-3963-4AE2-9D3F-E71D6492BB32}">
      <dsp:nvSpPr>
        <dsp:cNvPr id="0" name=""/>
        <dsp:cNvSpPr/>
      </dsp:nvSpPr>
      <dsp:spPr>
        <a:xfrm>
          <a:off x="2883926" y="1834712"/>
          <a:ext cx="554125" cy="648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2883926" y="1964356"/>
        <a:ext cx="387888" cy="388934"/>
      </dsp:txXfrm>
    </dsp:sp>
    <dsp:sp modelId="{C1041B81-9620-484D-8F58-7669A277B071}">
      <dsp:nvSpPr>
        <dsp:cNvPr id="0" name=""/>
        <dsp:cNvSpPr/>
      </dsp:nvSpPr>
      <dsp:spPr>
        <a:xfrm>
          <a:off x="3668066" y="1374683"/>
          <a:ext cx="2613801" cy="1568280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>
              <a:solidFill>
                <a:schemeClr val="tx1"/>
              </a:solidFill>
            </a:rPr>
            <a:t>Xung đột</a:t>
          </a:r>
        </a:p>
      </dsp:txBody>
      <dsp:txXfrm>
        <a:off x="3713999" y="1420616"/>
        <a:ext cx="2521935" cy="1476414"/>
      </dsp:txXfrm>
    </dsp:sp>
    <dsp:sp modelId="{98F81C89-4993-4BE1-81D5-C6566992CF18}">
      <dsp:nvSpPr>
        <dsp:cNvPr id="0" name=""/>
        <dsp:cNvSpPr/>
      </dsp:nvSpPr>
      <dsp:spPr>
        <a:xfrm>
          <a:off x="6543247" y="1834712"/>
          <a:ext cx="554125" cy="6482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/>
        </a:p>
      </dsp:txBody>
      <dsp:txXfrm>
        <a:off x="6543247" y="1964356"/>
        <a:ext cx="387888" cy="388934"/>
      </dsp:txXfrm>
    </dsp:sp>
    <dsp:sp modelId="{3D15F7A6-7180-4D92-A21E-DD5684BD22C9}">
      <dsp:nvSpPr>
        <dsp:cNvPr id="0" name=""/>
        <dsp:cNvSpPr/>
      </dsp:nvSpPr>
      <dsp:spPr>
        <a:xfrm>
          <a:off x="7327387" y="1374683"/>
          <a:ext cx="2613801" cy="156828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b="1" kern="1200">
              <a:solidFill>
                <a:schemeClr val="tx1"/>
              </a:solidFill>
            </a:rPr>
            <a:t>Lời thoại</a:t>
          </a:r>
        </a:p>
      </dsp:txBody>
      <dsp:txXfrm>
        <a:off x="7373320" y="1420616"/>
        <a:ext cx="2521935" cy="14764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385DA-AD25-4F6C-A7AB-E8B65E91DDE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A9230-B75F-4475-AB16-CEEB9EBF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83EB4-F8EF-42A4-B2D5-5BA00E30857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64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9230-B75F-4475-AB16-CEEB9EBFF0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3229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A4271-9369-4466-85D0-C59773D89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7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Luyện</a:t>
            </a:r>
            <a:r>
              <a:rPr lang="en-US" dirty="0"/>
              <a:t> </a:t>
            </a:r>
            <a:r>
              <a:rPr lang="en-US" dirty="0" err="1"/>
              <a:t>tập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E84CD-114C-4AB1-A301-9740D6EB111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99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D2235F-CBD4-4275-A14B-69DBBBB67F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59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9230-B75F-4475-AB16-CEEB9EBFF0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0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9230-B75F-4475-AB16-CEEB9EBFF0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623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9230-B75F-4475-AB16-CEEB9EBFF0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99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A9230-B75F-4475-AB16-CEEB9EBFF0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8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83EB4-F8EF-42A4-B2D5-5BA00E3085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557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83EB4-F8EF-42A4-B2D5-5BA00E3085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9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đôi</a:t>
            </a:r>
            <a:r>
              <a:rPr lang="en-US" dirty="0"/>
              <a:t> </a:t>
            </a:r>
            <a:r>
              <a:rPr lang="en-US" dirty="0" err="1"/>
              <a:t>giày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83EB4-F8EF-42A4-B2D5-5BA00E3085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9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83A48-79DC-4174-E26F-5B8CDBD403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EBAF87-1491-BF41-CBC1-BC8B1BE25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CCBE66-9CB0-9FE7-0744-86381A36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2F1D4-4349-D0BF-F1AB-A3CBC78E2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FF6E7-6D4B-58B6-0AA0-B1290C61B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256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677B0-EBA9-27BB-9756-31DF6F27E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A395E-8B8E-5BEC-F1CA-430D7B830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532DB-4616-C92F-255D-7566FF03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61583-13E3-A401-1A89-A6736BB1F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B4A4D-176B-4C45-0B98-672C615D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6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9CE885-A00E-C60E-6A9C-35F87195E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4B7929-03AF-7CA6-A357-40BB7DCA92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55EBE-88DC-3EE2-72DA-508C32A34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67F6-1678-1892-7B3E-437922A42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39581-4F08-4919-1CD6-5C37F0CF5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7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32"/>
              <a:t>12/4/2024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32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32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504FB-C0F0-5483-C3F3-15BC6D55D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2D18B-5270-20C9-108C-106D11ADC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0C27D0-58A5-24EF-9442-87ADD0A5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FE0BD-9E72-706F-3FAB-1D272082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0ED9AD-AC0A-6F03-06EE-81382625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49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8946-766A-0D95-96B4-D740636A2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2ABBF-3A5C-A86A-F274-7043B997B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2C21B-1A78-978A-6218-964A211A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92E721-B118-704E-F186-718607CB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56692-A2B2-5CEA-E358-7F7F615C8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48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D0065-50D7-BE75-B866-747063FDF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EB141-275A-2D83-F159-A04AC4FB8D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492E1-0C97-7E29-95D7-5FF7202EA9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6DFE6C-BF5F-B965-2AE9-7DC69D145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A9A98-5C5C-D981-588D-CB688A7A0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ACB7E-759B-4909-2C4F-E55F42DCD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75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C439-6AED-93FC-FA1A-936BB7221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A9D985-DA3F-44D9-BD0B-DC3B7EE49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F731FB-6684-8B16-5BC6-6955668CB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CF641D-F58F-DB9B-D7CA-40C689A9BD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DAE039-2750-039C-87E6-710FB87A87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B10581-DE48-B050-9E27-8FAAEB39D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F65CF-E691-132B-E698-8EB54D25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E3A8A7-4B3D-AE74-695E-2B25BD662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3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3DC2B-7B1B-FACD-B807-C8A2AF6D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E4A569-DE8B-D0E3-E3DE-568A8137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7F89DE-4546-4533-7122-B35EE65C6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3BF-5392-F80E-0F43-A6305BB5D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8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7CDF4E-F8A3-A916-D4C4-CE9C27255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23FDC0-026A-FFE1-362F-46A69DD76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D18DFB-A891-C627-BE1F-3977473ED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9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2471F-BC82-FB13-DB83-A8D2332D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563E35-0142-E3E6-242E-204CEB040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FF4AE-EC3F-CC62-00D8-9B34843FC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6D8505-9889-0EAD-5EF2-38EE35FAC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D367A-2213-CDE9-6DA1-C9FAFBA5D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667E02-363B-51C7-6F48-FACCAE0D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0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59903-DA83-31CE-A2DA-D461DC6D9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71F23D-BF46-4740-0FE3-359CED3D1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9907F-2FCB-5A4E-3801-28FA24A1B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0FCE0-CB90-4679-693F-AD4FF967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DA8AA-AB18-DBAE-44C5-5C18B524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0AE27-3D17-D61A-5CB2-C12AB6F57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84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F52C8-7E1D-369C-5105-AA0EC025C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008E65-8F0D-6366-6E95-883BF9986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F3593-FB8A-B378-7F25-14BA45F292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9FA2C-B09B-437F-A47A-9835E0143EBB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8AC9E-628E-1616-EBFA-EA9F2E3F0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37C35-4425-2344-C55F-1E99C4BBD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D0679-3187-449D-BDC3-12E48E83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31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9.svg"/><Relationship Id="rId18" Type="http://schemas.openxmlformats.org/officeDocument/2006/relationships/image" Target="../media/image25.png"/><Relationship Id="rId3" Type="http://schemas.openxmlformats.org/officeDocument/2006/relationships/image" Target="../media/image19.svg"/><Relationship Id="rId21" Type="http://schemas.openxmlformats.org/officeDocument/2006/relationships/image" Target="../media/image37.svg"/><Relationship Id="rId7" Type="http://schemas.openxmlformats.org/officeDocument/2006/relationships/image" Target="../media/image23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" Type="http://schemas.openxmlformats.org/officeDocument/2006/relationships/image" Target="../media/image17.png"/><Relationship Id="rId16" Type="http://schemas.openxmlformats.org/officeDocument/2006/relationships/image" Target="../media/image24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1.png"/><Relationship Id="rId19" Type="http://schemas.openxmlformats.org/officeDocument/2006/relationships/image" Target="../media/image35.svg"/><Relationship Id="rId4" Type="http://schemas.openxmlformats.org/officeDocument/2006/relationships/image" Target="../media/image18.png"/><Relationship Id="rId9" Type="http://schemas.openxmlformats.org/officeDocument/2006/relationships/image" Target="../media/image25.svg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39.sv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sv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hyperlink" Target="Buc%20tranh%20bi%20an%20%20-%20trac%20nghiem.pptx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sv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7626"/>
            <a:ext cx="12192000" cy="74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47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:a16="http://schemas.microsoft.com/office/drawing/2014/main" id="{E6487491-B48C-99C7-388C-11F04226AD86}"/>
              </a:ext>
            </a:extLst>
          </p:cNvPr>
          <p:cNvSpPr txBox="1"/>
          <p:nvPr/>
        </p:nvSpPr>
        <p:spPr>
          <a:xfrm>
            <a:off x="176410" y="604902"/>
            <a:ext cx="7532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>
                <a:solidFill>
                  <a:srgbClr val="FF000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Nhập vai nhân vật và tái hiện </a:t>
            </a:r>
          </a:p>
          <a:p>
            <a:pPr algn="ctr"/>
            <a:r>
              <a:rPr lang="en-US" sz="5000" b="1">
                <a:solidFill>
                  <a:srgbClr val="FF000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lời thoại kịch</a:t>
            </a:r>
            <a:endParaRPr lang="en-US" sz="5000" b="1" dirty="0">
              <a:solidFill>
                <a:srgbClr val="FF0000"/>
              </a:solidFill>
              <a:latin typeface="#9Slide07 SVNA Love Of Thund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51DBD5F4-A4E1-2C90-A1B7-CEB0584C81A8}"/>
              </a:ext>
            </a:extLst>
          </p:cNvPr>
          <p:cNvSpPr/>
          <p:nvPr/>
        </p:nvSpPr>
        <p:spPr>
          <a:xfrm>
            <a:off x="1553262" y="2696067"/>
            <a:ext cx="4708462" cy="4161934"/>
          </a:xfrm>
          <a:custGeom>
            <a:avLst/>
            <a:gdLst/>
            <a:ahLst/>
            <a:cxnLst/>
            <a:rect l="l" t="t" r="r" b="b"/>
            <a:pathLst>
              <a:path w="7317242" h="5984591">
                <a:moveTo>
                  <a:pt x="0" y="0"/>
                </a:moveTo>
                <a:lnTo>
                  <a:pt x="7317243" y="0"/>
                </a:lnTo>
                <a:lnTo>
                  <a:pt x="7317243" y="5984591"/>
                </a:lnTo>
                <a:lnTo>
                  <a:pt x="0" y="5984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9793" r="-1180" b="-18350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id="{527ECBD3-2663-88C6-FAD7-5465EF43C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15036" r="12363" b="11460"/>
          <a:stretch/>
        </p:blipFill>
        <p:spPr>
          <a:xfrm>
            <a:off x="5722074" y="2540918"/>
            <a:ext cx="1714366" cy="1113976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8ED5CEE0-DC16-AF53-FD8E-8FB516F8F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249" y="1540876"/>
            <a:ext cx="2050512" cy="1405132"/>
          </a:xfrm>
          <a:prstGeom prst="rect">
            <a:avLst/>
          </a:prstGeom>
        </p:spPr>
      </p:pic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081E147D-1B50-5784-C9ED-83F088CEB533}"/>
              </a:ext>
            </a:extLst>
          </p:cNvPr>
          <p:cNvSpPr txBox="1"/>
          <p:nvPr/>
        </p:nvSpPr>
        <p:spPr>
          <a:xfrm>
            <a:off x="3494336" y="2733280"/>
            <a:ext cx="6169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Rô-đri-gơ</a:t>
            </a:r>
            <a:endParaRPr lang="en-US" sz="3000" b="1" dirty="0">
              <a:solidFill>
                <a:srgbClr val="002060"/>
              </a:solidFill>
              <a:latin typeface="#9Slide07 SVNA Love Of Thunder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7D7C0F3-DDFD-73D5-C567-47510F52C0EA}"/>
              </a:ext>
            </a:extLst>
          </p:cNvPr>
          <p:cNvSpPr txBox="1"/>
          <p:nvPr/>
        </p:nvSpPr>
        <p:spPr>
          <a:xfrm>
            <a:off x="-1947416" y="1891139"/>
            <a:ext cx="616984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>
                <a:solidFill>
                  <a:srgbClr val="002060"/>
                </a:solidFill>
                <a:latin typeface="#9Slide07 SVNA Love Of Thunder" panose="02040603050506020204" pitchFamily="18" charset="0"/>
                <a:cs typeface="Times New Roman" panose="02020603050405020304" pitchFamily="18" charset="0"/>
              </a:rPr>
              <a:t>Si-men</a:t>
            </a:r>
            <a:endParaRPr lang="en-US" sz="3000" b="1" dirty="0">
              <a:solidFill>
                <a:srgbClr val="002060"/>
              </a:solidFill>
              <a:latin typeface="#9Slide07 SVNA Love Of Thunder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Hình ảnh 33">
            <a:extLst>
              <a:ext uri="{FF2B5EF4-FFF2-40B4-BE49-F238E27FC236}">
                <a16:creationId xmlns:a16="http://schemas.microsoft.com/office/drawing/2014/main" id="{E873664D-CE06-E0E3-512C-1B700A25DA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440" y="0"/>
            <a:ext cx="4755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8;p45">
            <a:extLst>
              <a:ext uri="{FF2B5EF4-FFF2-40B4-BE49-F238E27FC236}">
                <a16:creationId xmlns:a16="http://schemas.microsoft.com/office/drawing/2014/main" id="{4BA0CBDA-6825-DD9A-55B7-CD4C1D7006AF}"/>
              </a:ext>
            </a:extLst>
          </p:cNvPr>
          <p:cNvSpPr txBox="1">
            <a:spLocks/>
          </p:cNvSpPr>
          <p:nvPr/>
        </p:nvSpPr>
        <p:spPr>
          <a:xfrm>
            <a:off x="3709823" y="722012"/>
            <a:ext cx="7513161" cy="660400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609630">
              <a:defRPr/>
            </a:pPr>
            <a:r>
              <a:rPr lang="en-US" sz="2933" b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 ĐIỂM LỜI </a:t>
            </a:r>
            <a:r>
              <a:rPr lang="en-US" sz="2933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endParaRPr lang="en-US" sz="2933" b="1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98;p45">
            <a:extLst>
              <a:ext uri="{FF2B5EF4-FFF2-40B4-BE49-F238E27FC236}">
                <a16:creationId xmlns:a16="http://schemas.microsoft.com/office/drawing/2014/main" id="{66B3F762-1A68-D94F-ED3F-4B61709A48E7}"/>
              </a:ext>
            </a:extLst>
          </p:cNvPr>
          <p:cNvSpPr txBox="1">
            <a:spLocks/>
          </p:cNvSpPr>
          <p:nvPr/>
        </p:nvSpPr>
        <p:spPr>
          <a:xfrm>
            <a:off x="1386113" y="1932641"/>
            <a:ext cx="10546554" cy="568729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933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Hình thức thơ, có nhịp điệu</a:t>
            </a:r>
            <a:endParaRPr lang="en-US" sz="2933" b="1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Google Shape;898;p45">
            <a:extLst>
              <a:ext uri="{FF2B5EF4-FFF2-40B4-BE49-F238E27FC236}">
                <a16:creationId xmlns:a16="http://schemas.microsoft.com/office/drawing/2014/main" id="{3D1CB288-2E1E-EB60-0DC2-FCD05AD39017}"/>
              </a:ext>
            </a:extLst>
          </p:cNvPr>
          <p:cNvSpPr txBox="1">
            <a:spLocks/>
          </p:cNvSpPr>
          <p:nvPr/>
        </p:nvSpPr>
        <p:spPr>
          <a:xfrm>
            <a:off x="358833" y="2863755"/>
            <a:ext cx="9836871" cy="19950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8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Si-men: 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Ôi tàn nhẫn, chỉ một ngày thôi đã giết</a:t>
            </a:r>
          </a:p>
          <a:p>
            <a:pPr lvl="0" algn="just">
              <a:defRPr/>
            </a:pP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Cha,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 gươm,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gái,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 cái nhìn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oan nghiệt.</a:t>
            </a:r>
          </a:p>
          <a:p>
            <a:pPr lvl="0" algn="just">
              <a:defRPr/>
            </a:pP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Cất gươm đi,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 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 không chịu nổi nữa rồi!</a:t>
            </a:r>
          </a:p>
          <a:p>
            <a:pPr lvl="0" algn="just">
              <a:defRPr/>
            </a:pP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Muốn em nghe,</a:t>
            </a:r>
            <a:r>
              <a:rPr lang="en-US" sz="2800" b="1" i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/</a:t>
            </a:r>
            <a:r>
              <a:rPr lang="en-US" sz="28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lại làm em chết mất thôi!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55237">
            <a:off x="9612526" y="1751636"/>
            <a:ext cx="2135373" cy="39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17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98;p45">
            <a:extLst>
              <a:ext uri="{FF2B5EF4-FFF2-40B4-BE49-F238E27FC236}">
                <a16:creationId xmlns:a16="http://schemas.microsoft.com/office/drawing/2014/main" id="{4BA0CBDA-6825-DD9A-55B7-CD4C1D7006AF}"/>
              </a:ext>
            </a:extLst>
          </p:cNvPr>
          <p:cNvSpPr txBox="1">
            <a:spLocks/>
          </p:cNvSpPr>
          <p:nvPr/>
        </p:nvSpPr>
        <p:spPr>
          <a:xfrm>
            <a:off x="3709823" y="301097"/>
            <a:ext cx="7513161" cy="660400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 defTabSz="609630">
              <a:defRPr/>
            </a:pPr>
            <a:r>
              <a:rPr lang="en-US" sz="2933" b="1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ĐẶC ĐIỂM LỜI </a:t>
            </a:r>
            <a:r>
              <a:rPr lang="en-US" sz="2933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endParaRPr lang="en-US" sz="2933" b="1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98;p45">
            <a:extLst>
              <a:ext uri="{FF2B5EF4-FFF2-40B4-BE49-F238E27FC236}">
                <a16:creationId xmlns:a16="http://schemas.microsoft.com/office/drawing/2014/main" id="{66B3F762-1A68-D94F-ED3F-4B61709A48E7}"/>
              </a:ext>
            </a:extLst>
          </p:cNvPr>
          <p:cNvSpPr txBox="1">
            <a:spLocks/>
          </p:cNvSpPr>
          <p:nvPr/>
        </p:nvSpPr>
        <p:spPr>
          <a:xfrm>
            <a:off x="1386113" y="1153454"/>
            <a:ext cx="10546554" cy="568729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933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Hình thức thơ, có nhịp điệu</a:t>
            </a:r>
            <a:endParaRPr lang="en-US" sz="2933" b="1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898;p45">
            <a:extLst>
              <a:ext uri="{FF2B5EF4-FFF2-40B4-BE49-F238E27FC236}">
                <a16:creationId xmlns:a16="http://schemas.microsoft.com/office/drawing/2014/main" id="{ECB97A02-A58C-2CCD-1292-1C20A5F31BBE}"/>
              </a:ext>
            </a:extLst>
          </p:cNvPr>
          <p:cNvSpPr txBox="1">
            <a:spLocks/>
          </p:cNvSpPr>
          <p:nvPr/>
        </p:nvSpPr>
        <p:spPr>
          <a:xfrm>
            <a:off x="1386113" y="1818161"/>
            <a:ext cx="10546554" cy="568729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933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Lời thoại trang trọng, thống thiết, mang tính triết lí</a:t>
            </a:r>
            <a:endParaRPr lang="en-US" sz="2933" b="1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1">
            <a:extLst>
              <a:ext uri="{FF2B5EF4-FFF2-40B4-BE49-F238E27FC236}">
                <a16:creationId xmlns:a16="http://schemas.microsoft.com/office/drawing/2014/main" id="{5D6E8453-6F1F-08E6-1E16-448AB2B59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101"/>
          <a:stretch/>
        </p:blipFill>
        <p:spPr>
          <a:xfrm>
            <a:off x="1545770" y="2632700"/>
            <a:ext cx="9553433" cy="4225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0D70A4A-111D-6142-8A8A-7BA71F5D87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641"/>
            <a:ext cx="2235200" cy="423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7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98;p45">
            <a:extLst>
              <a:ext uri="{FF2B5EF4-FFF2-40B4-BE49-F238E27FC236}">
                <a16:creationId xmlns:a16="http://schemas.microsoft.com/office/drawing/2014/main" id="{7E1B73C6-53B1-CB15-A0B7-A0A58D6CEDBA}"/>
              </a:ext>
            </a:extLst>
          </p:cNvPr>
          <p:cNvSpPr txBox="1">
            <a:spLocks/>
          </p:cNvSpPr>
          <p:nvPr/>
        </p:nvSpPr>
        <p:spPr>
          <a:xfrm>
            <a:off x="1936163" y="165532"/>
            <a:ext cx="8612431" cy="588311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36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 đối </a:t>
            </a:r>
            <a:r>
              <a:rPr lang="en-US" sz="3600" b="1" kern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nghịch</a:t>
            </a:r>
            <a:r>
              <a:rPr lang="en-US" sz="36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thoại</a:t>
            </a:r>
            <a:r>
              <a:rPr lang="en-US" sz="36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kern="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vật</a:t>
            </a:r>
            <a:endParaRPr lang="en-US" sz="3600" b="1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Google Shape;898;p45">
            <a:extLst>
              <a:ext uri="{FF2B5EF4-FFF2-40B4-BE49-F238E27FC236}">
                <a16:creationId xmlns:a16="http://schemas.microsoft.com/office/drawing/2014/main" id="{F44D046A-3454-E01B-8617-2850F1133133}"/>
              </a:ext>
            </a:extLst>
          </p:cNvPr>
          <p:cNvSpPr txBox="1">
            <a:spLocks/>
          </p:cNvSpPr>
          <p:nvPr/>
        </p:nvSpPr>
        <p:spPr>
          <a:xfrm>
            <a:off x="1174422" y="1215463"/>
            <a:ext cx="9885651" cy="31189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 Rô-đi-gơ: </a:t>
            </a:r>
            <a:r>
              <a:rPr lang="en-US" sz="2400" b="1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Đừng tiếc máu ta! Cứ điềm nhiên nếm hạnh phúc ngọt ngào.</a:t>
            </a:r>
          </a:p>
          <a:p>
            <a:pPr lvl="0" algn="just">
              <a:defRPr/>
            </a:pP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      Nhìn ta chết và mối thù em rửa sạch!</a:t>
            </a:r>
          </a:p>
          <a:p>
            <a:pPr lvl="0"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Si-men: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Ôi đau đớn!</a:t>
            </a:r>
          </a:p>
          <a:p>
            <a:pPr lvl="0"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 Rô-đi-gơ: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Hãy nghe ta!</a:t>
            </a:r>
          </a:p>
          <a:p>
            <a:pPr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Si-men: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Em chết mất!</a:t>
            </a:r>
          </a:p>
          <a:p>
            <a:pPr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 Rô-đi-gơ: </a:t>
            </a:r>
            <a:r>
              <a:rPr lang="en-US" sz="2400" b="1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 phút thôi!</a:t>
            </a:r>
          </a:p>
          <a:p>
            <a:pPr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Si-men: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Chàng đi đi! Để em từ biệt cõi đời…</a:t>
            </a:r>
          </a:p>
          <a:p>
            <a:pPr algn="just">
              <a:defRPr/>
            </a:pPr>
            <a:endParaRPr lang="en-US" sz="2400" b="1" kern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lang="en-US" sz="2400" kern="0" dirty="0"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Google Shape;898;p45">
            <a:extLst>
              <a:ext uri="{FF2B5EF4-FFF2-40B4-BE49-F238E27FC236}">
                <a16:creationId xmlns:a16="http://schemas.microsoft.com/office/drawing/2014/main" id="{E1073ECD-2DA2-DA08-7508-61B6C922E4D6}"/>
              </a:ext>
            </a:extLst>
          </p:cNvPr>
          <p:cNvSpPr txBox="1">
            <a:spLocks/>
          </p:cNvSpPr>
          <p:nvPr/>
        </p:nvSpPr>
        <p:spPr>
          <a:xfrm>
            <a:off x="7051345" y="3384625"/>
            <a:ext cx="3627151" cy="588311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933" b="1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933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n-US" sz="2933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ầu </a:t>
            </a:r>
            <a:r>
              <a:rPr lang="en-US" sz="2933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xin </a:t>
            </a:r>
            <a:r>
              <a:rPr lang="en-US" sz="2933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933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933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 chối</a:t>
            </a:r>
            <a:endParaRPr lang="en-US" sz="2933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Google Shape;898;p45">
            <a:extLst>
              <a:ext uri="{FF2B5EF4-FFF2-40B4-BE49-F238E27FC236}">
                <a16:creationId xmlns:a16="http://schemas.microsoft.com/office/drawing/2014/main" id="{85551DCE-F479-D0D0-A903-CD8891FDBFB4}"/>
              </a:ext>
            </a:extLst>
          </p:cNvPr>
          <p:cNvSpPr txBox="1">
            <a:spLocks/>
          </p:cNvSpPr>
          <p:nvPr/>
        </p:nvSpPr>
        <p:spPr>
          <a:xfrm>
            <a:off x="114691" y="4448644"/>
            <a:ext cx="8050491" cy="24093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Đông Rô-đi-gơ: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Hãy đâm ngập nó vào trong máu của ta,</a:t>
            </a:r>
          </a:p>
          <a:p>
            <a:pPr lvl="0" algn="just">
              <a:defRPr/>
            </a:pP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	      Và như vậy màu máu em sẽ bị xoá nhoà.</a:t>
            </a:r>
          </a:p>
          <a:p>
            <a:pPr lvl="0" algn="just">
              <a:defRPr/>
            </a:pPr>
            <a:r>
              <a:rPr lang="en-US" sz="2400" b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Si-men: </a:t>
            </a: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Ôi tàn nhẫn, chỉ một ngày thôi đã giết</a:t>
            </a:r>
          </a:p>
          <a:p>
            <a:pPr lvl="0" algn="just">
              <a:defRPr/>
            </a:pP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Cha, bằng gươm, con gái, bằng cái nhìn oan nghiệt.</a:t>
            </a:r>
          </a:p>
          <a:p>
            <a:pPr lvl="0" algn="just">
              <a:defRPr/>
            </a:pP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Cất gươm đi, em không chịu nổi nữa rồi!</a:t>
            </a:r>
          </a:p>
          <a:p>
            <a:pPr lvl="0" algn="just">
              <a:defRPr/>
            </a:pPr>
            <a:r>
              <a:rPr lang="en-US" sz="2400" i="1" kern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	    Muốn em nghe, lại làm em chết mất thôi!</a:t>
            </a:r>
          </a:p>
        </p:txBody>
      </p:sp>
      <p:sp>
        <p:nvSpPr>
          <p:cNvPr id="10" name="Google Shape;898;p45">
            <a:extLst>
              <a:ext uri="{FF2B5EF4-FFF2-40B4-BE49-F238E27FC236}">
                <a16:creationId xmlns:a16="http://schemas.microsoft.com/office/drawing/2014/main" id="{88AC03AB-F63B-1893-9773-931D6BB15282}"/>
              </a:ext>
            </a:extLst>
          </p:cNvPr>
          <p:cNvSpPr txBox="1">
            <a:spLocks/>
          </p:cNvSpPr>
          <p:nvPr/>
        </p:nvSpPr>
        <p:spPr>
          <a:xfrm>
            <a:off x="8165183" y="4929756"/>
            <a:ext cx="3836712" cy="971424"/>
          </a:xfrm>
          <a:prstGeom prst="rect">
            <a:avLst/>
          </a:prstGeom>
        </p:spPr>
        <p:txBody>
          <a:bodyPr spcFirstLastPara="1" wrap="square" lIns="60950" tIns="60950" rIns="60950" bIns="609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defRPr/>
            </a:pPr>
            <a:r>
              <a:rPr lang="en-US" sz="2800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thôi </a:t>
            </a:r>
            <a:r>
              <a:rPr lang="en-US" sz="2800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thúc hành động </a:t>
            </a:r>
            <a:r>
              <a:rPr lang="en-US" sz="2800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-</a:t>
            </a:r>
            <a:r>
              <a:rPr lang="en-US" sz="2800" kern="0" smtClea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800" kern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lảng tránh</a:t>
            </a:r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6ED22CB9-74E5-5E3B-05C7-EF8E3AFDB5C7}"/>
              </a:ext>
            </a:extLst>
          </p:cNvPr>
          <p:cNvCxnSpPr>
            <a:cxnSpLocks/>
          </p:cNvCxnSpPr>
          <p:nvPr/>
        </p:nvCxnSpPr>
        <p:spPr>
          <a:xfrm>
            <a:off x="2480823" y="3812333"/>
            <a:ext cx="432690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3D663183-3D61-5C32-0A50-CB199CCC78DD}"/>
              </a:ext>
            </a:extLst>
          </p:cNvPr>
          <p:cNvCxnSpPr>
            <a:cxnSpLocks/>
          </p:cNvCxnSpPr>
          <p:nvPr/>
        </p:nvCxnSpPr>
        <p:spPr>
          <a:xfrm>
            <a:off x="3550467" y="3462332"/>
            <a:ext cx="1583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Đường nối Thẳng 15">
            <a:extLst>
              <a:ext uri="{FF2B5EF4-FFF2-40B4-BE49-F238E27FC236}">
                <a16:creationId xmlns:a16="http://schemas.microsoft.com/office/drawing/2014/main" id="{1B73AC34-190B-DDA3-7A00-CFA5F08429F3}"/>
              </a:ext>
            </a:extLst>
          </p:cNvPr>
          <p:cNvCxnSpPr>
            <a:cxnSpLocks/>
          </p:cNvCxnSpPr>
          <p:nvPr/>
        </p:nvCxnSpPr>
        <p:spPr>
          <a:xfrm>
            <a:off x="2480823" y="4929756"/>
            <a:ext cx="488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0BCF25D2-DDCD-6B7F-B864-7C7A82095393}"/>
              </a:ext>
            </a:extLst>
          </p:cNvPr>
          <p:cNvCxnSpPr>
            <a:cxnSpLocks/>
          </p:cNvCxnSpPr>
          <p:nvPr/>
        </p:nvCxnSpPr>
        <p:spPr>
          <a:xfrm>
            <a:off x="1511434" y="6364201"/>
            <a:ext cx="488151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47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17404" y="1696404"/>
            <a:ext cx="3518863" cy="3518863"/>
            <a:chOff x="0" y="0"/>
            <a:chExt cx="5004605" cy="5004605"/>
          </a:xfrm>
        </p:grpSpPr>
        <p:grpSp>
          <p:nvGrpSpPr>
            <p:cNvPr id="3" name="Group 3"/>
            <p:cNvGrpSpPr/>
            <p:nvPr/>
          </p:nvGrpSpPr>
          <p:grpSpPr>
            <a:xfrm rot="-5400000">
              <a:off x="0" y="0"/>
              <a:ext cx="5004605" cy="5004605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14300" cap="sq">
                <a:solidFill>
                  <a:srgbClr val="000000"/>
                </a:solidFill>
                <a:prstDash val="solid"/>
                <a:miter/>
              </a:ln>
            </p:spPr>
          </p:sp>
          <p:sp>
            <p:nvSpPr>
              <p:cNvPr id="5" name="TextBox 5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1533" tIns="21533" rIns="21533" bIns="21533" rtlCol="0" anchor="ctr"/>
              <a:lstStyle/>
              <a:p>
                <a:pPr algn="ctr">
                  <a:lnSpc>
                    <a:spcPts val="1165"/>
                  </a:lnSpc>
                </a:pPr>
                <a:endParaRPr sz="1688"/>
              </a:p>
            </p:txBody>
          </p:sp>
        </p:grpSp>
        <p:grpSp>
          <p:nvGrpSpPr>
            <p:cNvPr id="6" name="Group 6"/>
            <p:cNvGrpSpPr/>
            <p:nvPr/>
          </p:nvGrpSpPr>
          <p:grpSpPr>
            <a:xfrm rot="-5400000">
              <a:off x="263672" y="275134"/>
              <a:ext cx="4477261" cy="4477261"/>
              <a:chOff x="0" y="0"/>
              <a:chExt cx="812800" cy="8128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28575" cap="sq">
                <a:solidFill>
                  <a:srgbClr val="000000"/>
                </a:solidFill>
                <a:prstDash val="dash"/>
                <a:miter/>
              </a:ln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21533" tIns="21533" rIns="21533" bIns="21533" rtlCol="0" anchor="ctr"/>
              <a:lstStyle/>
              <a:p>
                <a:pPr algn="ctr">
                  <a:lnSpc>
                    <a:spcPts val="1165"/>
                  </a:lnSpc>
                </a:pPr>
                <a:endParaRPr sz="1688"/>
              </a:p>
            </p:txBody>
          </p:sp>
        </p:grpSp>
      </p:grpSp>
      <p:grpSp>
        <p:nvGrpSpPr>
          <p:cNvPr id="9" name="Group 9"/>
          <p:cNvGrpSpPr/>
          <p:nvPr/>
        </p:nvGrpSpPr>
        <p:grpSpPr>
          <a:xfrm rot="-5400000">
            <a:off x="4209924" y="4941914"/>
            <a:ext cx="225896" cy="225896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60E4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4917374" y="4356670"/>
            <a:ext cx="225896" cy="22589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15" name="Group 15"/>
          <p:cNvGrpSpPr/>
          <p:nvPr/>
        </p:nvGrpSpPr>
        <p:grpSpPr>
          <a:xfrm rot="-5400000">
            <a:off x="5264752" y="3317341"/>
            <a:ext cx="225896" cy="225896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EBF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18" name="Group 18"/>
          <p:cNvGrpSpPr/>
          <p:nvPr/>
        </p:nvGrpSpPr>
        <p:grpSpPr>
          <a:xfrm rot="-5400000">
            <a:off x="4890940" y="2255908"/>
            <a:ext cx="225896" cy="225896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21" name="Group 21"/>
          <p:cNvGrpSpPr/>
          <p:nvPr/>
        </p:nvGrpSpPr>
        <p:grpSpPr>
          <a:xfrm rot="-5400000">
            <a:off x="4209924" y="1742070"/>
            <a:ext cx="225896" cy="225896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EDC6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5178026" y="658765"/>
            <a:ext cx="2229720" cy="453846"/>
            <a:chOff x="0" y="0"/>
            <a:chExt cx="1996620" cy="4064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996620" cy="406400"/>
            </a:xfrm>
            <a:custGeom>
              <a:avLst/>
              <a:gdLst/>
              <a:ahLst/>
              <a:cxnLst/>
              <a:rect l="l" t="t" r="r" b="b"/>
              <a:pathLst>
                <a:path w="1996620" h="406400">
                  <a:moveTo>
                    <a:pt x="1793420" y="0"/>
                  </a:moveTo>
                  <a:cubicBezTo>
                    <a:pt x="1905644" y="0"/>
                    <a:pt x="1996620" y="90976"/>
                    <a:pt x="1996620" y="203200"/>
                  </a:cubicBezTo>
                  <a:cubicBezTo>
                    <a:pt x="1996620" y="315424"/>
                    <a:pt x="1905644" y="406400"/>
                    <a:pt x="17934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26" name="TextBox 26"/>
            <p:cNvSpPr txBox="1"/>
            <p:nvPr/>
          </p:nvSpPr>
          <p:spPr>
            <a:xfrm>
              <a:off x="0" y="-28575"/>
              <a:ext cx="1996620" cy="434975"/>
            </a:xfrm>
            <a:prstGeom prst="rect">
              <a:avLst/>
            </a:prstGeom>
          </p:spPr>
          <p:txBody>
            <a:bodyPr lIns="42818" tIns="42818" rIns="42818" bIns="42818" rtlCol="0" anchor="ctr"/>
            <a:lstStyle/>
            <a:p>
              <a:pPr algn="ctr">
                <a:lnSpc>
                  <a:spcPts val="2242"/>
                </a:lnSpc>
              </a:pPr>
              <a:endParaRPr sz="1688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029986" y="1782531"/>
            <a:ext cx="2409371" cy="453846"/>
            <a:chOff x="0" y="0"/>
            <a:chExt cx="1996620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996620" cy="406400"/>
            </a:xfrm>
            <a:custGeom>
              <a:avLst/>
              <a:gdLst/>
              <a:ahLst/>
              <a:cxnLst/>
              <a:rect l="l" t="t" r="r" b="b"/>
              <a:pathLst>
                <a:path w="1996620" h="406400">
                  <a:moveTo>
                    <a:pt x="1793420" y="0"/>
                  </a:moveTo>
                  <a:cubicBezTo>
                    <a:pt x="1905644" y="0"/>
                    <a:pt x="1996620" y="90976"/>
                    <a:pt x="1996620" y="203200"/>
                  </a:cubicBezTo>
                  <a:cubicBezTo>
                    <a:pt x="1996620" y="315424"/>
                    <a:pt x="1905644" y="406400"/>
                    <a:pt x="17934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28575"/>
              <a:ext cx="1996620" cy="434975"/>
            </a:xfrm>
            <a:prstGeom prst="rect">
              <a:avLst/>
            </a:prstGeom>
          </p:spPr>
          <p:txBody>
            <a:bodyPr lIns="42818" tIns="42818" rIns="42818" bIns="42818" rtlCol="0" anchor="ctr"/>
            <a:lstStyle/>
            <a:p>
              <a:pPr algn="ctr">
                <a:lnSpc>
                  <a:spcPts val="2242"/>
                </a:lnSpc>
              </a:pPr>
              <a:endParaRPr sz="1688"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579102" y="3234770"/>
            <a:ext cx="2042683" cy="453846"/>
            <a:chOff x="0" y="0"/>
            <a:chExt cx="1829137" cy="4064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829137" cy="406400"/>
            </a:xfrm>
            <a:custGeom>
              <a:avLst/>
              <a:gdLst/>
              <a:ahLst/>
              <a:cxnLst/>
              <a:rect l="l" t="t" r="r" b="b"/>
              <a:pathLst>
                <a:path w="1829137" h="406400">
                  <a:moveTo>
                    <a:pt x="1625937" y="0"/>
                  </a:moveTo>
                  <a:cubicBezTo>
                    <a:pt x="1738161" y="0"/>
                    <a:pt x="1829137" y="90976"/>
                    <a:pt x="1829137" y="203200"/>
                  </a:cubicBezTo>
                  <a:cubicBezTo>
                    <a:pt x="1829137" y="315424"/>
                    <a:pt x="1738161" y="406400"/>
                    <a:pt x="16259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-28575"/>
              <a:ext cx="1829137" cy="434975"/>
            </a:xfrm>
            <a:prstGeom prst="rect">
              <a:avLst/>
            </a:prstGeom>
          </p:spPr>
          <p:txBody>
            <a:bodyPr lIns="42818" tIns="42818" rIns="42818" bIns="42818" rtlCol="0" anchor="ctr"/>
            <a:lstStyle/>
            <a:p>
              <a:pPr algn="ctr">
                <a:lnSpc>
                  <a:spcPts val="2242"/>
                </a:lnSpc>
              </a:pPr>
              <a:endParaRPr sz="1688"/>
            </a:p>
          </p:txBody>
        </p:sp>
      </p:grpSp>
      <p:grpSp>
        <p:nvGrpSpPr>
          <p:cNvPr id="33" name="Group 33"/>
          <p:cNvGrpSpPr/>
          <p:nvPr/>
        </p:nvGrpSpPr>
        <p:grpSpPr>
          <a:xfrm rot="-5400000">
            <a:off x="4630703" y="397898"/>
            <a:ext cx="878717" cy="878717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EDC6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36" name="Group 36"/>
          <p:cNvGrpSpPr/>
          <p:nvPr/>
        </p:nvGrpSpPr>
        <p:grpSpPr>
          <a:xfrm rot="-5400000">
            <a:off x="5757955" y="1570096"/>
            <a:ext cx="878717" cy="878717"/>
            <a:chOff x="0" y="0"/>
            <a:chExt cx="812800" cy="81280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755B3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39" name="Group 39"/>
          <p:cNvGrpSpPr/>
          <p:nvPr/>
        </p:nvGrpSpPr>
        <p:grpSpPr>
          <a:xfrm rot="-5400000">
            <a:off x="6139744" y="2988236"/>
            <a:ext cx="878717" cy="878717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C046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197314" y="4625530"/>
            <a:ext cx="2062392" cy="453846"/>
            <a:chOff x="0" y="0"/>
            <a:chExt cx="1846786" cy="40640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1846786" cy="406400"/>
            </a:xfrm>
            <a:custGeom>
              <a:avLst/>
              <a:gdLst/>
              <a:ahLst/>
              <a:cxnLst/>
              <a:rect l="l" t="t" r="r" b="b"/>
              <a:pathLst>
                <a:path w="1846786" h="406400">
                  <a:moveTo>
                    <a:pt x="1643586" y="0"/>
                  </a:moveTo>
                  <a:cubicBezTo>
                    <a:pt x="1755810" y="0"/>
                    <a:pt x="1846786" y="90976"/>
                    <a:pt x="1846786" y="203200"/>
                  </a:cubicBezTo>
                  <a:cubicBezTo>
                    <a:pt x="1846786" y="315424"/>
                    <a:pt x="1755810" y="406400"/>
                    <a:pt x="164358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44" name="TextBox 44"/>
            <p:cNvSpPr txBox="1"/>
            <p:nvPr/>
          </p:nvSpPr>
          <p:spPr>
            <a:xfrm>
              <a:off x="0" y="-28575"/>
              <a:ext cx="1846786" cy="434975"/>
            </a:xfrm>
            <a:prstGeom prst="rect">
              <a:avLst/>
            </a:prstGeom>
          </p:spPr>
          <p:txBody>
            <a:bodyPr lIns="42818" tIns="42818" rIns="42818" bIns="42818" rtlCol="0" anchor="ctr"/>
            <a:lstStyle/>
            <a:p>
              <a:pPr algn="ctr">
                <a:lnSpc>
                  <a:spcPts val="2242"/>
                </a:lnSpc>
              </a:pPr>
              <a:endParaRPr sz="1688"/>
            </a:p>
          </p:txBody>
        </p:sp>
      </p:grpSp>
      <p:grpSp>
        <p:nvGrpSpPr>
          <p:cNvPr id="45" name="Group 45"/>
          <p:cNvGrpSpPr/>
          <p:nvPr/>
        </p:nvGrpSpPr>
        <p:grpSpPr>
          <a:xfrm rot="-5400000">
            <a:off x="5757955" y="4413095"/>
            <a:ext cx="878717" cy="878717"/>
            <a:chOff x="0" y="0"/>
            <a:chExt cx="812800" cy="81280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DC3FF"/>
            </a:solidFill>
          </p:spPr>
        </p:sp>
        <p:sp>
          <p:nvSpPr>
            <p:cNvPr id="47" name="TextBox 47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grpSp>
        <p:nvGrpSpPr>
          <p:cNvPr id="48" name="Group 48"/>
          <p:cNvGrpSpPr/>
          <p:nvPr/>
        </p:nvGrpSpPr>
        <p:grpSpPr>
          <a:xfrm>
            <a:off x="5070062" y="5805930"/>
            <a:ext cx="2229720" cy="453846"/>
            <a:chOff x="0" y="0"/>
            <a:chExt cx="1996620" cy="40640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996620" cy="406400"/>
            </a:xfrm>
            <a:custGeom>
              <a:avLst/>
              <a:gdLst/>
              <a:ahLst/>
              <a:cxnLst/>
              <a:rect l="l" t="t" r="r" b="b"/>
              <a:pathLst>
                <a:path w="1996620" h="406400">
                  <a:moveTo>
                    <a:pt x="1793420" y="0"/>
                  </a:moveTo>
                  <a:cubicBezTo>
                    <a:pt x="1905644" y="0"/>
                    <a:pt x="1996620" y="90976"/>
                    <a:pt x="1996620" y="203200"/>
                  </a:cubicBezTo>
                  <a:cubicBezTo>
                    <a:pt x="1996620" y="315424"/>
                    <a:pt x="1905644" y="406400"/>
                    <a:pt x="179342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1996620" cy="434975"/>
            </a:xfrm>
            <a:prstGeom prst="rect">
              <a:avLst/>
            </a:prstGeom>
          </p:spPr>
          <p:txBody>
            <a:bodyPr lIns="42818" tIns="42818" rIns="42818" bIns="42818" rtlCol="0" anchor="ctr"/>
            <a:lstStyle/>
            <a:p>
              <a:pPr algn="ctr">
                <a:lnSpc>
                  <a:spcPts val="2242"/>
                </a:lnSpc>
              </a:pPr>
              <a:endParaRPr sz="1688"/>
            </a:p>
          </p:txBody>
        </p:sp>
      </p:grpSp>
      <p:grpSp>
        <p:nvGrpSpPr>
          <p:cNvPr id="51" name="Group 51"/>
          <p:cNvGrpSpPr/>
          <p:nvPr/>
        </p:nvGrpSpPr>
        <p:grpSpPr>
          <a:xfrm rot="-5400000">
            <a:off x="4703912" y="5581385"/>
            <a:ext cx="878717" cy="878717"/>
            <a:chOff x="0" y="0"/>
            <a:chExt cx="812800" cy="812800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260E4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21533" tIns="21533" rIns="21533" bIns="21533" rtlCol="0" anchor="ctr"/>
            <a:lstStyle/>
            <a:p>
              <a:pPr algn="ctr">
                <a:lnSpc>
                  <a:spcPts val="1165"/>
                </a:lnSpc>
              </a:pPr>
              <a:endParaRPr sz="1688"/>
            </a:p>
          </p:txBody>
        </p:sp>
      </p:grpSp>
      <p:sp>
        <p:nvSpPr>
          <p:cNvPr id="54" name="Freeform 54"/>
          <p:cNvSpPr/>
          <p:nvPr/>
        </p:nvSpPr>
        <p:spPr>
          <a:xfrm>
            <a:off x="5880185" y="4528951"/>
            <a:ext cx="634258" cy="618113"/>
          </a:xfrm>
          <a:custGeom>
            <a:avLst/>
            <a:gdLst/>
            <a:ahLst/>
            <a:cxnLst/>
            <a:rect l="l" t="t" r="r" b="b"/>
            <a:pathLst>
              <a:path w="676542" h="659320">
                <a:moveTo>
                  <a:pt x="0" y="0"/>
                </a:moveTo>
                <a:lnTo>
                  <a:pt x="676542" y="0"/>
                </a:lnTo>
                <a:lnTo>
                  <a:pt x="676542" y="659321"/>
                </a:lnTo>
                <a:lnTo>
                  <a:pt x="0" y="659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4770660" y="530828"/>
            <a:ext cx="598803" cy="549809"/>
          </a:xfrm>
          <a:custGeom>
            <a:avLst/>
            <a:gdLst/>
            <a:ahLst/>
            <a:cxnLst/>
            <a:rect l="l" t="t" r="r" b="b"/>
            <a:pathLst>
              <a:path w="638723" h="586463">
                <a:moveTo>
                  <a:pt x="0" y="0"/>
                </a:moveTo>
                <a:lnTo>
                  <a:pt x="638723" y="0"/>
                </a:lnTo>
                <a:lnTo>
                  <a:pt x="638723" y="586463"/>
                </a:lnTo>
                <a:lnTo>
                  <a:pt x="0" y="586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5896427" y="1756838"/>
            <a:ext cx="561968" cy="546642"/>
          </a:xfrm>
          <a:custGeom>
            <a:avLst/>
            <a:gdLst/>
            <a:ahLst/>
            <a:cxnLst/>
            <a:rect l="l" t="t" r="r" b="b"/>
            <a:pathLst>
              <a:path w="599433" h="583085">
                <a:moveTo>
                  <a:pt x="0" y="0"/>
                </a:moveTo>
                <a:lnTo>
                  <a:pt x="599433" y="0"/>
                </a:lnTo>
                <a:lnTo>
                  <a:pt x="599433" y="583085"/>
                </a:lnTo>
                <a:lnTo>
                  <a:pt x="0" y="5830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6299989" y="3127880"/>
            <a:ext cx="583278" cy="532374"/>
          </a:xfrm>
          <a:custGeom>
            <a:avLst/>
            <a:gdLst/>
            <a:ahLst/>
            <a:cxnLst/>
            <a:rect l="l" t="t" r="r" b="b"/>
            <a:pathLst>
              <a:path w="622163" h="567866">
                <a:moveTo>
                  <a:pt x="0" y="0"/>
                </a:moveTo>
                <a:lnTo>
                  <a:pt x="622163" y="0"/>
                </a:lnTo>
                <a:lnTo>
                  <a:pt x="622163" y="567865"/>
                </a:lnTo>
                <a:lnTo>
                  <a:pt x="0" y="56786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4865749" y="5695985"/>
            <a:ext cx="555042" cy="649517"/>
          </a:xfrm>
          <a:custGeom>
            <a:avLst/>
            <a:gdLst/>
            <a:ahLst/>
            <a:cxnLst/>
            <a:rect l="l" t="t" r="r" b="b"/>
            <a:pathLst>
              <a:path w="592045" h="692818">
                <a:moveTo>
                  <a:pt x="0" y="0"/>
                </a:moveTo>
                <a:lnTo>
                  <a:pt x="592045" y="0"/>
                </a:lnTo>
                <a:lnTo>
                  <a:pt x="592045" y="692818"/>
                </a:lnTo>
                <a:lnTo>
                  <a:pt x="0" y="6928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5687100" y="3306474"/>
            <a:ext cx="386169" cy="226104"/>
          </a:xfrm>
          <a:custGeom>
            <a:avLst/>
            <a:gdLst/>
            <a:ahLst/>
            <a:cxnLst/>
            <a:rect l="l" t="t" r="r" b="b"/>
            <a:pathLst>
              <a:path w="411914" h="241178">
                <a:moveTo>
                  <a:pt x="0" y="0"/>
                </a:moveTo>
                <a:lnTo>
                  <a:pt x="411914" y="0"/>
                </a:lnTo>
                <a:lnTo>
                  <a:pt x="411914" y="241178"/>
                </a:lnTo>
                <a:lnTo>
                  <a:pt x="0" y="24117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 l="-149971"/>
            </a:stretch>
          </a:blipFill>
        </p:spPr>
      </p:sp>
      <p:sp>
        <p:nvSpPr>
          <p:cNvPr id="60" name="TextBox 60"/>
          <p:cNvSpPr txBox="1"/>
          <p:nvPr/>
        </p:nvSpPr>
        <p:spPr>
          <a:xfrm>
            <a:off x="2092889" y="2860930"/>
            <a:ext cx="316011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5"/>
              </a:lnSpc>
            </a:pPr>
            <a:r>
              <a:rPr lang="en-US" sz="5400" b="1" spc="156">
                <a:solidFill>
                  <a:srgbClr val="000000"/>
                </a:solidFill>
                <a:latin typeface="Sansita"/>
                <a:ea typeface="Sansita"/>
                <a:cs typeface="Sansita"/>
                <a:sym typeface="Sansita"/>
              </a:rPr>
              <a:t>LƠ XÍT</a:t>
            </a:r>
          </a:p>
          <a:p>
            <a:pPr algn="ctr">
              <a:lnSpc>
                <a:spcPts val="4510"/>
              </a:lnSpc>
            </a:pPr>
            <a:r>
              <a:rPr lang="en-US" sz="3200" b="1" spc="99">
                <a:solidFill>
                  <a:srgbClr val="000000"/>
                </a:solidFill>
                <a:latin typeface="Sansita"/>
                <a:ea typeface="Sansita"/>
                <a:cs typeface="Sansita"/>
                <a:sym typeface="Sansita"/>
              </a:rPr>
              <a:t>(</a:t>
            </a:r>
            <a:r>
              <a:rPr lang="en-US" sz="3200" b="1" spc="99">
                <a:solidFill>
                  <a:srgbClr val="000000"/>
                </a:solidFill>
                <a:latin typeface="Times New Roman" panose="02020603050405020304" pitchFamily="18" charset="0"/>
                <a:ea typeface="Sansita"/>
                <a:cs typeface="Times New Roman" panose="02020603050405020304" pitchFamily="18" charset="0"/>
                <a:sym typeface="Sansita"/>
              </a:rPr>
              <a:t>COÓC-NÂY</a:t>
            </a:r>
            <a:r>
              <a:rPr lang="en-US" sz="3200" b="1" spc="99">
                <a:solidFill>
                  <a:srgbClr val="000000"/>
                </a:solidFill>
                <a:latin typeface="Sansita"/>
                <a:ea typeface="Sansita"/>
                <a:cs typeface="Sansita"/>
                <a:sym typeface="Sansita"/>
              </a:rPr>
              <a:t>)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7660008" y="609153"/>
            <a:ext cx="3189739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Poppins"/>
              </a:rPr>
              <a:t>Đề tài lịch sử (người anh hùng Tây Ban Nha)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8439358" y="1763248"/>
            <a:ext cx="3617688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  <a:sym typeface="Poppins"/>
              </a:rPr>
              <a:t>Vận động theo quy tắc nhân quả.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8728979" y="3035804"/>
            <a:ext cx="3261915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  <a:sym typeface="Balsamiq Sans"/>
              </a:rPr>
              <a:t>Phẩm chất cao thượng, ý  chí mãnh liệt, tình cảm nồng nhiệt.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7360713" y="5593892"/>
            <a:ext cx="4696333" cy="92333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Balsamiq Sans"/>
                <a:cs typeface="Arial" panose="020B0604020202020204" pitchFamily="34" charset="0"/>
                <a:sym typeface="Balsamiq Sans"/>
              </a:rPr>
              <a:t>- Lời thơ, có nhịp điệu, trang nghiêm, thống thiết, triết lí.</a:t>
            </a:r>
          </a:p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Balsamiq Sans"/>
                <a:cs typeface="Arial" panose="020B0604020202020204" pitchFamily="34" charset="0"/>
                <a:sym typeface="Balsamiq Sans"/>
              </a:rPr>
              <a:t>- Đối nghịch, kịch tính.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8439359" y="4564310"/>
            <a:ext cx="3617687" cy="6155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000" spc="49">
                <a:solidFill>
                  <a:srgbClr val="000000"/>
                </a:solidFill>
                <a:latin typeface="Arial" panose="020B0604020202020204" pitchFamily="34" charset="0"/>
                <a:ea typeface="Balsamiq Sans"/>
                <a:cs typeface="Arial" panose="020B0604020202020204" pitchFamily="34" charset="0"/>
                <a:sym typeface="Balsamiq Sans"/>
              </a:rPr>
              <a:t>Danh dự, nghĩa vụ &gt;&lt; tình cảm cá nhân.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6703172" y="4773357"/>
            <a:ext cx="160353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909" b="1">
                <a:solidFill>
                  <a:srgbClr val="FF0000"/>
                </a:solidFill>
                <a:latin typeface="Oswald Bold"/>
                <a:ea typeface="Oswald Bold"/>
                <a:cs typeface="Oswald Bold"/>
                <a:sym typeface="Oswald Bold"/>
              </a:rPr>
              <a:t>04. Xung đột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704357" y="5934688"/>
            <a:ext cx="160353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909" b="1">
                <a:solidFill>
                  <a:srgbClr val="FF0000"/>
                </a:solidFill>
                <a:latin typeface="Oswald Bold"/>
                <a:ea typeface="Oswald Bold"/>
                <a:cs typeface="Oswald Bold"/>
                <a:sym typeface="Oswald Bold"/>
              </a:rPr>
              <a:t>05. Lời thoại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7125655" y="3369229"/>
            <a:ext cx="1496130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909" b="1">
                <a:solidFill>
                  <a:srgbClr val="FF0000"/>
                </a:solidFill>
                <a:latin typeface="Oswald Bold"/>
                <a:ea typeface="Oswald Bold"/>
                <a:cs typeface="Oswald Bold"/>
                <a:sym typeface="Oswald Bold"/>
              </a:rPr>
              <a:t>03. Nhân vật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6678995" y="1892847"/>
            <a:ext cx="1770363" cy="2564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875" b="1">
                <a:solidFill>
                  <a:srgbClr val="FF0000"/>
                </a:solidFill>
                <a:latin typeface="Oswald Bold"/>
                <a:ea typeface="Oswald Bold"/>
                <a:cs typeface="Oswald Bold"/>
                <a:sym typeface="Oswald Bold"/>
              </a:rPr>
              <a:t>02. Cốt truyện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5624975" y="784453"/>
            <a:ext cx="1603536" cy="256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04"/>
              </a:lnSpc>
              <a:spcBef>
                <a:spcPct val="0"/>
              </a:spcBef>
            </a:pPr>
            <a:r>
              <a:rPr lang="en-US" sz="1909" b="1">
                <a:solidFill>
                  <a:srgbClr val="FF0000"/>
                </a:solidFill>
                <a:latin typeface="Oswald Bold" pitchFamily="2" charset="0"/>
                <a:ea typeface="Francois One"/>
                <a:cs typeface="Francois One"/>
                <a:sym typeface="Francois One"/>
              </a:rPr>
              <a:t>01. Đề tài</a:t>
            </a:r>
          </a:p>
        </p:txBody>
      </p:sp>
      <p:sp>
        <p:nvSpPr>
          <p:cNvPr id="71" name="Freeform 71"/>
          <p:cNvSpPr/>
          <p:nvPr/>
        </p:nvSpPr>
        <p:spPr>
          <a:xfrm rot="1820444">
            <a:off x="5342309" y="4590795"/>
            <a:ext cx="368665" cy="226104"/>
          </a:xfrm>
          <a:custGeom>
            <a:avLst/>
            <a:gdLst/>
            <a:ahLst/>
            <a:cxnLst/>
            <a:rect l="l" t="t" r="r" b="b"/>
            <a:pathLst>
              <a:path w="393243" h="241178">
                <a:moveTo>
                  <a:pt x="0" y="0"/>
                </a:moveTo>
                <a:lnTo>
                  <a:pt x="393243" y="0"/>
                </a:lnTo>
                <a:lnTo>
                  <a:pt x="393243" y="241179"/>
                </a:lnTo>
                <a:lnTo>
                  <a:pt x="0" y="24117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 l="-161840"/>
            </a:stretch>
          </a:blipFill>
        </p:spPr>
      </p:sp>
      <p:sp>
        <p:nvSpPr>
          <p:cNvPr id="72" name="Freeform 72"/>
          <p:cNvSpPr/>
          <p:nvPr/>
        </p:nvSpPr>
        <p:spPr>
          <a:xfrm rot="2932163">
            <a:off x="4431682" y="5326483"/>
            <a:ext cx="398042" cy="226104"/>
          </a:xfrm>
          <a:custGeom>
            <a:avLst/>
            <a:gdLst/>
            <a:ahLst/>
            <a:cxnLst/>
            <a:rect l="l" t="t" r="r" b="b"/>
            <a:pathLst>
              <a:path w="424578" h="241178">
                <a:moveTo>
                  <a:pt x="0" y="0"/>
                </a:moveTo>
                <a:lnTo>
                  <a:pt x="424579" y="0"/>
                </a:lnTo>
                <a:lnTo>
                  <a:pt x="424579" y="241178"/>
                </a:lnTo>
                <a:lnTo>
                  <a:pt x="0" y="24117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xmlns="" r:embed="rId17"/>
                </a:ext>
              </a:extLst>
            </a:blip>
            <a:stretch>
              <a:fillRect l="-142515"/>
            </a:stretch>
          </a:blipFill>
        </p:spPr>
      </p:sp>
      <p:sp>
        <p:nvSpPr>
          <p:cNvPr id="73" name="Freeform 73"/>
          <p:cNvSpPr/>
          <p:nvPr/>
        </p:nvSpPr>
        <p:spPr>
          <a:xfrm rot="-1511026">
            <a:off x="5281865" y="2043369"/>
            <a:ext cx="404903" cy="226104"/>
          </a:xfrm>
          <a:custGeom>
            <a:avLst/>
            <a:gdLst/>
            <a:ahLst/>
            <a:cxnLst/>
            <a:rect l="l" t="t" r="r" b="b"/>
            <a:pathLst>
              <a:path w="431897" h="241178">
                <a:moveTo>
                  <a:pt x="0" y="0"/>
                </a:moveTo>
                <a:lnTo>
                  <a:pt x="431897" y="0"/>
                </a:lnTo>
                <a:lnTo>
                  <a:pt x="431897" y="241178"/>
                </a:lnTo>
                <a:lnTo>
                  <a:pt x="0" y="24117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19"/>
                </a:ext>
              </a:extLst>
            </a:blip>
            <a:stretch>
              <a:fillRect l="-138405"/>
            </a:stretch>
          </a:blipFill>
        </p:spPr>
      </p:sp>
      <p:sp>
        <p:nvSpPr>
          <p:cNvPr id="74" name="Freeform 74"/>
          <p:cNvSpPr/>
          <p:nvPr/>
        </p:nvSpPr>
        <p:spPr>
          <a:xfrm rot="-3190806">
            <a:off x="4429200" y="1305044"/>
            <a:ext cx="409711" cy="226104"/>
          </a:xfrm>
          <a:custGeom>
            <a:avLst/>
            <a:gdLst/>
            <a:ahLst/>
            <a:cxnLst/>
            <a:rect l="l" t="t" r="r" b="b"/>
            <a:pathLst>
              <a:path w="437025" h="241178">
                <a:moveTo>
                  <a:pt x="0" y="0"/>
                </a:moveTo>
                <a:lnTo>
                  <a:pt x="437025" y="0"/>
                </a:lnTo>
                <a:lnTo>
                  <a:pt x="437025" y="241178"/>
                </a:lnTo>
                <a:lnTo>
                  <a:pt x="0" y="24117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xmlns="" r:embed="rId21"/>
                </a:ext>
              </a:extLst>
            </a:blip>
            <a:stretch>
              <a:fillRect l="-13560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2E609E-3CEC-094F-B870-5AE951EBABFB}"/>
              </a:ext>
            </a:extLst>
          </p:cNvPr>
          <p:cNvSpPr txBox="1"/>
          <p:nvPr/>
        </p:nvSpPr>
        <p:spPr>
          <a:xfrm>
            <a:off x="3150552" y="2758828"/>
            <a:ext cx="8077081" cy="2554545"/>
          </a:xfrm>
          <a:prstGeom prst="rect">
            <a:avLst/>
          </a:prstGeom>
          <a:solidFill>
            <a:srgbClr val="E3D9C8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XVII. Theo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25FC07-6492-86DC-8D1B-549BCB3AF1ED}"/>
              </a:ext>
            </a:extLst>
          </p:cNvPr>
          <p:cNvSpPr txBox="1"/>
          <p:nvPr/>
        </p:nvSpPr>
        <p:spPr>
          <a:xfrm>
            <a:off x="234955" y="1204015"/>
            <a:ext cx="116067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Góc</a:t>
            </a:r>
            <a:r>
              <a:rPr lang="en-US" sz="6000" b="1" dirty="0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 </a:t>
            </a:r>
            <a:r>
              <a:rPr lang="en-US" sz="6000" b="1" err="1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nhìn</a:t>
            </a:r>
            <a:r>
              <a:rPr lang="en-US" sz="6000" b="1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 </a:t>
            </a:r>
            <a:r>
              <a:rPr lang="en-US" sz="6000" b="1" smtClean="0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thẾ KỈ </a:t>
            </a:r>
            <a:r>
              <a:rPr lang="en-US" sz="6000" b="1">
                <a:solidFill>
                  <a:srgbClr val="FF0000"/>
                </a:solidFill>
                <a:latin typeface="#9Slide05 Good Vibes Pro" panose="02000507080000020002" pitchFamily="2" charset="0"/>
                <a:cs typeface="#9Slide04 Pridi Medium" panose="00000600000000000000" pitchFamily="2" charset="-34"/>
              </a:rPr>
              <a:t>XXI</a:t>
            </a:r>
            <a:endParaRPr lang="en-US" sz="6000" b="1" dirty="0">
              <a:solidFill>
                <a:srgbClr val="FF0000"/>
              </a:solidFill>
              <a:latin typeface="#9Slide05 Good Vibes Pro" panose="02000507080000020002" pitchFamily="2" charset="0"/>
              <a:cs typeface="#9Slide04 Pridi Medium" panose="00000600000000000000" pitchFamily="2" charset="-34"/>
            </a:endParaRP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A4205A3A-6A3B-6E2E-D8D9-1815ED825DF1}"/>
              </a:ext>
            </a:extLst>
          </p:cNvPr>
          <p:cNvSpPr/>
          <p:nvPr/>
        </p:nvSpPr>
        <p:spPr>
          <a:xfrm>
            <a:off x="8606981" y="0"/>
            <a:ext cx="3585019" cy="1711847"/>
          </a:xfrm>
          <a:custGeom>
            <a:avLst/>
            <a:gdLst/>
            <a:ahLst/>
            <a:cxnLst/>
            <a:rect l="l" t="t" r="r" b="b"/>
            <a:pathLst>
              <a:path w="7315200" h="3493008">
                <a:moveTo>
                  <a:pt x="0" y="0"/>
                </a:moveTo>
                <a:lnTo>
                  <a:pt x="7315200" y="0"/>
                </a:lnTo>
                <a:lnTo>
                  <a:pt x="7315200" y="3493008"/>
                </a:lnTo>
                <a:lnTo>
                  <a:pt x="0" y="34930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38EE6-40F6-774B-DCAB-9601873E47E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114" y="2555577"/>
            <a:ext cx="2743438" cy="315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2400" y="841829"/>
            <a:ext cx="99132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i="1" smtClean="0">
                <a:solidFill>
                  <a:srgbClr val="FF0000"/>
                </a:solidFill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Nỗi đau là một phần của cuộc sống, chúng ta có thể học cách sống với nó và hướng tới hạnh phúc. </a:t>
            </a:r>
          </a:p>
          <a:p>
            <a:pPr algn="r"/>
            <a:r>
              <a:rPr lang="en-US" sz="5000" smtClean="0">
                <a:latin typeface="Architecture" panose="020B0500000000000000" pitchFamily="34" charset="0"/>
                <a:ea typeface="Architecture" panose="020B0500000000000000" pitchFamily="34" charset="0"/>
                <a:cs typeface="Architecture" panose="020B0500000000000000" pitchFamily="34" charset="0"/>
              </a:rPr>
              <a:t>Ca-ren xan-man-xon</a:t>
            </a:r>
            <a:endParaRPr lang="en-US" sz="5000">
              <a:latin typeface="Architecture" panose="020B0500000000000000" pitchFamily="34" charset="0"/>
              <a:ea typeface="Architecture" panose="020B0500000000000000" pitchFamily="34" charset="0"/>
              <a:cs typeface="Architecture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676" y="3242486"/>
            <a:ext cx="6550361" cy="361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8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38100" y="1905001"/>
            <a:ext cx="4292600" cy="4560531"/>
          </a:xfrm>
          <a:custGeom>
            <a:avLst/>
            <a:gdLst/>
            <a:ahLst/>
            <a:cxnLst/>
            <a:rect l="l" t="t" r="r" b="b"/>
            <a:pathLst>
              <a:path w="4474531" h="4753818">
                <a:moveTo>
                  <a:pt x="0" y="0"/>
                </a:moveTo>
                <a:lnTo>
                  <a:pt x="4474531" y="0"/>
                </a:lnTo>
                <a:lnTo>
                  <a:pt x="4474531" y="4753818"/>
                </a:lnTo>
                <a:lnTo>
                  <a:pt x="0" y="475381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2" name="Rectangle 1"/>
          <p:cNvSpPr/>
          <p:nvPr/>
        </p:nvSpPr>
        <p:spPr>
          <a:xfrm>
            <a:off x="4330702" y="1625339"/>
            <a:ext cx="7061200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9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viết đoạn văn phần </a:t>
            </a:r>
            <a:r>
              <a:rPr lang="en-US" sz="2933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đọc.</a:t>
            </a:r>
            <a:endParaRPr lang="en-US" sz="2933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9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và hoàn thành phiếu giao nhiệm vụ VB3: </a:t>
            </a:r>
            <a:r>
              <a:rPr lang="en-US" sz="2933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 ẩn của làn nước </a:t>
            </a:r>
            <a:r>
              <a:rPr lang="en-US" sz="29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(Bảo Ninh).</a:t>
            </a:r>
            <a:endParaRPr lang="en-US" sz="29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9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933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ra sự khác nhau về thể loại của VB3 so với VB1.2 và sự kết nối chủ đề của VB3.</a:t>
            </a:r>
            <a:endParaRPr lang="en-US" sz="2933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1">
            <a:extLst>
              <a:ext uri="{FF2B5EF4-FFF2-40B4-BE49-F238E27FC236}">
                <a16:creationId xmlns:a16="http://schemas.microsoft.com/office/drawing/2014/main" id="{1CA74C20-FC99-4B9E-3C38-803AFA26417A}"/>
              </a:ext>
            </a:extLst>
          </p:cNvPr>
          <p:cNvSpPr txBox="1"/>
          <p:nvPr/>
        </p:nvSpPr>
        <p:spPr>
          <a:xfrm>
            <a:off x="3962400" y="709592"/>
            <a:ext cx="7267287" cy="703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6400"/>
              </a:lnSpc>
              <a:defRPr/>
            </a:pPr>
            <a:r>
              <a:rPr lang="en-US" sz="2933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2933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94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F1B004-5317-8F89-7903-534345396C3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63434" y="-710095"/>
            <a:ext cx="12918868" cy="39628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55E294-B04B-252D-45C5-EEFF1CFE2801}"/>
              </a:ext>
            </a:extLst>
          </p:cNvPr>
          <p:cNvSpPr txBox="1"/>
          <p:nvPr/>
        </p:nvSpPr>
        <p:spPr>
          <a:xfrm>
            <a:off x="626496" y="296949"/>
            <a:ext cx="11161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err="1">
                <a:latin typeface="#9Slide04 Vollkorn Bold" panose="00000800000000000000" pitchFamily="2" charset="0"/>
                <a:ea typeface="#9Slide04 Vollkorn Bold" panose="000008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>
                <a:latin typeface="#9Slide04 Vollkorn Bold" panose="00000800000000000000" pitchFamily="2" charset="0"/>
                <a:ea typeface="#9Slide04 Vollkorn Bold" panose="00000800000000000000" pitchFamily="2" charset="0"/>
                <a:cs typeface="Times New Roman" panose="02020603050405020304" pitchFamily="18" charset="0"/>
              </a:rPr>
              <a:t> kết nối với đọc</a:t>
            </a:r>
            <a:endParaRPr lang="en-US" sz="2800" b="1" dirty="0">
              <a:latin typeface="#9Slide04 Vollkorn Bold" panose="00000800000000000000" pitchFamily="2" charset="0"/>
              <a:ea typeface="#9Slide04 Vollkorn Bold" panose="00000800000000000000" pitchFamily="2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7 - 9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Lơ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C426A3-B26F-A580-486C-E0301254165B}"/>
              </a:ext>
            </a:extLst>
          </p:cNvPr>
          <p:cNvSpPr txBox="1"/>
          <p:nvPr/>
        </p:nvSpPr>
        <p:spPr>
          <a:xfrm>
            <a:off x="721586" y="3070515"/>
            <a:ext cx="1168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ý: 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Chi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 </a:t>
            </a:r>
            <a:r>
              <a:rPr lang="en-US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804AD4D2-3BC7-D417-F750-A8F282E23CDC}"/>
              </a:ext>
            </a:extLst>
          </p:cNvPr>
          <p:cNvSpPr/>
          <p:nvPr/>
        </p:nvSpPr>
        <p:spPr>
          <a:xfrm rot="21259885">
            <a:off x="8809353" y="1668850"/>
            <a:ext cx="4456221" cy="1955167"/>
          </a:xfrm>
          <a:custGeom>
            <a:avLst/>
            <a:gdLst/>
            <a:ahLst/>
            <a:cxnLst/>
            <a:rect l="l" t="t" r="r" b="b"/>
            <a:pathLst>
              <a:path w="7315200" h="3209544">
                <a:moveTo>
                  <a:pt x="0" y="0"/>
                </a:moveTo>
                <a:lnTo>
                  <a:pt x="7315200" y="0"/>
                </a:lnTo>
                <a:lnTo>
                  <a:pt x="7315200" y="3209544"/>
                </a:lnTo>
                <a:lnTo>
                  <a:pt x="0" y="32095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>
            <a:extLst>
              <a:ext uri="{FF2B5EF4-FFF2-40B4-BE49-F238E27FC236}">
                <a16:creationId xmlns:a16="http://schemas.microsoft.com/office/drawing/2014/main" id="{0C75511C-24C2-B7EF-886B-B46817D50FA4}"/>
              </a:ext>
            </a:extLst>
          </p:cNvPr>
          <p:cNvGrpSpPr/>
          <p:nvPr/>
        </p:nvGrpSpPr>
        <p:grpSpPr>
          <a:xfrm>
            <a:off x="-987171" y="-1231431"/>
            <a:ext cx="14066095" cy="9377396"/>
            <a:chOff x="0" y="0"/>
            <a:chExt cx="28132189" cy="18754793"/>
          </a:xfrm>
        </p:grpSpPr>
        <p:sp>
          <p:nvSpPr>
            <p:cNvPr id="21" name="Freeform 3">
              <a:extLst>
                <a:ext uri="{FF2B5EF4-FFF2-40B4-BE49-F238E27FC236}">
                  <a16:creationId xmlns:a16="http://schemas.microsoft.com/office/drawing/2014/main" id="{1FA305BB-DA8C-1ECC-3EFC-AC9125421C8B}"/>
                </a:ext>
              </a:extLst>
            </p:cNvPr>
            <p:cNvSpPr/>
            <p:nvPr/>
          </p:nvSpPr>
          <p:spPr>
            <a:xfrm>
              <a:off x="0" y="0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6" y="0"/>
                  </a:lnTo>
                  <a:lnTo>
                    <a:pt x="9377396" y="9377396"/>
                  </a:lnTo>
                  <a:lnTo>
                    <a:pt x="0" y="9377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4">
              <a:extLst>
                <a:ext uri="{FF2B5EF4-FFF2-40B4-BE49-F238E27FC236}">
                  <a16:creationId xmlns:a16="http://schemas.microsoft.com/office/drawing/2014/main" id="{841B294D-47F7-4817-05E1-9AF4FA288E4B}"/>
                </a:ext>
              </a:extLst>
            </p:cNvPr>
            <p:cNvSpPr/>
            <p:nvPr/>
          </p:nvSpPr>
          <p:spPr>
            <a:xfrm>
              <a:off x="9377396" y="0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7" y="0"/>
                  </a:lnTo>
                  <a:lnTo>
                    <a:pt x="9377397" y="9377396"/>
                  </a:lnTo>
                  <a:lnTo>
                    <a:pt x="0" y="9377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id="{0B152B2A-7C97-597F-1A78-DE796FEF73F6}"/>
                </a:ext>
              </a:extLst>
            </p:cNvPr>
            <p:cNvSpPr/>
            <p:nvPr/>
          </p:nvSpPr>
          <p:spPr>
            <a:xfrm>
              <a:off x="18754793" y="0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6" y="0"/>
                  </a:lnTo>
                  <a:lnTo>
                    <a:pt x="9377396" y="9377396"/>
                  </a:lnTo>
                  <a:lnTo>
                    <a:pt x="0" y="9377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id="{F36D4C2D-0BE9-06EC-4DB7-ADA5ACAC25B7}"/>
                </a:ext>
              </a:extLst>
            </p:cNvPr>
            <p:cNvSpPr/>
            <p:nvPr/>
          </p:nvSpPr>
          <p:spPr>
            <a:xfrm>
              <a:off x="0" y="9377396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6" y="0"/>
                  </a:lnTo>
                  <a:lnTo>
                    <a:pt x="9377396" y="9377397"/>
                  </a:lnTo>
                  <a:lnTo>
                    <a:pt x="0" y="9377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id="{537815A8-4341-4ACD-BCF5-52BB5262157A}"/>
                </a:ext>
              </a:extLst>
            </p:cNvPr>
            <p:cNvSpPr/>
            <p:nvPr/>
          </p:nvSpPr>
          <p:spPr>
            <a:xfrm>
              <a:off x="9377396" y="9377396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7" y="0"/>
                  </a:lnTo>
                  <a:lnTo>
                    <a:pt x="9377397" y="9377397"/>
                  </a:lnTo>
                  <a:lnTo>
                    <a:pt x="0" y="9377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id="{474CA764-DFF2-26F2-3B20-F4468E590805}"/>
                </a:ext>
              </a:extLst>
            </p:cNvPr>
            <p:cNvSpPr/>
            <p:nvPr/>
          </p:nvSpPr>
          <p:spPr>
            <a:xfrm>
              <a:off x="18754793" y="9377396"/>
              <a:ext cx="9377396" cy="9377396"/>
            </a:xfrm>
            <a:custGeom>
              <a:avLst/>
              <a:gdLst/>
              <a:ahLst/>
              <a:cxnLst/>
              <a:rect l="l" t="t" r="r" b="b"/>
              <a:pathLst>
                <a:path w="9377396" h="9377396">
                  <a:moveTo>
                    <a:pt x="0" y="0"/>
                  </a:moveTo>
                  <a:lnTo>
                    <a:pt x="9377396" y="0"/>
                  </a:lnTo>
                  <a:lnTo>
                    <a:pt x="9377396" y="9377397"/>
                  </a:lnTo>
                  <a:lnTo>
                    <a:pt x="0" y="93773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31999"/>
                <a:extLst>
                  <a:ext uri="{96DAC541-7B7A-43D3-8B79-37D633B846F1}">
                    <asvg:svgBlip xmlns:asvg="http://schemas.microsoft.com/office/drawing/2016/SVG/main" xmlns="" r:embed="rId4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" name="Freeform 9">
            <a:extLst>
              <a:ext uri="{FF2B5EF4-FFF2-40B4-BE49-F238E27FC236}">
                <a16:creationId xmlns:a16="http://schemas.microsoft.com/office/drawing/2014/main" id="{0DA5B9A6-AD2B-E882-946F-379FC5AD3395}"/>
              </a:ext>
            </a:extLst>
          </p:cNvPr>
          <p:cNvSpPr/>
          <p:nvPr/>
        </p:nvSpPr>
        <p:spPr>
          <a:xfrm>
            <a:off x="9443038" y="0"/>
            <a:ext cx="2778539" cy="5308600"/>
          </a:xfrm>
          <a:custGeom>
            <a:avLst/>
            <a:gdLst/>
            <a:ahLst/>
            <a:cxnLst/>
            <a:rect l="l" t="t" r="r" b="b"/>
            <a:pathLst>
              <a:path w="2957512" h="4114800">
                <a:moveTo>
                  <a:pt x="0" y="0"/>
                </a:moveTo>
                <a:lnTo>
                  <a:pt x="2957512" y="0"/>
                </a:lnTo>
                <a:lnTo>
                  <a:pt x="295751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2430F401-D314-EEFD-06E2-E99D431B7262}"/>
              </a:ext>
            </a:extLst>
          </p:cNvPr>
          <p:cNvSpPr/>
          <p:nvPr/>
        </p:nvSpPr>
        <p:spPr>
          <a:xfrm>
            <a:off x="-100245" y="5458473"/>
            <a:ext cx="12292245" cy="1399527"/>
          </a:xfrm>
          <a:custGeom>
            <a:avLst/>
            <a:gdLst/>
            <a:ahLst/>
            <a:cxnLst/>
            <a:rect l="l" t="t" r="r" b="b"/>
            <a:pathLst>
              <a:path w="9382308" h="2099291">
                <a:moveTo>
                  <a:pt x="0" y="0"/>
                </a:moveTo>
                <a:lnTo>
                  <a:pt x="9382307" y="0"/>
                </a:lnTo>
                <a:lnTo>
                  <a:pt x="9382307" y="2099291"/>
                </a:lnTo>
                <a:lnTo>
                  <a:pt x="0" y="209929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9" name="Freeform 6">
            <a:extLst>
              <a:ext uri="{FF2B5EF4-FFF2-40B4-BE49-F238E27FC236}">
                <a16:creationId xmlns:a16="http://schemas.microsoft.com/office/drawing/2014/main" id="{0584FEAE-31E9-8B4B-C785-1FD13578309B}"/>
              </a:ext>
            </a:extLst>
          </p:cNvPr>
          <p:cNvSpPr/>
          <p:nvPr/>
        </p:nvSpPr>
        <p:spPr>
          <a:xfrm>
            <a:off x="0" y="444"/>
            <a:ext cx="3149600" cy="1331599"/>
          </a:xfrm>
          <a:custGeom>
            <a:avLst/>
            <a:gdLst/>
            <a:ahLst/>
            <a:cxnLst/>
            <a:rect l="l" t="t" r="r" b="b"/>
            <a:pathLst>
              <a:path w="6912540" h="1736776">
                <a:moveTo>
                  <a:pt x="0" y="0"/>
                </a:moveTo>
                <a:lnTo>
                  <a:pt x="6912540" y="0"/>
                </a:lnTo>
                <a:lnTo>
                  <a:pt x="6912540" y="1736776"/>
                </a:lnTo>
                <a:lnTo>
                  <a:pt x="0" y="17367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78" b="98567" l="1120" r="44320">
                          <a14:foregroundMark x1="2640" y1="10191" x2="8840" y2="25478"/>
                          <a14:foregroundMark x1="8840" y1="25478" x2="14760" y2="57006"/>
                          <a14:foregroundMark x1="38720" y1="14172" x2="38440" y2="5096"/>
                          <a14:foregroundMark x1="8160" y1="76752" x2="1120" y2="98726"/>
                          <a14:foregroundMark x1="41360" y1="10191" x2="41360" y2="3025"/>
                          <a14:foregroundMark x1="43006" y1="4344" x2="44320" y2="478"/>
                          <a14:foregroundMark x1="41560" y1="8599" x2="42832" y2="4856"/>
                          <a14:backgroundMark x1="39480" y1="42675" x2="40720" y2="35032"/>
                          <a14:backgroundMark x1="41840" y1="14650" x2="44760" y2="1433"/>
                          <a14:backgroundMark x1="42240" y1="11146" x2="43360" y2="478"/>
                          <a14:backgroundMark x1="38800" y1="31529" x2="41640" y2="2229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 l="-1" r="-127174"/>
            </a:stretch>
          </a:blipFill>
        </p:spPr>
      </p:sp>
      <p:sp>
        <p:nvSpPr>
          <p:cNvPr id="3" name="TextBox 14">
            <a:extLst>
              <a:ext uri="{FF2B5EF4-FFF2-40B4-BE49-F238E27FC236}">
                <a16:creationId xmlns:a16="http://schemas.microsoft.com/office/drawing/2014/main" id="{61424919-4D6E-3EC5-49D1-D17F194B5DF3}"/>
              </a:ext>
            </a:extLst>
          </p:cNvPr>
          <p:cNvSpPr txBox="1"/>
          <p:nvPr/>
        </p:nvSpPr>
        <p:spPr>
          <a:xfrm>
            <a:off x="990891" y="517239"/>
            <a:ext cx="9093200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en-US" sz="4400" b="1" smtClean="0">
                <a:solidFill>
                  <a:srgbClr val="00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ĐỌC</a:t>
            </a:r>
            <a:endParaRPr lang="en-US" sz="4400" b="1" smtClean="0">
              <a:solidFill>
                <a:srgbClr val="00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 defTabSz="609630">
              <a:defRPr/>
            </a:pPr>
            <a:r>
              <a:rPr lang="en-US" sz="4400" b="1" smtClean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smtClean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 5</a:t>
            </a:r>
            <a:r>
              <a:rPr lang="en-US" sz="4400" b="1" smtClean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4400" b="1" smtClean="0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ĐỐI </a:t>
            </a:r>
            <a:r>
              <a:rPr lang="en-US" sz="4400" b="1">
                <a:solidFill>
                  <a:srgbClr val="FF0000"/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DIỆN VỚI NỖI ĐAU</a:t>
            </a:r>
            <a:endParaRPr lang="en-US" sz="4400" b="1" dirty="0">
              <a:solidFill>
                <a:srgbClr val="FF00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F4DC0F69-B707-87CE-D0B5-42258BDF181B}"/>
              </a:ext>
            </a:extLst>
          </p:cNvPr>
          <p:cNvSpPr txBox="1"/>
          <p:nvPr/>
        </p:nvSpPr>
        <p:spPr>
          <a:xfrm>
            <a:off x="576209" y="2383917"/>
            <a:ext cx="3215310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en-US" sz="440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V</a:t>
            </a:r>
            <a:r>
              <a:rPr lang="en-US" sz="4400" err="1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ăn</a:t>
            </a:r>
            <a:r>
              <a:rPr lang="en-US" sz="4400">
                <a:solidFill>
                  <a:srgbClr val="000000"/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 bản 2</a:t>
            </a:r>
            <a:endParaRPr lang="en-US" sz="4400" dirty="0">
              <a:solidFill>
                <a:srgbClr val="000000"/>
              </a:solidFill>
              <a:latin typeface="#9Slide07 SVNGuerrilla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AE61A835-6B12-9F58-E062-BEC164E99EFD}"/>
              </a:ext>
            </a:extLst>
          </p:cNvPr>
          <p:cNvSpPr txBox="1"/>
          <p:nvPr/>
        </p:nvSpPr>
        <p:spPr>
          <a:xfrm>
            <a:off x="3840499" y="2306389"/>
            <a:ext cx="6658573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defRPr/>
            </a:pP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LƠ </a:t>
            </a:r>
            <a:r>
              <a:rPr lang="en-US" sz="5400" b="1" smtClean="0">
                <a:solidFill>
                  <a:schemeClr val="accent6">
                    <a:lumMod val="50000"/>
                  </a:schemeClr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XÍT (tiết </a:t>
            </a: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#9Slide07 SVNGuerrilla" panose="00000500000000000000" pitchFamily="2" charset="0"/>
                <a:cs typeface="Times New Roman" panose="02020603050405020304" pitchFamily="18" charset="0"/>
              </a:rPr>
              <a:t>2)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#9Slide07 SVNGuerrilla" panose="000005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4C2D45D5-DCE9-2651-D7E0-16BD810F7745}"/>
              </a:ext>
            </a:extLst>
          </p:cNvPr>
          <p:cNvSpPr txBox="1"/>
          <p:nvPr/>
        </p:nvSpPr>
        <p:spPr>
          <a:xfrm>
            <a:off x="5676003" y="3344834"/>
            <a:ext cx="478600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defTabSz="609630">
              <a:defRPr/>
            </a:pPr>
            <a:r>
              <a:rPr lang="en-US" sz="40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000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Coóc-nây</a:t>
            </a:r>
            <a:endParaRPr lang="en-US" sz="4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21E8DEC-07D3-5375-CE76-70A6A56E853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3457267"/>
            <a:ext cx="4317355" cy="3529438"/>
          </a:xfrm>
          <a:prstGeom prst="rect">
            <a:avLst/>
          </a:prstGeom>
        </p:spPr>
      </p:pic>
      <p:sp>
        <p:nvSpPr>
          <p:cNvPr id="5" name="Mũi tên: Phải 4">
            <a:hlinkClick r:id="rId11" action="ppaction://hlinkpres?slideindex=1&amp;slidetitle="/>
            <a:extLst>
              <a:ext uri="{FF2B5EF4-FFF2-40B4-BE49-F238E27FC236}">
                <a16:creationId xmlns:a16="http://schemas.microsoft.com/office/drawing/2014/main" id="{9B7E0CEE-D7A5-44BA-EAF5-5353AC6FC6AB}"/>
              </a:ext>
            </a:extLst>
          </p:cNvPr>
          <p:cNvSpPr/>
          <p:nvPr/>
        </p:nvSpPr>
        <p:spPr>
          <a:xfrm>
            <a:off x="11510128" y="6189962"/>
            <a:ext cx="681872" cy="5703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>
            <a:extLst>
              <a:ext uri="{FF2B5EF4-FFF2-40B4-BE49-F238E27FC236}">
                <a16:creationId xmlns:a16="http://schemas.microsoft.com/office/drawing/2014/main" id="{49CDB9CA-4940-BCD4-F6D8-C24AC69294E1}"/>
              </a:ext>
            </a:extLst>
          </p:cNvPr>
          <p:cNvSpPr/>
          <p:nvPr/>
        </p:nvSpPr>
        <p:spPr>
          <a:xfrm>
            <a:off x="1315617" y="336949"/>
            <a:ext cx="10263673" cy="646329"/>
          </a:xfrm>
          <a:prstGeom prst="rect">
            <a:avLst/>
          </a:prstGeom>
          <a:noFill/>
        </p:spPr>
        <p:txBody>
          <a:bodyPr wrap="square" lIns="91347" tIns="45719" rIns="91347" bIns="45719">
            <a:spAutoFit/>
          </a:bodyPr>
          <a:lstStyle/>
          <a:p>
            <a:pPr algn="ctr" defTabSz="913312"/>
            <a:r>
              <a:rPr lang="en-SG" sz="36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ĐỊNH HƯỚNG ĐỌC </a:t>
            </a:r>
            <a:r>
              <a:rPr lang="en-SG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HIỂU </a:t>
            </a:r>
            <a:r>
              <a:rPr lang="en-SG" sz="3600" b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Helvetica" panose="020B0604020202020204" pitchFamily="34" charset="0"/>
              </a:rPr>
              <a:t>BI KỊCH</a:t>
            </a:r>
            <a:endParaRPr lang="en-SG" sz="3600" b="1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Helvetica" panose="020B0604020202020204" pitchFamily="34" charset="0"/>
            </a:endParaRPr>
          </a:p>
        </p:txBody>
      </p:sp>
      <p:graphicFrame>
        <p:nvGraphicFramePr>
          <p:cNvPr id="4" name="Sơ đồ 3">
            <a:extLst>
              <a:ext uri="{FF2B5EF4-FFF2-40B4-BE49-F238E27FC236}">
                <a16:creationId xmlns:a16="http://schemas.microsoft.com/office/drawing/2014/main" id="{1D1191C8-DAB4-C99C-D66F-D2844D70EB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90902995"/>
              </p:ext>
            </p:extLst>
          </p:nvPr>
        </p:nvGraphicFramePr>
        <p:xfrm>
          <a:off x="964163" y="1429703"/>
          <a:ext cx="10263673" cy="5088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546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E28E012-F4BF-4900-AC98-85B73689D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101B20-B580-4CC7-BE47-841CCF01F9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42795C-3BF7-459E-87E5-BF73A9426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F97136-10A5-40E8-B3CA-CF6ECFD6CC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6B449D-8C2F-4ACD-B68D-EB9C40BF91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EFAFEF-E15E-41E4-BCAF-50D774CA61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69D5E-089F-D1B5-6D9B-1B278B0C77BA}"/>
              </a:ext>
            </a:extLst>
          </p:cNvPr>
          <p:cNvSpPr txBox="1"/>
          <p:nvPr/>
        </p:nvSpPr>
        <p:spPr>
          <a:xfrm>
            <a:off x="1676472" y="692566"/>
            <a:ext cx="8687049" cy="995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09630">
              <a:defRPr/>
            </a:pPr>
            <a:r>
              <a:rPr lang="en-US" sz="5867" b="1" kern="0">
                <a:solidFill>
                  <a:srgbClr val="FF0000"/>
                </a:solidFill>
                <a:latin typeface="#9Slide07 SVNGuerrilla" panose="00000500000000000000" pitchFamily="2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KHÁM PHÁ VĂN BẢN</a:t>
            </a:r>
            <a:endParaRPr lang="en-US" sz="5867" b="1" i="1" kern="0" dirty="0">
              <a:solidFill>
                <a:srgbClr val="FF0000"/>
              </a:solidFill>
              <a:latin typeface="#9Slide07 SVNGuerrilla" panose="00000500000000000000" pitchFamily="2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13" name="Sơ đồ 12">
            <a:extLst>
              <a:ext uri="{FF2B5EF4-FFF2-40B4-BE49-F238E27FC236}">
                <a16:creationId xmlns:a16="http://schemas.microsoft.com/office/drawing/2014/main" id="{0E9F6E60-B320-65CD-A683-1B64AE96D6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093901"/>
              </p:ext>
            </p:extLst>
          </p:nvPr>
        </p:nvGraphicFramePr>
        <p:xfrm>
          <a:off x="1045030" y="1190171"/>
          <a:ext cx="9949934" cy="43176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04523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882E2306-7792-2969-E3C6-E7E181B0FA98}"/>
              </a:ext>
            </a:extLst>
          </p:cNvPr>
          <p:cNvSpPr/>
          <p:nvPr/>
        </p:nvSpPr>
        <p:spPr>
          <a:xfrm rot="18009628">
            <a:off x="-1426753" y="3812838"/>
            <a:ext cx="3918244" cy="3835386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63300-EE40-91FD-EDC7-629F725A2022}"/>
              </a:ext>
            </a:extLst>
          </p:cNvPr>
          <p:cNvSpPr txBox="1"/>
          <p:nvPr/>
        </p:nvSpPr>
        <p:spPr>
          <a:xfrm>
            <a:off x="1553028" y="790717"/>
            <a:ext cx="10072915" cy="4939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NHÂN VẬT RÔ-ĐRI-GÔ VÀ SI-MEN</a:t>
            </a:r>
          </a:p>
          <a:p>
            <a:pPr algn="ctr"/>
            <a:endParaRPr lang="en-US" sz="3500" b="1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 cảnh nhân vật </a:t>
            </a:r>
          </a:p>
          <a:p>
            <a:pPr marL="514350" indent="-514350">
              <a:buAutoNum type="arabicPeriod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Đấu tranh nội tâm </a:t>
            </a:r>
          </a:p>
          <a:p>
            <a:pPr marL="514350" indent="-514350">
              <a:buAutoNum type="arabicPeriod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hành động </a:t>
            </a:r>
          </a:p>
          <a:p>
            <a:pPr marL="514350" indent="-514350">
              <a:buAutoNum type="arabicPeriod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Phẩm chất nhân vật </a:t>
            </a:r>
          </a:p>
          <a:p>
            <a:pPr marL="514350" indent="-514350">
              <a:buAutoNum type="arabicPeriod"/>
            </a:pP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sánh với cặp nhân vật Rô-mê-ô và Giu-li-ét trong VB 1 </a:t>
            </a:r>
            <a:r>
              <a:rPr lang="en-US" sz="35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(về tình cảnh, nội tâm, lựa chọn hành động, phẩm chất) </a:t>
            </a:r>
            <a:endParaRPr lang="en-US" sz="35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23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>
            <a:extLst>
              <a:ext uri="{FF2B5EF4-FFF2-40B4-BE49-F238E27FC236}">
                <a16:creationId xmlns:a16="http://schemas.microsoft.com/office/drawing/2014/main" id="{882E2306-7792-2969-E3C6-E7E181B0FA98}"/>
              </a:ext>
            </a:extLst>
          </p:cNvPr>
          <p:cNvSpPr/>
          <p:nvPr/>
        </p:nvSpPr>
        <p:spPr>
          <a:xfrm rot="18009628">
            <a:off x="8650033" y="3522552"/>
            <a:ext cx="3918244" cy="3835386"/>
          </a:xfrm>
          <a:custGeom>
            <a:avLst/>
            <a:gdLst/>
            <a:ahLst/>
            <a:cxnLst/>
            <a:rect l="l" t="t" r="r" b="b"/>
            <a:pathLst>
              <a:path w="4411579" h="4114800">
                <a:moveTo>
                  <a:pt x="0" y="0"/>
                </a:moveTo>
                <a:lnTo>
                  <a:pt x="4411579" y="0"/>
                </a:lnTo>
                <a:lnTo>
                  <a:pt x="4411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5CF0C95-3BA8-158B-95AD-2C46EA1D33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1" y="0"/>
            <a:ext cx="56605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815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0">
            <a:extLst>
              <a:ext uri="{FF2B5EF4-FFF2-40B4-BE49-F238E27FC236}">
                <a16:creationId xmlns:a16="http://schemas.microsoft.com/office/drawing/2014/main" id="{C5EACF7E-7224-DC54-B6E5-BA5BF8807E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321" y="1048208"/>
            <a:ext cx="4614042" cy="412205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17144" y="1054349"/>
            <a:ext cx="2264227" cy="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Tình cảnh:  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3089" y="4431060"/>
            <a:ext cx="2409370" cy="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Phẩm chất: 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16543" y="2901511"/>
            <a:ext cx="3918857" cy="670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hành động: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6543" y="1853678"/>
            <a:ext cx="3585027" cy="118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Đấu tranh nội tâm:</a:t>
            </a:r>
            <a:endParaRPr lang="en-US" sz="3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36228" y="1056178"/>
            <a:ext cx="4296229" cy="6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gang trái, éo le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78195" y="1866859"/>
            <a:ext cx="3004459" cy="1187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ữ dội, giằng xé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76341" y="2860220"/>
            <a:ext cx="3497945" cy="1787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gác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tình riêng để làm tròn nghĩa vụ, bổn phận với gia đình.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81371" y="4465088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thượng, ý chí mãnh liệt, tình cảm </a:t>
            </a:r>
            <a:r>
              <a:rPr 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nồng </a:t>
            </a:r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nhiệt,...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411B650-B630-76C8-0BB9-5FE986E2C36E}"/>
              </a:ext>
            </a:extLst>
          </p:cNvPr>
          <p:cNvSpPr txBox="1"/>
          <p:nvPr/>
        </p:nvSpPr>
        <p:spPr>
          <a:xfrm>
            <a:off x="3573880" y="195873"/>
            <a:ext cx="78996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RÔ-ĐRI-GƠ </a:t>
            </a:r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VÀ SI-MEN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096CC6B-78EC-8622-54C8-C476B9B91C5E}"/>
              </a:ext>
            </a:extLst>
          </p:cNvPr>
          <p:cNvSpPr txBox="1"/>
          <p:nvPr/>
        </p:nvSpPr>
        <p:spPr>
          <a:xfrm>
            <a:off x="1205581" y="5562125"/>
            <a:ext cx="10940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7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Con người xuất chúng, đẹp đẽ, mẫu </a:t>
            </a:r>
            <a:r>
              <a:rPr lang="en-US" sz="2700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mực, lí </a:t>
            </a:r>
            <a:r>
              <a:rPr lang="en-US" sz="2700" b="1" i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tưởng của thời đại.</a:t>
            </a:r>
            <a:endParaRPr lang="en-US" sz="2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5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59985-D2A1-5DDE-CF24-C6199A7E6B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357" r="29448" b="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solidFill>
            <a:srgbClr val="FFFFFF">
              <a:shade val="85000"/>
            </a:srgbClr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2E609E-3CEC-094F-B870-5AE951EBABFB}"/>
              </a:ext>
            </a:extLst>
          </p:cNvPr>
          <p:cNvSpPr txBox="1"/>
          <p:nvPr/>
        </p:nvSpPr>
        <p:spPr>
          <a:xfrm>
            <a:off x="5923985" y="2082575"/>
            <a:ext cx="5928851" cy="38436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 ĐỘT KỊCH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70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2BF9E62-6B3F-CFAC-7BCF-DBD1F57D8CAF}"/>
              </a:ext>
            </a:extLst>
          </p:cNvPr>
          <p:cNvSpPr txBox="1"/>
          <p:nvPr/>
        </p:nvSpPr>
        <p:spPr>
          <a:xfrm>
            <a:off x="3857624" y="440149"/>
            <a:ext cx="4476750" cy="523220"/>
          </a:xfrm>
          <a:prstGeom prst="rect">
            <a:avLst/>
          </a:prstGeom>
          <a:solidFill>
            <a:srgbClr val="E3D9C8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 ĐỘT KỊCH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284CD7-E600-E01D-2E53-372CAE84B4DD}"/>
              </a:ext>
            </a:extLst>
          </p:cNvPr>
          <p:cNvSpPr txBox="1"/>
          <p:nvPr/>
        </p:nvSpPr>
        <p:spPr>
          <a:xfrm>
            <a:off x="466879" y="2034819"/>
            <a:ext cx="447675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Danh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3F3EB-40AF-936A-18A6-17C483DB379F}"/>
              </a:ext>
            </a:extLst>
          </p:cNvPr>
          <p:cNvSpPr txBox="1"/>
          <p:nvPr/>
        </p:nvSpPr>
        <p:spPr>
          <a:xfrm>
            <a:off x="6919756" y="2031349"/>
            <a:ext cx="447675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A9D6E9-9C20-CEC6-CF54-163383F68594}"/>
              </a:ext>
            </a:extLst>
          </p:cNvPr>
          <p:cNvSpPr txBox="1"/>
          <p:nvPr/>
        </p:nvSpPr>
        <p:spPr>
          <a:xfrm>
            <a:off x="3109382" y="3310230"/>
            <a:ext cx="5996756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&gt;&lt;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9E3456-75D5-4691-6ABF-948A0F461879}"/>
              </a:ext>
            </a:extLst>
          </p:cNvPr>
          <p:cNvCxnSpPr>
            <a:cxnSpLocks/>
            <a:stCxn id="2" idx="2"/>
            <a:endCxn id="3" idx="0"/>
          </p:cNvCxnSpPr>
          <p:nvPr/>
        </p:nvCxnSpPr>
        <p:spPr>
          <a:xfrm flipH="1">
            <a:off x="2705254" y="963369"/>
            <a:ext cx="3390745" cy="10714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C27DB3-E9F2-8A64-7049-70D9C7F1945D}"/>
              </a:ext>
            </a:extLst>
          </p:cNvPr>
          <p:cNvCxnSpPr>
            <a:cxnSpLocks/>
            <a:stCxn id="2" idx="2"/>
            <a:endCxn id="4" idx="0"/>
          </p:cNvCxnSpPr>
          <p:nvPr/>
        </p:nvCxnSpPr>
        <p:spPr>
          <a:xfrm>
            <a:off x="6095999" y="963369"/>
            <a:ext cx="3062132" cy="10679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450D436-9F6C-3F38-36F6-B22676BA9FBA}"/>
              </a:ext>
            </a:extLst>
          </p:cNvPr>
          <p:cNvCxnSpPr>
            <a:cxnSpLocks/>
            <a:stCxn id="2" idx="2"/>
            <a:endCxn id="5" idx="0"/>
          </p:cNvCxnSpPr>
          <p:nvPr/>
        </p:nvCxnSpPr>
        <p:spPr>
          <a:xfrm>
            <a:off x="6095999" y="963369"/>
            <a:ext cx="11761" cy="23468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705C2B4-1684-2324-7EB3-D4E310D77048}"/>
              </a:ext>
            </a:extLst>
          </p:cNvPr>
          <p:cNvSpPr txBox="1"/>
          <p:nvPr/>
        </p:nvSpPr>
        <p:spPr>
          <a:xfrm>
            <a:off x="566737" y="4273323"/>
            <a:ext cx="110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 quán trong sự lựa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4ECB0C-54DF-D53D-DAF8-02714CE87515}"/>
              </a:ext>
            </a:extLst>
          </p:cNvPr>
          <p:cNvSpPr txBox="1"/>
          <p:nvPr/>
        </p:nvSpPr>
        <p:spPr>
          <a:xfrm>
            <a:off x="578497" y="5236416"/>
            <a:ext cx="110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262CB9-3EB6-F7A1-CFAF-CD842F2A3858}"/>
              </a:ext>
            </a:extLst>
          </p:cNvPr>
          <p:cNvSpPr txBox="1"/>
          <p:nvPr/>
        </p:nvSpPr>
        <p:spPr>
          <a:xfrm>
            <a:off x="578496" y="6126133"/>
            <a:ext cx="11058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8F48E9C-EE66-F5C0-7209-C12F22A6FA82}"/>
              </a:ext>
            </a:extLst>
          </p:cNvPr>
          <p:cNvCxnSpPr>
            <a:stCxn id="18" idx="2"/>
            <a:endCxn id="19" idx="0"/>
          </p:cNvCxnSpPr>
          <p:nvPr/>
        </p:nvCxnSpPr>
        <p:spPr>
          <a:xfrm>
            <a:off x="6096000" y="4796543"/>
            <a:ext cx="11760" cy="439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CC0CE0C-FF27-1967-5C87-5F4E92777C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6107759" y="5759636"/>
            <a:ext cx="1" cy="366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6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4751</TotalTime>
  <Words>702</Words>
  <Application>Microsoft Office PowerPoint</Application>
  <PresentationFormat>Widescreen</PresentationFormat>
  <Paragraphs>112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#9Slide04 Pridi Medium</vt:lpstr>
      <vt:lpstr>#9Slide04 Vollkorn Bold</vt:lpstr>
      <vt:lpstr>#9Slide05 Good Vibes Pro</vt:lpstr>
      <vt:lpstr>#9Slide07 SVNA Love Of Thunder</vt:lpstr>
      <vt:lpstr>#9Slide07 SVNGuerrilla</vt:lpstr>
      <vt:lpstr>Aptos</vt:lpstr>
      <vt:lpstr>Architecture</vt:lpstr>
      <vt:lpstr>Arial</vt:lpstr>
      <vt:lpstr>Balsamiq Sans</vt:lpstr>
      <vt:lpstr>Calibri</vt:lpstr>
      <vt:lpstr>Calibri Light</vt:lpstr>
      <vt:lpstr>Cambria</vt:lpstr>
      <vt:lpstr>Francois One</vt:lpstr>
      <vt:lpstr>Helvetica</vt:lpstr>
      <vt:lpstr>Open Sans ExtraBold</vt:lpstr>
      <vt:lpstr>Open Sans SemiBold</vt:lpstr>
      <vt:lpstr>Oswald Bold</vt:lpstr>
      <vt:lpstr>Poppins</vt:lpstr>
      <vt:lpstr>Sansita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Inspiron 5320</dc:creator>
  <cp:lastModifiedBy>MAY 12</cp:lastModifiedBy>
  <cp:revision>258</cp:revision>
  <dcterms:created xsi:type="dcterms:W3CDTF">2024-08-13T04:08:32Z</dcterms:created>
  <dcterms:modified xsi:type="dcterms:W3CDTF">2024-12-04T07:39:40Z</dcterms:modified>
</cp:coreProperties>
</file>