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 Math" panose="0204050305040603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svg"/><Relationship Id="rId7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6.xml"/><Relationship Id="rId7" Type="http://schemas.openxmlformats.org/officeDocument/2006/relationships/image" Target="../media/image60.gif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media1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microsoft.com/office/2007/relationships/media" Target="../media/media1.wav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34" Type="http://schemas.openxmlformats.org/officeDocument/2006/relationships/image" Target="../media/image7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slide" Target="slide20.xml"/><Relationship Id="rId33" Type="http://schemas.openxmlformats.org/officeDocument/2006/relationships/slide" Target="slide27.xml"/><Relationship Id="rId2" Type="http://schemas.openxmlformats.org/officeDocument/2006/relationships/audio" Target="../media/media1.wav"/><Relationship Id="rId16" Type="http://schemas.openxmlformats.org/officeDocument/2006/relationships/image" Target="../media/image67.png"/><Relationship Id="rId20" Type="http://schemas.openxmlformats.org/officeDocument/2006/relationships/image" Target="../media/image71.gif"/><Relationship Id="rId29" Type="http://schemas.openxmlformats.org/officeDocument/2006/relationships/slide" Target="slide2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62.png"/><Relationship Id="rId24" Type="http://schemas.openxmlformats.org/officeDocument/2006/relationships/slide" Target="slide19.xml"/><Relationship Id="rId32" Type="http://schemas.openxmlformats.org/officeDocument/2006/relationships/image" Target="../media/image73.pn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0.gif"/><Relationship Id="rId14" Type="http://schemas.openxmlformats.org/officeDocument/2006/relationships/image" Target="../media/image65.png"/><Relationship Id="rId22" Type="http://schemas.openxmlformats.org/officeDocument/2006/relationships/image" Target="../media/image72.gif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image" Target="../media/image23.svg"/><Relationship Id="rId8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1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0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0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0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94.svg"/><Relationship Id="rId12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sv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20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0.png"/><Relationship Id="rId9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9.sv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image" Target="../media/image3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1.svg"/><Relationship Id="rId10" Type="http://schemas.openxmlformats.org/officeDocument/2006/relationships/image" Target="../media/image32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svg"/><Relationship Id="rId7" Type="http://schemas.openxmlformats.org/officeDocument/2006/relationships/image" Target="../media/image38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- tr15).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Radon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</a:p>
          <a:p>
            <a:pPr algn="just"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:a16="http://schemas.microsoft.com/office/drawing/2014/main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6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1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3" action="ppaction://hlinksldjump"/>
            <a:extLst>
              <a:ext uri="{FF2B5EF4-FFF2-40B4-BE49-F238E27FC236}">
                <a16:creationId xmlns:a16="http://schemas.microsoft.com/office/drawing/2014/main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bằng:</a:t>
                </a:r>
              </a:p>
              <a:p>
                <a:pPr algn="ctr"/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sz="48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4"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A. 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B.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blipFill rotWithShape="0">
                <a:blip r:embed="rId7"/>
                <a:stretch>
                  <a:fillRect l="-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21491" y="6096711"/>
            <a:ext cx="5178331" cy="347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06036" y="6179459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- tr14, 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10400" y="500841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  <a:blipFill rotWithShape="0">
                <a:blip r:embed="rId11"/>
                <a:stretch>
                  <a:fillRect l="-2070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65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-7,125.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  <a:blipFill rotWithShape="0">
                <a:blip r:embed="rId12"/>
                <a:stretch>
                  <a:fillRect l="-1847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68199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0800" y="68199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  <a:blipFill rotWithShape="0"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1452</Words>
  <Application>Microsoft Office PowerPoint</Application>
  <PresentationFormat>Tùy chỉnh</PresentationFormat>
  <Paragraphs>180</Paragraphs>
  <Slides>28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28</vt:i4>
      </vt:variant>
    </vt:vector>
  </HeadingPairs>
  <TitlesOfParts>
    <vt:vector size="36" baseType="lpstr">
      <vt:lpstr>Times New Roman</vt:lpstr>
      <vt:lpstr>Cambria Math</vt:lpstr>
      <vt:lpstr>Calibri Light</vt:lpstr>
      <vt:lpstr>Calibri</vt:lpstr>
      <vt:lpstr>Wingdings</vt:lpstr>
      <vt:lpstr>Arial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User</dc:creator>
  <cp:lastModifiedBy>duong</cp:lastModifiedBy>
  <cp:revision>29</cp:revision>
  <dcterms:created xsi:type="dcterms:W3CDTF">2006-08-16T00:00:00Z</dcterms:created>
  <dcterms:modified xsi:type="dcterms:W3CDTF">2024-04-06T09:46:03Z</dcterms:modified>
  <dc:identifier>DAFD8QqN0sk</dc:identifier>
</cp:coreProperties>
</file>