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3" r:id="rId10"/>
    <p:sldId id="264" r:id="rId11"/>
    <p:sldId id="265" r:id="rId12"/>
    <p:sldId id="266" r:id="rId13"/>
    <p:sldId id="277" r:id="rId14"/>
    <p:sldId id="278" r:id="rId15"/>
    <p:sldId id="268" r:id="rId16"/>
    <p:sldId id="270" r:id="rId17"/>
    <p:sldId id="280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D32DC-912F-4BB4-91E1-EAB1E532DAD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09D71-87F7-48C1-A0B5-20E413F9A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4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8164-067B-4C77-9D2C-31525C36B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63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8164-067B-4C77-9D2C-31525C36BA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6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8164-067B-4C77-9D2C-31525C36B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6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08164-067B-4C77-9D2C-31525C36B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2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3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11.xml"/><Relationship Id="rId10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image" Target="../media/image2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tags" Target="../tags/tag31.xml"/><Relationship Id="rId10" Type="http://schemas.openxmlformats.org/officeDocument/2006/relationships/image" Target="../media/image5.png"/><Relationship Id="rId4" Type="http://schemas.openxmlformats.org/officeDocument/2006/relationships/tags" Target="../tags/tag30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media2.mp3"/><Relationship Id="rId11" Type="http://schemas.openxmlformats.org/officeDocument/2006/relationships/image" Target="../media/image7.png"/><Relationship Id="rId5" Type="http://schemas.microsoft.com/office/2007/relationships/media" Target="../media/media2.mp3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audio" Target="../media/media7.mp3"/><Relationship Id="rId18" Type="http://schemas.openxmlformats.org/officeDocument/2006/relationships/image" Target="../media/image5.png"/><Relationship Id="rId3" Type="http://schemas.openxmlformats.org/officeDocument/2006/relationships/tags" Target="../tags/tag18.xml"/><Relationship Id="rId21" Type="http://schemas.openxmlformats.org/officeDocument/2006/relationships/image" Target="../media/image7.png"/><Relationship Id="rId7" Type="http://schemas.openxmlformats.org/officeDocument/2006/relationships/audio" Target="../media/media4.mp3"/><Relationship Id="rId12" Type="http://schemas.microsoft.com/office/2007/relationships/media" Target="../media/media7.mp3"/><Relationship Id="rId17" Type="http://schemas.openxmlformats.org/officeDocument/2006/relationships/image" Target="../media/image4.png"/><Relationship Id="rId2" Type="http://schemas.openxmlformats.org/officeDocument/2006/relationships/tags" Target="../tags/tag17.xml"/><Relationship Id="rId16" Type="http://schemas.openxmlformats.org/officeDocument/2006/relationships/image" Target="../media/image3.png"/><Relationship Id="rId20" Type="http://schemas.openxmlformats.org/officeDocument/2006/relationships/image" Target="../media/image12.png"/><Relationship Id="rId1" Type="http://schemas.openxmlformats.org/officeDocument/2006/relationships/tags" Target="../tags/tag16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tags" Target="../tags/tag20.xml"/><Relationship Id="rId15" Type="http://schemas.openxmlformats.org/officeDocument/2006/relationships/image" Target="../media/image2.jpeg"/><Relationship Id="rId10" Type="http://schemas.microsoft.com/office/2007/relationships/media" Target="../media/media6.mp3"/><Relationship Id="rId19" Type="http://schemas.openxmlformats.org/officeDocument/2006/relationships/image" Target="../media/image6.png"/><Relationship Id="rId4" Type="http://schemas.openxmlformats.org/officeDocument/2006/relationships/tags" Target="../tags/tag19.xml"/><Relationship Id="rId9" Type="http://schemas.openxmlformats.org/officeDocument/2006/relationships/audio" Target="../media/media5.mp3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274371" y="-300249"/>
            <a:ext cx="8822284" cy="702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7" descr="C:\Users\Thinkpad\Desktop\学校\1_0008_图层-8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97" y="2"/>
            <a:ext cx="1056506" cy="1268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44950"/>
            <a:ext cx="1370025" cy="281305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6321963" y="6272213"/>
            <a:ext cx="2800351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_文本框 20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1202" y="2071890"/>
            <a:ext cx="8117007" cy="3946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16" tIns="41358" rIns="82716" bIns="41358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3500" b="1" spc="272" dirty="0">
                <a:latin typeface="Sitka Heading Semibold" pitchFamily="2" charset="0"/>
                <a:ea typeface="Yeseva One" panose="00000500000000000000" charset="0"/>
              </a:rPr>
              <a:t>CHÀO MỪNG QUÝ THẦY CÔ </a:t>
            </a:r>
          </a:p>
          <a:p>
            <a:r>
              <a:rPr lang="en-US" sz="3500" b="1" spc="272" dirty="0">
                <a:latin typeface="Sitka Heading Semibold" pitchFamily="2" charset="0"/>
                <a:ea typeface="Yeseva One" panose="00000500000000000000" charset="0"/>
              </a:rPr>
              <a:t>ĐẾN DỰ </a:t>
            </a:r>
            <a:r>
              <a:rPr lang="en-US" sz="3500" b="1" spc="272" dirty="0" smtClean="0">
                <a:latin typeface="Sitka Heading Semibold" pitchFamily="2" charset="0"/>
                <a:ea typeface="Yeseva One" panose="00000500000000000000" charset="0"/>
              </a:rPr>
              <a:t>GIỜ:</a:t>
            </a:r>
            <a:endParaRPr lang="en-US" sz="3500" b="1" spc="272" dirty="0">
              <a:latin typeface="Sitka Heading Semibold" pitchFamily="2" charset="0"/>
              <a:ea typeface="Yeseva One" panose="00000500000000000000" charset="0"/>
            </a:endParaRPr>
          </a:p>
          <a:p>
            <a:r>
              <a:rPr lang="en-US" sz="3500" b="1" spc="272" dirty="0" smtClean="0">
                <a:latin typeface="Sitka Heading Semibold" pitchFamily="2" charset="0"/>
                <a:ea typeface="Yeseva One" panose="00000500000000000000" charset="0"/>
              </a:rPr>
              <a:t> Môn: </a:t>
            </a:r>
            <a:r>
              <a:rPr lang="en-US" sz="7200" b="1" spc="272" dirty="0" smtClean="0">
                <a:latin typeface="Sitka Heading Semibold" pitchFamily="2" charset="0"/>
                <a:ea typeface="Yeseva One" panose="00000500000000000000" charset="0"/>
              </a:rPr>
              <a:t>ÂM NHẠC 6</a:t>
            </a:r>
            <a:endParaRPr lang="en-US" sz="2900" b="1" spc="272" dirty="0">
              <a:latin typeface="Sitka Heading Semibold" pitchFamily="2" charset="0"/>
              <a:ea typeface="Yeseva One" panose="00000500000000000000" charset="0"/>
            </a:endParaRPr>
          </a:p>
          <a:p>
            <a:endParaRPr lang="en-US" sz="1400" b="1" spc="272" dirty="0">
              <a:latin typeface="Sitka Heading Semibold" pitchFamily="2" charset="0"/>
              <a:ea typeface="Yeseva One" panose="00000500000000000000" charset="0"/>
            </a:endParaRPr>
          </a:p>
          <a:p>
            <a:endParaRPr lang="en-US" sz="2900" b="1" spc="272" dirty="0">
              <a:latin typeface="Sitka Heading Semibold" pitchFamily="2" charset="0"/>
              <a:ea typeface="Yeseva One" panose="00000500000000000000" charset="0"/>
            </a:endParaRPr>
          </a:p>
          <a:p>
            <a:pPr algn="l"/>
            <a:r>
              <a:rPr lang="en-US" sz="2200" b="1" spc="272" dirty="0">
                <a:latin typeface="Sitka Heading Semibold" pitchFamily="2" charset="0"/>
                <a:ea typeface="Yeseva One" panose="00000500000000000000" charset="0"/>
              </a:rPr>
              <a:t>         </a:t>
            </a:r>
            <a:r>
              <a:rPr lang="en-US" sz="2200" b="1" i="1" spc="272" dirty="0">
                <a:latin typeface="Sitka Heading Semibold" pitchFamily="2" charset="0"/>
                <a:ea typeface="Yeseva One" panose="00000500000000000000" charset="0"/>
              </a:rPr>
              <a:t>Giáo viên: Nguyễn Thị Nhung</a:t>
            </a:r>
          </a:p>
          <a:p>
            <a:pPr algn="l"/>
            <a:r>
              <a:rPr lang="en-US" sz="2200" b="1" i="1" spc="272" dirty="0">
                <a:latin typeface="Sitka Heading Semibold" pitchFamily="2" charset="0"/>
                <a:ea typeface="Yeseva One" panose="00000500000000000000" charset="0"/>
              </a:rPr>
              <a:t>         Trường: THCS Tân Triều</a:t>
            </a:r>
          </a:p>
          <a:p>
            <a:pPr algn="l"/>
            <a:r>
              <a:rPr lang="en-US" sz="2200" b="1" i="1" spc="272" dirty="0">
                <a:latin typeface="Sitka Heading Semibold" pitchFamily="2" charset="0"/>
                <a:ea typeface="Yeseva One" panose="00000500000000000000" charset="0"/>
              </a:rPr>
              <a:t>	</a:t>
            </a:r>
            <a:r>
              <a:rPr lang="en-US" sz="2200" b="1" i="1" spc="272">
                <a:latin typeface="Sitka Heading Semibold" pitchFamily="2" charset="0"/>
                <a:ea typeface="Yeseva One" panose="00000500000000000000" charset="0"/>
              </a:rPr>
              <a:t> </a:t>
            </a:r>
            <a:r>
              <a:rPr lang="en-US" sz="2200" b="1" i="1" spc="272" smtClean="0">
                <a:latin typeface="Sitka Heading Semibold" pitchFamily="2" charset="0"/>
                <a:ea typeface="Yeseva One" panose="00000500000000000000" charset="0"/>
              </a:rPr>
              <a:t>Lớp:6A1</a:t>
            </a:r>
            <a:endParaRPr lang="en-US" sz="2200" b="1" i="1" spc="272" dirty="0">
              <a:latin typeface="Sitka Heading Semibold" pitchFamily="2" charset="0"/>
              <a:ea typeface="Yeseva One" panose="00000500000000000000" charset="0"/>
            </a:endParaRPr>
          </a:p>
        </p:txBody>
      </p:sp>
      <p:grpSp>
        <p:nvGrpSpPr>
          <p:cNvPr id="74" name="Google Shape;1508;p72"/>
          <p:cNvGrpSpPr/>
          <p:nvPr/>
        </p:nvGrpSpPr>
        <p:grpSpPr>
          <a:xfrm>
            <a:off x="6532980" y="4295005"/>
            <a:ext cx="1932192" cy="1620272"/>
            <a:chOff x="1508325" y="2775350"/>
            <a:chExt cx="1852875" cy="1674250"/>
          </a:xfrm>
        </p:grpSpPr>
        <p:sp>
          <p:nvSpPr>
            <p:cNvPr id="75" name="Google Shape;1509;p72"/>
            <p:cNvSpPr/>
            <p:nvPr/>
          </p:nvSpPr>
          <p:spPr>
            <a:xfrm>
              <a:off x="2117775" y="2919450"/>
              <a:ext cx="1194450" cy="1410550"/>
            </a:xfrm>
            <a:custGeom>
              <a:avLst/>
              <a:gdLst/>
              <a:ahLst/>
              <a:cxnLst/>
              <a:rect l="l" t="t" r="r" b="b"/>
              <a:pathLst>
                <a:path w="47778" h="56422" extrusionOk="0">
                  <a:moveTo>
                    <a:pt x="29335" y="0"/>
                  </a:moveTo>
                  <a:lnTo>
                    <a:pt x="27491" y="58"/>
                  </a:lnTo>
                  <a:lnTo>
                    <a:pt x="25589" y="173"/>
                  </a:lnTo>
                  <a:lnTo>
                    <a:pt x="23745" y="461"/>
                  </a:lnTo>
                  <a:lnTo>
                    <a:pt x="21901" y="807"/>
                  </a:lnTo>
                  <a:lnTo>
                    <a:pt x="20114" y="1268"/>
                  </a:lnTo>
                  <a:lnTo>
                    <a:pt x="18385" y="1787"/>
                  </a:lnTo>
                  <a:lnTo>
                    <a:pt x="16656" y="2363"/>
                  </a:lnTo>
                  <a:lnTo>
                    <a:pt x="14985" y="3055"/>
                  </a:lnTo>
                  <a:lnTo>
                    <a:pt x="13313" y="3746"/>
                  </a:lnTo>
                  <a:lnTo>
                    <a:pt x="11700" y="4553"/>
                  </a:lnTo>
                  <a:lnTo>
                    <a:pt x="10086" y="5360"/>
                  </a:lnTo>
                  <a:lnTo>
                    <a:pt x="8530" y="6282"/>
                  </a:lnTo>
                  <a:lnTo>
                    <a:pt x="6974" y="7204"/>
                  </a:lnTo>
                  <a:lnTo>
                    <a:pt x="5533" y="8126"/>
                  </a:lnTo>
                  <a:lnTo>
                    <a:pt x="3113" y="9855"/>
                  </a:lnTo>
                  <a:lnTo>
                    <a:pt x="1845" y="10835"/>
                  </a:lnTo>
                  <a:lnTo>
                    <a:pt x="807" y="11642"/>
                  </a:lnTo>
                  <a:lnTo>
                    <a:pt x="404" y="11988"/>
                  </a:lnTo>
                  <a:lnTo>
                    <a:pt x="173" y="12333"/>
                  </a:lnTo>
                  <a:lnTo>
                    <a:pt x="1" y="12564"/>
                  </a:lnTo>
                  <a:lnTo>
                    <a:pt x="1" y="12622"/>
                  </a:lnTo>
                  <a:lnTo>
                    <a:pt x="1" y="12679"/>
                  </a:lnTo>
                  <a:lnTo>
                    <a:pt x="116" y="12737"/>
                  </a:lnTo>
                  <a:lnTo>
                    <a:pt x="346" y="12622"/>
                  </a:lnTo>
                  <a:lnTo>
                    <a:pt x="1038" y="12333"/>
                  </a:lnTo>
                  <a:lnTo>
                    <a:pt x="1960" y="11757"/>
                  </a:lnTo>
                  <a:lnTo>
                    <a:pt x="3055" y="11123"/>
                  </a:lnTo>
                  <a:lnTo>
                    <a:pt x="6340" y="8991"/>
                  </a:lnTo>
                  <a:lnTo>
                    <a:pt x="7838" y="8126"/>
                  </a:lnTo>
                  <a:lnTo>
                    <a:pt x="9394" y="7262"/>
                  </a:lnTo>
                  <a:lnTo>
                    <a:pt x="10951" y="6455"/>
                  </a:lnTo>
                  <a:lnTo>
                    <a:pt x="12564" y="5706"/>
                  </a:lnTo>
                  <a:lnTo>
                    <a:pt x="14178" y="4957"/>
                  </a:lnTo>
                  <a:lnTo>
                    <a:pt x="15849" y="4265"/>
                  </a:lnTo>
                  <a:lnTo>
                    <a:pt x="17521" y="3631"/>
                  </a:lnTo>
                  <a:lnTo>
                    <a:pt x="19192" y="3055"/>
                  </a:lnTo>
                  <a:lnTo>
                    <a:pt x="20921" y="2594"/>
                  </a:lnTo>
                  <a:lnTo>
                    <a:pt x="22650" y="2133"/>
                  </a:lnTo>
                  <a:lnTo>
                    <a:pt x="24379" y="1844"/>
                  </a:lnTo>
                  <a:lnTo>
                    <a:pt x="26165" y="1614"/>
                  </a:lnTo>
                  <a:lnTo>
                    <a:pt x="27894" y="1499"/>
                  </a:lnTo>
                  <a:lnTo>
                    <a:pt x="29681" y="1499"/>
                  </a:lnTo>
                  <a:lnTo>
                    <a:pt x="31467" y="1556"/>
                  </a:lnTo>
                  <a:lnTo>
                    <a:pt x="33196" y="1787"/>
                  </a:lnTo>
                  <a:lnTo>
                    <a:pt x="34868" y="2133"/>
                  </a:lnTo>
                  <a:lnTo>
                    <a:pt x="35732" y="2363"/>
                  </a:lnTo>
                  <a:lnTo>
                    <a:pt x="36597" y="2651"/>
                  </a:lnTo>
                  <a:lnTo>
                    <a:pt x="37461" y="2939"/>
                  </a:lnTo>
                  <a:lnTo>
                    <a:pt x="38326" y="3285"/>
                  </a:lnTo>
                  <a:lnTo>
                    <a:pt x="39132" y="3689"/>
                  </a:lnTo>
                  <a:lnTo>
                    <a:pt x="39997" y="4092"/>
                  </a:lnTo>
                  <a:lnTo>
                    <a:pt x="40804" y="4553"/>
                  </a:lnTo>
                  <a:lnTo>
                    <a:pt x="41553" y="5014"/>
                  </a:lnTo>
                  <a:lnTo>
                    <a:pt x="42302" y="5533"/>
                  </a:lnTo>
                  <a:lnTo>
                    <a:pt x="43051" y="6109"/>
                  </a:lnTo>
                  <a:lnTo>
                    <a:pt x="43685" y="6685"/>
                  </a:lnTo>
                  <a:lnTo>
                    <a:pt x="44319" y="7319"/>
                  </a:lnTo>
                  <a:lnTo>
                    <a:pt x="44953" y="7953"/>
                  </a:lnTo>
                  <a:lnTo>
                    <a:pt x="45472" y="8645"/>
                  </a:lnTo>
                  <a:lnTo>
                    <a:pt x="45702" y="8991"/>
                  </a:lnTo>
                  <a:lnTo>
                    <a:pt x="45933" y="9394"/>
                  </a:lnTo>
                  <a:lnTo>
                    <a:pt x="46106" y="9798"/>
                  </a:lnTo>
                  <a:lnTo>
                    <a:pt x="46221" y="10143"/>
                  </a:lnTo>
                  <a:lnTo>
                    <a:pt x="46336" y="10547"/>
                  </a:lnTo>
                  <a:lnTo>
                    <a:pt x="46394" y="10893"/>
                  </a:lnTo>
                  <a:lnTo>
                    <a:pt x="46394" y="11642"/>
                  </a:lnTo>
                  <a:lnTo>
                    <a:pt x="46279" y="12391"/>
                  </a:lnTo>
                  <a:lnTo>
                    <a:pt x="46106" y="13140"/>
                  </a:lnTo>
                  <a:lnTo>
                    <a:pt x="45760" y="13832"/>
                  </a:lnTo>
                  <a:lnTo>
                    <a:pt x="45357" y="14523"/>
                  </a:lnTo>
                  <a:lnTo>
                    <a:pt x="44953" y="15215"/>
                  </a:lnTo>
                  <a:lnTo>
                    <a:pt x="44435" y="15849"/>
                  </a:lnTo>
                  <a:lnTo>
                    <a:pt x="43858" y="16483"/>
                  </a:lnTo>
                  <a:lnTo>
                    <a:pt x="43282" y="17117"/>
                  </a:lnTo>
                  <a:lnTo>
                    <a:pt x="42072" y="18212"/>
                  </a:lnTo>
                  <a:lnTo>
                    <a:pt x="40861" y="19192"/>
                  </a:lnTo>
                  <a:lnTo>
                    <a:pt x="39305" y="20344"/>
                  </a:lnTo>
                  <a:lnTo>
                    <a:pt x="37749" y="21497"/>
                  </a:lnTo>
                  <a:lnTo>
                    <a:pt x="36136" y="22592"/>
                  </a:lnTo>
                  <a:lnTo>
                    <a:pt x="34464" y="23629"/>
                  </a:lnTo>
                  <a:lnTo>
                    <a:pt x="31122" y="25704"/>
                  </a:lnTo>
                  <a:lnTo>
                    <a:pt x="27779" y="27664"/>
                  </a:lnTo>
                  <a:lnTo>
                    <a:pt x="20921" y="31467"/>
                  </a:lnTo>
                  <a:lnTo>
                    <a:pt x="17578" y="33484"/>
                  </a:lnTo>
                  <a:lnTo>
                    <a:pt x="15907" y="34464"/>
                  </a:lnTo>
                  <a:lnTo>
                    <a:pt x="14236" y="35502"/>
                  </a:lnTo>
                  <a:lnTo>
                    <a:pt x="12679" y="36539"/>
                  </a:lnTo>
                  <a:lnTo>
                    <a:pt x="11123" y="37576"/>
                  </a:lnTo>
                  <a:lnTo>
                    <a:pt x="9625" y="38671"/>
                  </a:lnTo>
                  <a:lnTo>
                    <a:pt x="8127" y="39824"/>
                  </a:lnTo>
                  <a:lnTo>
                    <a:pt x="6686" y="41034"/>
                  </a:lnTo>
                  <a:lnTo>
                    <a:pt x="5303" y="42302"/>
                  </a:lnTo>
                  <a:lnTo>
                    <a:pt x="4035" y="43685"/>
                  </a:lnTo>
                  <a:lnTo>
                    <a:pt x="3458" y="44377"/>
                  </a:lnTo>
                  <a:lnTo>
                    <a:pt x="2882" y="45126"/>
                  </a:lnTo>
                  <a:lnTo>
                    <a:pt x="2363" y="45875"/>
                  </a:lnTo>
                  <a:lnTo>
                    <a:pt x="1960" y="46682"/>
                  </a:lnTo>
                  <a:lnTo>
                    <a:pt x="1557" y="47489"/>
                  </a:lnTo>
                  <a:lnTo>
                    <a:pt x="1211" y="48296"/>
                  </a:lnTo>
                  <a:lnTo>
                    <a:pt x="923" y="49160"/>
                  </a:lnTo>
                  <a:lnTo>
                    <a:pt x="750" y="50025"/>
                  </a:lnTo>
                  <a:lnTo>
                    <a:pt x="692" y="50947"/>
                  </a:lnTo>
                  <a:lnTo>
                    <a:pt x="750" y="51811"/>
                  </a:lnTo>
                  <a:lnTo>
                    <a:pt x="980" y="52791"/>
                  </a:lnTo>
                  <a:lnTo>
                    <a:pt x="1557" y="54405"/>
                  </a:lnTo>
                  <a:lnTo>
                    <a:pt x="1902" y="55212"/>
                  </a:lnTo>
                  <a:lnTo>
                    <a:pt x="2248" y="55903"/>
                  </a:lnTo>
                  <a:lnTo>
                    <a:pt x="2536" y="56364"/>
                  </a:lnTo>
                  <a:lnTo>
                    <a:pt x="2652" y="56422"/>
                  </a:lnTo>
                  <a:lnTo>
                    <a:pt x="2709" y="56422"/>
                  </a:lnTo>
                  <a:lnTo>
                    <a:pt x="2652" y="56307"/>
                  </a:lnTo>
                  <a:lnTo>
                    <a:pt x="2421" y="55961"/>
                  </a:lnTo>
                  <a:lnTo>
                    <a:pt x="1902" y="54808"/>
                  </a:lnTo>
                  <a:lnTo>
                    <a:pt x="1441" y="53540"/>
                  </a:lnTo>
                  <a:lnTo>
                    <a:pt x="1153" y="52849"/>
                  </a:lnTo>
                  <a:lnTo>
                    <a:pt x="1038" y="52157"/>
                  </a:lnTo>
                  <a:lnTo>
                    <a:pt x="1038" y="51466"/>
                  </a:lnTo>
                  <a:lnTo>
                    <a:pt x="1038" y="50774"/>
                  </a:lnTo>
                  <a:lnTo>
                    <a:pt x="1096" y="50140"/>
                  </a:lnTo>
                  <a:lnTo>
                    <a:pt x="1268" y="49448"/>
                  </a:lnTo>
                  <a:lnTo>
                    <a:pt x="1441" y="48814"/>
                  </a:lnTo>
                  <a:lnTo>
                    <a:pt x="1672" y="48181"/>
                  </a:lnTo>
                  <a:lnTo>
                    <a:pt x="1960" y="47547"/>
                  </a:lnTo>
                  <a:lnTo>
                    <a:pt x="2248" y="46970"/>
                  </a:lnTo>
                  <a:lnTo>
                    <a:pt x="2594" y="46336"/>
                  </a:lnTo>
                  <a:lnTo>
                    <a:pt x="3401" y="45241"/>
                  </a:lnTo>
                  <a:lnTo>
                    <a:pt x="4265" y="44146"/>
                  </a:lnTo>
                  <a:lnTo>
                    <a:pt x="5245" y="43167"/>
                  </a:lnTo>
                  <a:lnTo>
                    <a:pt x="6282" y="42187"/>
                  </a:lnTo>
                  <a:lnTo>
                    <a:pt x="7320" y="41322"/>
                  </a:lnTo>
                  <a:lnTo>
                    <a:pt x="8415" y="40458"/>
                  </a:lnTo>
                  <a:lnTo>
                    <a:pt x="9510" y="39651"/>
                  </a:lnTo>
                  <a:lnTo>
                    <a:pt x="11066" y="38498"/>
                  </a:lnTo>
                  <a:lnTo>
                    <a:pt x="12679" y="37403"/>
                  </a:lnTo>
                  <a:lnTo>
                    <a:pt x="14293" y="36366"/>
                  </a:lnTo>
                  <a:lnTo>
                    <a:pt x="15965" y="35329"/>
                  </a:lnTo>
                  <a:lnTo>
                    <a:pt x="19307" y="33311"/>
                  </a:lnTo>
                  <a:lnTo>
                    <a:pt x="22707" y="31410"/>
                  </a:lnTo>
                  <a:lnTo>
                    <a:pt x="29508" y="27664"/>
                  </a:lnTo>
                  <a:lnTo>
                    <a:pt x="32908" y="25762"/>
                  </a:lnTo>
                  <a:lnTo>
                    <a:pt x="36251" y="23802"/>
                  </a:lnTo>
                  <a:lnTo>
                    <a:pt x="38210" y="22534"/>
                  </a:lnTo>
                  <a:lnTo>
                    <a:pt x="39305" y="21843"/>
                  </a:lnTo>
                  <a:lnTo>
                    <a:pt x="40458" y="21036"/>
                  </a:lnTo>
                  <a:lnTo>
                    <a:pt x="41668" y="20171"/>
                  </a:lnTo>
                  <a:lnTo>
                    <a:pt x="42821" y="19249"/>
                  </a:lnTo>
                  <a:lnTo>
                    <a:pt x="43916" y="18270"/>
                  </a:lnTo>
                  <a:lnTo>
                    <a:pt x="44896" y="17290"/>
                  </a:lnTo>
                  <a:lnTo>
                    <a:pt x="45818" y="16195"/>
                  </a:lnTo>
                  <a:lnTo>
                    <a:pt x="46221" y="15676"/>
                  </a:lnTo>
                  <a:lnTo>
                    <a:pt x="46625" y="15100"/>
                  </a:lnTo>
                  <a:lnTo>
                    <a:pt x="46913" y="14523"/>
                  </a:lnTo>
                  <a:lnTo>
                    <a:pt x="47201" y="13947"/>
                  </a:lnTo>
                  <a:lnTo>
                    <a:pt x="47431" y="13371"/>
                  </a:lnTo>
                  <a:lnTo>
                    <a:pt x="47604" y="12794"/>
                  </a:lnTo>
                  <a:lnTo>
                    <a:pt x="47720" y="12161"/>
                  </a:lnTo>
                  <a:lnTo>
                    <a:pt x="47777" y="11584"/>
                  </a:lnTo>
                  <a:lnTo>
                    <a:pt x="47720" y="10950"/>
                  </a:lnTo>
                  <a:lnTo>
                    <a:pt x="47662" y="10316"/>
                  </a:lnTo>
                  <a:lnTo>
                    <a:pt x="47489" y="9682"/>
                  </a:lnTo>
                  <a:lnTo>
                    <a:pt x="47259" y="9048"/>
                  </a:lnTo>
                  <a:lnTo>
                    <a:pt x="46913" y="8414"/>
                  </a:lnTo>
                  <a:lnTo>
                    <a:pt x="46509" y="7781"/>
                  </a:lnTo>
                  <a:lnTo>
                    <a:pt x="45991" y="7089"/>
                  </a:lnTo>
                  <a:lnTo>
                    <a:pt x="45472" y="6455"/>
                  </a:lnTo>
                  <a:lnTo>
                    <a:pt x="44838" y="5879"/>
                  </a:lnTo>
                  <a:lnTo>
                    <a:pt x="44204" y="5302"/>
                  </a:lnTo>
                  <a:lnTo>
                    <a:pt x="43512" y="4726"/>
                  </a:lnTo>
                  <a:lnTo>
                    <a:pt x="42821" y="4207"/>
                  </a:lnTo>
                  <a:lnTo>
                    <a:pt x="42072" y="3689"/>
                  </a:lnTo>
                  <a:lnTo>
                    <a:pt x="41322" y="3228"/>
                  </a:lnTo>
                  <a:lnTo>
                    <a:pt x="40573" y="2824"/>
                  </a:lnTo>
                  <a:lnTo>
                    <a:pt x="39766" y="2421"/>
                  </a:lnTo>
                  <a:lnTo>
                    <a:pt x="38153" y="1672"/>
                  </a:lnTo>
                  <a:lnTo>
                    <a:pt x="36539" y="1095"/>
                  </a:lnTo>
                  <a:lnTo>
                    <a:pt x="34925" y="692"/>
                  </a:lnTo>
                  <a:lnTo>
                    <a:pt x="34003" y="461"/>
                  </a:lnTo>
                  <a:lnTo>
                    <a:pt x="33081" y="288"/>
                  </a:lnTo>
                  <a:lnTo>
                    <a:pt x="32159" y="173"/>
                  </a:lnTo>
                  <a:lnTo>
                    <a:pt x="31237" y="58"/>
                  </a:lnTo>
                  <a:lnTo>
                    <a:pt x="29335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10;p72"/>
            <p:cNvSpPr/>
            <p:nvPr/>
          </p:nvSpPr>
          <p:spPr>
            <a:xfrm>
              <a:off x="2522650" y="3082250"/>
              <a:ext cx="825600" cy="863075"/>
            </a:xfrm>
            <a:custGeom>
              <a:avLst/>
              <a:gdLst/>
              <a:ahLst/>
              <a:cxnLst/>
              <a:rect l="l" t="t" r="r" b="b"/>
              <a:pathLst>
                <a:path w="33024" h="34523" extrusionOk="0">
                  <a:moveTo>
                    <a:pt x="28470" y="1"/>
                  </a:moveTo>
                  <a:lnTo>
                    <a:pt x="28355" y="116"/>
                  </a:lnTo>
                  <a:lnTo>
                    <a:pt x="28355" y="173"/>
                  </a:lnTo>
                  <a:lnTo>
                    <a:pt x="28355" y="289"/>
                  </a:lnTo>
                  <a:lnTo>
                    <a:pt x="28528" y="519"/>
                  </a:lnTo>
                  <a:lnTo>
                    <a:pt x="28989" y="1211"/>
                  </a:lnTo>
                  <a:lnTo>
                    <a:pt x="29911" y="2191"/>
                  </a:lnTo>
                  <a:lnTo>
                    <a:pt x="30314" y="2825"/>
                  </a:lnTo>
                  <a:lnTo>
                    <a:pt x="30718" y="3516"/>
                  </a:lnTo>
                  <a:lnTo>
                    <a:pt x="31006" y="4208"/>
                  </a:lnTo>
                  <a:lnTo>
                    <a:pt x="31236" y="4957"/>
                  </a:lnTo>
                  <a:lnTo>
                    <a:pt x="31409" y="5764"/>
                  </a:lnTo>
                  <a:lnTo>
                    <a:pt x="31525" y="6571"/>
                  </a:lnTo>
                  <a:lnTo>
                    <a:pt x="31582" y="7377"/>
                  </a:lnTo>
                  <a:lnTo>
                    <a:pt x="31525" y="8184"/>
                  </a:lnTo>
                  <a:lnTo>
                    <a:pt x="31409" y="8991"/>
                  </a:lnTo>
                  <a:lnTo>
                    <a:pt x="31236" y="9798"/>
                  </a:lnTo>
                  <a:lnTo>
                    <a:pt x="31006" y="10547"/>
                  </a:lnTo>
                  <a:lnTo>
                    <a:pt x="30775" y="11354"/>
                  </a:lnTo>
                  <a:lnTo>
                    <a:pt x="30430" y="12046"/>
                  </a:lnTo>
                  <a:lnTo>
                    <a:pt x="30084" y="12737"/>
                  </a:lnTo>
                  <a:lnTo>
                    <a:pt x="29680" y="13371"/>
                  </a:lnTo>
                  <a:lnTo>
                    <a:pt x="29277" y="13948"/>
                  </a:lnTo>
                  <a:lnTo>
                    <a:pt x="28816" y="14524"/>
                  </a:lnTo>
                  <a:lnTo>
                    <a:pt x="28297" y="15100"/>
                  </a:lnTo>
                  <a:lnTo>
                    <a:pt x="27202" y="16138"/>
                  </a:lnTo>
                  <a:lnTo>
                    <a:pt x="26050" y="17117"/>
                  </a:lnTo>
                  <a:lnTo>
                    <a:pt x="24782" y="18039"/>
                  </a:lnTo>
                  <a:lnTo>
                    <a:pt x="23514" y="18904"/>
                  </a:lnTo>
                  <a:lnTo>
                    <a:pt x="22304" y="19711"/>
                  </a:lnTo>
                  <a:lnTo>
                    <a:pt x="20747" y="20690"/>
                  </a:lnTo>
                  <a:lnTo>
                    <a:pt x="19134" y="21670"/>
                  </a:lnTo>
                  <a:lnTo>
                    <a:pt x="15906" y="23457"/>
                  </a:lnTo>
                  <a:lnTo>
                    <a:pt x="12679" y="25301"/>
                  </a:lnTo>
                  <a:lnTo>
                    <a:pt x="9452" y="27145"/>
                  </a:lnTo>
                  <a:lnTo>
                    <a:pt x="6570" y="28817"/>
                  </a:lnTo>
                  <a:lnTo>
                    <a:pt x="5187" y="29739"/>
                  </a:lnTo>
                  <a:lnTo>
                    <a:pt x="3804" y="30718"/>
                  </a:lnTo>
                  <a:lnTo>
                    <a:pt x="3055" y="31352"/>
                  </a:lnTo>
                  <a:lnTo>
                    <a:pt x="1671" y="32563"/>
                  </a:lnTo>
                  <a:lnTo>
                    <a:pt x="980" y="33254"/>
                  </a:lnTo>
                  <a:lnTo>
                    <a:pt x="403" y="33831"/>
                  </a:lnTo>
                  <a:lnTo>
                    <a:pt x="58" y="34292"/>
                  </a:lnTo>
                  <a:lnTo>
                    <a:pt x="0" y="34465"/>
                  </a:lnTo>
                  <a:lnTo>
                    <a:pt x="0" y="34522"/>
                  </a:lnTo>
                  <a:lnTo>
                    <a:pt x="173" y="34349"/>
                  </a:lnTo>
                  <a:lnTo>
                    <a:pt x="576" y="33946"/>
                  </a:lnTo>
                  <a:lnTo>
                    <a:pt x="2075" y="32736"/>
                  </a:lnTo>
                  <a:lnTo>
                    <a:pt x="4438" y="30891"/>
                  </a:lnTo>
                  <a:lnTo>
                    <a:pt x="6051" y="29912"/>
                  </a:lnTo>
                  <a:lnTo>
                    <a:pt x="7607" y="28990"/>
                  </a:lnTo>
                  <a:lnTo>
                    <a:pt x="10892" y="27261"/>
                  </a:lnTo>
                  <a:lnTo>
                    <a:pt x="14293" y="25532"/>
                  </a:lnTo>
                  <a:lnTo>
                    <a:pt x="17693" y="23745"/>
                  </a:lnTo>
                  <a:lnTo>
                    <a:pt x="19422" y="22823"/>
                  </a:lnTo>
                  <a:lnTo>
                    <a:pt x="21093" y="21901"/>
                  </a:lnTo>
                  <a:lnTo>
                    <a:pt x="22765" y="20921"/>
                  </a:lnTo>
                  <a:lnTo>
                    <a:pt x="24378" y="19884"/>
                  </a:lnTo>
                  <a:lnTo>
                    <a:pt x="25761" y="18962"/>
                  </a:lnTo>
                  <a:lnTo>
                    <a:pt x="27145" y="17924"/>
                  </a:lnTo>
                  <a:lnTo>
                    <a:pt x="28412" y="16887"/>
                  </a:lnTo>
                  <a:lnTo>
                    <a:pt x="28989" y="16310"/>
                  </a:lnTo>
                  <a:lnTo>
                    <a:pt x="29565" y="15734"/>
                  </a:lnTo>
                  <a:lnTo>
                    <a:pt x="30141" y="15100"/>
                  </a:lnTo>
                  <a:lnTo>
                    <a:pt x="30660" y="14466"/>
                  </a:lnTo>
                  <a:lnTo>
                    <a:pt x="31121" y="13775"/>
                  </a:lnTo>
                  <a:lnTo>
                    <a:pt x="31525" y="13083"/>
                  </a:lnTo>
                  <a:lnTo>
                    <a:pt x="31928" y="12391"/>
                  </a:lnTo>
                  <a:lnTo>
                    <a:pt x="32216" y="11585"/>
                  </a:lnTo>
                  <a:lnTo>
                    <a:pt x="32504" y="10778"/>
                  </a:lnTo>
                  <a:lnTo>
                    <a:pt x="32735" y="9971"/>
                  </a:lnTo>
                  <a:lnTo>
                    <a:pt x="32908" y="9049"/>
                  </a:lnTo>
                  <a:lnTo>
                    <a:pt x="33023" y="8184"/>
                  </a:lnTo>
                  <a:lnTo>
                    <a:pt x="33023" y="7262"/>
                  </a:lnTo>
                  <a:lnTo>
                    <a:pt x="32965" y="6340"/>
                  </a:lnTo>
                  <a:lnTo>
                    <a:pt x="32850" y="5476"/>
                  </a:lnTo>
                  <a:lnTo>
                    <a:pt x="32620" y="4554"/>
                  </a:lnTo>
                  <a:lnTo>
                    <a:pt x="32274" y="3747"/>
                  </a:lnTo>
                  <a:lnTo>
                    <a:pt x="31813" y="2940"/>
                  </a:lnTo>
                  <a:lnTo>
                    <a:pt x="31294" y="2248"/>
                  </a:lnTo>
                  <a:lnTo>
                    <a:pt x="30775" y="1672"/>
                  </a:lnTo>
                  <a:lnTo>
                    <a:pt x="30199" y="1096"/>
                  </a:lnTo>
                  <a:lnTo>
                    <a:pt x="29623" y="519"/>
                  </a:lnTo>
                  <a:lnTo>
                    <a:pt x="29104" y="173"/>
                  </a:lnTo>
                  <a:lnTo>
                    <a:pt x="28816" y="58"/>
                  </a:lnTo>
                  <a:lnTo>
                    <a:pt x="28643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11;p72"/>
            <p:cNvSpPr/>
            <p:nvPr/>
          </p:nvSpPr>
          <p:spPr>
            <a:xfrm>
              <a:off x="2309400" y="3230650"/>
              <a:ext cx="1048925" cy="1139700"/>
            </a:xfrm>
            <a:custGeom>
              <a:avLst/>
              <a:gdLst/>
              <a:ahLst/>
              <a:cxnLst/>
              <a:rect l="l" t="t" r="r" b="b"/>
              <a:pathLst>
                <a:path w="41957" h="45588" extrusionOk="0">
                  <a:moveTo>
                    <a:pt x="41034" y="1"/>
                  </a:moveTo>
                  <a:lnTo>
                    <a:pt x="40919" y="58"/>
                  </a:lnTo>
                  <a:lnTo>
                    <a:pt x="40861" y="116"/>
                  </a:lnTo>
                  <a:lnTo>
                    <a:pt x="40861" y="231"/>
                  </a:lnTo>
                  <a:lnTo>
                    <a:pt x="40804" y="519"/>
                  </a:lnTo>
                  <a:lnTo>
                    <a:pt x="40804" y="1557"/>
                  </a:lnTo>
                  <a:lnTo>
                    <a:pt x="40861" y="3170"/>
                  </a:lnTo>
                  <a:lnTo>
                    <a:pt x="40861" y="4208"/>
                  </a:lnTo>
                  <a:lnTo>
                    <a:pt x="40746" y="5188"/>
                  </a:lnTo>
                  <a:lnTo>
                    <a:pt x="40631" y="6167"/>
                  </a:lnTo>
                  <a:lnTo>
                    <a:pt x="40400" y="7147"/>
                  </a:lnTo>
                  <a:lnTo>
                    <a:pt x="40170" y="8012"/>
                  </a:lnTo>
                  <a:lnTo>
                    <a:pt x="39939" y="8818"/>
                  </a:lnTo>
                  <a:lnTo>
                    <a:pt x="39651" y="9683"/>
                  </a:lnTo>
                  <a:lnTo>
                    <a:pt x="39305" y="10490"/>
                  </a:lnTo>
                  <a:lnTo>
                    <a:pt x="38902" y="11297"/>
                  </a:lnTo>
                  <a:lnTo>
                    <a:pt x="38499" y="12103"/>
                  </a:lnTo>
                  <a:lnTo>
                    <a:pt x="38095" y="12910"/>
                  </a:lnTo>
                  <a:lnTo>
                    <a:pt x="37576" y="13659"/>
                  </a:lnTo>
                  <a:lnTo>
                    <a:pt x="37000" y="14466"/>
                  </a:lnTo>
                  <a:lnTo>
                    <a:pt x="36366" y="15273"/>
                  </a:lnTo>
                  <a:lnTo>
                    <a:pt x="35617" y="16022"/>
                  </a:lnTo>
                  <a:lnTo>
                    <a:pt x="34868" y="16714"/>
                  </a:lnTo>
                  <a:lnTo>
                    <a:pt x="34061" y="17406"/>
                  </a:lnTo>
                  <a:lnTo>
                    <a:pt x="33254" y="18040"/>
                  </a:lnTo>
                  <a:lnTo>
                    <a:pt x="32390" y="18673"/>
                  </a:lnTo>
                  <a:lnTo>
                    <a:pt x="31467" y="19250"/>
                  </a:lnTo>
                  <a:lnTo>
                    <a:pt x="29623" y="20345"/>
                  </a:lnTo>
                  <a:lnTo>
                    <a:pt x="27779" y="21440"/>
                  </a:lnTo>
                  <a:lnTo>
                    <a:pt x="24148" y="23399"/>
                  </a:lnTo>
                  <a:lnTo>
                    <a:pt x="20114" y="25705"/>
                  </a:lnTo>
                  <a:lnTo>
                    <a:pt x="16022" y="28125"/>
                  </a:lnTo>
                  <a:lnTo>
                    <a:pt x="14063" y="29335"/>
                  </a:lnTo>
                  <a:lnTo>
                    <a:pt x="12046" y="30603"/>
                  </a:lnTo>
                  <a:lnTo>
                    <a:pt x="10144" y="31929"/>
                  </a:lnTo>
                  <a:lnTo>
                    <a:pt x="8242" y="33370"/>
                  </a:lnTo>
                  <a:lnTo>
                    <a:pt x="6571" y="34695"/>
                  </a:lnTo>
                  <a:lnTo>
                    <a:pt x="5764" y="35387"/>
                  </a:lnTo>
                  <a:lnTo>
                    <a:pt x="4957" y="36136"/>
                  </a:lnTo>
                  <a:lnTo>
                    <a:pt x="4208" y="36885"/>
                  </a:lnTo>
                  <a:lnTo>
                    <a:pt x="3516" y="37692"/>
                  </a:lnTo>
                  <a:lnTo>
                    <a:pt x="2824" y="38499"/>
                  </a:lnTo>
                  <a:lnTo>
                    <a:pt x="2133" y="39363"/>
                  </a:lnTo>
                  <a:lnTo>
                    <a:pt x="1557" y="40228"/>
                  </a:lnTo>
                  <a:lnTo>
                    <a:pt x="1096" y="41150"/>
                  </a:lnTo>
                  <a:lnTo>
                    <a:pt x="634" y="42072"/>
                  </a:lnTo>
                  <a:lnTo>
                    <a:pt x="289" y="43052"/>
                  </a:lnTo>
                  <a:lnTo>
                    <a:pt x="58" y="44377"/>
                  </a:lnTo>
                  <a:lnTo>
                    <a:pt x="1" y="45242"/>
                  </a:lnTo>
                  <a:lnTo>
                    <a:pt x="1" y="45530"/>
                  </a:lnTo>
                  <a:lnTo>
                    <a:pt x="1" y="45588"/>
                  </a:lnTo>
                  <a:lnTo>
                    <a:pt x="58" y="45588"/>
                  </a:lnTo>
                  <a:lnTo>
                    <a:pt x="116" y="45184"/>
                  </a:lnTo>
                  <a:lnTo>
                    <a:pt x="289" y="44320"/>
                  </a:lnTo>
                  <a:lnTo>
                    <a:pt x="692" y="42879"/>
                  </a:lnTo>
                  <a:lnTo>
                    <a:pt x="1096" y="41899"/>
                  </a:lnTo>
                  <a:lnTo>
                    <a:pt x="1614" y="40977"/>
                  </a:lnTo>
                  <a:lnTo>
                    <a:pt x="2191" y="40055"/>
                  </a:lnTo>
                  <a:lnTo>
                    <a:pt x="2882" y="39248"/>
                  </a:lnTo>
                  <a:lnTo>
                    <a:pt x="3574" y="38384"/>
                  </a:lnTo>
                  <a:lnTo>
                    <a:pt x="4381" y="37577"/>
                  </a:lnTo>
                  <a:lnTo>
                    <a:pt x="5187" y="36828"/>
                  </a:lnTo>
                  <a:lnTo>
                    <a:pt x="6052" y="36078"/>
                  </a:lnTo>
                  <a:lnTo>
                    <a:pt x="7781" y="34695"/>
                  </a:lnTo>
                  <a:lnTo>
                    <a:pt x="9625" y="33370"/>
                  </a:lnTo>
                  <a:lnTo>
                    <a:pt x="11527" y="32044"/>
                  </a:lnTo>
                  <a:lnTo>
                    <a:pt x="13486" y="30834"/>
                  </a:lnTo>
                  <a:lnTo>
                    <a:pt x="15503" y="29624"/>
                  </a:lnTo>
                  <a:lnTo>
                    <a:pt x="17521" y="28471"/>
                  </a:lnTo>
                  <a:lnTo>
                    <a:pt x="21612" y="26223"/>
                  </a:lnTo>
                  <a:lnTo>
                    <a:pt x="25704" y="24033"/>
                  </a:lnTo>
                  <a:lnTo>
                    <a:pt x="29450" y="21958"/>
                  </a:lnTo>
                  <a:lnTo>
                    <a:pt x="31352" y="20863"/>
                  </a:lnTo>
                  <a:lnTo>
                    <a:pt x="33139" y="19711"/>
                  </a:lnTo>
                  <a:lnTo>
                    <a:pt x="34003" y="19135"/>
                  </a:lnTo>
                  <a:lnTo>
                    <a:pt x="34868" y="18501"/>
                  </a:lnTo>
                  <a:lnTo>
                    <a:pt x="35675" y="17809"/>
                  </a:lnTo>
                  <a:lnTo>
                    <a:pt x="36481" y="17117"/>
                  </a:lnTo>
                  <a:lnTo>
                    <a:pt x="37231" y="16368"/>
                  </a:lnTo>
                  <a:lnTo>
                    <a:pt x="37980" y="15561"/>
                  </a:lnTo>
                  <a:lnTo>
                    <a:pt x="38614" y="14754"/>
                  </a:lnTo>
                  <a:lnTo>
                    <a:pt x="39248" y="13832"/>
                  </a:lnTo>
                  <a:lnTo>
                    <a:pt x="39766" y="13026"/>
                  </a:lnTo>
                  <a:lnTo>
                    <a:pt x="40228" y="12103"/>
                  </a:lnTo>
                  <a:lnTo>
                    <a:pt x="40689" y="11181"/>
                  </a:lnTo>
                  <a:lnTo>
                    <a:pt x="41034" y="10202"/>
                  </a:lnTo>
                  <a:lnTo>
                    <a:pt x="41323" y="9222"/>
                  </a:lnTo>
                  <a:lnTo>
                    <a:pt x="41611" y="8242"/>
                  </a:lnTo>
                  <a:lnTo>
                    <a:pt x="41784" y="7262"/>
                  </a:lnTo>
                  <a:lnTo>
                    <a:pt x="41956" y="6283"/>
                  </a:lnTo>
                  <a:lnTo>
                    <a:pt x="41956" y="5072"/>
                  </a:lnTo>
                  <a:lnTo>
                    <a:pt x="41899" y="3977"/>
                  </a:lnTo>
                  <a:lnTo>
                    <a:pt x="41841" y="2825"/>
                  </a:lnTo>
                  <a:lnTo>
                    <a:pt x="41726" y="1730"/>
                  </a:lnTo>
                  <a:lnTo>
                    <a:pt x="41553" y="808"/>
                  </a:lnTo>
                  <a:lnTo>
                    <a:pt x="41438" y="462"/>
                  </a:lnTo>
                  <a:lnTo>
                    <a:pt x="41265" y="174"/>
                  </a:lnTo>
                  <a:lnTo>
                    <a:pt x="41150" y="58"/>
                  </a:lnTo>
                  <a:lnTo>
                    <a:pt x="41034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12;p72"/>
            <p:cNvSpPr/>
            <p:nvPr/>
          </p:nvSpPr>
          <p:spPr>
            <a:xfrm>
              <a:off x="2416025" y="3379050"/>
              <a:ext cx="945175" cy="1070550"/>
            </a:xfrm>
            <a:custGeom>
              <a:avLst/>
              <a:gdLst/>
              <a:ahLst/>
              <a:cxnLst/>
              <a:rect l="l" t="t" r="r" b="b"/>
              <a:pathLst>
                <a:path w="37807" h="42822" extrusionOk="0">
                  <a:moveTo>
                    <a:pt x="25301" y="38557"/>
                  </a:moveTo>
                  <a:lnTo>
                    <a:pt x="25358" y="38672"/>
                  </a:lnTo>
                  <a:lnTo>
                    <a:pt x="25358" y="38614"/>
                  </a:lnTo>
                  <a:lnTo>
                    <a:pt x="25301" y="38557"/>
                  </a:lnTo>
                  <a:close/>
                  <a:moveTo>
                    <a:pt x="37288" y="1"/>
                  </a:moveTo>
                  <a:lnTo>
                    <a:pt x="37230" y="58"/>
                  </a:lnTo>
                  <a:lnTo>
                    <a:pt x="37173" y="174"/>
                  </a:lnTo>
                  <a:lnTo>
                    <a:pt x="37115" y="577"/>
                  </a:lnTo>
                  <a:lnTo>
                    <a:pt x="37058" y="1960"/>
                  </a:lnTo>
                  <a:lnTo>
                    <a:pt x="37000" y="4093"/>
                  </a:lnTo>
                  <a:lnTo>
                    <a:pt x="36885" y="5245"/>
                  </a:lnTo>
                  <a:lnTo>
                    <a:pt x="36712" y="6456"/>
                  </a:lnTo>
                  <a:lnTo>
                    <a:pt x="36481" y="7608"/>
                  </a:lnTo>
                  <a:lnTo>
                    <a:pt x="36135" y="8703"/>
                  </a:lnTo>
                  <a:lnTo>
                    <a:pt x="35674" y="10086"/>
                  </a:lnTo>
                  <a:lnTo>
                    <a:pt x="35386" y="10778"/>
                  </a:lnTo>
                  <a:lnTo>
                    <a:pt x="35098" y="11412"/>
                  </a:lnTo>
                  <a:lnTo>
                    <a:pt x="34752" y="11988"/>
                  </a:lnTo>
                  <a:lnTo>
                    <a:pt x="34406" y="12565"/>
                  </a:lnTo>
                  <a:lnTo>
                    <a:pt x="34003" y="13141"/>
                  </a:lnTo>
                  <a:lnTo>
                    <a:pt x="33600" y="13660"/>
                  </a:lnTo>
                  <a:lnTo>
                    <a:pt x="33196" y="14178"/>
                  </a:lnTo>
                  <a:lnTo>
                    <a:pt x="32677" y="14697"/>
                  </a:lnTo>
                  <a:lnTo>
                    <a:pt x="31698" y="15619"/>
                  </a:lnTo>
                  <a:lnTo>
                    <a:pt x="30545" y="16426"/>
                  </a:lnTo>
                  <a:lnTo>
                    <a:pt x="29335" y="17233"/>
                  </a:lnTo>
                  <a:lnTo>
                    <a:pt x="26684" y="18674"/>
                  </a:lnTo>
                  <a:lnTo>
                    <a:pt x="23975" y="20057"/>
                  </a:lnTo>
                  <a:lnTo>
                    <a:pt x="21266" y="21382"/>
                  </a:lnTo>
                  <a:lnTo>
                    <a:pt x="18500" y="22650"/>
                  </a:lnTo>
                  <a:lnTo>
                    <a:pt x="15791" y="23976"/>
                  </a:lnTo>
                  <a:lnTo>
                    <a:pt x="13083" y="25359"/>
                  </a:lnTo>
                  <a:lnTo>
                    <a:pt x="10432" y="26800"/>
                  </a:lnTo>
                  <a:lnTo>
                    <a:pt x="9106" y="27549"/>
                  </a:lnTo>
                  <a:lnTo>
                    <a:pt x="7781" y="28298"/>
                  </a:lnTo>
                  <a:lnTo>
                    <a:pt x="6686" y="29047"/>
                  </a:lnTo>
                  <a:lnTo>
                    <a:pt x="5475" y="29854"/>
                  </a:lnTo>
                  <a:lnTo>
                    <a:pt x="4323" y="30719"/>
                  </a:lnTo>
                  <a:lnTo>
                    <a:pt x="3170" y="31641"/>
                  </a:lnTo>
                  <a:lnTo>
                    <a:pt x="2651" y="32159"/>
                  </a:lnTo>
                  <a:lnTo>
                    <a:pt x="2190" y="32678"/>
                  </a:lnTo>
                  <a:lnTo>
                    <a:pt x="1729" y="33197"/>
                  </a:lnTo>
                  <a:lnTo>
                    <a:pt x="1268" y="33773"/>
                  </a:lnTo>
                  <a:lnTo>
                    <a:pt x="922" y="34349"/>
                  </a:lnTo>
                  <a:lnTo>
                    <a:pt x="577" y="34983"/>
                  </a:lnTo>
                  <a:lnTo>
                    <a:pt x="346" y="35617"/>
                  </a:lnTo>
                  <a:lnTo>
                    <a:pt x="116" y="36309"/>
                  </a:lnTo>
                  <a:lnTo>
                    <a:pt x="0" y="36943"/>
                  </a:lnTo>
                  <a:lnTo>
                    <a:pt x="0" y="37577"/>
                  </a:lnTo>
                  <a:lnTo>
                    <a:pt x="0" y="38211"/>
                  </a:lnTo>
                  <a:lnTo>
                    <a:pt x="116" y="38787"/>
                  </a:lnTo>
                  <a:lnTo>
                    <a:pt x="288" y="39363"/>
                  </a:lnTo>
                  <a:lnTo>
                    <a:pt x="577" y="39940"/>
                  </a:lnTo>
                  <a:lnTo>
                    <a:pt x="865" y="40458"/>
                  </a:lnTo>
                  <a:lnTo>
                    <a:pt x="1211" y="40920"/>
                  </a:lnTo>
                  <a:lnTo>
                    <a:pt x="1672" y="41381"/>
                  </a:lnTo>
                  <a:lnTo>
                    <a:pt x="2133" y="41726"/>
                  </a:lnTo>
                  <a:lnTo>
                    <a:pt x="2594" y="42072"/>
                  </a:lnTo>
                  <a:lnTo>
                    <a:pt x="3170" y="42360"/>
                  </a:lnTo>
                  <a:lnTo>
                    <a:pt x="3746" y="42591"/>
                  </a:lnTo>
                  <a:lnTo>
                    <a:pt x="4323" y="42764"/>
                  </a:lnTo>
                  <a:lnTo>
                    <a:pt x="4957" y="42821"/>
                  </a:lnTo>
                  <a:lnTo>
                    <a:pt x="6282" y="42821"/>
                  </a:lnTo>
                  <a:lnTo>
                    <a:pt x="7031" y="42706"/>
                  </a:lnTo>
                  <a:lnTo>
                    <a:pt x="7723" y="42591"/>
                  </a:lnTo>
                  <a:lnTo>
                    <a:pt x="8415" y="42418"/>
                  </a:lnTo>
                  <a:lnTo>
                    <a:pt x="9855" y="42015"/>
                  </a:lnTo>
                  <a:lnTo>
                    <a:pt x="11238" y="41553"/>
                  </a:lnTo>
                  <a:lnTo>
                    <a:pt x="12622" y="40977"/>
                  </a:lnTo>
                  <a:lnTo>
                    <a:pt x="14005" y="40458"/>
                  </a:lnTo>
                  <a:lnTo>
                    <a:pt x="15330" y="39882"/>
                  </a:lnTo>
                  <a:lnTo>
                    <a:pt x="16656" y="39306"/>
                  </a:lnTo>
                  <a:lnTo>
                    <a:pt x="17981" y="38845"/>
                  </a:lnTo>
                  <a:lnTo>
                    <a:pt x="19249" y="38384"/>
                  </a:lnTo>
                  <a:lnTo>
                    <a:pt x="20632" y="38096"/>
                  </a:lnTo>
                  <a:lnTo>
                    <a:pt x="21266" y="37923"/>
                  </a:lnTo>
                  <a:lnTo>
                    <a:pt x="21958" y="37865"/>
                  </a:lnTo>
                  <a:lnTo>
                    <a:pt x="22650" y="37923"/>
                  </a:lnTo>
                  <a:lnTo>
                    <a:pt x="23860" y="38153"/>
                  </a:lnTo>
                  <a:lnTo>
                    <a:pt x="24955" y="38384"/>
                  </a:lnTo>
                  <a:lnTo>
                    <a:pt x="25301" y="38557"/>
                  </a:lnTo>
                  <a:lnTo>
                    <a:pt x="25185" y="38441"/>
                  </a:lnTo>
                  <a:lnTo>
                    <a:pt x="24724" y="38211"/>
                  </a:lnTo>
                  <a:lnTo>
                    <a:pt x="23917" y="37807"/>
                  </a:lnTo>
                  <a:lnTo>
                    <a:pt x="23284" y="37692"/>
                  </a:lnTo>
                  <a:lnTo>
                    <a:pt x="22707" y="37635"/>
                  </a:lnTo>
                  <a:lnTo>
                    <a:pt x="22073" y="37635"/>
                  </a:lnTo>
                  <a:lnTo>
                    <a:pt x="21439" y="37692"/>
                  </a:lnTo>
                  <a:lnTo>
                    <a:pt x="20748" y="37750"/>
                  </a:lnTo>
                  <a:lnTo>
                    <a:pt x="20056" y="37865"/>
                  </a:lnTo>
                  <a:lnTo>
                    <a:pt x="18731" y="38211"/>
                  </a:lnTo>
                  <a:lnTo>
                    <a:pt x="17405" y="38672"/>
                  </a:lnTo>
                  <a:lnTo>
                    <a:pt x="16080" y="39133"/>
                  </a:lnTo>
                  <a:lnTo>
                    <a:pt x="14754" y="39652"/>
                  </a:lnTo>
                  <a:lnTo>
                    <a:pt x="13371" y="40170"/>
                  </a:lnTo>
                  <a:lnTo>
                    <a:pt x="11988" y="40747"/>
                  </a:lnTo>
                  <a:lnTo>
                    <a:pt x="10547" y="41265"/>
                  </a:lnTo>
                  <a:lnTo>
                    <a:pt x="9106" y="41726"/>
                  </a:lnTo>
                  <a:lnTo>
                    <a:pt x="8357" y="41899"/>
                  </a:lnTo>
                  <a:lnTo>
                    <a:pt x="7608" y="42072"/>
                  </a:lnTo>
                  <a:lnTo>
                    <a:pt x="6916" y="42130"/>
                  </a:lnTo>
                  <a:lnTo>
                    <a:pt x="6167" y="42187"/>
                  </a:lnTo>
                  <a:lnTo>
                    <a:pt x="4726" y="42187"/>
                  </a:lnTo>
                  <a:lnTo>
                    <a:pt x="4035" y="42015"/>
                  </a:lnTo>
                  <a:lnTo>
                    <a:pt x="3401" y="41842"/>
                  </a:lnTo>
                  <a:lnTo>
                    <a:pt x="2824" y="41553"/>
                  </a:lnTo>
                  <a:lnTo>
                    <a:pt x="2363" y="41150"/>
                  </a:lnTo>
                  <a:lnTo>
                    <a:pt x="1902" y="40747"/>
                  </a:lnTo>
                  <a:lnTo>
                    <a:pt x="1556" y="40228"/>
                  </a:lnTo>
                  <a:lnTo>
                    <a:pt x="1326" y="39709"/>
                  </a:lnTo>
                  <a:lnTo>
                    <a:pt x="1095" y="39133"/>
                  </a:lnTo>
                  <a:lnTo>
                    <a:pt x="980" y="38557"/>
                  </a:lnTo>
                  <a:lnTo>
                    <a:pt x="922" y="37923"/>
                  </a:lnTo>
                  <a:lnTo>
                    <a:pt x="922" y="37289"/>
                  </a:lnTo>
                  <a:lnTo>
                    <a:pt x="1038" y="36655"/>
                  </a:lnTo>
                  <a:lnTo>
                    <a:pt x="1153" y="36021"/>
                  </a:lnTo>
                  <a:lnTo>
                    <a:pt x="1383" y="35444"/>
                  </a:lnTo>
                  <a:lnTo>
                    <a:pt x="1672" y="34868"/>
                  </a:lnTo>
                  <a:lnTo>
                    <a:pt x="2017" y="34292"/>
                  </a:lnTo>
                  <a:lnTo>
                    <a:pt x="2421" y="33773"/>
                  </a:lnTo>
                  <a:lnTo>
                    <a:pt x="2882" y="33254"/>
                  </a:lnTo>
                  <a:lnTo>
                    <a:pt x="3862" y="32275"/>
                  </a:lnTo>
                  <a:lnTo>
                    <a:pt x="4957" y="31353"/>
                  </a:lnTo>
                  <a:lnTo>
                    <a:pt x="6109" y="30488"/>
                  </a:lnTo>
                  <a:lnTo>
                    <a:pt x="7262" y="29739"/>
                  </a:lnTo>
                  <a:lnTo>
                    <a:pt x="8530" y="28990"/>
                  </a:lnTo>
                  <a:lnTo>
                    <a:pt x="10950" y="27607"/>
                  </a:lnTo>
                  <a:lnTo>
                    <a:pt x="13544" y="26281"/>
                  </a:lnTo>
                  <a:lnTo>
                    <a:pt x="16195" y="25013"/>
                  </a:lnTo>
                  <a:lnTo>
                    <a:pt x="21555" y="22593"/>
                  </a:lnTo>
                  <a:lnTo>
                    <a:pt x="24263" y="21325"/>
                  </a:lnTo>
                  <a:lnTo>
                    <a:pt x="26857" y="19999"/>
                  </a:lnTo>
                  <a:lnTo>
                    <a:pt x="28182" y="19308"/>
                  </a:lnTo>
                  <a:lnTo>
                    <a:pt x="29450" y="18616"/>
                  </a:lnTo>
                  <a:lnTo>
                    <a:pt x="30660" y="17809"/>
                  </a:lnTo>
                  <a:lnTo>
                    <a:pt x="31871" y="17002"/>
                  </a:lnTo>
                  <a:lnTo>
                    <a:pt x="32447" y="16656"/>
                  </a:lnTo>
                  <a:lnTo>
                    <a:pt x="32966" y="16195"/>
                  </a:lnTo>
                  <a:lnTo>
                    <a:pt x="33427" y="15792"/>
                  </a:lnTo>
                  <a:lnTo>
                    <a:pt x="33888" y="15331"/>
                  </a:lnTo>
                  <a:lnTo>
                    <a:pt x="34695" y="14351"/>
                  </a:lnTo>
                  <a:lnTo>
                    <a:pt x="35386" y="13256"/>
                  </a:lnTo>
                  <a:lnTo>
                    <a:pt x="36020" y="12104"/>
                  </a:lnTo>
                  <a:lnTo>
                    <a:pt x="36539" y="10951"/>
                  </a:lnTo>
                  <a:lnTo>
                    <a:pt x="37000" y="9683"/>
                  </a:lnTo>
                  <a:lnTo>
                    <a:pt x="37346" y="8473"/>
                  </a:lnTo>
                  <a:lnTo>
                    <a:pt x="37519" y="6859"/>
                  </a:lnTo>
                  <a:lnTo>
                    <a:pt x="37634" y="5418"/>
                  </a:lnTo>
                  <a:lnTo>
                    <a:pt x="37749" y="3920"/>
                  </a:lnTo>
                  <a:lnTo>
                    <a:pt x="37807" y="2421"/>
                  </a:lnTo>
                  <a:lnTo>
                    <a:pt x="37749" y="1153"/>
                  </a:lnTo>
                  <a:lnTo>
                    <a:pt x="37691" y="635"/>
                  </a:lnTo>
                  <a:lnTo>
                    <a:pt x="37576" y="289"/>
                  </a:lnTo>
                  <a:lnTo>
                    <a:pt x="37461" y="58"/>
                  </a:lnTo>
                  <a:lnTo>
                    <a:pt x="37403" y="1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3;p72"/>
            <p:cNvSpPr/>
            <p:nvPr/>
          </p:nvSpPr>
          <p:spPr>
            <a:xfrm>
              <a:off x="2584600" y="3749350"/>
              <a:ext cx="681525" cy="570575"/>
            </a:xfrm>
            <a:custGeom>
              <a:avLst/>
              <a:gdLst/>
              <a:ahLst/>
              <a:cxnLst/>
              <a:rect l="l" t="t" r="r" b="b"/>
              <a:pathLst>
                <a:path w="27261" h="22823" extrusionOk="0">
                  <a:moveTo>
                    <a:pt x="26972" y="0"/>
                  </a:moveTo>
                  <a:lnTo>
                    <a:pt x="26914" y="58"/>
                  </a:lnTo>
                  <a:lnTo>
                    <a:pt x="26799" y="288"/>
                  </a:lnTo>
                  <a:lnTo>
                    <a:pt x="26453" y="1095"/>
                  </a:lnTo>
                  <a:lnTo>
                    <a:pt x="25877" y="2536"/>
                  </a:lnTo>
                  <a:lnTo>
                    <a:pt x="25358" y="3516"/>
                  </a:lnTo>
                  <a:lnTo>
                    <a:pt x="24724" y="4438"/>
                  </a:lnTo>
                  <a:lnTo>
                    <a:pt x="23975" y="5302"/>
                  </a:lnTo>
                  <a:lnTo>
                    <a:pt x="23168" y="6109"/>
                  </a:lnTo>
                  <a:lnTo>
                    <a:pt x="22707" y="6513"/>
                  </a:lnTo>
                  <a:lnTo>
                    <a:pt x="22246" y="6916"/>
                  </a:lnTo>
                  <a:lnTo>
                    <a:pt x="21151" y="7665"/>
                  </a:lnTo>
                  <a:lnTo>
                    <a:pt x="20056" y="8357"/>
                  </a:lnTo>
                  <a:lnTo>
                    <a:pt x="18903" y="8933"/>
                  </a:lnTo>
                  <a:lnTo>
                    <a:pt x="17693" y="9510"/>
                  </a:lnTo>
                  <a:lnTo>
                    <a:pt x="16483" y="10086"/>
                  </a:lnTo>
                  <a:lnTo>
                    <a:pt x="14120" y="11066"/>
                  </a:lnTo>
                  <a:lnTo>
                    <a:pt x="11642" y="12218"/>
                  </a:lnTo>
                  <a:lnTo>
                    <a:pt x="9164" y="13428"/>
                  </a:lnTo>
                  <a:lnTo>
                    <a:pt x="7953" y="14062"/>
                  </a:lnTo>
                  <a:lnTo>
                    <a:pt x="6743" y="14696"/>
                  </a:lnTo>
                  <a:lnTo>
                    <a:pt x="5533" y="15388"/>
                  </a:lnTo>
                  <a:lnTo>
                    <a:pt x="4380" y="16137"/>
                  </a:lnTo>
                  <a:lnTo>
                    <a:pt x="3343" y="16829"/>
                  </a:lnTo>
                  <a:lnTo>
                    <a:pt x="2363" y="17578"/>
                  </a:lnTo>
                  <a:lnTo>
                    <a:pt x="1902" y="18039"/>
                  </a:lnTo>
                  <a:lnTo>
                    <a:pt x="1499" y="18442"/>
                  </a:lnTo>
                  <a:lnTo>
                    <a:pt x="1095" y="18904"/>
                  </a:lnTo>
                  <a:lnTo>
                    <a:pt x="749" y="19422"/>
                  </a:lnTo>
                  <a:lnTo>
                    <a:pt x="461" y="19883"/>
                  </a:lnTo>
                  <a:lnTo>
                    <a:pt x="231" y="20344"/>
                  </a:lnTo>
                  <a:lnTo>
                    <a:pt x="58" y="20863"/>
                  </a:lnTo>
                  <a:lnTo>
                    <a:pt x="0" y="21382"/>
                  </a:lnTo>
                  <a:lnTo>
                    <a:pt x="115" y="22189"/>
                  </a:lnTo>
                  <a:lnTo>
                    <a:pt x="231" y="22650"/>
                  </a:lnTo>
                  <a:lnTo>
                    <a:pt x="288" y="22823"/>
                  </a:lnTo>
                  <a:lnTo>
                    <a:pt x="404" y="22823"/>
                  </a:lnTo>
                  <a:lnTo>
                    <a:pt x="346" y="22765"/>
                  </a:lnTo>
                  <a:lnTo>
                    <a:pt x="288" y="22592"/>
                  </a:lnTo>
                  <a:lnTo>
                    <a:pt x="288" y="22073"/>
                  </a:lnTo>
                  <a:lnTo>
                    <a:pt x="288" y="21094"/>
                  </a:lnTo>
                  <a:lnTo>
                    <a:pt x="461" y="20632"/>
                  </a:lnTo>
                  <a:lnTo>
                    <a:pt x="692" y="20171"/>
                  </a:lnTo>
                  <a:lnTo>
                    <a:pt x="980" y="19710"/>
                  </a:lnTo>
                  <a:lnTo>
                    <a:pt x="1268" y="19307"/>
                  </a:lnTo>
                  <a:lnTo>
                    <a:pt x="1672" y="18846"/>
                  </a:lnTo>
                  <a:lnTo>
                    <a:pt x="2133" y="18442"/>
                  </a:lnTo>
                  <a:lnTo>
                    <a:pt x="3112" y="17693"/>
                  </a:lnTo>
                  <a:lnTo>
                    <a:pt x="4092" y="17002"/>
                  </a:lnTo>
                  <a:lnTo>
                    <a:pt x="5129" y="16425"/>
                  </a:lnTo>
                  <a:lnTo>
                    <a:pt x="6340" y="15734"/>
                  </a:lnTo>
                  <a:lnTo>
                    <a:pt x="7550" y="15100"/>
                  </a:lnTo>
                  <a:lnTo>
                    <a:pt x="10028" y="13947"/>
                  </a:lnTo>
                  <a:lnTo>
                    <a:pt x="12506" y="12852"/>
                  </a:lnTo>
                  <a:lnTo>
                    <a:pt x="15042" y="11815"/>
                  </a:lnTo>
                  <a:lnTo>
                    <a:pt x="17290" y="10835"/>
                  </a:lnTo>
                  <a:lnTo>
                    <a:pt x="18385" y="10374"/>
                  </a:lnTo>
                  <a:lnTo>
                    <a:pt x="19537" y="9855"/>
                  </a:lnTo>
                  <a:lnTo>
                    <a:pt x="20632" y="9279"/>
                  </a:lnTo>
                  <a:lnTo>
                    <a:pt x="21670" y="8703"/>
                  </a:lnTo>
                  <a:lnTo>
                    <a:pt x="22707" y="8011"/>
                  </a:lnTo>
                  <a:lnTo>
                    <a:pt x="23687" y="7262"/>
                  </a:lnTo>
                  <a:lnTo>
                    <a:pt x="24494" y="6455"/>
                  </a:lnTo>
                  <a:lnTo>
                    <a:pt x="25243" y="5648"/>
                  </a:lnTo>
                  <a:lnTo>
                    <a:pt x="25934" y="4726"/>
                  </a:lnTo>
                  <a:lnTo>
                    <a:pt x="26223" y="4207"/>
                  </a:lnTo>
                  <a:lnTo>
                    <a:pt x="26453" y="3689"/>
                  </a:lnTo>
                  <a:lnTo>
                    <a:pt x="26799" y="2882"/>
                  </a:lnTo>
                  <a:lnTo>
                    <a:pt x="26972" y="2421"/>
                  </a:lnTo>
                  <a:lnTo>
                    <a:pt x="27145" y="1844"/>
                  </a:lnTo>
                  <a:lnTo>
                    <a:pt x="27202" y="1326"/>
                  </a:lnTo>
                  <a:lnTo>
                    <a:pt x="27260" y="807"/>
                  </a:lnTo>
                  <a:lnTo>
                    <a:pt x="27202" y="346"/>
                  </a:lnTo>
                  <a:lnTo>
                    <a:pt x="27087" y="173"/>
                  </a:lnTo>
                  <a:lnTo>
                    <a:pt x="26972" y="0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4;p72"/>
            <p:cNvSpPr/>
            <p:nvPr/>
          </p:nvSpPr>
          <p:spPr>
            <a:xfrm>
              <a:off x="3048525" y="3075050"/>
              <a:ext cx="183000" cy="211825"/>
            </a:xfrm>
            <a:custGeom>
              <a:avLst/>
              <a:gdLst/>
              <a:ahLst/>
              <a:cxnLst/>
              <a:rect l="l" t="t" r="r" b="b"/>
              <a:pathLst>
                <a:path w="7320" h="8473" extrusionOk="0">
                  <a:moveTo>
                    <a:pt x="980" y="0"/>
                  </a:moveTo>
                  <a:lnTo>
                    <a:pt x="635" y="116"/>
                  </a:lnTo>
                  <a:lnTo>
                    <a:pt x="289" y="289"/>
                  </a:lnTo>
                  <a:lnTo>
                    <a:pt x="58" y="519"/>
                  </a:lnTo>
                  <a:lnTo>
                    <a:pt x="1" y="634"/>
                  </a:lnTo>
                  <a:lnTo>
                    <a:pt x="1" y="692"/>
                  </a:lnTo>
                  <a:lnTo>
                    <a:pt x="116" y="865"/>
                  </a:lnTo>
                  <a:lnTo>
                    <a:pt x="289" y="1038"/>
                  </a:lnTo>
                  <a:lnTo>
                    <a:pt x="750" y="1268"/>
                  </a:lnTo>
                  <a:lnTo>
                    <a:pt x="1153" y="1384"/>
                  </a:lnTo>
                  <a:lnTo>
                    <a:pt x="1960" y="1672"/>
                  </a:lnTo>
                  <a:lnTo>
                    <a:pt x="2709" y="2075"/>
                  </a:lnTo>
                  <a:lnTo>
                    <a:pt x="3459" y="2479"/>
                  </a:lnTo>
                  <a:lnTo>
                    <a:pt x="4208" y="2940"/>
                  </a:lnTo>
                  <a:lnTo>
                    <a:pt x="4899" y="3458"/>
                  </a:lnTo>
                  <a:lnTo>
                    <a:pt x="5476" y="4035"/>
                  </a:lnTo>
                  <a:lnTo>
                    <a:pt x="5764" y="4380"/>
                  </a:lnTo>
                  <a:lnTo>
                    <a:pt x="5994" y="4726"/>
                  </a:lnTo>
                  <a:lnTo>
                    <a:pt x="6225" y="5072"/>
                  </a:lnTo>
                  <a:lnTo>
                    <a:pt x="6398" y="5475"/>
                  </a:lnTo>
                  <a:lnTo>
                    <a:pt x="6513" y="6052"/>
                  </a:lnTo>
                  <a:lnTo>
                    <a:pt x="6628" y="7089"/>
                  </a:lnTo>
                  <a:lnTo>
                    <a:pt x="6744" y="8069"/>
                  </a:lnTo>
                  <a:lnTo>
                    <a:pt x="6744" y="8472"/>
                  </a:lnTo>
                  <a:lnTo>
                    <a:pt x="6801" y="8472"/>
                  </a:lnTo>
                  <a:lnTo>
                    <a:pt x="6859" y="8415"/>
                  </a:lnTo>
                  <a:lnTo>
                    <a:pt x="6974" y="8242"/>
                  </a:lnTo>
                  <a:lnTo>
                    <a:pt x="7089" y="7896"/>
                  </a:lnTo>
                  <a:lnTo>
                    <a:pt x="7147" y="7435"/>
                  </a:lnTo>
                  <a:lnTo>
                    <a:pt x="7262" y="6628"/>
                  </a:lnTo>
                  <a:lnTo>
                    <a:pt x="7320" y="6167"/>
                  </a:lnTo>
                  <a:lnTo>
                    <a:pt x="7320" y="5706"/>
                  </a:lnTo>
                  <a:lnTo>
                    <a:pt x="7205" y="5303"/>
                  </a:lnTo>
                  <a:lnTo>
                    <a:pt x="7089" y="4842"/>
                  </a:lnTo>
                  <a:lnTo>
                    <a:pt x="6974" y="4438"/>
                  </a:lnTo>
                  <a:lnTo>
                    <a:pt x="6801" y="4035"/>
                  </a:lnTo>
                  <a:lnTo>
                    <a:pt x="6571" y="3631"/>
                  </a:lnTo>
                  <a:lnTo>
                    <a:pt x="6052" y="2940"/>
                  </a:lnTo>
                  <a:lnTo>
                    <a:pt x="5591" y="2363"/>
                  </a:lnTo>
                  <a:lnTo>
                    <a:pt x="4957" y="1787"/>
                  </a:lnTo>
                  <a:lnTo>
                    <a:pt x="4265" y="1211"/>
                  </a:lnTo>
                  <a:lnTo>
                    <a:pt x="3459" y="692"/>
                  </a:lnTo>
                  <a:lnTo>
                    <a:pt x="3055" y="461"/>
                  </a:lnTo>
                  <a:lnTo>
                    <a:pt x="2594" y="231"/>
                  </a:lnTo>
                  <a:lnTo>
                    <a:pt x="2191" y="116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5;p72"/>
            <p:cNvSpPr/>
            <p:nvPr/>
          </p:nvSpPr>
          <p:spPr>
            <a:xfrm>
              <a:off x="2182600" y="3096650"/>
              <a:ext cx="534575" cy="916375"/>
            </a:xfrm>
            <a:custGeom>
              <a:avLst/>
              <a:gdLst/>
              <a:ahLst/>
              <a:cxnLst/>
              <a:rect l="l" t="t" r="r" b="b"/>
              <a:pathLst>
                <a:path w="21383" h="36655" extrusionOk="0">
                  <a:moveTo>
                    <a:pt x="10317" y="1"/>
                  </a:moveTo>
                  <a:lnTo>
                    <a:pt x="10317" y="28644"/>
                  </a:lnTo>
                  <a:lnTo>
                    <a:pt x="9741" y="28471"/>
                  </a:lnTo>
                  <a:lnTo>
                    <a:pt x="9107" y="28298"/>
                  </a:lnTo>
                  <a:lnTo>
                    <a:pt x="8473" y="28241"/>
                  </a:lnTo>
                  <a:lnTo>
                    <a:pt x="7781" y="28183"/>
                  </a:lnTo>
                  <a:lnTo>
                    <a:pt x="6917" y="28241"/>
                  </a:lnTo>
                  <a:lnTo>
                    <a:pt x="6052" y="28356"/>
                  </a:lnTo>
                  <a:lnTo>
                    <a:pt x="5418" y="28529"/>
                  </a:lnTo>
                  <a:lnTo>
                    <a:pt x="4842" y="28702"/>
                  </a:lnTo>
                  <a:lnTo>
                    <a:pt x="4208" y="28875"/>
                  </a:lnTo>
                  <a:lnTo>
                    <a:pt x="3689" y="29105"/>
                  </a:lnTo>
                  <a:lnTo>
                    <a:pt x="3171" y="29393"/>
                  </a:lnTo>
                  <a:lnTo>
                    <a:pt x="2652" y="29681"/>
                  </a:lnTo>
                  <a:lnTo>
                    <a:pt x="2191" y="30027"/>
                  </a:lnTo>
                  <a:lnTo>
                    <a:pt x="1788" y="30373"/>
                  </a:lnTo>
                  <a:lnTo>
                    <a:pt x="1384" y="30719"/>
                  </a:lnTo>
                  <a:lnTo>
                    <a:pt x="1038" y="31065"/>
                  </a:lnTo>
                  <a:lnTo>
                    <a:pt x="750" y="31468"/>
                  </a:lnTo>
                  <a:lnTo>
                    <a:pt x="462" y="31871"/>
                  </a:lnTo>
                  <a:lnTo>
                    <a:pt x="289" y="32275"/>
                  </a:lnTo>
                  <a:lnTo>
                    <a:pt x="116" y="32678"/>
                  </a:lnTo>
                  <a:lnTo>
                    <a:pt x="59" y="33139"/>
                  </a:lnTo>
                  <a:lnTo>
                    <a:pt x="1" y="33543"/>
                  </a:lnTo>
                  <a:lnTo>
                    <a:pt x="59" y="33889"/>
                  </a:lnTo>
                  <a:lnTo>
                    <a:pt x="116" y="34177"/>
                  </a:lnTo>
                  <a:lnTo>
                    <a:pt x="231" y="34522"/>
                  </a:lnTo>
                  <a:lnTo>
                    <a:pt x="347" y="34811"/>
                  </a:lnTo>
                  <a:lnTo>
                    <a:pt x="520" y="35099"/>
                  </a:lnTo>
                  <a:lnTo>
                    <a:pt x="750" y="35329"/>
                  </a:lnTo>
                  <a:lnTo>
                    <a:pt x="981" y="35560"/>
                  </a:lnTo>
                  <a:lnTo>
                    <a:pt x="1269" y="35790"/>
                  </a:lnTo>
                  <a:lnTo>
                    <a:pt x="1903" y="36136"/>
                  </a:lnTo>
                  <a:lnTo>
                    <a:pt x="2652" y="36424"/>
                  </a:lnTo>
                  <a:lnTo>
                    <a:pt x="3516" y="36597"/>
                  </a:lnTo>
                  <a:lnTo>
                    <a:pt x="4496" y="36655"/>
                  </a:lnTo>
                  <a:lnTo>
                    <a:pt x="5361" y="36655"/>
                  </a:lnTo>
                  <a:lnTo>
                    <a:pt x="6225" y="36482"/>
                  </a:lnTo>
                  <a:lnTo>
                    <a:pt x="6859" y="36367"/>
                  </a:lnTo>
                  <a:lnTo>
                    <a:pt x="7435" y="36194"/>
                  </a:lnTo>
                  <a:lnTo>
                    <a:pt x="8012" y="35963"/>
                  </a:lnTo>
                  <a:lnTo>
                    <a:pt x="8588" y="35733"/>
                  </a:lnTo>
                  <a:lnTo>
                    <a:pt x="9107" y="35445"/>
                  </a:lnTo>
                  <a:lnTo>
                    <a:pt x="9625" y="35156"/>
                  </a:lnTo>
                  <a:lnTo>
                    <a:pt x="10086" y="34868"/>
                  </a:lnTo>
                  <a:lnTo>
                    <a:pt x="10490" y="34522"/>
                  </a:lnTo>
                  <a:lnTo>
                    <a:pt x="10893" y="34119"/>
                  </a:lnTo>
                  <a:lnTo>
                    <a:pt x="11239" y="33773"/>
                  </a:lnTo>
                  <a:lnTo>
                    <a:pt x="11527" y="33370"/>
                  </a:lnTo>
                  <a:lnTo>
                    <a:pt x="11758" y="32966"/>
                  </a:lnTo>
                  <a:lnTo>
                    <a:pt x="11988" y="32563"/>
                  </a:lnTo>
                  <a:lnTo>
                    <a:pt x="12104" y="32160"/>
                  </a:lnTo>
                  <a:lnTo>
                    <a:pt x="12219" y="31756"/>
                  </a:lnTo>
                  <a:lnTo>
                    <a:pt x="12219" y="31295"/>
                  </a:lnTo>
                  <a:lnTo>
                    <a:pt x="12219" y="11815"/>
                  </a:lnTo>
                  <a:lnTo>
                    <a:pt x="12738" y="12046"/>
                  </a:lnTo>
                  <a:lnTo>
                    <a:pt x="12795" y="12046"/>
                  </a:lnTo>
                  <a:lnTo>
                    <a:pt x="13372" y="12277"/>
                  </a:lnTo>
                  <a:lnTo>
                    <a:pt x="14005" y="12449"/>
                  </a:lnTo>
                  <a:lnTo>
                    <a:pt x="15331" y="12738"/>
                  </a:lnTo>
                  <a:lnTo>
                    <a:pt x="17002" y="13083"/>
                  </a:lnTo>
                  <a:lnTo>
                    <a:pt x="17752" y="13314"/>
                  </a:lnTo>
                  <a:lnTo>
                    <a:pt x="18501" y="13602"/>
                  </a:lnTo>
                  <a:lnTo>
                    <a:pt x="19135" y="14006"/>
                  </a:lnTo>
                  <a:lnTo>
                    <a:pt x="19423" y="14178"/>
                  </a:lnTo>
                  <a:lnTo>
                    <a:pt x="19711" y="14467"/>
                  </a:lnTo>
                  <a:lnTo>
                    <a:pt x="19942" y="14697"/>
                  </a:lnTo>
                  <a:lnTo>
                    <a:pt x="20114" y="15043"/>
                  </a:lnTo>
                  <a:lnTo>
                    <a:pt x="20287" y="15389"/>
                  </a:lnTo>
                  <a:lnTo>
                    <a:pt x="20460" y="15734"/>
                  </a:lnTo>
                  <a:lnTo>
                    <a:pt x="20921" y="17406"/>
                  </a:lnTo>
                  <a:lnTo>
                    <a:pt x="21267" y="15734"/>
                  </a:lnTo>
                  <a:lnTo>
                    <a:pt x="21325" y="15446"/>
                  </a:lnTo>
                  <a:lnTo>
                    <a:pt x="21382" y="14928"/>
                  </a:lnTo>
                  <a:lnTo>
                    <a:pt x="21382" y="14121"/>
                  </a:lnTo>
                  <a:lnTo>
                    <a:pt x="21325" y="13141"/>
                  </a:lnTo>
                  <a:lnTo>
                    <a:pt x="21209" y="12565"/>
                  </a:lnTo>
                  <a:lnTo>
                    <a:pt x="21094" y="12046"/>
                  </a:lnTo>
                  <a:lnTo>
                    <a:pt x="20921" y="11470"/>
                  </a:lnTo>
                  <a:lnTo>
                    <a:pt x="20633" y="10893"/>
                  </a:lnTo>
                  <a:lnTo>
                    <a:pt x="20345" y="10375"/>
                  </a:lnTo>
                  <a:lnTo>
                    <a:pt x="19942" y="9798"/>
                  </a:lnTo>
                  <a:lnTo>
                    <a:pt x="19480" y="9337"/>
                  </a:lnTo>
                  <a:lnTo>
                    <a:pt x="18962" y="8819"/>
                  </a:lnTo>
                  <a:lnTo>
                    <a:pt x="17809" y="7954"/>
                  </a:lnTo>
                  <a:lnTo>
                    <a:pt x="16599" y="6974"/>
                  </a:lnTo>
                  <a:lnTo>
                    <a:pt x="15389" y="5937"/>
                  </a:lnTo>
                  <a:lnTo>
                    <a:pt x="14294" y="4900"/>
                  </a:lnTo>
                  <a:lnTo>
                    <a:pt x="13199" y="3862"/>
                  </a:lnTo>
                  <a:lnTo>
                    <a:pt x="12334" y="2940"/>
                  </a:lnTo>
                  <a:lnTo>
                    <a:pt x="11585" y="2076"/>
                  </a:lnTo>
                  <a:lnTo>
                    <a:pt x="11066" y="1384"/>
                  </a:lnTo>
                  <a:lnTo>
                    <a:pt x="10317" y="1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6;p72"/>
            <p:cNvSpPr/>
            <p:nvPr/>
          </p:nvSpPr>
          <p:spPr>
            <a:xfrm>
              <a:off x="2172525" y="3057750"/>
              <a:ext cx="556175" cy="966800"/>
            </a:xfrm>
            <a:custGeom>
              <a:avLst/>
              <a:gdLst/>
              <a:ahLst/>
              <a:cxnLst/>
              <a:rect l="l" t="t" r="r" b="b"/>
              <a:pathLst>
                <a:path w="22247" h="38672" extrusionOk="0">
                  <a:moveTo>
                    <a:pt x="11123" y="3171"/>
                  </a:moveTo>
                  <a:lnTo>
                    <a:pt x="11642" y="3920"/>
                  </a:lnTo>
                  <a:lnTo>
                    <a:pt x="12391" y="4784"/>
                  </a:lnTo>
                  <a:lnTo>
                    <a:pt x="13313" y="5706"/>
                  </a:lnTo>
                  <a:lnTo>
                    <a:pt x="14351" y="6744"/>
                  </a:lnTo>
                  <a:lnTo>
                    <a:pt x="15503" y="7781"/>
                  </a:lnTo>
                  <a:lnTo>
                    <a:pt x="16714" y="8819"/>
                  </a:lnTo>
                  <a:lnTo>
                    <a:pt x="17924" y="9856"/>
                  </a:lnTo>
                  <a:lnTo>
                    <a:pt x="19077" y="10720"/>
                  </a:lnTo>
                  <a:lnTo>
                    <a:pt x="19595" y="11181"/>
                  </a:lnTo>
                  <a:lnTo>
                    <a:pt x="20056" y="11700"/>
                  </a:lnTo>
                  <a:lnTo>
                    <a:pt x="20402" y="12161"/>
                  </a:lnTo>
                  <a:lnTo>
                    <a:pt x="20690" y="12738"/>
                  </a:lnTo>
                  <a:lnTo>
                    <a:pt x="20921" y="13256"/>
                  </a:lnTo>
                  <a:lnTo>
                    <a:pt x="21094" y="13775"/>
                  </a:lnTo>
                  <a:lnTo>
                    <a:pt x="21209" y="14294"/>
                  </a:lnTo>
                  <a:lnTo>
                    <a:pt x="21324" y="14812"/>
                  </a:lnTo>
                  <a:lnTo>
                    <a:pt x="21382" y="15734"/>
                  </a:lnTo>
                  <a:lnTo>
                    <a:pt x="21324" y="16484"/>
                  </a:lnTo>
                  <a:lnTo>
                    <a:pt x="21267" y="17175"/>
                  </a:lnTo>
                  <a:lnTo>
                    <a:pt x="21036" y="16599"/>
                  </a:lnTo>
                  <a:lnTo>
                    <a:pt x="20748" y="16080"/>
                  </a:lnTo>
                  <a:lnTo>
                    <a:pt x="20402" y="15677"/>
                  </a:lnTo>
                  <a:lnTo>
                    <a:pt x="19999" y="15331"/>
                  </a:lnTo>
                  <a:lnTo>
                    <a:pt x="19480" y="14985"/>
                  </a:lnTo>
                  <a:lnTo>
                    <a:pt x="19019" y="14755"/>
                  </a:lnTo>
                  <a:lnTo>
                    <a:pt x="18443" y="14524"/>
                  </a:lnTo>
                  <a:lnTo>
                    <a:pt x="17866" y="14351"/>
                  </a:lnTo>
                  <a:lnTo>
                    <a:pt x="16714" y="14063"/>
                  </a:lnTo>
                  <a:lnTo>
                    <a:pt x="15503" y="13775"/>
                  </a:lnTo>
                  <a:lnTo>
                    <a:pt x="14408" y="13544"/>
                  </a:lnTo>
                  <a:lnTo>
                    <a:pt x="13832" y="13371"/>
                  </a:lnTo>
                  <a:lnTo>
                    <a:pt x="13371" y="13199"/>
                  </a:lnTo>
                  <a:lnTo>
                    <a:pt x="12218" y="12738"/>
                  </a:lnTo>
                  <a:lnTo>
                    <a:pt x="12218" y="32851"/>
                  </a:lnTo>
                  <a:lnTo>
                    <a:pt x="12161" y="33255"/>
                  </a:lnTo>
                  <a:lnTo>
                    <a:pt x="12103" y="33658"/>
                  </a:lnTo>
                  <a:lnTo>
                    <a:pt x="11930" y="34004"/>
                  </a:lnTo>
                  <a:lnTo>
                    <a:pt x="11757" y="34407"/>
                  </a:lnTo>
                  <a:lnTo>
                    <a:pt x="11527" y="34753"/>
                  </a:lnTo>
                  <a:lnTo>
                    <a:pt x="11239" y="35099"/>
                  </a:lnTo>
                  <a:lnTo>
                    <a:pt x="10893" y="35445"/>
                  </a:lnTo>
                  <a:lnTo>
                    <a:pt x="10547" y="35790"/>
                  </a:lnTo>
                  <a:lnTo>
                    <a:pt x="10144" y="36078"/>
                  </a:lnTo>
                  <a:lnTo>
                    <a:pt x="9683" y="36367"/>
                  </a:lnTo>
                  <a:lnTo>
                    <a:pt x="8761" y="36885"/>
                  </a:lnTo>
                  <a:lnTo>
                    <a:pt x="8242" y="37116"/>
                  </a:lnTo>
                  <a:lnTo>
                    <a:pt x="7666" y="37346"/>
                  </a:lnTo>
                  <a:lnTo>
                    <a:pt x="7089" y="37519"/>
                  </a:lnTo>
                  <a:lnTo>
                    <a:pt x="6513" y="37635"/>
                  </a:lnTo>
                  <a:lnTo>
                    <a:pt x="5706" y="37750"/>
                  </a:lnTo>
                  <a:lnTo>
                    <a:pt x="4899" y="37807"/>
                  </a:lnTo>
                  <a:lnTo>
                    <a:pt x="4035" y="37750"/>
                  </a:lnTo>
                  <a:lnTo>
                    <a:pt x="3286" y="37577"/>
                  </a:lnTo>
                  <a:lnTo>
                    <a:pt x="2594" y="37346"/>
                  </a:lnTo>
                  <a:lnTo>
                    <a:pt x="2018" y="37058"/>
                  </a:lnTo>
                  <a:lnTo>
                    <a:pt x="1499" y="36655"/>
                  </a:lnTo>
                  <a:lnTo>
                    <a:pt x="1326" y="36424"/>
                  </a:lnTo>
                  <a:lnTo>
                    <a:pt x="1153" y="36194"/>
                  </a:lnTo>
                  <a:lnTo>
                    <a:pt x="1038" y="35963"/>
                  </a:lnTo>
                  <a:lnTo>
                    <a:pt x="923" y="35675"/>
                  </a:lnTo>
                  <a:lnTo>
                    <a:pt x="865" y="35387"/>
                  </a:lnTo>
                  <a:lnTo>
                    <a:pt x="865" y="35099"/>
                  </a:lnTo>
                  <a:lnTo>
                    <a:pt x="865" y="34695"/>
                  </a:lnTo>
                  <a:lnTo>
                    <a:pt x="980" y="34350"/>
                  </a:lnTo>
                  <a:lnTo>
                    <a:pt x="1096" y="33946"/>
                  </a:lnTo>
                  <a:lnTo>
                    <a:pt x="1326" y="33600"/>
                  </a:lnTo>
                  <a:lnTo>
                    <a:pt x="1557" y="33197"/>
                  </a:lnTo>
                  <a:lnTo>
                    <a:pt x="1845" y="32851"/>
                  </a:lnTo>
                  <a:lnTo>
                    <a:pt x="2133" y="32505"/>
                  </a:lnTo>
                  <a:lnTo>
                    <a:pt x="2536" y="32160"/>
                  </a:lnTo>
                  <a:lnTo>
                    <a:pt x="2940" y="31871"/>
                  </a:lnTo>
                  <a:lnTo>
                    <a:pt x="3343" y="31583"/>
                  </a:lnTo>
                  <a:lnTo>
                    <a:pt x="4323" y="31065"/>
                  </a:lnTo>
                  <a:lnTo>
                    <a:pt x="4842" y="30834"/>
                  </a:lnTo>
                  <a:lnTo>
                    <a:pt x="5360" y="30661"/>
                  </a:lnTo>
                  <a:lnTo>
                    <a:pt x="5937" y="30488"/>
                  </a:lnTo>
                  <a:lnTo>
                    <a:pt x="6513" y="30315"/>
                  </a:lnTo>
                  <a:lnTo>
                    <a:pt x="7377" y="30200"/>
                  </a:lnTo>
                  <a:lnTo>
                    <a:pt x="9049" y="30200"/>
                  </a:lnTo>
                  <a:lnTo>
                    <a:pt x="9856" y="30373"/>
                  </a:lnTo>
                  <a:lnTo>
                    <a:pt x="10547" y="30603"/>
                  </a:lnTo>
                  <a:lnTo>
                    <a:pt x="11123" y="30949"/>
                  </a:lnTo>
                  <a:lnTo>
                    <a:pt x="11123" y="3171"/>
                  </a:lnTo>
                  <a:close/>
                  <a:moveTo>
                    <a:pt x="10259" y="1"/>
                  </a:moveTo>
                  <a:lnTo>
                    <a:pt x="10259" y="3171"/>
                  </a:lnTo>
                  <a:lnTo>
                    <a:pt x="10259" y="29624"/>
                  </a:lnTo>
                  <a:lnTo>
                    <a:pt x="9798" y="29451"/>
                  </a:lnTo>
                  <a:lnTo>
                    <a:pt x="9279" y="29393"/>
                  </a:lnTo>
                  <a:lnTo>
                    <a:pt x="8761" y="29336"/>
                  </a:lnTo>
                  <a:lnTo>
                    <a:pt x="7262" y="29336"/>
                  </a:lnTo>
                  <a:lnTo>
                    <a:pt x="6340" y="29508"/>
                  </a:lnTo>
                  <a:lnTo>
                    <a:pt x="5706" y="29624"/>
                  </a:lnTo>
                  <a:lnTo>
                    <a:pt x="5072" y="29854"/>
                  </a:lnTo>
                  <a:lnTo>
                    <a:pt x="4438" y="30085"/>
                  </a:lnTo>
                  <a:lnTo>
                    <a:pt x="3862" y="30315"/>
                  </a:lnTo>
                  <a:lnTo>
                    <a:pt x="3286" y="30603"/>
                  </a:lnTo>
                  <a:lnTo>
                    <a:pt x="2767" y="30949"/>
                  </a:lnTo>
                  <a:lnTo>
                    <a:pt x="2306" y="31295"/>
                  </a:lnTo>
                  <a:lnTo>
                    <a:pt x="1845" y="31641"/>
                  </a:lnTo>
                  <a:lnTo>
                    <a:pt x="1441" y="32044"/>
                  </a:lnTo>
                  <a:lnTo>
                    <a:pt x="1096" y="32448"/>
                  </a:lnTo>
                  <a:lnTo>
                    <a:pt x="750" y="32851"/>
                  </a:lnTo>
                  <a:lnTo>
                    <a:pt x="462" y="33255"/>
                  </a:lnTo>
                  <a:lnTo>
                    <a:pt x="289" y="33716"/>
                  </a:lnTo>
                  <a:lnTo>
                    <a:pt x="116" y="34177"/>
                  </a:lnTo>
                  <a:lnTo>
                    <a:pt x="58" y="34638"/>
                  </a:lnTo>
                  <a:lnTo>
                    <a:pt x="1" y="35099"/>
                  </a:lnTo>
                  <a:lnTo>
                    <a:pt x="1" y="35502"/>
                  </a:lnTo>
                  <a:lnTo>
                    <a:pt x="116" y="35848"/>
                  </a:lnTo>
                  <a:lnTo>
                    <a:pt x="173" y="36194"/>
                  </a:lnTo>
                  <a:lnTo>
                    <a:pt x="346" y="36540"/>
                  </a:lnTo>
                  <a:lnTo>
                    <a:pt x="577" y="36828"/>
                  </a:lnTo>
                  <a:lnTo>
                    <a:pt x="807" y="37116"/>
                  </a:lnTo>
                  <a:lnTo>
                    <a:pt x="1038" y="37404"/>
                  </a:lnTo>
                  <a:lnTo>
                    <a:pt x="1384" y="37635"/>
                  </a:lnTo>
                  <a:lnTo>
                    <a:pt x="1729" y="37865"/>
                  </a:lnTo>
                  <a:lnTo>
                    <a:pt x="2075" y="38096"/>
                  </a:lnTo>
                  <a:lnTo>
                    <a:pt x="2479" y="38269"/>
                  </a:lnTo>
                  <a:lnTo>
                    <a:pt x="2882" y="38384"/>
                  </a:lnTo>
                  <a:lnTo>
                    <a:pt x="3343" y="38499"/>
                  </a:lnTo>
                  <a:lnTo>
                    <a:pt x="3862" y="38614"/>
                  </a:lnTo>
                  <a:lnTo>
                    <a:pt x="4381" y="38614"/>
                  </a:lnTo>
                  <a:lnTo>
                    <a:pt x="4899" y="38672"/>
                  </a:lnTo>
                  <a:lnTo>
                    <a:pt x="5764" y="38614"/>
                  </a:lnTo>
                  <a:lnTo>
                    <a:pt x="6686" y="38499"/>
                  </a:lnTo>
                  <a:lnTo>
                    <a:pt x="7377" y="38326"/>
                  </a:lnTo>
                  <a:lnTo>
                    <a:pt x="8011" y="38153"/>
                  </a:lnTo>
                  <a:lnTo>
                    <a:pt x="8588" y="37923"/>
                  </a:lnTo>
                  <a:lnTo>
                    <a:pt x="9222" y="37635"/>
                  </a:lnTo>
                  <a:lnTo>
                    <a:pt x="9740" y="37346"/>
                  </a:lnTo>
                  <a:lnTo>
                    <a:pt x="10259" y="37058"/>
                  </a:lnTo>
                  <a:lnTo>
                    <a:pt x="10778" y="36712"/>
                  </a:lnTo>
                  <a:lnTo>
                    <a:pt x="11239" y="36309"/>
                  </a:lnTo>
                  <a:lnTo>
                    <a:pt x="11642" y="35963"/>
                  </a:lnTo>
                  <a:lnTo>
                    <a:pt x="11988" y="35560"/>
                  </a:lnTo>
                  <a:lnTo>
                    <a:pt x="12334" y="35099"/>
                  </a:lnTo>
                  <a:lnTo>
                    <a:pt x="12564" y="34695"/>
                  </a:lnTo>
                  <a:lnTo>
                    <a:pt x="12795" y="34234"/>
                  </a:lnTo>
                  <a:lnTo>
                    <a:pt x="12910" y="33773"/>
                  </a:lnTo>
                  <a:lnTo>
                    <a:pt x="13025" y="33312"/>
                  </a:lnTo>
                  <a:lnTo>
                    <a:pt x="13083" y="32851"/>
                  </a:lnTo>
                  <a:lnTo>
                    <a:pt x="13083" y="14005"/>
                  </a:lnTo>
                  <a:lnTo>
                    <a:pt x="13659" y="14236"/>
                  </a:lnTo>
                  <a:lnTo>
                    <a:pt x="14293" y="14409"/>
                  </a:lnTo>
                  <a:lnTo>
                    <a:pt x="15676" y="14697"/>
                  </a:lnTo>
                  <a:lnTo>
                    <a:pt x="17405" y="15100"/>
                  </a:lnTo>
                  <a:lnTo>
                    <a:pt x="18155" y="15331"/>
                  </a:lnTo>
                  <a:lnTo>
                    <a:pt x="18846" y="15619"/>
                  </a:lnTo>
                  <a:lnTo>
                    <a:pt x="19365" y="15965"/>
                  </a:lnTo>
                  <a:lnTo>
                    <a:pt x="19826" y="16368"/>
                  </a:lnTo>
                  <a:lnTo>
                    <a:pt x="19999" y="16599"/>
                  </a:lnTo>
                  <a:lnTo>
                    <a:pt x="20172" y="16829"/>
                  </a:lnTo>
                  <a:lnTo>
                    <a:pt x="20345" y="17118"/>
                  </a:lnTo>
                  <a:lnTo>
                    <a:pt x="20402" y="17406"/>
                  </a:lnTo>
                  <a:lnTo>
                    <a:pt x="21382" y="20748"/>
                  </a:lnTo>
                  <a:lnTo>
                    <a:pt x="22073" y="17348"/>
                  </a:lnTo>
                  <a:lnTo>
                    <a:pt x="22131" y="17118"/>
                  </a:lnTo>
                  <a:lnTo>
                    <a:pt x="22189" y="16484"/>
                  </a:lnTo>
                  <a:lnTo>
                    <a:pt x="22246" y="15619"/>
                  </a:lnTo>
                  <a:lnTo>
                    <a:pt x="22131" y="14582"/>
                  </a:lnTo>
                  <a:lnTo>
                    <a:pt x="22073" y="14063"/>
                  </a:lnTo>
                  <a:lnTo>
                    <a:pt x="21901" y="13429"/>
                  </a:lnTo>
                  <a:lnTo>
                    <a:pt x="21728" y="12853"/>
                  </a:lnTo>
                  <a:lnTo>
                    <a:pt x="21440" y="12276"/>
                  </a:lnTo>
                  <a:lnTo>
                    <a:pt x="21094" y="11700"/>
                  </a:lnTo>
                  <a:lnTo>
                    <a:pt x="20690" y="11124"/>
                  </a:lnTo>
                  <a:lnTo>
                    <a:pt x="20172" y="10548"/>
                  </a:lnTo>
                  <a:lnTo>
                    <a:pt x="19595" y="10029"/>
                  </a:lnTo>
                  <a:lnTo>
                    <a:pt x="18443" y="9164"/>
                  </a:lnTo>
                  <a:lnTo>
                    <a:pt x="17290" y="8185"/>
                  </a:lnTo>
                  <a:lnTo>
                    <a:pt x="16137" y="7147"/>
                  </a:lnTo>
                  <a:lnTo>
                    <a:pt x="14985" y="6167"/>
                  </a:lnTo>
                  <a:lnTo>
                    <a:pt x="13947" y="5188"/>
                  </a:lnTo>
                  <a:lnTo>
                    <a:pt x="13083" y="4208"/>
                  </a:lnTo>
                  <a:lnTo>
                    <a:pt x="12334" y="3401"/>
                  </a:lnTo>
                  <a:lnTo>
                    <a:pt x="11873" y="2710"/>
                  </a:lnTo>
                  <a:lnTo>
                    <a:pt x="10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7;p72"/>
            <p:cNvSpPr/>
            <p:nvPr/>
          </p:nvSpPr>
          <p:spPr>
            <a:xfrm>
              <a:off x="2194125" y="3137000"/>
              <a:ext cx="512950" cy="865950"/>
            </a:xfrm>
            <a:custGeom>
              <a:avLst/>
              <a:gdLst/>
              <a:ahLst/>
              <a:cxnLst/>
              <a:rect l="l" t="t" r="r" b="b"/>
              <a:pathLst>
                <a:path w="20518" h="34638" fill="none" extrusionOk="0">
                  <a:moveTo>
                    <a:pt x="10259" y="1"/>
                  </a:moveTo>
                  <a:lnTo>
                    <a:pt x="10259" y="1"/>
                  </a:lnTo>
                  <a:lnTo>
                    <a:pt x="10778" y="750"/>
                  </a:lnTo>
                  <a:lnTo>
                    <a:pt x="11527" y="1614"/>
                  </a:lnTo>
                  <a:lnTo>
                    <a:pt x="12449" y="2536"/>
                  </a:lnTo>
                  <a:lnTo>
                    <a:pt x="13487" y="3574"/>
                  </a:lnTo>
                  <a:lnTo>
                    <a:pt x="14639" y="4611"/>
                  </a:lnTo>
                  <a:lnTo>
                    <a:pt x="15850" y="5649"/>
                  </a:lnTo>
                  <a:lnTo>
                    <a:pt x="17060" y="6686"/>
                  </a:lnTo>
                  <a:lnTo>
                    <a:pt x="18213" y="7550"/>
                  </a:lnTo>
                  <a:lnTo>
                    <a:pt x="18213" y="7550"/>
                  </a:lnTo>
                  <a:lnTo>
                    <a:pt x="18731" y="8011"/>
                  </a:lnTo>
                  <a:lnTo>
                    <a:pt x="19192" y="8530"/>
                  </a:lnTo>
                  <a:lnTo>
                    <a:pt x="19538" y="8991"/>
                  </a:lnTo>
                  <a:lnTo>
                    <a:pt x="19826" y="9568"/>
                  </a:lnTo>
                  <a:lnTo>
                    <a:pt x="20057" y="10086"/>
                  </a:lnTo>
                  <a:lnTo>
                    <a:pt x="20230" y="10605"/>
                  </a:lnTo>
                  <a:lnTo>
                    <a:pt x="20345" y="11124"/>
                  </a:lnTo>
                  <a:lnTo>
                    <a:pt x="20460" y="11642"/>
                  </a:lnTo>
                  <a:lnTo>
                    <a:pt x="20518" y="12564"/>
                  </a:lnTo>
                  <a:lnTo>
                    <a:pt x="20460" y="13314"/>
                  </a:lnTo>
                  <a:lnTo>
                    <a:pt x="20403" y="14005"/>
                  </a:lnTo>
                  <a:lnTo>
                    <a:pt x="20403" y="14005"/>
                  </a:lnTo>
                  <a:lnTo>
                    <a:pt x="20172" y="13429"/>
                  </a:lnTo>
                  <a:lnTo>
                    <a:pt x="19884" y="12910"/>
                  </a:lnTo>
                  <a:lnTo>
                    <a:pt x="19538" y="12507"/>
                  </a:lnTo>
                  <a:lnTo>
                    <a:pt x="19135" y="12161"/>
                  </a:lnTo>
                  <a:lnTo>
                    <a:pt x="18616" y="11815"/>
                  </a:lnTo>
                  <a:lnTo>
                    <a:pt x="18155" y="11585"/>
                  </a:lnTo>
                  <a:lnTo>
                    <a:pt x="17579" y="11354"/>
                  </a:lnTo>
                  <a:lnTo>
                    <a:pt x="17002" y="11181"/>
                  </a:lnTo>
                  <a:lnTo>
                    <a:pt x="15850" y="10893"/>
                  </a:lnTo>
                  <a:lnTo>
                    <a:pt x="14639" y="10605"/>
                  </a:lnTo>
                  <a:lnTo>
                    <a:pt x="13544" y="10374"/>
                  </a:lnTo>
                  <a:lnTo>
                    <a:pt x="12968" y="10201"/>
                  </a:lnTo>
                  <a:lnTo>
                    <a:pt x="12507" y="10029"/>
                  </a:lnTo>
                  <a:lnTo>
                    <a:pt x="12507" y="10029"/>
                  </a:lnTo>
                  <a:lnTo>
                    <a:pt x="11354" y="9568"/>
                  </a:lnTo>
                  <a:lnTo>
                    <a:pt x="11354" y="29681"/>
                  </a:lnTo>
                  <a:lnTo>
                    <a:pt x="11354" y="29681"/>
                  </a:lnTo>
                  <a:lnTo>
                    <a:pt x="11297" y="30085"/>
                  </a:lnTo>
                  <a:lnTo>
                    <a:pt x="11239" y="30488"/>
                  </a:lnTo>
                  <a:lnTo>
                    <a:pt x="11066" y="30834"/>
                  </a:lnTo>
                  <a:lnTo>
                    <a:pt x="10893" y="31237"/>
                  </a:lnTo>
                  <a:lnTo>
                    <a:pt x="10663" y="31583"/>
                  </a:lnTo>
                  <a:lnTo>
                    <a:pt x="10375" y="31929"/>
                  </a:lnTo>
                  <a:lnTo>
                    <a:pt x="10029" y="32275"/>
                  </a:lnTo>
                  <a:lnTo>
                    <a:pt x="9683" y="32620"/>
                  </a:lnTo>
                  <a:lnTo>
                    <a:pt x="9280" y="32908"/>
                  </a:lnTo>
                  <a:lnTo>
                    <a:pt x="8819" y="33197"/>
                  </a:lnTo>
                  <a:lnTo>
                    <a:pt x="7897" y="33715"/>
                  </a:lnTo>
                  <a:lnTo>
                    <a:pt x="7378" y="33946"/>
                  </a:lnTo>
                  <a:lnTo>
                    <a:pt x="6802" y="34176"/>
                  </a:lnTo>
                  <a:lnTo>
                    <a:pt x="6225" y="34349"/>
                  </a:lnTo>
                  <a:lnTo>
                    <a:pt x="5649" y="34465"/>
                  </a:lnTo>
                  <a:lnTo>
                    <a:pt x="5649" y="34465"/>
                  </a:lnTo>
                  <a:lnTo>
                    <a:pt x="4842" y="34580"/>
                  </a:lnTo>
                  <a:lnTo>
                    <a:pt x="4035" y="34637"/>
                  </a:lnTo>
                  <a:lnTo>
                    <a:pt x="4035" y="34637"/>
                  </a:lnTo>
                  <a:lnTo>
                    <a:pt x="3171" y="34580"/>
                  </a:lnTo>
                  <a:lnTo>
                    <a:pt x="2422" y="34407"/>
                  </a:lnTo>
                  <a:lnTo>
                    <a:pt x="1730" y="34176"/>
                  </a:lnTo>
                  <a:lnTo>
                    <a:pt x="1154" y="33888"/>
                  </a:lnTo>
                  <a:lnTo>
                    <a:pt x="635" y="33485"/>
                  </a:lnTo>
                  <a:lnTo>
                    <a:pt x="462" y="33254"/>
                  </a:lnTo>
                  <a:lnTo>
                    <a:pt x="289" y="33024"/>
                  </a:lnTo>
                  <a:lnTo>
                    <a:pt x="174" y="32793"/>
                  </a:lnTo>
                  <a:lnTo>
                    <a:pt x="59" y="32505"/>
                  </a:lnTo>
                  <a:lnTo>
                    <a:pt x="1" y="32217"/>
                  </a:lnTo>
                  <a:lnTo>
                    <a:pt x="1" y="31929"/>
                  </a:lnTo>
                  <a:lnTo>
                    <a:pt x="1" y="31929"/>
                  </a:lnTo>
                  <a:lnTo>
                    <a:pt x="1" y="31525"/>
                  </a:lnTo>
                  <a:lnTo>
                    <a:pt x="116" y="31180"/>
                  </a:lnTo>
                  <a:lnTo>
                    <a:pt x="232" y="30776"/>
                  </a:lnTo>
                  <a:lnTo>
                    <a:pt x="462" y="30430"/>
                  </a:lnTo>
                  <a:lnTo>
                    <a:pt x="693" y="30027"/>
                  </a:lnTo>
                  <a:lnTo>
                    <a:pt x="981" y="29681"/>
                  </a:lnTo>
                  <a:lnTo>
                    <a:pt x="1269" y="29335"/>
                  </a:lnTo>
                  <a:lnTo>
                    <a:pt x="1672" y="28990"/>
                  </a:lnTo>
                  <a:lnTo>
                    <a:pt x="2076" y="28701"/>
                  </a:lnTo>
                  <a:lnTo>
                    <a:pt x="2479" y="28413"/>
                  </a:lnTo>
                  <a:lnTo>
                    <a:pt x="3459" y="27895"/>
                  </a:lnTo>
                  <a:lnTo>
                    <a:pt x="3978" y="27664"/>
                  </a:lnTo>
                  <a:lnTo>
                    <a:pt x="4496" y="27491"/>
                  </a:lnTo>
                  <a:lnTo>
                    <a:pt x="5073" y="27318"/>
                  </a:lnTo>
                  <a:lnTo>
                    <a:pt x="5649" y="27145"/>
                  </a:lnTo>
                  <a:lnTo>
                    <a:pt x="5649" y="27145"/>
                  </a:lnTo>
                  <a:lnTo>
                    <a:pt x="6513" y="27030"/>
                  </a:lnTo>
                  <a:lnTo>
                    <a:pt x="7320" y="27030"/>
                  </a:lnTo>
                  <a:lnTo>
                    <a:pt x="7320" y="27030"/>
                  </a:lnTo>
                  <a:lnTo>
                    <a:pt x="8185" y="27030"/>
                  </a:lnTo>
                  <a:lnTo>
                    <a:pt x="8992" y="27203"/>
                  </a:lnTo>
                  <a:lnTo>
                    <a:pt x="9683" y="27433"/>
                  </a:lnTo>
                  <a:lnTo>
                    <a:pt x="10259" y="27779"/>
                  </a:lnTo>
                  <a:lnTo>
                    <a:pt x="10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18;p72"/>
            <p:cNvSpPr/>
            <p:nvPr/>
          </p:nvSpPr>
          <p:spPr>
            <a:xfrm>
              <a:off x="2172525" y="3057750"/>
              <a:ext cx="556175" cy="966800"/>
            </a:xfrm>
            <a:custGeom>
              <a:avLst/>
              <a:gdLst/>
              <a:ahLst/>
              <a:cxnLst/>
              <a:rect l="l" t="t" r="r" b="b"/>
              <a:pathLst>
                <a:path w="22247" h="38672" fill="none" extrusionOk="0">
                  <a:moveTo>
                    <a:pt x="10259" y="1"/>
                  </a:moveTo>
                  <a:lnTo>
                    <a:pt x="10259" y="3171"/>
                  </a:lnTo>
                  <a:lnTo>
                    <a:pt x="10259" y="29624"/>
                  </a:lnTo>
                  <a:lnTo>
                    <a:pt x="10259" y="29624"/>
                  </a:lnTo>
                  <a:lnTo>
                    <a:pt x="9798" y="29451"/>
                  </a:lnTo>
                  <a:lnTo>
                    <a:pt x="9279" y="29393"/>
                  </a:lnTo>
                  <a:lnTo>
                    <a:pt x="8761" y="29336"/>
                  </a:lnTo>
                  <a:lnTo>
                    <a:pt x="8184" y="29336"/>
                  </a:lnTo>
                  <a:lnTo>
                    <a:pt x="8184" y="29336"/>
                  </a:lnTo>
                  <a:lnTo>
                    <a:pt x="7262" y="29336"/>
                  </a:lnTo>
                  <a:lnTo>
                    <a:pt x="6340" y="29508"/>
                  </a:lnTo>
                  <a:lnTo>
                    <a:pt x="6340" y="29508"/>
                  </a:lnTo>
                  <a:lnTo>
                    <a:pt x="5706" y="29624"/>
                  </a:lnTo>
                  <a:lnTo>
                    <a:pt x="5072" y="29854"/>
                  </a:lnTo>
                  <a:lnTo>
                    <a:pt x="4438" y="30085"/>
                  </a:lnTo>
                  <a:lnTo>
                    <a:pt x="3862" y="30315"/>
                  </a:lnTo>
                  <a:lnTo>
                    <a:pt x="3286" y="30603"/>
                  </a:lnTo>
                  <a:lnTo>
                    <a:pt x="2767" y="30949"/>
                  </a:lnTo>
                  <a:lnTo>
                    <a:pt x="2306" y="31295"/>
                  </a:lnTo>
                  <a:lnTo>
                    <a:pt x="1845" y="31641"/>
                  </a:lnTo>
                  <a:lnTo>
                    <a:pt x="1441" y="32044"/>
                  </a:lnTo>
                  <a:lnTo>
                    <a:pt x="1096" y="32448"/>
                  </a:lnTo>
                  <a:lnTo>
                    <a:pt x="750" y="32851"/>
                  </a:lnTo>
                  <a:lnTo>
                    <a:pt x="462" y="33255"/>
                  </a:lnTo>
                  <a:lnTo>
                    <a:pt x="289" y="33716"/>
                  </a:lnTo>
                  <a:lnTo>
                    <a:pt x="116" y="34177"/>
                  </a:lnTo>
                  <a:lnTo>
                    <a:pt x="58" y="34638"/>
                  </a:lnTo>
                  <a:lnTo>
                    <a:pt x="1" y="35099"/>
                  </a:lnTo>
                  <a:lnTo>
                    <a:pt x="1" y="35099"/>
                  </a:lnTo>
                  <a:lnTo>
                    <a:pt x="1" y="35502"/>
                  </a:lnTo>
                  <a:lnTo>
                    <a:pt x="116" y="35848"/>
                  </a:lnTo>
                  <a:lnTo>
                    <a:pt x="173" y="36194"/>
                  </a:lnTo>
                  <a:lnTo>
                    <a:pt x="346" y="36540"/>
                  </a:lnTo>
                  <a:lnTo>
                    <a:pt x="577" y="36828"/>
                  </a:lnTo>
                  <a:lnTo>
                    <a:pt x="807" y="37116"/>
                  </a:lnTo>
                  <a:lnTo>
                    <a:pt x="1038" y="37404"/>
                  </a:lnTo>
                  <a:lnTo>
                    <a:pt x="1384" y="37635"/>
                  </a:lnTo>
                  <a:lnTo>
                    <a:pt x="1729" y="37865"/>
                  </a:lnTo>
                  <a:lnTo>
                    <a:pt x="2075" y="38096"/>
                  </a:lnTo>
                  <a:lnTo>
                    <a:pt x="2479" y="38269"/>
                  </a:lnTo>
                  <a:lnTo>
                    <a:pt x="2882" y="38384"/>
                  </a:lnTo>
                  <a:lnTo>
                    <a:pt x="3343" y="38499"/>
                  </a:lnTo>
                  <a:lnTo>
                    <a:pt x="3862" y="38614"/>
                  </a:lnTo>
                  <a:lnTo>
                    <a:pt x="4381" y="38614"/>
                  </a:lnTo>
                  <a:lnTo>
                    <a:pt x="4899" y="38672"/>
                  </a:lnTo>
                  <a:lnTo>
                    <a:pt x="4899" y="38672"/>
                  </a:lnTo>
                  <a:lnTo>
                    <a:pt x="5764" y="38614"/>
                  </a:lnTo>
                  <a:lnTo>
                    <a:pt x="6686" y="38499"/>
                  </a:lnTo>
                  <a:lnTo>
                    <a:pt x="6686" y="38499"/>
                  </a:lnTo>
                  <a:lnTo>
                    <a:pt x="7377" y="38326"/>
                  </a:lnTo>
                  <a:lnTo>
                    <a:pt x="8011" y="38153"/>
                  </a:lnTo>
                  <a:lnTo>
                    <a:pt x="8588" y="37923"/>
                  </a:lnTo>
                  <a:lnTo>
                    <a:pt x="9222" y="37635"/>
                  </a:lnTo>
                  <a:lnTo>
                    <a:pt x="9740" y="37346"/>
                  </a:lnTo>
                  <a:lnTo>
                    <a:pt x="10259" y="37058"/>
                  </a:lnTo>
                  <a:lnTo>
                    <a:pt x="10778" y="36712"/>
                  </a:lnTo>
                  <a:lnTo>
                    <a:pt x="11239" y="36309"/>
                  </a:lnTo>
                  <a:lnTo>
                    <a:pt x="11642" y="35963"/>
                  </a:lnTo>
                  <a:lnTo>
                    <a:pt x="11988" y="35560"/>
                  </a:lnTo>
                  <a:lnTo>
                    <a:pt x="12334" y="35099"/>
                  </a:lnTo>
                  <a:lnTo>
                    <a:pt x="12564" y="34695"/>
                  </a:lnTo>
                  <a:lnTo>
                    <a:pt x="12795" y="34234"/>
                  </a:lnTo>
                  <a:lnTo>
                    <a:pt x="12910" y="33773"/>
                  </a:lnTo>
                  <a:lnTo>
                    <a:pt x="13025" y="33312"/>
                  </a:lnTo>
                  <a:lnTo>
                    <a:pt x="13083" y="32851"/>
                  </a:lnTo>
                  <a:lnTo>
                    <a:pt x="13083" y="14005"/>
                  </a:lnTo>
                  <a:lnTo>
                    <a:pt x="13083" y="14005"/>
                  </a:lnTo>
                  <a:lnTo>
                    <a:pt x="13659" y="14236"/>
                  </a:lnTo>
                  <a:lnTo>
                    <a:pt x="14293" y="14409"/>
                  </a:lnTo>
                  <a:lnTo>
                    <a:pt x="15676" y="14697"/>
                  </a:lnTo>
                  <a:lnTo>
                    <a:pt x="15676" y="14697"/>
                  </a:lnTo>
                  <a:lnTo>
                    <a:pt x="17405" y="15100"/>
                  </a:lnTo>
                  <a:lnTo>
                    <a:pt x="18155" y="15331"/>
                  </a:lnTo>
                  <a:lnTo>
                    <a:pt x="18846" y="15619"/>
                  </a:lnTo>
                  <a:lnTo>
                    <a:pt x="19365" y="15965"/>
                  </a:lnTo>
                  <a:lnTo>
                    <a:pt x="19826" y="16368"/>
                  </a:lnTo>
                  <a:lnTo>
                    <a:pt x="19999" y="16599"/>
                  </a:lnTo>
                  <a:lnTo>
                    <a:pt x="20172" y="16829"/>
                  </a:lnTo>
                  <a:lnTo>
                    <a:pt x="20345" y="17118"/>
                  </a:lnTo>
                  <a:lnTo>
                    <a:pt x="20402" y="17406"/>
                  </a:lnTo>
                  <a:lnTo>
                    <a:pt x="21382" y="20748"/>
                  </a:lnTo>
                  <a:lnTo>
                    <a:pt x="22073" y="17348"/>
                  </a:lnTo>
                  <a:lnTo>
                    <a:pt x="22073" y="17348"/>
                  </a:lnTo>
                  <a:lnTo>
                    <a:pt x="22131" y="17118"/>
                  </a:lnTo>
                  <a:lnTo>
                    <a:pt x="22189" y="16484"/>
                  </a:lnTo>
                  <a:lnTo>
                    <a:pt x="22246" y="15619"/>
                  </a:lnTo>
                  <a:lnTo>
                    <a:pt x="22131" y="14582"/>
                  </a:lnTo>
                  <a:lnTo>
                    <a:pt x="22073" y="14063"/>
                  </a:lnTo>
                  <a:lnTo>
                    <a:pt x="21901" y="13429"/>
                  </a:lnTo>
                  <a:lnTo>
                    <a:pt x="21728" y="12853"/>
                  </a:lnTo>
                  <a:lnTo>
                    <a:pt x="21440" y="12276"/>
                  </a:lnTo>
                  <a:lnTo>
                    <a:pt x="21094" y="11700"/>
                  </a:lnTo>
                  <a:lnTo>
                    <a:pt x="20690" y="11124"/>
                  </a:lnTo>
                  <a:lnTo>
                    <a:pt x="20172" y="10548"/>
                  </a:lnTo>
                  <a:lnTo>
                    <a:pt x="19595" y="10029"/>
                  </a:lnTo>
                  <a:lnTo>
                    <a:pt x="19595" y="10029"/>
                  </a:lnTo>
                  <a:lnTo>
                    <a:pt x="18443" y="9164"/>
                  </a:lnTo>
                  <a:lnTo>
                    <a:pt x="17290" y="8185"/>
                  </a:lnTo>
                  <a:lnTo>
                    <a:pt x="16137" y="7147"/>
                  </a:lnTo>
                  <a:lnTo>
                    <a:pt x="14985" y="6167"/>
                  </a:lnTo>
                  <a:lnTo>
                    <a:pt x="13947" y="5188"/>
                  </a:lnTo>
                  <a:lnTo>
                    <a:pt x="13083" y="4208"/>
                  </a:lnTo>
                  <a:lnTo>
                    <a:pt x="12334" y="3401"/>
                  </a:lnTo>
                  <a:lnTo>
                    <a:pt x="11873" y="2710"/>
                  </a:lnTo>
                  <a:lnTo>
                    <a:pt x="10259" y="1"/>
                  </a:lnTo>
                  <a:lnTo>
                    <a:pt x="10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19;p72"/>
            <p:cNvSpPr/>
            <p:nvPr/>
          </p:nvSpPr>
          <p:spPr>
            <a:xfrm>
              <a:off x="2835300" y="3327200"/>
              <a:ext cx="270875" cy="632525"/>
            </a:xfrm>
            <a:custGeom>
              <a:avLst/>
              <a:gdLst/>
              <a:ahLst/>
              <a:cxnLst/>
              <a:rect l="l" t="t" r="r" b="b"/>
              <a:pathLst>
                <a:path w="10835" h="25301" extrusionOk="0">
                  <a:moveTo>
                    <a:pt x="8241" y="0"/>
                  </a:moveTo>
                  <a:lnTo>
                    <a:pt x="8241" y="17635"/>
                  </a:lnTo>
                  <a:lnTo>
                    <a:pt x="7550" y="17520"/>
                  </a:lnTo>
                  <a:lnTo>
                    <a:pt x="6743" y="17463"/>
                  </a:lnTo>
                  <a:lnTo>
                    <a:pt x="5994" y="17463"/>
                  </a:lnTo>
                  <a:lnTo>
                    <a:pt x="5245" y="17578"/>
                  </a:lnTo>
                  <a:lnTo>
                    <a:pt x="4726" y="17693"/>
                  </a:lnTo>
                  <a:lnTo>
                    <a:pt x="4207" y="17866"/>
                  </a:lnTo>
                  <a:lnTo>
                    <a:pt x="3689" y="18039"/>
                  </a:lnTo>
                  <a:lnTo>
                    <a:pt x="3228" y="18269"/>
                  </a:lnTo>
                  <a:lnTo>
                    <a:pt x="2305" y="18788"/>
                  </a:lnTo>
                  <a:lnTo>
                    <a:pt x="1902" y="19076"/>
                  </a:lnTo>
                  <a:lnTo>
                    <a:pt x="1556" y="19364"/>
                  </a:lnTo>
                  <a:lnTo>
                    <a:pt x="1210" y="19710"/>
                  </a:lnTo>
                  <a:lnTo>
                    <a:pt x="922" y="20056"/>
                  </a:lnTo>
                  <a:lnTo>
                    <a:pt x="634" y="20402"/>
                  </a:lnTo>
                  <a:lnTo>
                    <a:pt x="404" y="20748"/>
                  </a:lnTo>
                  <a:lnTo>
                    <a:pt x="231" y="21093"/>
                  </a:lnTo>
                  <a:lnTo>
                    <a:pt x="115" y="21497"/>
                  </a:lnTo>
                  <a:lnTo>
                    <a:pt x="58" y="21900"/>
                  </a:lnTo>
                  <a:lnTo>
                    <a:pt x="0" y="22246"/>
                  </a:lnTo>
                  <a:lnTo>
                    <a:pt x="58" y="22592"/>
                  </a:lnTo>
                  <a:lnTo>
                    <a:pt x="115" y="22880"/>
                  </a:lnTo>
                  <a:lnTo>
                    <a:pt x="173" y="23226"/>
                  </a:lnTo>
                  <a:lnTo>
                    <a:pt x="346" y="23456"/>
                  </a:lnTo>
                  <a:lnTo>
                    <a:pt x="461" y="23744"/>
                  </a:lnTo>
                  <a:lnTo>
                    <a:pt x="692" y="23975"/>
                  </a:lnTo>
                  <a:lnTo>
                    <a:pt x="922" y="24205"/>
                  </a:lnTo>
                  <a:lnTo>
                    <a:pt x="1153" y="24436"/>
                  </a:lnTo>
                  <a:lnTo>
                    <a:pt x="1787" y="24782"/>
                  </a:lnTo>
                  <a:lnTo>
                    <a:pt x="2478" y="25070"/>
                  </a:lnTo>
                  <a:lnTo>
                    <a:pt x="3228" y="25243"/>
                  </a:lnTo>
                  <a:lnTo>
                    <a:pt x="4092" y="25300"/>
                  </a:lnTo>
                  <a:lnTo>
                    <a:pt x="4841" y="25243"/>
                  </a:lnTo>
                  <a:lnTo>
                    <a:pt x="5590" y="25128"/>
                  </a:lnTo>
                  <a:lnTo>
                    <a:pt x="6167" y="25012"/>
                  </a:lnTo>
                  <a:lnTo>
                    <a:pt x="6685" y="24839"/>
                  </a:lnTo>
                  <a:lnTo>
                    <a:pt x="7204" y="24667"/>
                  </a:lnTo>
                  <a:lnTo>
                    <a:pt x="7665" y="24436"/>
                  </a:lnTo>
                  <a:lnTo>
                    <a:pt x="8530" y="23975"/>
                  </a:lnTo>
                  <a:lnTo>
                    <a:pt x="8933" y="23687"/>
                  </a:lnTo>
                  <a:lnTo>
                    <a:pt x="9336" y="23341"/>
                  </a:lnTo>
                  <a:lnTo>
                    <a:pt x="9682" y="23053"/>
                  </a:lnTo>
                  <a:lnTo>
                    <a:pt x="9970" y="22707"/>
                  </a:lnTo>
                  <a:lnTo>
                    <a:pt x="10201" y="22361"/>
                  </a:lnTo>
                  <a:lnTo>
                    <a:pt x="10431" y="22015"/>
                  </a:lnTo>
                  <a:lnTo>
                    <a:pt x="10604" y="21612"/>
                  </a:lnTo>
                  <a:lnTo>
                    <a:pt x="10720" y="21266"/>
                  </a:lnTo>
                  <a:lnTo>
                    <a:pt x="10835" y="20863"/>
                  </a:lnTo>
                  <a:lnTo>
                    <a:pt x="10835" y="20459"/>
                  </a:lnTo>
                  <a:lnTo>
                    <a:pt x="10835" y="0"/>
                  </a:lnTo>
                  <a:close/>
                </a:path>
              </a:pathLst>
            </a:custGeom>
            <a:solidFill>
              <a:srgbClr val="FB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0;p72"/>
            <p:cNvSpPr/>
            <p:nvPr/>
          </p:nvSpPr>
          <p:spPr>
            <a:xfrm>
              <a:off x="2813675" y="3305575"/>
              <a:ext cx="314125" cy="675750"/>
            </a:xfrm>
            <a:custGeom>
              <a:avLst/>
              <a:gdLst/>
              <a:ahLst/>
              <a:cxnLst/>
              <a:rect l="l" t="t" r="r" b="b"/>
              <a:pathLst>
                <a:path w="12565" h="27030" extrusionOk="0">
                  <a:moveTo>
                    <a:pt x="10835" y="1730"/>
                  </a:moveTo>
                  <a:lnTo>
                    <a:pt x="10835" y="21324"/>
                  </a:lnTo>
                  <a:lnTo>
                    <a:pt x="10835" y="21670"/>
                  </a:lnTo>
                  <a:lnTo>
                    <a:pt x="10778" y="21958"/>
                  </a:lnTo>
                  <a:lnTo>
                    <a:pt x="10663" y="22247"/>
                  </a:lnTo>
                  <a:lnTo>
                    <a:pt x="10490" y="22535"/>
                  </a:lnTo>
                  <a:lnTo>
                    <a:pt x="10086" y="23111"/>
                  </a:lnTo>
                  <a:lnTo>
                    <a:pt x="9510" y="23687"/>
                  </a:lnTo>
                  <a:lnTo>
                    <a:pt x="8818" y="24148"/>
                  </a:lnTo>
                  <a:lnTo>
                    <a:pt x="8069" y="24609"/>
                  </a:lnTo>
                  <a:lnTo>
                    <a:pt x="7205" y="24898"/>
                  </a:lnTo>
                  <a:lnTo>
                    <a:pt x="6283" y="25186"/>
                  </a:lnTo>
                  <a:lnTo>
                    <a:pt x="5649" y="25243"/>
                  </a:lnTo>
                  <a:lnTo>
                    <a:pt x="4957" y="25301"/>
                  </a:lnTo>
                  <a:lnTo>
                    <a:pt x="4323" y="25243"/>
                  </a:lnTo>
                  <a:lnTo>
                    <a:pt x="3689" y="25128"/>
                  </a:lnTo>
                  <a:lnTo>
                    <a:pt x="3113" y="24955"/>
                  </a:lnTo>
                  <a:lnTo>
                    <a:pt x="2652" y="24725"/>
                  </a:lnTo>
                  <a:lnTo>
                    <a:pt x="2248" y="24379"/>
                  </a:lnTo>
                  <a:lnTo>
                    <a:pt x="1960" y="24033"/>
                  </a:lnTo>
                  <a:lnTo>
                    <a:pt x="1787" y="23572"/>
                  </a:lnTo>
                  <a:lnTo>
                    <a:pt x="1730" y="23111"/>
                  </a:lnTo>
                  <a:lnTo>
                    <a:pt x="1787" y="22823"/>
                  </a:lnTo>
                  <a:lnTo>
                    <a:pt x="1845" y="22535"/>
                  </a:lnTo>
                  <a:lnTo>
                    <a:pt x="1960" y="22189"/>
                  </a:lnTo>
                  <a:lnTo>
                    <a:pt x="2075" y="21901"/>
                  </a:lnTo>
                  <a:lnTo>
                    <a:pt x="2536" y="21324"/>
                  </a:lnTo>
                  <a:lnTo>
                    <a:pt x="3055" y="20806"/>
                  </a:lnTo>
                  <a:lnTo>
                    <a:pt x="3747" y="20287"/>
                  </a:lnTo>
                  <a:lnTo>
                    <a:pt x="4554" y="19884"/>
                  </a:lnTo>
                  <a:lnTo>
                    <a:pt x="5360" y="19538"/>
                  </a:lnTo>
                  <a:lnTo>
                    <a:pt x="6283" y="19307"/>
                  </a:lnTo>
                  <a:lnTo>
                    <a:pt x="6974" y="19192"/>
                  </a:lnTo>
                  <a:lnTo>
                    <a:pt x="8300" y="19192"/>
                  </a:lnTo>
                  <a:lnTo>
                    <a:pt x="8934" y="19307"/>
                  </a:lnTo>
                  <a:lnTo>
                    <a:pt x="9510" y="19538"/>
                  </a:lnTo>
                  <a:lnTo>
                    <a:pt x="9971" y="19768"/>
                  </a:lnTo>
                  <a:lnTo>
                    <a:pt x="9971" y="1730"/>
                  </a:lnTo>
                  <a:close/>
                  <a:moveTo>
                    <a:pt x="8242" y="1"/>
                  </a:moveTo>
                  <a:lnTo>
                    <a:pt x="8242" y="1730"/>
                  </a:lnTo>
                  <a:lnTo>
                    <a:pt x="8242" y="17463"/>
                  </a:lnTo>
                  <a:lnTo>
                    <a:pt x="7608" y="17463"/>
                  </a:lnTo>
                  <a:lnTo>
                    <a:pt x="6801" y="17521"/>
                  </a:lnTo>
                  <a:lnTo>
                    <a:pt x="5994" y="17636"/>
                  </a:lnTo>
                  <a:lnTo>
                    <a:pt x="5360" y="17751"/>
                  </a:lnTo>
                  <a:lnTo>
                    <a:pt x="4726" y="17924"/>
                  </a:lnTo>
                  <a:lnTo>
                    <a:pt x="4150" y="18155"/>
                  </a:lnTo>
                  <a:lnTo>
                    <a:pt x="3631" y="18385"/>
                  </a:lnTo>
                  <a:lnTo>
                    <a:pt x="3113" y="18673"/>
                  </a:lnTo>
                  <a:lnTo>
                    <a:pt x="2594" y="19019"/>
                  </a:lnTo>
                  <a:lnTo>
                    <a:pt x="2133" y="19307"/>
                  </a:lnTo>
                  <a:lnTo>
                    <a:pt x="1730" y="19711"/>
                  </a:lnTo>
                  <a:lnTo>
                    <a:pt x="1326" y="20057"/>
                  </a:lnTo>
                  <a:lnTo>
                    <a:pt x="1038" y="20460"/>
                  </a:lnTo>
                  <a:lnTo>
                    <a:pt x="692" y="20863"/>
                  </a:lnTo>
                  <a:lnTo>
                    <a:pt x="462" y="21324"/>
                  </a:lnTo>
                  <a:lnTo>
                    <a:pt x="289" y="21728"/>
                  </a:lnTo>
                  <a:lnTo>
                    <a:pt x="116" y="22189"/>
                  </a:lnTo>
                  <a:lnTo>
                    <a:pt x="58" y="22650"/>
                  </a:lnTo>
                  <a:lnTo>
                    <a:pt x="1" y="23111"/>
                  </a:lnTo>
                  <a:lnTo>
                    <a:pt x="58" y="23514"/>
                  </a:lnTo>
                  <a:lnTo>
                    <a:pt x="116" y="23975"/>
                  </a:lnTo>
                  <a:lnTo>
                    <a:pt x="231" y="24321"/>
                  </a:lnTo>
                  <a:lnTo>
                    <a:pt x="404" y="24725"/>
                  </a:lnTo>
                  <a:lnTo>
                    <a:pt x="577" y="25013"/>
                  </a:lnTo>
                  <a:lnTo>
                    <a:pt x="807" y="25359"/>
                  </a:lnTo>
                  <a:lnTo>
                    <a:pt x="1096" y="25647"/>
                  </a:lnTo>
                  <a:lnTo>
                    <a:pt x="1384" y="25935"/>
                  </a:lnTo>
                  <a:lnTo>
                    <a:pt x="1730" y="26165"/>
                  </a:lnTo>
                  <a:lnTo>
                    <a:pt x="2133" y="26396"/>
                  </a:lnTo>
                  <a:lnTo>
                    <a:pt x="2536" y="26569"/>
                  </a:lnTo>
                  <a:lnTo>
                    <a:pt x="2997" y="26742"/>
                  </a:lnTo>
                  <a:lnTo>
                    <a:pt x="3459" y="26857"/>
                  </a:lnTo>
                  <a:lnTo>
                    <a:pt x="3920" y="26915"/>
                  </a:lnTo>
                  <a:lnTo>
                    <a:pt x="4438" y="26972"/>
                  </a:lnTo>
                  <a:lnTo>
                    <a:pt x="4957" y="27030"/>
                  </a:lnTo>
                  <a:lnTo>
                    <a:pt x="5821" y="26972"/>
                  </a:lnTo>
                  <a:lnTo>
                    <a:pt x="6628" y="26857"/>
                  </a:lnTo>
                  <a:lnTo>
                    <a:pt x="7262" y="26684"/>
                  </a:lnTo>
                  <a:lnTo>
                    <a:pt x="7839" y="26511"/>
                  </a:lnTo>
                  <a:lnTo>
                    <a:pt x="8415" y="26338"/>
                  </a:lnTo>
                  <a:lnTo>
                    <a:pt x="8991" y="26050"/>
                  </a:lnTo>
                  <a:lnTo>
                    <a:pt x="9510" y="25762"/>
                  </a:lnTo>
                  <a:lnTo>
                    <a:pt x="10029" y="25474"/>
                  </a:lnTo>
                  <a:lnTo>
                    <a:pt x="10432" y="25128"/>
                  </a:lnTo>
                  <a:lnTo>
                    <a:pt x="10893" y="24782"/>
                  </a:lnTo>
                  <a:lnTo>
                    <a:pt x="11239" y="24379"/>
                  </a:lnTo>
                  <a:lnTo>
                    <a:pt x="11585" y="23975"/>
                  </a:lnTo>
                  <a:lnTo>
                    <a:pt x="11873" y="23572"/>
                  </a:lnTo>
                  <a:lnTo>
                    <a:pt x="12103" y="23169"/>
                  </a:lnTo>
                  <a:lnTo>
                    <a:pt x="12334" y="22708"/>
                  </a:lnTo>
                  <a:lnTo>
                    <a:pt x="12449" y="22247"/>
                  </a:lnTo>
                  <a:lnTo>
                    <a:pt x="12564" y="21785"/>
                  </a:lnTo>
                  <a:lnTo>
                    <a:pt x="12564" y="21324"/>
                  </a:lnTo>
                  <a:lnTo>
                    <a:pt x="12564" y="1730"/>
                  </a:lnTo>
                  <a:lnTo>
                    <a:pt x="125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1;p72"/>
            <p:cNvSpPr/>
            <p:nvPr/>
          </p:nvSpPr>
          <p:spPr>
            <a:xfrm>
              <a:off x="2856900" y="3348800"/>
              <a:ext cx="227675" cy="589325"/>
            </a:xfrm>
            <a:custGeom>
              <a:avLst/>
              <a:gdLst/>
              <a:ahLst/>
              <a:cxnLst/>
              <a:rect l="l" t="t" r="r" b="b"/>
              <a:pathLst>
                <a:path w="9107" h="23573" fill="none" extrusionOk="0">
                  <a:moveTo>
                    <a:pt x="9106" y="1"/>
                  </a:moveTo>
                  <a:lnTo>
                    <a:pt x="9106" y="19595"/>
                  </a:lnTo>
                  <a:lnTo>
                    <a:pt x="9106" y="19595"/>
                  </a:lnTo>
                  <a:lnTo>
                    <a:pt x="9106" y="19941"/>
                  </a:lnTo>
                  <a:lnTo>
                    <a:pt x="9049" y="20229"/>
                  </a:lnTo>
                  <a:lnTo>
                    <a:pt x="8934" y="20518"/>
                  </a:lnTo>
                  <a:lnTo>
                    <a:pt x="8761" y="20806"/>
                  </a:lnTo>
                  <a:lnTo>
                    <a:pt x="8357" y="21382"/>
                  </a:lnTo>
                  <a:lnTo>
                    <a:pt x="7781" y="21958"/>
                  </a:lnTo>
                  <a:lnTo>
                    <a:pt x="7089" y="22419"/>
                  </a:lnTo>
                  <a:lnTo>
                    <a:pt x="6340" y="22880"/>
                  </a:lnTo>
                  <a:lnTo>
                    <a:pt x="5476" y="23169"/>
                  </a:lnTo>
                  <a:lnTo>
                    <a:pt x="4554" y="23457"/>
                  </a:lnTo>
                  <a:lnTo>
                    <a:pt x="4554" y="23457"/>
                  </a:lnTo>
                  <a:lnTo>
                    <a:pt x="3920" y="23514"/>
                  </a:lnTo>
                  <a:lnTo>
                    <a:pt x="3228" y="23572"/>
                  </a:lnTo>
                  <a:lnTo>
                    <a:pt x="3228" y="23572"/>
                  </a:lnTo>
                  <a:lnTo>
                    <a:pt x="2594" y="23514"/>
                  </a:lnTo>
                  <a:lnTo>
                    <a:pt x="1960" y="23399"/>
                  </a:lnTo>
                  <a:lnTo>
                    <a:pt x="1384" y="23226"/>
                  </a:lnTo>
                  <a:lnTo>
                    <a:pt x="923" y="22996"/>
                  </a:lnTo>
                  <a:lnTo>
                    <a:pt x="519" y="22650"/>
                  </a:lnTo>
                  <a:lnTo>
                    <a:pt x="231" y="22304"/>
                  </a:lnTo>
                  <a:lnTo>
                    <a:pt x="58" y="21843"/>
                  </a:lnTo>
                  <a:lnTo>
                    <a:pt x="1" y="21382"/>
                  </a:lnTo>
                  <a:lnTo>
                    <a:pt x="1" y="21382"/>
                  </a:lnTo>
                  <a:lnTo>
                    <a:pt x="58" y="21094"/>
                  </a:lnTo>
                  <a:lnTo>
                    <a:pt x="116" y="20806"/>
                  </a:lnTo>
                  <a:lnTo>
                    <a:pt x="231" y="20460"/>
                  </a:lnTo>
                  <a:lnTo>
                    <a:pt x="346" y="20172"/>
                  </a:lnTo>
                  <a:lnTo>
                    <a:pt x="807" y="19595"/>
                  </a:lnTo>
                  <a:lnTo>
                    <a:pt x="1326" y="19077"/>
                  </a:lnTo>
                  <a:lnTo>
                    <a:pt x="2018" y="18558"/>
                  </a:lnTo>
                  <a:lnTo>
                    <a:pt x="2825" y="18155"/>
                  </a:lnTo>
                  <a:lnTo>
                    <a:pt x="3631" y="17809"/>
                  </a:lnTo>
                  <a:lnTo>
                    <a:pt x="4554" y="17578"/>
                  </a:lnTo>
                  <a:lnTo>
                    <a:pt x="4554" y="17578"/>
                  </a:lnTo>
                  <a:lnTo>
                    <a:pt x="5245" y="17463"/>
                  </a:lnTo>
                  <a:lnTo>
                    <a:pt x="5879" y="17463"/>
                  </a:lnTo>
                  <a:lnTo>
                    <a:pt x="5879" y="17463"/>
                  </a:lnTo>
                  <a:lnTo>
                    <a:pt x="6571" y="17463"/>
                  </a:lnTo>
                  <a:lnTo>
                    <a:pt x="7205" y="17578"/>
                  </a:lnTo>
                  <a:lnTo>
                    <a:pt x="7781" y="17809"/>
                  </a:lnTo>
                  <a:lnTo>
                    <a:pt x="8242" y="18039"/>
                  </a:lnTo>
                  <a:lnTo>
                    <a:pt x="8242" y="1"/>
                  </a:lnTo>
                  <a:lnTo>
                    <a:pt x="91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2;p72"/>
            <p:cNvSpPr/>
            <p:nvPr/>
          </p:nvSpPr>
          <p:spPr>
            <a:xfrm>
              <a:off x="2813675" y="3305575"/>
              <a:ext cx="314125" cy="675750"/>
            </a:xfrm>
            <a:custGeom>
              <a:avLst/>
              <a:gdLst/>
              <a:ahLst/>
              <a:cxnLst/>
              <a:rect l="l" t="t" r="r" b="b"/>
              <a:pathLst>
                <a:path w="12565" h="27030" fill="none" extrusionOk="0">
                  <a:moveTo>
                    <a:pt x="12564" y="1"/>
                  </a:moveTo>
                  <a:lnTo>
                    <a:pt x="10835" y="1"/>
                  </a:lnTo>
                  <a:lnTo>
                    <a:pt x="9971" y="1"/>
                  </a:lnTo>
                  <a:lnTo>
                    <a:pt x="8242" y="1"/>
                  </a:lnTo>
                  <a:lnTo>
                    <a:pt x="8242" y="1730"/>
                  </a:lnTo>
                  <a:lnTo>
                    <a:pt x="8242" y="17463"/>
                  </a:lnTo>
                  <a:lnTo>
                    <a:pt x="8242" y="17463"/>
                  </a:lnTo>
                  <a:lnTo>
                    <a:pt x="7608" y="17463"/>
                  </a:lnTo>
                  <a:lnTo>
                    <a:pt x="7608" y="17463"/>
                  </a:lnTo>
                  <a:lnTo>
                    <a:pt x="6801" y="17521"/>
                  </a:lnTo>
                  <a:lnTo>
                    <a:pt x="5994" y="17636"/>
                  </a:lnTo>
                  <a:lnTo>
                    <a:pt x="5994" y="17636"/>
                  </a:lnTo>
                  <a:lnTo>
                    <a:pt x="5360" y="17751"/>
                  </a:lnTo>
                  <a:lnTo>
                    <a:pt x="4726" y="17924"/>
                  </a:lnTo>
                  <a:lnTo>
                    <a:pt x="4150" y="18155"/>
                  </a:lnTo>
                  <a:lnTo>
                    <a:pt x="3631" y="18385"/>
                  </a:lnTo>
                  <a:lnTo>
                    <a:pt x="3113" y="18673"/>
                  </a:lnTo>
                  <a:lnTo>
                    <a:pt x="2594" y="19019"/>
                  </a:lnTo>
                  <a:lnTo>
                    <a:pt x="2133" y="19307"/>
                  </a:lnTo>
                  <a:lnTo>
                    <a:pt x="1730" y="19711"/>
                  </a:lnTo>
                  <a:lnTo>
                    <a:pt x="1326" y="20057"/>
                  </a:lnTo>
                  <a:lnTo>
                    <a:pt x="1038" y="20460"/>
                  </a:lnTo>
                  <a:lnTo>
                    <a:pt x="692" y="20863"/>
                  </a:lnTo>
                  <a:lnTo>
                    <a:pt x="462" y="21324"/>
                  </a:lnTo>
                  <a:lnTo>
                    <a:pt x="289" y="21728"/>
                  </a:lnTo>
                  <a:lnTo>
                    <a:pt x="116" y="22189"/>
                  </a:lnTo>
                  <a:lnTo>
                    <a:pt x="58" y="22650"/>
                  </a:lnTo>
                  <a:lnTo>
                    <a:pt x="1" y="23111"/>
                  </a:lnTo>
                  <a:lnTo>
                    <a:pt x="1" y="23111"/>
                  </a:lnTo>
                  <a:lnTo>
                    <a:pt x="58" y="23514"/>
                  </a:lnTo>
                  <a:lnTo>
                    <a:pt x="116" y="23975"/>
                  </a:lnTo>
                  <a:lnTo>
                    <a:pt x="231" y="24321"/>
                  </a:lnTo>
                  <a:lnTo>
                    <a:pt x="404" y="24725"/>
                  </a:lnTo>
                  <a:lnTo>
                    <a:pt x="577" y="25013"/>
                  </a:lnTo>
                  <a:lnTo>
                    <a:pt x="807" y="25359"/>
                  </a:lnTo>
                  <a:lnTo>
                    <a:pt x="1096" y="25647"/>
                  </a:lnTo>
                  <a:lnTo>
                    <a:pt x="1384" y="25935"/>
                  </a:lnTo>
                  <a:lnTo>
                    <a:pt x="1730" y="26165"/>
                  </a:lnTo>
                  <a:lnTo>
                    <a:pt x="2133" y="26396"/>
                  </a:lnTo>
                  <a:lnTo>
                    <a:pt x="2536" y="26569"/>
                  </a:lnTo>
                  <a:lnTo>
                    <a:pt x="2997" y="26742"/>
                  </a:lnTo>
                  <a:lnTo>
                    <a:pt x="3459" y="26857"/>
                  </a:lnTo>
                  <a:lnTo>
                    <a:pt x="3920" y="26915"/>
                  </a:lnTo>
                  <a:lnTo>
                    <a:pt x="4438" y="26972"/>
                  </a:lnTo>
                  <a:lnTo>
                    <a:pt x="4957" y="27030"/>
                  </a:lnTo>
                  <a:lnTo>
                    <a:pt x="4957" y="27030"/>
                  </a:lnTo>
                  <a:lnTo>
                    <a:pt x="5821" y="26972"/>
                  </a:lnTo>
                  <a:lnTo>
                    <a:pt x="6628" y="26857"/>
                  </a:lnTo>
                  <a:lnTo>
                    <a:pt x="6628" y="26857"/>
                  </a:lnTo>
                  <a:lnTo>
                    <a:pt x="7262" y="26684"/>
                  </a:lnTo>
                  <a:lnTo>
                    <a:pt x="7839" y="26511"/>
                  </a:lnTo>
                  <a:lnTo>
                    <a:pt x="8415" y="26338"/>
                  </a:lnTo>
                  <a:lnTo>
                    <a:pt x="8991" y="26050"/>
                  </a:lnTo>
                  <a:lnTo>
                    <a:pt x="9510" y="25762"/>
                  </a:lnTo>
                  <a:lnTo>
                    <a:pt x="10029" y="25474"/>
                  </a:lnTo>
                  <a:lnTo>
                    <a:pt x="10432" y="25128"/>
                  </a:lnTo>
                  <a:lnTo>
                    <a:pt x="10893" y="24782"/>
                  </a:lnTo>
                  <a:lnTo>
                    <a:pt x="11239" y="24379"/>
                  </a:lnTo>
                  <a:lnTo>
                    <a:pt x="11585" y="23975"/>
                  </a:lnTo>
                  <a:lnTo>
                    <a:pt x="11873" y="23572"/>
                  </a:lnTo>
                  <a:lnTo>
                    <a:pt x="12103" y="23169"/>
                  </a:lnTo>
                  <a:lnTo>
                    <a:pt x="12334" y="22708"/>
                  </a:lnTo>
                  <a:lnTo>
                    <a:pt x="12449" y="22247"/>
                  </a:lnTo>
                  <a:lnTo>
                    <a:pt x="12564" y="21785"/>
                  </a:lnTo>
                  <a:lnTo>
                    <a:pt x="12564" y="21324"/>
                  </a:lnTo>
                  <a:lnTo>
                    <a:pt x="12564" y="1730"/>
                  </a:lnTo>
                  <a:lnTo>
                    <a:pt x="12564" y="1"/>
                  </a:lnTo>
                  <a:lnTo>
                    <a:pt x="125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3;p72"/>
            <p:cNvSpPr/>
            <p:nvPr/>
          </p:nvSpPr>
          <p:spPr>
            <a:xfrm>
              <a:off x="2613400" y="3082250"/>
              <a:ext cx="188775" cy="468275"/>
            </a:xfrm>
            <a:custGeom>
              <a:avLst/>
              <a:gdLst/>
              <a:ahLst/>
              <a:cxnLst/>
              <a:rect l="l" t="t" r="r" b="b"/>
              <a:pathLst>
                <a:path w="7551" h="18731" extrusionOk="0">
                  <a:moveTo>
                    <a:pt x="2306" y="1"/>
                  </a:moveTo>
                  <a:lnTo>
                    <a:pt x="1672" y="116"/>
                  </a:lnTo>
                  <a:lnTo>
                    <a:pt x="1096" y="289"/>
                  </a:lnTo>
                  <a:lnTo>
                    <a:pt x="635" y="577"/>
                  </a:lnTo>
                  <a:lnTo>
                    <a:pt x="289" y="865"/>
                  </a:lnTo>
                  <a:lnTo>
                    <a:pt x="174" y="1096"/>
                  </a:lnTo>
                  <a:lnTo>
                    <a:pt x="58" y="1269"/>
                  </a:lnTo>
                  <a:lnTo>
                    <a:pt x="1" y="1499"/>
                  </a:lnTo>
                  <a:lnTo>
                    <a:pt x="1" y="1730"/>
                  </a:lnTo>
                  <a:lnTo>
                    <a:pt x="1" y="1960"/>
                  </a:lnTo>
                  <a:lnTo>
                    <a:pt x="58" y="2248"/>
                  </a:lnTo>
                  <a:lnTo>
                    <a:pt x="289" y="2709"/>
                  </a:lnTo>
                  <a:lnTo>
                    <a:pt x="635" y="3170"/>
                  </a:lnTo>
                  <a:lnTo>
                    <a:pt x="1096" y="3574"/>
                  </a:lnTo>
                  <a:lnTo>
                    <a:pt x="1672" y="3977"/>
                  </a:lnTo>
                  <a:lnTo>
                    <a:pt x="2306" y="4323"/>
                  </a:lnTo>
                  <a:lnTo>
                    <a:pt x="2998" y="4554"/>
                  </a:lnTo>
                  <a:lnTo>
                    <a:pt x="3747" y="4784"/>
                  </a:lnTo>
                  <a:lnTo>
                    <a:pt x="4208" y="4842"/>
                  </a:lnTo>
                  <a:lnTo>
                    <a:pt x="5476" y="4842"/>
                  </a:lnTo>
                  <a:lnTo>
                    <a:pt x="5879" y="4784"/>
                  </a:lnTo>
                  <a:lnTo>
                    <a:pt x="6225" y="4669"/>
                  </a:lnTo>
                  <a:lnTo>
                    <a:pt x="6513" y="4554"/>
                  </a:lnTo>
                  <a:lnTo>
                    <a:pt x="6801" y="4381"/>
                  </a:lnTo>
                  <a:lnTo>
                    <a:pt x="6801" y="18731"/>
                  </a:lnTo>
                  <a:lnTo>
                    <a:pt x="7551" y="18731"/>
                  </a:lnTo>
                  <a:lnTo>
                    <a:pt x="7551" y="3170"/>
                  </a:lnTo>
                  <a:lnTo>
                    <a:pt x="7493" y="2882"/>
                  </a:lnTo>
                  <a:lnTo>
                    <a:pt x="7435" y="2652"/>
                  </a:lnTo>
                  <a:lnTo>
                    <a:pt x="7205" y="2191"/>
                  </a:lnTo>
                  <a:lnTo>
                    <a:pt x="6859" y="1730"/>
                  </a:lnTo>
                  <a:lnTo>
                    <a:pt x="6398" y="1269"/>
                  </a:lnTo>
                  <a:lnTo>
                    <a:pt x="5879" y="923"/>
                  </a:lnTo>
                  <a:lnTo>
                    <a:pt x="5245" y="577"/>
                  </a:lnTo>
                  <a:lnTo>
                    <a:pt x="4496" y="289"/>
                  </a:lnTo>
                  <a:lnTo>
                    <a:pt x="3747" y="116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FB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4;p72"/>
            <p:cNvSpPr/>
            <p:nvPr/>
          </p:nvSpPr>
          <p:spPr>
            <a:xfrm>
              <a:off x="1508325" y="2775350"/>
              <a:ext cx="791025" cy="1576275"/>
            </a:xfrm>
            <a:custGeom>
              <a:avLst/>
              <a:gdLst/>
              <a:ahLst/>
              <a:cxnLst/>
              <a:rect l="l" t="t" r="r" b="b"/>
              <a:pathLst>
                <a:path w="31641" h="63051" extrusionOk="0">
                  <a:moveTo>
                    <a:pt x="21439" y="4323"/>
                  </a:moveTo>
                  <a:lnTo>
                    <a:pt x="21785" y="4381"/>
                  </a:lnTo>
                  <a:lnTo>
                    <a:pt x="22073" y="4496"/>
                  </a:lnTo>
                  <a:lnTo>
                    <a:pt x="22419" y="4669"/>
                  </a:lnTo>
                  <a:lnTo>
                    <a:pt x="22650" y="4842"/>
                  </a:lnTo>
                  <a:lnTo>
                    <a:pt x="22938" y="5015"/>
                  </a:lnTo>
                  <a:lnTo>
                    <a:pt x="23111" y="5245"/>
                  </a:lnTo>
                  <a:lnTo>
                    <a:pt x="23284" y="5534"/>
                  </a:lnTo>
                  <a:lnTo>
                    <a:pt x="23399" y="5822"/>
                  </a:lnTo>
                  <a:lnTo>
                    <a:pt x="23456" y="6168"/>
                  </a:lnTo>
                  <a:lnTo>
                    <a:pt x="23456" y="6513"/>
                  </a:lnTo>
                  <a:lnTo>
                    <a:pt x="23399" y="6917"/>
                  </a:lnTo>
                  <a:lnTo>
                    <a:pt x="23284" y="7320"/>
                  </a:lnTo>
                  <a:lnTo>
                    <a:pt x="23168" y="7608"/>
                  </a:lnTo>
                  <a:lnTo>
                    <a:pt x="22765" y="8300"/>
                  </a:lnTo>
                  <a:lnTo>
                    <a:pt x="22304" y="8876"/>
                  </a:lnTo>
                  <a:lnTo>
                    <a:pt x="21727" y="9453"/>
                  </a:lnTo>
                  <a:lnTo>
                    <a:pt x="21151" y="9914"/>
                  </a:lnTo>
                  <a:lnTo>
                    <a:pt x="20517" y="10432"/>
                  </a:lnTo>
                  <a:lnTo>
                    <a:pt x="19365" y="11239"/>
                  </a:lnTo>
                  <a:lnTo>
                    <a:pt x="17636" y="12449"/>
                  </a:lnTo>
                  <a:lnTo>
                    <a:pt x="17636" y="11527"/>
                  </a:lnTo>
                  <a:lnTo>
                    <a:pt x="17578" y="9568"/>
                  </a:lnTo>
                  <a:lnTo>
                    <a:pt x="17578" y="8588"/>
                  </a:lnTo>
                  <a:lnTo>
                    <a:pt x="17636" y="7608"/>
                  </a:lnTo>
                  <a:lnTo>
                    <a:pt x="17751" y="7147"/>
                  </a:lnTo>
                  <a:lnTo>
                    <a:pt x="17866" y="6686"/>
                  </a:lnTo>
                  <a:lnTo>
                    <a:pt x="18039" y="6225"/>
                  </a:lnTo>
                  <a:lnTo>
                    <a:pt x="18270" y="5822"/>
                  </a:lnTo>
                  <a:lnTo>
                    <a:pt x="18558" y="5476"/>
                  </a:lnTo>
                  <a:lnTo>
                    <a:pt x="18903" y="5130"/>
                  </a:lnTo>
                  <a:lnTo>
                    <a:pt x="19307" y="4784"/>
                  </a:lnTo>
                  <a:lnTo>
                    <a:pt x="19768" y="4554"/>
                  </a:lnTo>
                  <a:lnTo>
                    <a:pt x="20114" y="4439"/>
                  </a:lnTo>
                  <a:lnTo>
                    <a:pt x="20402" y="4323"/>
                  </a:lnTo>
                  <a:close/>
                  <a:moveTo>
                    <a:pt x="21324" y="21498"/>
                  </a:moveTo>
                  <a:lnTo>
                    <a:pt x="22419" y="21671"/>
                  </a:lnTo>
                  <a:lnTo>
                    <a:pt x="23456" y="21959"/>
                  </a:lnTo>
                  <a:lnTo>
                    <a:pt x="24379" y="22305"/>
                  </a:lnTo>
                  <a:lnTo>
                    <a:pt x="25185" y="22708"/>
                  </a:lnTo>
                  <a:lnTo>
                    <a:pt x="25935" y="23169"/>
                  </a:lnTo>
                  <a:lnTo>
                    <a:pt x="26626" y="23688"/>
                  </a:lnTo>
                  <a:lnTo>
                    <a:pt x="27202" y="24264"/>
                  </a:lnTo>
                  <a:lnTo>
                    <a:pt x="27721" y="24898"/>
                  </a:lnTo>
                  <a:lnTo>
                    <a:pt x="28182" y="25590"/>
                  </a:lnTo>
                  <a:lnTo>
                    <a:pt x="28528" y="26339"/>
                  </a:lnTo>
                  <a:lnTo>
                    <a:pt x="28816" y="27146"/>
                  </a:lnTo>
                  <a:lnTo>
                    <a:pt x="28989" y="27895"/>
                  </a:lnTo>
                  <a:lnTo>
                    <a:pt x="29162" y="28759"/>
                  </a:lnTo>
                  <a:lnTo>
                    <a:pt x="29220" y="29624"/>
                  </a:lnTo>
                  <a:lnTo>
                    <a:pt x="29220" y="30488"/>
                  </a:lnTo>
                  <a:lnTo>
                    <a:pt x="29162" y="31353"/>
                  </a:lnTo>
                  <a:lnTo>
                    <a:pt x="28989" y="32217"/>
                  </a:lnTo>
                  <a:lnTo>
                    <a:pt x="28816" y="33082"/>
                  </a:lnTo>
                  <a:lnTo>
                    <a:pt x="28586" y="34004"/>
                  </a:lnTo>
                  <a:lnTo>
                    <a:pt x="28240" y="34868"/>
                  </a:lnTo>
                  <a:lnTo>
                    <a:pt x="27894" y="35733"/>
                  </a:lnTo>
                  <a:lnTo>
                    <a:pt x="27433" y="36540"/>
                  </a:lnTo>
                  <a:lnTo>
                    <a:pt x="26972" y="37347"/>
                  </a:lnTo>
                  <a:lnTo>
                    <a:pt x="26396" y="38153"/>
                  </a:lnTo>
                  <a:lnTo>
                    <a:pt x="25819" y="38845"/>
                  </a:lnTo>
                  <a:lnTo>
                    <a:pt x="25185" y="39594"/>
                  </a:lnTo>
                  <a:lnTo>
                    <a:pt x="24494" y="40228"/>
                  </a:lnTo>
                  <a:lnTo>
                    <a:pt x="23745" y="40804"/>
                  </a:lnTo>
                  <a:lnTo>
                    <a:pt x="22995" y="41381"/>
                  </a:lnTo>
                  <a:lnTo>
                    <a:pt x="22131" y="41842"/>
                  </a:lnTo>
                  <a:lnTo>
                    <a:pt x="21266" y="42245"/>
                  </a:lnTo>
                  <a:lnTo>
                    <a:pt x="20402" y="42591"/>
                  </a:lnTo>
                  <a:lnTo>
                    <a:pt x="20171" y="39421"/>
                  </a:lnTo>
                  <a:lnTo>
                    <a:pt x="20056" y="37231"/>
                  </a:lnTo>
                  <a:lnTo>
                    <a:pt x="19883" y="34984"/>
                  </a:lnTo>
                  <a:lnTo>
                    <a:pt x="19365" y="30546"/>
                  </a:lnTo>
                  <a:lnTo>
                    <a:pt x="18846" y="26166"/>
                  </a:lnTo>
                  <a:lnTo>
                    <a:pt x="18327" y="21728"/>
                  </a:lnTo>
                  <a:lnTo>
                    <a:pt x="19076" y="21555"/>
                  </a:lnTo>
                  <a:lnTo>
                    <a:pt x="19826" y="21498"/>
                  </a:lnTo>
                  <a:close/>
                  <a:moveTo>
                    <a:pt x="15157" y="16830"/>
                  </a:moveTo>
                  <a:lnTo>
                    <a:pt x="15618" y="20864"/>
                  </a:lnTo>
                  <a:lnTo>
                    <a:pt x="14581" y="21440"/>
                  </a:lnTo>
                  <a:lnTo>
                    <a:pt x="13544" y="22074"/>
                  </a:lnTo>
                  <a:lnTo>
                    <a:pt x="12622" y="22823"/>
                  </a:lnTo>
                  <a:lnTo>
                    <a:pt x="11757" y="23630"/>
                  </a:lnTo>
                  <a:lnTo>
                    <a:pt x="11008" y="24495"/>
                  </a:lnTo>
                  <a:lnTo>
                    <a:pt x="10316" y="25417"/>
                  </a:lnTo>
                  <a:lnTo>
                    <a:pt x="10028" y="25935"/>
                  </a:lnTo>
                  <a:lnTo>
                    <a:pt x="9798" y="26454"/>
                  </a:lnTo>
                  <a:lnTo>
                    <a:pt x="9567" y="26973"/>
                  </a:lnTo>
                  <a:lnTo>
                    <a:pt x="9337" y="27491"/>
                  </a:lnTo>
                  <a:lnTo>
                    <a:pt x="9221" y="27895"/>
                  </a:lnTo>
                  <a:lnTo>
                    <a:pt x="9106" y="28471"/>
                  </a:lnTo>
                  <a:lnTo>
                    <a:pt x="8933" y="29163"/>
                  </a:lnTo>
                  <a:lnTo>
                    <a:pt x="8818" y="30085"/>
                  </a:lnTo>
                  <a:lnTo>
                    <a:pt x="8818" y="31122"/>
                  </a:lnTo>
                  <a:lnTo>
                    <a:pt x="8818" y="32333"/>
                  </a:lnTo>
                  <a:lnTo>
                    <a:pt x="8991" y="33716"/>
                  </a:lnTo>
                  <a:lnTo>
                    <a:pt x="9279" y="35272"/>
                  </a:lnTo>
                  <a:lnTo>
                    <a:pt x="9452" y="33197"/>
                  </a:lnTo>
                  <a:lnTo>
                    <a:pt x="9740" y="31065"/>
                  </a:lnTo>
                  <a:lnTo>
                    <a:pt x="10086" y="29278"/>
                  </a:lnTo>
                  <a:lnTo>
                    <a:pt x="10201" y="28644"/>
                  </a:lnTo>
                  <a:lnTo>
                    <a:pt x="10374" y="28241"/>
                  </a:lnTo>
                  <a:lnTo>
                    <a:pt x="10777" y="27319"/>
                  </a:lnTo>
                  <a:lnTo>
                    <a:pt x="11238" y="26512"/>
                  </a:lnTo>
                  <a:lnTo>
                    <a:pt x="11872" y="25705"/>
                  </a:lnTo>
                  <a:lnTo>
                    <a:pt x="12506" y="24956"/>
                  </a:lnTo>
                  <a:lnTo>
                    <a:pt x="13256" y="24264"/>
                  </a:lnTo>
                  <a:lnTo>
                    <a:pt x="14062" y="23630"/>
                  </a:lnTo>
                  <a:lnTo>
                    <a:pt x="14927" y="23111"/>
                  </a:lnTo>
                  <a:lnTo>
                    <a:pt x="15791" y="22593"/>
                  </a:lnTo>
                  <a:lnTo>
                    <a:pt x="16425" y="27722"/>
                  </a:lnTo>
                  <a:lnTo>
                    <a:pt x="17002" y="32851"/>
                  </a:lnTo>
                  <a:lnTo>
                    <a:pt x="17463" y="37980"/>
                  </a:lnTo>
                  <a:lnTo>
                    <a:pt x="17636" y="40574"/>
                  </a:lnTo>
                  <a:lnTo>
                    <a:pt x="17808" y="43167"/>
                  </a:lnTo>
                  <a:lnTo>
                    <a:pt x="16425" y="43167"/>
                  </a:lnTo>
                  <a:lnTo>
                    <a:pt x="15561" y="43110"/>
                  </a:lnTo>
                  <a:lnTo>
                    <a:pt x="14639" y="42994"/>
                  </a:lnTo>
                  <a:lnTo>
                    <a:pt x="13774" y="42822"/>
                  </a:lnTo>
                  <a:lnTo>
                    <a:pt x="12910" y="42591"/>
                  </a:lnTo>
                  <a:lnTo>
                    <a:pt x="12103" y="42303"/>
                  </a:lnTo>
                  <a:lnTo>
                    <a:pt x="11296" y="41957"/>
                  </a:lnTo>
                  <a:lnTo>
                    <a:pt x="10489" y="41554"/>
                  </a:lnTo>
                  <a:lnTo>
                    <a:pt x="9740" y="41150"/>
                  </a:lnTo>
                  <a:lnTo>
                    <a:pt x="9048" y="40632"/>
                  </a:lnTo>
                  <a:lnTo>
                    <a:pt x="8357" y="40113"/>
                  </a:lnTo>
                  <a:lnTo>
                    <a:pt x="7723" y="39537"/>
                  </a:lnTo>
                  <a:lnTo>
                    <a:pt x="7089" y="38960"/>
                  </a:lnTo>
                  <a:lnTo>
                    <a:pt x="6570" y="38326"/>
                  </a:lnTo>
                  <a:lnTo>
                    <a:pt x="6052" y="37635"/>
                  </a:lnTo>
                  <a:lnTo>
                    <a:pt x="5591" y="36943"/>
                  </a:lnTo>
                  <a:lnTo>
                    <a:pt x="5187" y="36194"/>
                  </a:lnTo>
                  <a:lnTo>
                    <a:pt x="4841" y="35445"/>
                  </a:lnTo>
                  <a:lnTo>
                    <a:pt x="4553" y="34638"/>
                  </a:lnTo>
                  <a:lnTo>
                    <a:pt x="4323" y="33831"/>
                  </a:lnTo>
                  <a:lnTo>
                    <a:pt x="4150" y="32966"/>
                  </a:lnTo>
                  <a:lnTo>
                    <a:pt x="4035" y="32102"/>
                  </a:lnTo>
                  <a:lnTo>
                    <a:pt x="3977" y="31238"/>
                  </a:lnTo>
                  <a:lnTo>
                    <a:pt x="3977" y="30373"/>
                  </a:lnTo>
                  <a:lnTo>
                    <a:pt x="4092" y="29509"/>
                  </a:lnTo>
                  <a:lnTo>
                    <a:pt x="4265" y="28586"/>
                  </a:lnTo>
                  <a:lnTo>
                    <a:pt x="4553" y="27664"/>
                  </a:lnTo>
                  <a:lnTo>
                    <a:pt x="4841" y="26742"/>
                  </a:lnTo>
                  <a:lnTo>
                    <a:pt x="5302" y="25878"/>
                  </a:lnTo>
                  <a:lnTo>
                    <a:pt x="5763" y="24956"/>
                  </a:lnTo>
                  <a:lnTo>
                    <a:pt x="6340" y="24034"/>
                  </a:lnTo>
                  <a:lnTo>
                    <a:pt x="7031" y="23111"/>
                  </a:lnTo>
                  <a:lnTo>
                    <a:pt x="7665" y="22477"/>
                  </a:lnTo>
                  <a:lnTo>
                    <a:pt x="8415" y="21728"/>
                  </a:lnTo>
                  <a:lnTo>
                    <a:pt x="9279" y="21037"/>
                  </a:lnTo>
                  <a:lnTo>
                    <a:pt x="10316" y="20230"/>
                  </a:lnTo>
                  <a:lnTo>
                    <a:pt x="12622" y="18558"/>
                  </a:lnTo>
                  <a:lnTo>
                    <a:pt x="15157" y="16830"/>
                  </a:lnTo>
                  <a:close/>
                  <a:moveTo>
                    <a:pt x="21382" y="1"/>
                  </a:moveTo>
                  <a:lnTo>
                    <a:pt x="20748" y="59"/>
                  </a:lnTo>
                  <a:lnTo>
                    <a:pt x="20114" y="232"/>
                  </a:lnTo>
                  <a:lnTo>
                    <a:pt x="19480" y="462"/>
                  </a:lnTo>
                  <a:lnTo>
                    <a:pt x="18846" y="693"/>
                  </a:lnTo>
                  <a:lnTo>
                    <a:pt x="18270" y="1038"/>
                  </a:lnTo>
                  <a:lnTo>
                    <a:pt x="17751" y="1384"/>
                  </a:lnTo>
                  <a:lnTo>
                    <a:pt x="17232" y="1845"/>
                  </a:lnTo>
                  <a:lnTo>
                    <a:pt x="16829" y="2306"/>
                  </a:lnTo>
                  <a:lnTo>
                    <a:pt x="16368" y="2883"/>
                  </a:lnTo>
                  <a:lnTo>
                    <a:pt x="15964" y="3574"/>
                  </a:lnTo>
                  <a:lnTo>
                    <a:pt x="15618" y="4266"/>
                  </a:lnTo>
                  <a:lnTo>
                    <a:pt x="15388" y="4957"/>
                  </a:lnTo>
                  <a:lnTo>
                    <a:pt x="15157" y="5707"/>
                  </a:lnTo>
                  <a:lnTo>
                    <a:pt x="14985" y="6456"/>
                  </a:lnTo>
                  <a:lnTo>
                    <a:pt x="14812" y="7205"/>
                  </a:lnTo>
                  <a:lnTo>
                    <a:pt x="14754" y="8012"/>
                  </a:lnTo>
                  <a:lnTo>
                    <a:pt x="14639" y="9568"/>
                  </a:lnTo>
                  <a:lnTo>
                    <a:pt x="14639" y="11182"/>
                  </a:lnTo>
                  <a:lnTo>
                    <a:pt x="14754" y="12738"/>
                  </a:lnTo>
                  <a:lnTo>
                    <a:pt x="14869" y="14236"/>
                  </a:lnTo>
                  <a:lnTo>
                    <a:pt x="11872" y="16253"/>
                  </a:lnTo>
                  <a:lnTo>
                    <a:pt x="10432" y="17233"/>
                  </a:lnTo>
                  <a:lnTo>
                    <a:pt x="8991" y="18328"/>
                  </a:lnTo>
                  <a:lnTo>
                    <a:pt x="7608" y="19423"/>
                  </a:lnTo>
                  <a:lnTo>
                    <a:pt x="6282" y="20576"/>
                  </a:lnTo>
                  <a:lnTo>
                    <a:pt x="5014" y="21786"/>
                  </a:lnTo>
                  <a:lnTo>
                    <a:pt x="3862" y="22996"/>
                  </a:lnTo>
                  <a:lnTo>
                    <a:pt x="3343" y="23688"/>
                  </a:lnTo>
                  <a:lnTo>
                    <a:pt x="2824" y="24322"/>
                  </a:lnTo>
                  <a:lnTo>
                    <a:pt x="2363" y="25013"/>
                  </a:lnTo>
                  <a:lnTo>
                    <a:pt x="1960" y="25705"/>
                  </a:lnTo>
                  <a:lnTo>
                    <a:pt x="1556" y="26396"/>
                  </a:lnTo>
                  <a:lnTo>
                    <a:pt x="1211" y="27146"/>
                  </a:lnTo>
                  <a:lnTo>
                    <a:pt x="865" y="27895"/>
                  </a:lnTo>
                  <a:lnTo>
                    <a:pt x="634" y="28702"/>
                  </a:lnTo>
                  <a:lnTo>
                    <a:pt x="404" y="29451"/>
                  </a:lnTo>
                  <a:lnTo>
                    <a:pt x="231" y="30258"/>
                  </a:lnTo>
                  <a:lnTo>
                    <a:pt x="116" y="31122"/>
                  </a:lnTo>
                  <a:lnTo>
                    <a:pt x="0" y="31987"/>
                  </a:lnTo>
                  <a:lnTo>
                    <a:pt x="0" y="32851"/>
                  </a:lnTo>
                  <a:lnTo>
                    <a:pt x="58" y="33773"/>
                  </a:lnTo>
                  <a:lnTo>
                    <a:pt x="116" y="34695"/>
                  </a:lnTo>
                  <a:lnTo>
                    <a:pt x="288" y="35618"/>
                  </a:lnTo>
                  <a:lnTo>
                    <a:pt x="461" y="36367"/>
                  </a:lnTo>
                  <a:lnTo>
                    <a:pt x="634" y="37116"/>
                  </a:lnTo>
                  <a:lnTo>
                    <a:pt x="922" y="37808"/>
                  </a:lnTo>
                  <a:lnTo>
                    <a:pt x="1211" y="38499"/>
                  </a:lnTo>
                  <a:lnTo>
                    <a:pt x="1499" y="39133"/>
                  </a:lnTo>
                  <a:lnTo>
                    <a:pt x="1844" y="39767"/>
                  </a:lnTo>
                  <a:lnTo>
                    <a:pt x="2248" y="40343"/>
                  </a:lnTo>
                  <a:lnTo>
                    <a:pt x="2651" y="40920"/>
                  </a:lnTo>
                  <a:lnTo>
                    <a:pt x="3055" y="41496"/>
                  </a:lnTo>
                  <a:lnTo>
                    <a:pt x="3516" y="42015"/>
                  </a:lnTo>
                  <a:lnTo>
                    <a:pt x="4035" y="42533"/>
                  </a:lnTo>
                  <a:lnTo>
                    <a:pt x="4553" y="42994"/>
                  </a:lnTo>
                  <a:lnTo>
                    <a:pt x="5648" y="43859"/>
                  </a:lnTo>
                  <a:lnTo>
                    <a:pt x="6801" y="44666"/>
                  </a:lnTo>
                  <a:lnTo>
                    <a:pt x="8069" y="45357"/>
                  </a:lnTo>
                  <a:lnTo>
                    <a:pt x="9394" y="45876"/>
                  </a:lnTo>
                  <a:lnTo>
                    <a:pt x="10777" y="46337"/>
                  </a:lnTo>
                  <a:lnTo>
                    <a:pt x="12161" y="46683"/>
                  </a:lnTo>
                  <a:lnTo>
                    <a:pt x="13601" y="46913"/>
                  </a:lnTo>
                  <a:lnTo>
                    <a:pt x="15042" y="47029"/>
                  </a:lnTo>
                  <a:lnTo>
                    <a:pt x="16483" y="47029"/>
                  </a:lnTo>
                  <a:lnTo>
                    <a:pt x="17924" y="46913"/>
                  </a:lnTo>
                  <a:lnTo>
                    <a:pt x="17924" y="48124"/>
                  </a:lnTo>
                  <a:lnTo>
                    <a:pt x="17924" y="49392"/>
                  </a:lnTo>
                  <a:lnTo>
                    <a:pt x="17808" y="50602"/>
                  </a:lnTo>
                  <a:lnTo>
                    <a:pt x="17693" y="51812"/>
                  </a:lnTo>
                  <a:lnTo>
                    <a:pt x="17520" y="53022"/>
                  </a:lnTo>
                  <a:lnTo>
                    <a:pt x="17232" y="54233"/>
                  </a:lnTo>
                  <a:lnTo>
                    <a:pt x="16886" y="55385"/>
                  </a:lnTo>
                  <a:lnTo>
                    <a:pt x="16483" y="56538"/>
                  </a:lnTo>
                  <a:lnTo>
                    <a:pt x="16137" y="57172"/>
                  </a:lnTo>
                  <a:lnTo>
                    <a:pt x="15791" y="57806"/>
                  </a:lnTo>
                  <a:lnTo>
                    <a:pt x="15330" y="58382"/>
                  </a:lnTo>
                  <a:lnTo>
                    <a:pt x="14869" y="58901"/>
                  </a:lnTo>
                  <a:lnTo>
                    <a:pt x="14293" y="59362"/>
                  </a:lnTo>
                  <a:lnTo>
                    <a:pt x="13717" y="59765"/>
                  </a:lnTo>
                  <a:lnTo>
                    <a:pt x="13140" y="60169"/>
                  </a:lnTo>
                  <a:lnTo>
                    <a:pt x="12506" y="60457"/>
                  </a:lnTo>
                  <a:lnTo>
                    <a:pt x="11815" y="60687"/>
                  </a:lnTo>
                  <a:lnTo>
                    <a:pt x="11181" y="60803"/>
                  </a:lnTo>
                  <a:lnTo>
                    <a:pt x="10489" y="60860"/>
                  </a:lnTo>
                  <a:lnTo>
                    <a:pt x="9798" y="60860"/>
                  </a:lnTo>
                  <a:lnTo>
                    <a:pt x="9106" y="60745"/>
                  </a:lnTo>
                  <a:lnTo>
                    <a:pt x="8415" y="60515"/>
                  </a:lnTo>
                  <a:lnTo>
                    <a:pt x="7781" y="60169"/>
                  </a:lnTo>
                  <a:lnTo>
                    <a:pt x="7089" y="59708"/>
                  </a:lnTo>
                  <a:lnTo>
                    <a:pt x="6743" y="59420"/>
                  </a:lnTo>
                  <a:lnTo>
                    <a:pt x="6455" y="59131"/>
                  </a:lnTo>
                  <a:lnTo>
                    <a:pt x="5994" y="58497"/>
                  </a:lnTo>
                  <a:lnTo>
                    <a:pt x="5591" y="57806"/>
                  </a:lnTo>
                  <a:lnTo>
                    <a:pt x="5360" y="57114"/>
                  </a:lnTo>
                  <a:lnTo>
                    <a:pt x="5245" y="56365"/>
                  </a:lnTo>
                  <a:lnTo>
                    <a:pt x="5245" y="55674"/>
                  </a:lnTo>
                  <a:lnTo>
                    <a:pt x="5360" y="54924"/>
                  </a:lnTo>
                  <a:lnTo>
                    <a:pt x="5591" y="54290"/>
                  </a:lnTo>
                  <a:lnTo>
                    <a:pt x="5936" y="53599"/>
                  </a:lnTo>
                  <a:lnTo>
                    <a:pt x="6340" y="53022"/>
                  </a:lnTo>
                  <a:lnTo>
                    <a:pt x="6858" y="52504"/>
                  </a:lnTo>
                  <a:lnTo>
                    <a:pt x="7492" y="52043"/>
                  </a:lnTo>
                  <a:lnTo>
                    <a:pt x="8184" y="51697"/>
                  </a:lnTo>
                  <a:lnTo>
                    <a:pt x="8991" y="51466"/>
                  </a:lnTo>
                  <a:lnTo>
                    <a:pt x="9394" y="51409"/>
                  </a:lnTo>
                  <a:lnTo>
                    <a:pt x="9855" y="51351"/>
                  </a:lnTo>
                  <a:lnTo>
                    <a:pt x="10259" y="51351"/>
                  </a:lnTo>
                  <a:lnTo>
                    <a:pt x="10777" y="51409"/>
                  </a:lnTo>
                  <a:lnTo>
                    <a:pt x="11238" y="51466"/>
                  </a:lnTo>
                  <a:lnTo>
                    <a:pt x="11757" y="51697"/>
                  </a:lnTo>
                  <a:lnTo>
                    <a:pt x="12276" y="51985"/>
                  </a:lnTo>
                  <a:lnTo>
                    <a:pt x="12795" y="52331"/>
                  </a:lnTo>
                  <a:lnTo>
                    <a:pt x="13140" y="52850"/>
                  </a:lnTo>
                  <a:lnTo>
                    <a:pt x="13313" y="53080"/>
                  </a:lnTo>
                  <a:lnTo>
                    <a:pt x="13428" y="53368"/>
                  </a:lnTo>
                  <a:lnTo>
                    <a:pt x="13486" y="53656"/>
                  </a:lnTo>
                  <a:lnTo>
                    <a:pt x="13486" y="53945"/>
                  </a:lnTo>
                  <a:lnTo>
                    <a:pt x="13428" y="54290"/>
                  </a:lnTo>
                  <a:lnTo>
                    <a:pt x="13371" y="54636"/>
                  </a:lnTo>
                  <a:lnTo>
                    <a:pt x="13256" y="54924"/>
                  </a:lnTo>
                  <a:lnTo>
                    <a:pt x="13083" y="55212"/>
                  </a:lnTo>
                  <a:lnTo>
                    <a:pt x="12910" y="55443"/>
                  </a:lnTo>
                  <a:lnTo>
                    <a:pt x="12679" y="55616"/>
                  </a:lnTo>
                  <a:lnTo>
                    <a:pt x="12391" y="55731"/>
                  </a:lnTo>
                  <a:lnTo>
                    <a:pt x="12045" y="55789"/>
                  </a:lnTo>
                  <a:lnTo>
                    <a:pt x="11700" y="55846"/>
                  </a:lnTo>
                  <a:lnTo>
                    <a:pt x="11238" y="55789"/>
                  </a:lnTo>
                  <a:lnTo>
                    <a:pt x="11584" y="56019"/>
                  </a:lnTo>
                  <a:lnTo>
                    <a:pt x="11988" y="56192"/>
                  </a:lnTo>
                  <a:lnTo>
                    <a:pt x="12449" y="56250"/>
                  </a:lnTo>
                  <a:lnTo>
                    <a:pt x="12910" y="56192"/>
                  </a:lnTo>
                  <a:lnTo>
                    <a:pt x="13313" y="56019"/>
                  </a:lnTo>
                  <a:lnTo>
                    <a:pt x="13544" y="55846"/>
                  </a:lnTo>
                  <a:lnTo>
                    <a:pt x="13717" y="55674"/>
                  </a:lnTo>
                  <a:lnTo>
                    <a:pt x="13890" y="55443"/>
                  </a:lnTo>
                  <a:lnTo>
                    <a:pt x="14062" y="55212"/>
                  </a:lnTo>
                  <a:lnTo>
                    <a:pt x="14178" y="54924"/>
                  </a:lnTo>
                  <a:lnTo>
                    <a:pt x="14235" y="54578"/>
                  </a:lnTo>
                  <a:lnTo>
                    <a:pt x="14351" y="54002"/>
                  </a:lnTo>
                  <a:lnTo>
                    <a:pt x="14351" y="53483"/>
                  </a:lnTo>
                  <a:lnTo>
                    <a:pt x="14235" y="52965"/>
                  </a:lnTo>
                  <a:lnTo>
                    <a:pt x="14120" y="52504"/>
                  </a:lnTo>
                  <a:lnTo>
                    <a:pt x="13947" y="52043"/>
                  </a:lnTo>
                  <a:lnTo>
                    <a:pt x="13659" y="51639"/>
                  </a:lnTo>
                  <a:lnTo>
                    <a:pt x="13371" y="51293"/>
                  </a:lnTo>
                  <a:lnTo>
                    <a:pt x="13025" y="50948"/>
                  </a:lnTo>
                  <a:lnTo>
                    <a:pt x="12622" y="50660"/>
                  </a:lnTo>
                  <a:lnTo>
                    <a:pt x="12218" y="50429"/>
                  </a:lnTo>
                  <a:lnTo>
                    <a:pt x="11815" y="50198"/>
                  </a:lnTo>
                  <a:lnTo>
                    <a:pt x="11411" y="50026"/>
                  </a:lnTo>
                  <a:lnTo>
                    <a:pt x="10950" y="49910"/>
                  </a:lnTo>
                  <a:lnTo>
                    <a:pt x="10489" y="49795"/>
                  </a:lnTo>
                  <a:lnTo>
                    <a:pt x="9625" y="49795"/>
                  </a:lnTo>
                  <a:lnTo>
                    <a:pt x="8991" y="49910"/>
                  </a:lnTo>
                  <a:lnTo>
                    <a:pt x="8415" y="50026"/>
                  </a:lnTo>
                  <a:lnTo>
                    <a:pt x="7838" y="50198"/>
                  </a:lnTo>
                  <a:lnTo>
                    <a:pt x="7320" y="50429"/>
                  </a:lnTo>
                  <a:lnTo>
                    <a:pt x="6801" y="50660"/>
                  </a:lnTo>
                  <a:lnTo>
                    <a:pt x="6340" y="50948"/>
                  </a:lnTo>
                  <a:lnTo>
                    <a:pt x="5936" y="51293"/>
                  </a:lnTo>
                  <a:lnTo>
                    <a:pt x="5533" y="51697"/>
                  </a:lnTo>
                  <a:lnTo>
                    <a:pt x="5187" y="52043"/>
                  </a:lnTo>
                  <a:lnTo>
                    <a:pt x="4841" y="52504"/>
                  </a:lnTo>
                  <a:lnTo>
                    <a:pt x="4611" y="52907"/>
                  </a:lnTo>
                  <a:lnTo>
                    <a:pt x="4323" y="53368"/>
                  </a:lnTo>
                  <a:lnTo>
                    <a:pt x="4150" y="53829"/>
                  </a:lnTo>
                  <a:lnTo>
                    <a:pt x="3977" y="54348"/>
                  </a:lnTo>
                  <a:lnTo>
                    <a:pt x="3862" y="54867"/>
                  </a:lnTo>
                  <a:lnTo>
                    <a:pt x="3746" y="55385"/>
                  </a:lnTo>
                  <a:lnTo>
                    <a:pt x="3689" y="55904"/>
                  </a:lnTo>
                  <a:lnTo>
                    <a:pt x="3689" y="56423"/>
                  </a:lnTo>
                  <a:lnTo>
                    <a:pt x="3689" y="56941"/>
                  </a:lnTo>
                  <a:lnTo>
                    <a:pt x="3746" y="57460"/>
                  </a:lnTo>
                  <a:lnTo>
                    <a:pt x="3862" y="57979"/>
                  </a:lnTo>
                  <a:lnTo>
                    <a:pt x="3977" y="58497"/>
                  </a:lnTo>
                  <a:lnTo>
                    <a:pt x="4150" y="58959"/>
                  </a:lnTo>
                  <a:lnTo>
                    <a:pt x="4323" y="59477"/>
                  </a:lnTo>
                  <a:lnTo>
                    <a:pt x="4611" y="59938"/>
                  </a:lnTo>
                  <a:lnTo>
                    <a:pt x="4899" y="60342"/>
                  </a:lnTo>
                  <a:lnTo>
                    <a:pt x="5187" y="60803"/>
                  </a:lnTo>
                  <a:lnTo>
                    <a:pt x="5591" y="61206"/>
                  </a:lnTo>
                  <a:lnTo>
                    <a:pt x="5994" y="61552"/>
                  </a:lnTo>
                  <a:lnTo>
                    <a:pt x="6397" y="61898"/>
                  </a:lnTo>
                  <a:lnTo>
                    <a:pt x="6916" y="62186"/>
                  </a:lnTo>
                  <a:lnTo>
                    <a:pt x="7435" y="62474"/>
                  </a:lnTo>
                  <a:lnTo>
                    <a:pt x="8011" y="62705"/>
                  </a:lnTo>
                  <a:lnTo>
                    <a:pt x="8703" y="62878"/>
                  </a:lnTo>
                  <a:lnTo>
                    <a:pt x="9452" y="62993"/>
                  </a:lnTo>
                  <a:lnTo>
                    <a:pt x="10201" y="63050"/>
                  </a:lnTo>
                  <a:lnTo>
                    <a:pt x="11008" y="62993"/>
                  </a:lnTo>
                  <a:lnTo>
                    <a:pt x="11815" y="62935"/>
                  </a:lnTo>
                  <a:lnTo>
                    <a:pt x="12622" y="62762"/>
                  </a:lnTo>
                  <a:lnTo>
                    <a:pt x="13428" y="62474"/>
                  </a:lnTo>
                  <a:lnTo>
                    <a:pt x="14235" y="62186"/>
                  </a:lnTo>
                  <a:lnTo>
                    <a:pt x="15042" y="61783"/>
                  </a:lnTo>
                  <a:lnTo>
                    <a:pt x="15791" y="61264"/>
                  </a:lnTo>
                  <a:lnTo>
                    <a:pt x="16541" y="60745"/>
                  </a:lnTo>
                  <a:lnTo>
                    <a:pt x="17175" y="60111"/>
                  </a:lnTo>
                  <a:lnTo>
                    <a:pt x="17808" y="59362"/>
                  </a:lnTo>
                  <a:lnTo>
                    <a:pt x="18327" y="58555"/>
                  </a:lnTo>
                  <a:lnTo>
                    <a:pt x="18788" y="57633"/>
                  </a:lnTo>
                  <a:lnTo>
                    <a:pt x="19249" y="56365"/>
                  </a:lnTo>
                  <a:lnTo>
                    <a:pt x="19653" y="55040"/>
                  </a:lnTo>
                  <a:lnTo>
                    <a:pt x="19941" y="53656"/>
                  </a:lnTo>
                  <a:lnTo>
                    <a:pt x="20171" y="52216"/>
                  </a:lnTo>
                  <a:lnTo>
                    <a:pt x="20344" y="50717"/>
                  </a:lnTo>
                  <a:lnTo>
                    <a:pt x="20460" y="49276"/>
                  </a:lnTo>
                  <a:lnTo>
                    <a:pt x="20517" y="47778"/>
                  </a:lnTo>
                  <a:lnTo>
                    <a:pt x="20517" y="46337"/>
                  </a:lnTo>
                  <a:lnTo>
                    <a:pt x="21209" y="46107"/>
                  </a:lnTo>
                  <a:lnTo>
                    <a:pt x="21958" y="45876"/>
                  </a:lnTo>
                  <a:lnTo>
                    <a:pt x="22650" y="45588"/>
                  </a:lnTo>
                  <a:lnTo>
                    <a:pt x="23341" y="45242"/>
                  </a:lnTo>
                  <a:lnTo>
                    <a:pt x="23975" y="44839"/>
                  </a:lnTo>
                  <a:lnTo>
                    <a:pt x="24667" y="44435"/>
                  </a:lnTo>
                  <a:lnTo>
                    <a:pt x="25301" y="43974"/>
                  </a:lnTo>
                  <a:lnTo>
                    <a:pt x="25877" y="43513"/>
                  </a:lnTo>
                  <a:lnTo>
                    <a:pt x="26741" y="42764"/>
                  </a:lnTo>
                  <a:lnTo>
                    <a:pt x="27491" y="42015"/>
                  </a:lnTo>
                  <a:lnTo>
                    <a:pt x="28182" y="41150"/>
                  </a:lnTo>
                  <a:lnTo>
                    <a:pt x="28816" y="40286"/>
                  </a:lnTo>
                  <a:lnTo>
                    <a:pt x="29392" y="39364"/>
                  </a:lnTo>
                  <a:lnTo>
                    <a:pt x="29854" y="38442"/>
                  </a:lnTo>
                  <a:lnTo>
                    <a:pt x="30315" y="37462"/>
                  </a:lnTo>
                  <a:lnTo>
                    <a:pt x="30718" y="36482"/>
                  </a:lnTo>
                  <a:lnTo>
                    <a:pt x="31006" y="35445"/>
                  </a:lnTo>
                  <a:lnTo>
                    <a:pt x="31294" y="34465"/>
                  </a:lnTo>
                  <a:lnTo>
                    <a:pt x="31467" y="33428"/>
                  </a:lnTo>
                  <a:lnTo>
                    <a:pt x="31582" y="32390"/>
                  </a:lnTo>
                  <a:lnTo>
                    <a:pt x="31640" y="31353"/>
                  </a:lnTo>
                  <a:lnTo>
                    <a:pt x="31640" y="30373"/>
                  </a:lnTo>
                  <a:lnTo>
                    <a:pt x="31582" y="29336"/>
                  </a:lnTo>
                  <a:lnTo>
                    <a:pt x="31467" y="28356"/>
                  </a:lnTo>
                  <a:lnTo>
                    <a:pt x="31237" y="27434"/>
                  </a:lnTo>
                  <a:lnTo>
                    <a:pt x="30949" y="26512"/>
                  </a:lnTo>
                  <a:lnTo>
                    <a:pt x="30603" y="25590"/>
                  </a:lnTo>
                  <a:lnTo>
                    <a:pt x="30199" y="24725"/>
                  </a:lnTo>
                  <a:lnTo>
                    <a:pt x="29738" y="23976"/>
                  </a:lnTo>
                  <a:lnTo>
                    <a:pt x="29220" y="23227"/>
                  </a:lnTo>
                  <a:lnTo>
                    <a:pt x="28586" y="22535"/>
                  </a:lnTo>
                  <a:lnTo>
                    <a:pt x="27894" y="21901"/>
                  </a:lnTo>
                  <a:lnTo>
                    <a:pt x="27145" y="21325"/>
                  </a:lnTo>
                  <a:lnTo>
                    <a:pt x="26280" y="20806"/>
                  </a:lnTo>
                  <a:lnTo>
                    <a:pt x="25416" y="20403"/>
                  </a:lnTo>
                  <a:lnTo>
                    <a:pt x="24436" y="20115"/>
                  </a:lnTo>
                  <a:lnTo>
                    <a:pt x="23399" y="19826"/>
                  </a:lnTo>
                  <a:lnTo>
                    <a:pt x="22246" y="19711"/>
                  </a:lnTo>
                  <a:lnTo>
                    <a:pt x="21036" y="19653"/>
                  </a:lnTo>
                  <a:lnTo>
                    <a:pt x="19768" y="19711"/>
                  </a:lnTo>
                  <a:lnTo>
                    <a:pt x="18961" y="19826"/>
                  </a:lnTo>
                  <a:lnTo>
                    <a:pt x="18154" y="19999"/>
                  </a:lnTo>
                  <a:lnTo>
                    <a:pt x="17924" y="17463"/>
                  </a:lnTo>
                  <a:lnTo>
                    <a:pt x="17751" y="14985"/>
                  </a:lnTo>
                  <a:lnTo>
                    <a:pt x="19710" y="13429"/>
                  </a:lnTo>
                  <a:lnTo>
                    <a:pt x="20690" y="12680"/>
                  </a:lnTo>
                  <a:lnTo>
                    <a:pt x="21612" y="11873"/>
                  </a:lnTo>
                  <a:lnTo>
                    <a:pt x="22477" y="11124"/>
                  </a:lnTo>
                  <a:lnTo>
                    <a:pt x="23226" y="10317"/>
                  </a:lnTo>
                  <a:lnTo>
                    <a:pt x="23975" y="9510"/>
                  </a:lnTo>
                  <a:lnTo>
                    <a:pt x="24609" y="8703"/>
                  </a:lnTo>
                  <a:lnTo>
                    <a:pt x="25185" y="7897"/>
                  </a:lnTo>
                  <a:lnTo>
                    <a:pt x="25646" y="7090"/>
                  </a:lnTo>
                  <a:lnTo>
                    <a:pt x="25992" y="6283"/>
                  </a:lnTo>
                  <a:lnTo>
                    <a:pt x="26223" y="5476"/>
                  </a:lnTo>
                  <a:lnTo>
                    <a:pt x="26338" y="4669"/>
                  </a:lnTo>
                  <a:lnTo>
                    <a:pt x="26338" y="4266"/>
                  </a:lnTo>
                  <a:lnTo>
                    <a:pt x="26280" y="3920"/>
                  </a:lnTo>
                  <a:lnTo>
                    <a:pt x="26223" y="3517"/>
                  </a:lnTo>
                  <a:lnTo>
                    <a:pt x="26107" y="3113"/>
                  </a:lnTo>
                  <a:lnTo>
                    <a:pt x="25935" y="2710"/>
                  </a:lnTo>
                  <a:lnTo>
                    <a:pt x="25762" y="2306"/>
                  </a:lnTo>
                  <a:lnTo>
                    <a:pt x="25358" y="1730"/>
                  </a:lnTo>
                  <a:lnTo>
                    <a:pt x="24897" y="1211"/>
                  </a:lnTo>
                  <a:lnTo>
                    <a:pt x="24436" y="808"/>
                  </a:lnTo>
                  <a:lnTo>
                    <a:pt x="23860" y="462"/>
                  </a:lnTo>
                  <a:lnTo>
                    <a:pt x="23284" y="232"/>
                  </a:lnTo>
                  <a:lnTo>
                    <a:pt x="22707" y="59"/>
                  </a:lnTo>
                  <a:lnTo>
                    <a:pt x="22073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" name="Google Shape;1501;p72"/>
          <p:cNvGrpSpPr/>
          <p:nvPr/>
        </p:nvGrpSpPr>
        <p:grpSpPr>
          <a:xfrm>
            <a:off x="1096480" y="988179"/>
            <a:ext cx="6927875" cy="683642"/>
            <a:chOff x="1395950" y="4956725"/>
            <a:chExt cx="4828100" cy="432275"/>
          </a:xfrm>
        </p:grpSpPr>
        <p:sp>
          <p:nvSpPr>
            <p:cNvPr id="47" name="Google Shape;1502;p72"/>
            <p:cNvSpPr/>
            <p:nvPr/>
          </p:nvSpPr>
          <p:spPr>
            <a:xfrm>
              <a:off x="1395950" y="53817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8"/>
                  </a:lnTo>
                  <a:lnTo>
                    <a:pt x="193124" y="288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8" name="Google Shape;1503;p72"/>
            <p:cNvSpPr/>
            <p:nvPr/>
          </p:nvSpPr>
          <p:spPr>
            <a:xfrm>
              <a:off x="1395950" y="5275150"/>
              <a:ext cx="4828100" cy="8675"/>
            </a:xfrm>
            <a:custGeom>
              <a:avLst/>
              <a:gdLst/>
              <a:ahLst/>
              <a:cxnLst/>
              <a:rect l="l" t="t" r="r" b="b"/>
              <a:pathLst>
                <a:path w="193124" h="347" extrusionOk="0">
                  <a:moveTo>
                    <a:pt x="0" y="1"/>
                  </a:moveTo>
                  <a:lnTo>
                    <a:pt x="0" y="346"/>
                  </a:lnTo>
                  <a:lnTo>
                    <a:pt x="193124" y="346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9" name="Google Shape;1504;p72"/>
            <p:cNvSpPr/>
            <p:nvPr/>
          </p:nvSpPr>
          <p:spPr>
            <a:xfrm>
              <a:off x="1395950" y="51699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0" name="Google Shape;1505;p72"/>
            <p:cNvSpPr/>
            <p:nvPr/>
          </p:nvSpPr>
          <p:spPr>
            <a:xfrm>
              <a:off x="1395950" y="5063350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" name="Google Shape;1506;p72"/>
            <p:cNvSpPr/>
            <p:nvPr/>
          </p:nvSpPr>
          <p:spPr>
            <a:xfrm>
              <a:off x="1395950" y="495672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52" name="Google Shape;1616;p72"/>
          <p:cNvSpPr/>
          <p:nvPr/>
        </p:nvSpPr>
        <p:spPr>
          <a:xfrm>
            <a:off x="3975412" y="995571"/>
            <a:ext cx="413505" cy="672254"/>
          </a:xfrm>
          <a:custGeom>
            <a:avLst/>
            <a:gdLst/>
            <a:ahLst/>
            <a:cxnLst/>
            <a:rect l="l" t="t" r="r" b="b"/>
            <a:pathLst>
              <a:path w="11527" h="17003" extrusionOk="0">
                <a:moveTo>
                  <a:pt x="5764" y="1"/>
                </a:moveTo>
                <a:lnTo>
                  <a:pt x="5764" y="13199"/>
                </a:lnTo>
                <a:lnTo>
                  <a:pt x="5533" y="13026"/>
                </a:lnTo>
                <a:lnTo>
                  <a:pt x="5245" y="12911"/>
                </a:lnTo>
                <a:lnTo>
                  <a:pt x="4611" y="12795"/>
                </a:lnTo>
                <a:lnTo>
                  <a:pt x="3920" y="12738"/>
                </a:lnTo>
                <a:lnTo>
                  <a:pt x="3170" y="12853"/>
                </a:lnTo>
                <a:lnTo>
                  <a:pt x="2536" y="13026"/>
                </a:lnTo>
                <a:lnTo>
                  <a:pt x="1902" y="13256"/>
                </a:lnTo>
                <a:lnTo>
                  <a:pt x="1384" y="13544"/>
                </a:lnTo>
                <a:lnTo>
                  <a:pt x="923" y="13890"/>
                </a:lnTo>
                <a:lnTo>
                  <a:pt x="519" y="14236"/>
                </a:lnTo>
                <a:lnTo>
                  <a:pt x="231" y="14639"/>
                </a:lnTo>
                <a:lnTo>
                  <a:pt x="58" y="15101"/>
                </a:lnTo>
                <a:lnTo>
                  <a:pt x="1" y="15504"/>
                </a:lnTo>
                <a:lnTo>
                  <a:pt x="58" y="15907"/>
                </a:lnTo>
                <a:lnTo>
                  <a:pt x="231" y="16253"/>
                </a:lnTo>
                <a:lnTo>
                  <a:pt x="519" y="16541"/>
                </a:lnTo>
                <a:lnTo>
                  <a:pt x="923" y="16772"/>
                </a:lnTo>
                <a:lnTo>
                  <a:pt x="1384" y="16945"/>
                </a:lnTo>
                <a:lnTo>
                  <a:pt x="1902" y="17002"/>
                </a:lnTo>
                <a:lnTo>
                  <a:pt x="2536" y="17002"/>
                </a:lnTo>
                <a:lnTo>
                  <a:pt x="3170" y="16945"/>
                </a:lnTo>
                <a:lnTo>
                  <a:pt x="3804" y="16772"/>
                </a:lnTo>
                <a:lnTo>
                  <a:pt x="4381" y="16541"/>
                </a:lnTo>
                <a:lnTo>
                  <a:pt x="4957" y="16253"/>
                </a:lnTo>
                <a:lnTo>
                  <a:pt x="5418" y="15907"/>
                </a:lnTo>
                <a:lnTo>
                  <a:pt x="5821" y="15504"/>
                </a:lnTo>
                <a:lnTo>
                  <a:pt x="6110" y="15101"/>
                </a:lnTo>
                <a:lnTo>
                  <a:pt x="6282" y="14697"/>
                </a:lnTo>
                <a:lnTo>
                  <a:pt x="6340" y="14236"/>
                </a:lnTo>
                <a:lnTo>
                  <a:pt x="6340" y="5418"/>
                </a:lnTo>
                <a:lnTo>
                  <a:pt x="7032" y="5707"/>
                </a:lnTo>
                <a:lnTo>
                  <a:pt x="7608" y="5879"/>
                </a:lnTo>
                <a:lnTo>
                  <a:pt x="8242" y="5995"/>
                </a:lnTo>
                <a:lnTo>
                  <a:pt x="8876" y="6168"/>
                </a:lnTo>
                <a:lnTo>
                  <a:pt x="9567" y="6340"/>
                </a:lnTo>
                <a:lnTo>
                  <a:pt x="10201" y="6571"/>
                </a:lnTo>
                <a:lnTo>
                  <a:pt x="10490" y="6686"/>
                </a:lnTo>
                <a:lnTo>
                  <a:pt x="10720" y="6859"/>
                </a:lnTo>
                <a:lnTo>
                  <a:pt x="10951" y="7090"/>
                </a:lnTo>
                <a:lnTo>
                  <a:pt x="11181" y="7320"/>
                </a:lnTo>
                <a:lnTo>
                  <a:pt x="11296" y="7608"/>
                </a:lnTo>
                <a:lnTo>
                  <a:pt x="11469" y="7897"/>
                </a:lnTo>
                <a:lnTo>
                  <a:pt x="11469" y="7551"/>
                </a:lnTo>
                <a:lnTo>
                  <a:pt x="11527" y="7090"/>
                </a:lnTo>
                <a:lnTo>
                  <a:pt x="11469" y="6571"/>
                </a:lnTo>
                <a:lnTo>
                  <a:pt x="11354" y="5995"/>
                </a:lnTo>
                <a:lnTo>
                  <a:pt x="11123" y="5418"/>
                </a:lnTo>
                <a:lnTo>
                  <a:pt x="10951" y="5130"/>
                </a:lnTo>
                <a:lnTo>
                  <a:pt x="10778" y="4842"/>
                </a:lnTo>
                <a:lnTo>
                  <a:pt x="10490" y="4554"/>
                </a:lnTo>
                <a:lnTo>
                  <a:pt x="10201" y="4323"/>
                </a:lnTo>
                <a:lnTo>
                  <a:pt x="8876" y="3228"/>
                </a:lnTo>
                <a:lnTo>
                  <a:pt x="7550" y="2076"/>
                </a:lnTo>
                <a:lnTo>
                  <a:pt x="6455" y="923"/>
                </a:lnTo>
                <a:lnTo>
                  <a:pt x="6052" y="462"/>
                </a:lnTo>
                <a:lnTo>
                  <a:pt x="576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3" name="Google Shape;1617;p72"/>
          <p:cNvSpPr/>
          <p:nvPr/>
        </p:nvSpPr>
        <p:spPr>
          <a:xfrm>
            <a:off x="3489141" y="988141"/>
            <a:ext cx="415585" cy="672254"/>
          </a:xfrm>
          <a:custGeom>
            <a:avLst/>
            <a:gdLst/>
            <a:ahLst/>
            <a:cxnLst/>
            <a:rect l="l" t="t" r="r" b="b"/>
            <a:pathLst>
              <a:path w="11585" h="17003" extrusionOk="0">
                <a:moveTo>
                  <a:pt x="5821" y="1"/>
                </a:moveTo>
                <a:lnTo>
                  <a:pt x="5821" y="13199"/>
                </a:lnTo>
                <a:lnTo>
                  <a:pt x="5591" y="13026"/>
                </a:lnTo>
                <a:lnTo>
                  <a:pt x="5303" y="12911"/>
                </a:lnTo>
                <a:lnTo>
                  <a:pt x="4669" y="12795"/>
                </a:lnTo>
                <a:lnTo>
                  <a:pt x="3977" y="12738"/>
                </a:lnTo>
                <a:lnTo>
                  <a:pt x="3228" y="12853"/>
                </a:lnTo>
                <a:lnTo>
                  <a:pt x="2594" y="13026"/>
                </a:lnTo>
                <a:lnTo>
                  <a:pt x="1960" y="13256"/>
                </a:lnTo>
                <a:lnTo>
                  <a:pt x="1441" y="13544"/>
                </a:lnTo>
                <a:lnTo>
                  <a:pt x="980" y="13890"/>
                </a:lnTo>
                <a:lnTo>
                  <a:pt x="577" y="14236"/>
                </a:lnTo>
                <a:lnTo>
                  <a:pt x="289" y="14639"/>
                </a:lnTo>
                <a:lnTo>
                  <a:pt x="116" y="15101"/>
                </a:lnTo>
                <a:lnTo>
                  <a:pt x="1" y="15504"/>
                </a:lnTo>
                <a:lnTo>
                  <a:pt x="116" y="15907"/>
                </a:lnTo>
                <a:lnTo>
                  <a:pt x="289" y="16253"/>
                </a:lnTo>
                <a:lnTo>
                  <a:pt x="577" y="16541"/>
                </a:lnTo>
                <a:lnTo>
                  <a:pt x="980" y="16772"/>
                </a:lnTo>
                <a:lnTo>
                  <a:pt x="1441" y="16945"/>
                </a:lnTo>
                <a:lnTo>
                  <a:pt x="1960" y="17002"/>
                </a:lnTo>
                <a:lnTo>
                  <a:pt x="2594" y="17002"/>
                </a:lnTo>
                <a:lnTo>
                  <a:pt x="3228" y="16945"/>
                </a:lnTo>
                <a:lnTo>
                  <a:pt x="3862" y="16772"/>
                </a:lnTo>
                <a:lnTo>
                  <a:pt x="4438" y="16541"/>
                </a:lnTo>
                <a:lnTo>
                  <a:pt x="5014" y="16253"/>
                </a:lnTo>
                <a:lnTo>
                  <a:pt x="5476" y="15907"/>
                </a:lnTo>
                <a:lnTo>
                  <a:pt x="5879" y="15504"/>
                </a:lnTo>
                <a:lnTo>
                  <a:pt x="6167" y="15101"/>
                </a:lnTo>
                <a:lnTo>
                  <a:pt x="6340" y="14697"/>
                </a:lnTo>
                <a:lnTo>
                  <a:pt x="6398" y="14236"/>
                </a:lnTo>
                <a:lnTo>
                  <a:pt x="6398" y="6225"/>
                </a:lnTo>
                <a:lnTo>
                  <a:pt x="7089" y="6571"/>
                </a:lnTo>
                <a:lnTo>
                  <a:pt x="7781" y="6917"/>
                </a:lnTo>
                <a:lnTo>
                  <a:pt x="8472" y="7263"/>
                </a:lnTo>
                <a:lnTo>
                  <a:pt x="9106" y="7608"/>
                </a:lnTo>
                <a:lnTo>
                  <a:pt x="9740" y="7954"/>
                </a:lnTo>
                <a:lnTo>
                  <a:pt x="10317" y="8415"/>
                </a:lnTo>
                <a:lnTo>
                  <a:pt x="10605" y="8703"/>
                </a:lnTo>
                <a:lnTo>
                  <a:pt x="10835" y="8992"/>
                </a:lnTo>
                <a:lnTo>
                  <a:pt x="11008" y="9337"/>
                </a:lnTo>
                <a:lnTo>
                  <a:pt x="11239" y="9741"/>
                </a:lnTo>
                <a:lnTo>
                  <a:pt x="11354" y="10144"/>
                </a:lnTo>
                <a:lnTo>
                  <a:pt x="11469" y="10663"/>
                </a:lnTo>
                <a:lnTo>
                  <a:pt x="11527" y="10259"/>
                </a:lnTo>
                <a:lnTo>
                  <a:pt x="11585" y="9856"/>
                </a:lnTo>
                <a:lnTo>
                  <a:pt x="11527" y="9337"/>
                </a:lnTo>
                <a:lnTo>
                  <a:pt x="11412" y="8761"/>
                </a:lnTo>
                <a:lnTo>
                  <a:pt x="11181" y="8127"/>
                </a:lnTo>
                <a:lnTo>
                  <a:pt x="11008" y="7839"/>
                </a:lnTo>
                <a:lnTo>
                  <a:pt x="10835" y="7551"/>
                </a:lnTo>
                <a:lnTo>
                  <a:pt x="10547" y="7263"/>
                </a:lnTo>
                <a:lnTo>
                  <a:pt x="10259" y="7032"/>
                </a:lnTo>
                <a:lnTo>
                  <a:pt x="9222" y="6225"/>
                </a:lnTo>
                <a:lnTo>
                  <a:pt x="8184" y="5303"/>
                </a:lnTo>
                <a:lnTo>
                  <a:pt x="7205" y="4381"/>
                </a:lnTo>
                <a:lnTo>
                  <a:pt x="6398" y="3516"/>
                </a:lnTo>
                <a:lnTo>
                  <a:pt x="6398" y="3516"/>
                </a:lnTo>
                <a:lnTo>
                  <a:pt x="7089" y="3805"/>
                </a:lnTo>
                <a:lnTo>
                  <a:pt x="7781" y="4208"/>
                </a:lnTo>
                <a:lnTo>
                  <a:pt x="8472" y="4554"/>
                </a:lnTo>
                <a:lnTo>
                  <a:pt x="9106" y="4842"/>
                </a:lnTo>
                <a:lnTo>
                  <a:pt x="9740" y="5245"/>
                </a:lnTo>
                <a:lnTo>
                  <a:pt x="10317" y="5707"/>
                </a:lnTo>
                <a:lnTo>
                  <a:pt x="10605" y="5995"/>
                </a:lnTo>
                <a:lnTo>
                  <a:pt x="10835" y="6283"/>
                </a:lnTo>
                <a:lnTo>
                  <a:pt x="11008" y="6629"/>
                </a:lnTo>
                <a:lnTo>
                  <a:pt x="11239" y="7032"/>
                </a:lnTo>
                <a:lnTo>
                  <a:pt x="11354" y="7435"/>
                </a:lnTo>
                <a:lnTo>
                  <a:pt x="11469" y="7897"/>
                </a:lnTo>
                <a:lnTo>
                  <a:pt x="11527" y="7551"/>
                </a:lnTo>
                <a:lnTo>
                  <a:pt x="11585" y="7090"/>
                </a:lnTo>
                <a:lnTo>
                  <a:pt x="11527" y="6571"/>
                </a:lnTo>
                <a:lnTo>
                  <a:pt x="11412" y="5995"/>
                </a:lnTo>
                <a:lnTo>
                  <a:pt x="11181" y="5418"/>
                </a:lnTo>
                <a:lnTo>
                  <a:pt x="11008" y="5130"/>
                </a:lnTo>
                <a:lnTo>
                  <a:pt x="10835" y="4842"/>
                </a:lnTo>
                <a:lnTo>
                  <a:pt x="10547" y="4554"/>
                </a:lnTo>
                <a:lnTo>
                  <a:pt x="10259" y="4323"/>
                </a:lnTo>
                <a:lnTo>
                  <a:pt x="8933" y="3228"/>
                </a:lnTo>
                <a:lnTo>
                  <a:pt x="7608" y="2076"/>
                </a:lnTo>
                <a:lnTo>
                  <a:pt x="6513" y="923"/>
                </a:lnTo>
                <a:lnTo>
                  <a:pt x="6109" y="462"/>
                </a:lnTo>
                <a:lnTo>
                  <a:pt x="5821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4" name="Google Shape;1618;p72"/>
          <p:cNvSpPr/>
          <p:nvPr/>
        </p:nvSpPr>
        <p:spPr>
          <a:xfrm>
            <a:off x="4553838" y="1020661"/>
            <a:ext cx="229512" cy="651733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5764" y="1"/>
                </a:moveTo>
                <a:lnTo>
                  <a:pt x="5764" y="12680"/>
                </a:lnTo>
                <a:lnTo>
                  <a:pt x="5533" y="12507"/>
                </a:lnTo>
                <a:lnTo>
                  <a:pt x="5303" y="12392"/>
                </a:lnTo>
                <a:lnTo>
                  <a:pt x="4669" y="12276"/>
                </a:lnTo>
                <a:lnTo>
                  <a:pt x="3977" y="12219"/>
                </a:lnTo>
                <a:lnTo>
                  <a:pt x="3171" y="12334"/>
                </a:lnTo>
                <a:lnTo>
                  <a:pt x="2537" y="12507"/>
                </a:lnTo>
                <a:lnTo>
                  <a:pt x="1960" y="12737"/>
                </a:lnTo>
                <a:lnTo>
                  <a:pt x="1442" y="13025"/>
                </a:lnTo>
                <a:lnTo>
                  <a:pt x="923" y="13371"/>
                </a:lnTo>
                <a:lnTo>
                  <a:pt x="577" y="13717"/>
                </a:lnTo>
                <a:lnTo>
                  <a:pt x="231" y="14120"/>
                </a:lnTo>
                <a:lnTo>
                  <a:pt x="58" y="14582"/>
                </a:lnTo>
                <a:lnTo>
                  <a:pt x="1" y="14985"/>
                </a:lnTo>
                <a:lnTo>
                  <a:pt x="58" y="15388"/>
                </a:lnTo>
                <a:lnTo>
                  <a:pt x="231" y="15734"/>
                </a:lnTo>
                <a:lnTo>
                  <a:pt x="577" y="16022"/>
                </a:lnTo>
                <a:lnTo>
                  <a:pt x="923" y="16253"/>
                </a:lnTo>
                <a:lnTo>
                  <a:pt x="1442" y="16426"/>
                </a:lnTo>
                <a:lnTo>
                  <a:pt x="1960" y="16483"/>
                </a:lnTo>
                <a:lnTo>
                  <a:pt x="2537" y="16483"/>
                </a:lnTo>
                <a:lnTo>
                  <a:pt x="3171" y="16426"/>
                </a:lnTo>
                <a:lnTo>
                  <a:pt x="3862" y="16253"/>
                </a:lnTo>
                <a:lnTo>
                  <a:pt x="4438" y="16022"/>
                </a:lnTo>
                <a:lnTo>
                  <a:pt x="4957" y="15734"/>
                </a:lnTo>
                <a:lnTo>
                  <a:pt x="5476" y="15388"/>
                </a:lnTo>
                <a:lnTo>
                  <a:pt x="5822" y="14985"/>
                </a:lnTo>
                <a:lnTo>
                  <a:pt x="6110" y="14582"/>
                </a:lnTo>
                <a:lnTo>
                  <a:pt x="6340" y="14178"/>
                </a:lnTo>
                <a:lnTo>
                  <a:pt x="6398" y="13717"/>
                </a:lnTo>
                <a:lnTo>
                  <a:pt x="6398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5" name="Google Shape;1619;p72"/>
          <p:cNvSpPr/>
          <p:nvPr/>
        </p:nvSpPr>
        <p:spPr>
          <a:xfrm>
            <a:off x="2058095" y="901038"/>
            <a:ext cx="392841" cy="861322"/>
          </a:xfrm>
          <a:custGeom>
            <a:avLst/>
            <a:gdLst/>
            <a:ahLst/>
            <a:cxnLst/>
            <a:rect l="l" t="t" r="r" b="b"/>
            <a:pathLst>
              <a:path w="10951" h="21785" extrusionOk="0">
                <a:moveTo>
                  <a:pt x="7551" y="1499"/>
                </a:moveTo>
                <a:lnTo>
                  <a:pt x="7723" y="1614"/>
                </a:lnTo>
                <a:lnTo>
                  <a:pt x="7954" y="1729"/>
                </a:lnTo>
                <a:lnTo>
                  <a:pt x="8069" y="1902"/>
                </a:lnTo>
                <a:lnTo>
                  <a:pt x="8127" y="2132"/>
                </a:lnTo>
                <a:lnTo>
                  <a:pt x="8069" y="2363"/>
                </a:lnTo>
                <a:lnTo>
                  <a:pt x="8012" y="2651"/>
                </a:lnTo>
                <a:lnTo>
                  <a:pt x="7896" y="2882"/>
                </a:lnTo>
                <a:lnTo>
                  <a:pt x="7551" y="3227"/>
                </a:lnTo>
                <a:lnTo>
                  <a:pt x="7090" y="3573"/>
                </a:lnTo>
                <a:lnTo>
                  <a:pt x="6686" y="3861"/>
                </a:lnTo>
                <a:lnTo>
                  <a:pt x="6110" y="4265"/>
                </a:lnTo>
                <a:lnTo>
                  <a:pt x="6110" y="3977"/>
                </a:lnTo>
                <a:lnTo>
                  <a:pt x="6052" y="3285"/>
                </a:lnTo>
                <a:lnTo>
                  <a:pt x="6052" y="2939"/>
                </a:lnTo>
                <a:lnTo>
                  <a:pt x="6110" y="2594"/>
                </a:lnTo>
                <a:lnTo>
                  <a:pt x="6167" y="2305"/>
                </a:lnTo>
                <a:lnTo>
                  <a:pt x="6340" y="2017"/>
                </a:lnTo>
                <a:lnTo>
                  <a:pt x="6513" y="1787"/>
                </a:lnTo>
                <a:lnTo>
                  <a:pt x="6859" y="1556"/>
                </a:lnTo>
                <a:lnTo>
                  <a:pt x="7090" y="1499"/>
                </a:lnTo>
                <a:close/>
                <a:moveTo>
                  <a:pt x="7378" y="7435"/>
                </a:moveTo>
                <a:lnTo>
                  <a:pt x="7781" y="7492"/>
                </a:lnTo>
                <a:lnTo>
                  <a:pt x="8127" y="7550"/>
                </a:lnTo>
                <a:lnTo>
                  <a:pt x="8415" y="7665"/>
                </a:lnTo>
                <a:lnTo>
                  <a:pt x="8703" y="7838"/>
                </a:lnTo>
                <a:lnTo>
                  <a:pt x="8991" y="8011"/>
                </a:lnTo>
                <a:lnTo>
                  <a:pt x="9222" y="8184"/>
                </a:lnTo>
                <a:lnTo>
                  <a:pt x="9568" y="8587"/>
                </a:lnTo>
                <a:lnTo>
                  <a:pt x="9856" y="9106"/>
                </a:lnTo>
                <a:lnTo>
                  <a:pt x="10029" y="9625"/>
                </a:lnTo>
                <a:lnTo>
                  <a:pt x="10086" y="10201"/>
                </a:lnTo>
                <a:lnTo>
                  <a:pt x="10086" y="10835"/>
                </a:lnTo>
                <a:lnTo>
                  <a:pt x="9971" y="11411"/>
                </a:lnTo>
                <a:lnTo>
                  <a:pt x="9741" y="12045"/>
                </a:lnTo>
                <a:lnTo>
                  <a:pt x="9510" y="12622"/>
                </a:lnTo>
                <a:lnTo>
                  <a:pt x="9164" y="13198"/>
                </a:lnTo>
                <a:lnTo>
                  <a:pt x="8703" y="13659"/>
                </a:lnTo>
                <a:lnTo>
                  <a:pt x="8242" y="14120"/>
                </a:lnTo>
                <a:lnTo>
                  <a:pt x="7666" y="14466"/>
                </a:lnTo>
                <a:lnTo>
                  <a:pt x="7032" y="14696"/>
                </a:lnTo>
                <a:lnTo>
                  <a:pt x="6974" y="13601"/>
                </a:lnTo>
                <a:lnTo>
                  <a:pt x="6859" y="12103"/>
                </a:lnTo>
                <a:lnTo>
                  <a:pt x="6686" y="10547"/>
                </a:lnTo>
                <a:lnTo>
                  <a:pt x="6340" y="7492"/>
                </a:lnTo>
                <a:lnTo>
                  <a:pt x="6859" y="7435"/>
                </a:lnTo>
                <a:close/>
                <a:moveTo>
                  <a:pt x="5245" y="5821"/>
                </a:moveTo>
                <a:lnTo>
                  <a:pt x="5418" y="7204"/>
                </a:lnTo>
                <a:lnTo>
                  <a:pt x="5015" y="7377"/>
                </a:lnTo>
                <a:lnTo>
                  <a:pt x="4669" y="7608"/>
                </a:lnTo>
                <a:lnTo>
                  <a:pt x="4381" y="7896"/>
                </a:lnTo>
                <a:lnTo>
                  <a:pt x="4093" y="8126"/>
                </a:lnTo>
                <a:lnTo>
                  <a:pt x="3805" y="8472"/>
                </a:lnTo>
                <a:lnTo>
                  <a:pt x="3574" y="8760"/>
                </a:lnTo>
                <a:lnTo>
                  <a:pt x="3401" y="9106"/>
                </a:lnTo>
                <a:lnTo>
                  <a:pt x="3228" y="9509"/>
                </a:lnTo>
                <a:lnTo>
                  <a:pt x="3171" y="9855"/>
                </a:lnTo>
                <a:lnTo>
                  <a:pt x="3055" y="10374"/>
                </a:lnTo>
                <a:lnTo>
                  <a:pt x="3055" y="11181"/>
                </a:lnTo>
                <a:lnTo>
                  <a:pt x="3113" y="11642"/>
                </a:lnTo>
                <a:lnTo>
                  <a:pt x="3228" y="12160"/>
                </a:lnTo>
                <a:lnTo>
                  <a:pt x="3401" y="10720"/>
                </a:lnTo>
                <a:lnTo>
                  <a:pt x="3459" y="10143"/>
                </a:lnTo>
                <a:lnTo>
                  <a:pt x="3574" y="9740"/>
                </a:lnTo>
                <a:lnTo>
                  <a:pt x="3747" y="9452"/>
                </a:lnTo>
                <a:lnTo>
                  <a:pt x="3920" y="9164"/>
                </a:lnTo>
                <a:lnTo>
                  <a:pt x="4323" y="8645"/>
                </a:lnTo>
                <a:lnTo>
                  <a:pt x="4842" y="8184"/>
                </a:lnTo>
                <a:lnTo>
                  <a:pt x="5476" y="7780"/>
                </a:lnTo>
                <a:lnTo>
                  <a:pt x="5879" y="11354"/>
                </a:lnTo>
                <a:lnTo>
                  <a:pt x="6052" y="13140"/>
                </a:lnTo>
                <a:lnTo>
                  <a:pt x="6167" y="14927"/>
                </a:lnTo>
                <a:lnTo>
                  <a:pt x="5995" y="14927"/>
                </a:lnTo>
                <a:lnTo>
                  <a:pt x="5361" y="14869"/>
                </a:lnTo>
                <a:lnTo>
                  <a:pt x="4784" y="14812"/>
                </a:lnTo>
                <a:lnTo>
                  <a:pt x="4150" y="14639"/>
                </a:lnTo>
                <a:lnTo>
                  <a:pt x="3632" y="14350"/>
                </a:lnTo>
                <a:lnTo>
                  <a:pt x="3113" y="14062"/>
                </a:lnTo>
                <a:lnTo>
                  <a:pt x="2652" y="13659"/>
                </a:lnTo>
                <a:lnTo>
                  <a:pt x="2248" y="13255"/>
                </a:lnTo>
                <a:lnTo>
                  <a:pt x="1960" y="12737"/>
                </a:lnTo>
                <a:lnTo>
                  <a:pt x="1672" y="12218"/>
                </a:lnTo>
                <a:lnTo>
                  <a:pt x="1499" y="11699"/>
                </a:lnTo>
                <a:lnTo>
                  <a:pt x="1384" y="11123"/>
                </a:lnTo>
                <a:lnTo>
                  <a:pt x="1384" y="10489"/>
                </a:lnTo>
                <a:lnTo>
                  <a:pt x="1499" y="9855"/>
                </a:lnTo>
                <a:lnTo>
                  <a:pt x="1672" y="9221"/>
                </a:lnTo>
                <a:lnTo>
                  <a:pt x="2018" y="8587"/>
                </a:lnTo>
                <a:lnTo>
                  <a:pt x="2421" y="8011"/>
                </a:lnTo>
                <a:lnTo>
                  <a:pt x="2940" y="7492"/>
                </a:lnTo>
                <a:lnTo>
                  <a:pt x="3574" y="6974"/>
                </a:lnTo>
                <a:lnTo>
                  <a:pt x="5245" y="5821"/>
                </a:lnTo>
                <a:close/>
                <a:moveTo>
                  <a:pt x="7378" y="0"/>
                </a:moveTo>
                <a:lnTo>
                  <a:pt x="6974" y="58"/>
                </a:lnTo>
                <a:lnTo>
                  <a:pt x="6513" y="231"/>
                </a:lnTo>
                <a:lnTo>
                  <a:pt x="6167" y="461"/>
                </a:lnTo>
                <a:lnTo>
                  <a:pt x="5822" y="807"/>
                </a:lnTo>
                <a:lnTo>
                  <a:pt x="5533" y="1210"/>
                </a:lnTo>
                <a:lnTo>
                  <a:pt x="5303" y="1729"/>
                </a:lnTo>
                <a:lnTo>
                  <a:pt x="5188" y="2248"/>
                </a:lnTo>
                <a:lnTo>
                  <a:pt x="5072" y="2766"/>
                </a:lnTo>
                <a:lnTo>
                  <a:pt x="5072" y="3285"/>
                </a:lnTo>
                <a:lnTo>
                  <a:pt x="5072" y="3861"/>
                </a:lnTo>
                <a:lnTo>
                  <a:pt x="5130" y="4899"/>
                </a:lnTo>
                <a:lnTo>
                  <a:pt x="4093" y="5590"/>
                </a:lnTo>
                <a:lnTo>
                  <a:pt x="3113" y="6340"/>
                </a:lnTo>
                <a:lnTo>
                  <a:pt x="2191" y="7089"/>
                </a:lnTo>
                <a:lnTo>
                  <a:pt x="1730" y="7492"/>
                </a:lnTo>
                <a:lnTo>
                  <a:pt x="1326" y="7953"/>
                </a:lnTo>
                <a:lnTo>
                  <a:pt x="981" y="8414"/>
                </a:lnTo>
                <a:lnTo>
                  <a:pt x="692" y="8875"/>
                </a:lnTo>
                <a:lnTo>
                  <a:pt x="404" y="9394"/>
                </a:lnTo>
                <a:lnTo>
                  <a:pt x="231" y="9913"/>
                </a:lnTo>
                <a:lnTo>
                  <a:pt x="58" y="10432"/>
                </a:lnTo>
                <a:lnTo>
                  <a:pt x="1" y="11065"/>
                </a:lnTo>
                <a:lnTo>
                  <a:pt x="1" y="11642"/>
                </a:lnTo>
                <a:lnTo>
                  <a:pt x="116" y="12333"/>
                </a:lnTo>
                <a:lnTo>
                  <a:pt x="231" y="12794"/>
                </a:lnTo>
                <a:lnTo>
                  <a:pt x="404" y="13313"/>
                </a:lnTo>
                <a:lnTo>
                  <a:pt x="635" y="13717"/>
                </a:lnTo>
                <a:lnTo>
                  <a:pt x="923" y="14120"/>
                </a:lnTo>
                <a:lnTo>
                  <a:pt x="1211" y="14523"/>
                </a:lnTo>
                <a:lnTo>
                  <a:pt x="1557" y="14869"/>
                </a:lnTo>
                <a:lnTo>
                  <a:pt x="1960" y="15157"/>
                </a:lnTo>
                <a:lnTo>
                  <a:pt x="2364" y="15445"/>
                </a:lnTo>
                <a:lnTo>
                  <a:pt x="2767" y="15676"/>
                </a:lnTo>
                <a:lnTo>
                  <a:pt x="3228" y="15849"/>
                </a:lnTo>
                <a:lnTo>
                  <a:pt x="3747" y="16022"/>
                </a:lnTo>
                <a:lnTo>
                  <a:pt x="4208" y="16137"/>
                </a:lnTo>
                <a:lnTo>
                  <a:pt x="4727" y="16195"/>
                </a:lnTo>
                <a:lnTo>
                  <a:pt x="5188" y="16252"/>
                </a:lnTo>
                <a:lnTo>
                  <a:pt x="5706" y="16252"/>
                </a:lnTo>
                <a:lnTo>
                  <a:pt x="6225" y="16195"/>
                </a:lnTo>
                <a:lnTo>
                  <a:pt x="6225" y="16195"/>
                </a:lnTo>
                <a:lnTo>
                  <a:pt x="6167" y="17059"/>
                </a:lnTo>
                <a:lnTo>
                  <a:pt x="6110" y="17924"/>
                </a:lnTo>
                <a:lnTo>
                  <a:pt x="5937" y="18731"/>
                </a:lnTo>
                <a:lnTo>
                  <a:pt x="5706" y="19537"/>
                </a:lnTo>
                <a:lnTo>
                  <a:pt x="5476" y="19941"/>
                </a:lnTo>
                <a:lnTo>
                  <a:pt x="5130" y="20344"/>
                </a:lnTo>
                <a:lnTo>
                  <a:pt x="4727" y="20632"/>
                </a:lnTo>
                <a:lnTo>
                  <a:pt x="4323" y="20863"/>
                </a:lnTo>
                <a:lnTo>
                  <a:pt x="3862" y="21036"/>
                </a:lnTo>
                <a:lnTo>
                  <a:pt x="3401" y="21036"/>
                </a:lnTo>
                <a:lnTo>
                  <a:pt x="3171" y="20978"/>
                </a:lnTo>
                <a:lnTo>
                  <a:pt x="2940" y="20921"/>
                </a:lnTo>
                <a:lnTo>
                  <a:pt x="2709" y="20805"/>
                </a:lnTo>
                <a:lnTo>
                  <a:pt x="2479" y="20632"/>
                </a:lnTo>
                <a:lnTo>
                  <a:pt x="2248" y="20459"/>
                </a:lnTo>
                <a:lnTo>
                  <a:pt x="2076" y="20229"/>
                </a:lnTo>
                <a:lnTo>
                  <a:pt x="1960" y="19998"/>
                </a:lnTo>
                <a:lnTo>
                  <a:pt x="1845" y="19710"/>
                </a:lnTo>
                <a:lnTo>
                  <a:pt x="1845" y="19480"/>
                </a:lnTo>
                <a:lnTo>
                  <a:pt x="1845" y="19249"/>
                </a:lnTo>
                <a:lnTo>
                  <a:pt x="1845" y="18961"/>
                </a:lnTo>
                <a:lnTo>
                  <a:pt x="1960" y="18731"/>
                </a:lnTo>
                <a:lnTo>
                  <a:pt x="2076" y="18500"/>
                </a:lnTo>
                <a:lnTo>
                  <a:pt x="2191" y="18327"/>
                </a:lnTo>
                <a:lnTo>
                  <a:pt x="2364" y="18154"/>
                </a:lnTo>
                <a:lnTo>
                  <a:pt x="2594" y="17981"/>
                </a:lnTo>
                <a:lnTo>
                  <a:pt x="2825" y="17866"/>
                </a:lnTo>
                <a:lnTo>
                  <a:pt x="3113" y="17808"/>
                </a:lnTo>
                <a:lnTo>
                  <a:pt x="3401" y="17751"/>
                </a:lnTo>
                <a:lnTo>
                  <a:pt x="3747" y="17751"/>
                </a:lnTo>
                <a:lnTo>
                  <a:pt x="4093" y="17866"/>
                </a:lnTo>
                <a:lnTo>
                  <a:pt x="4266" y="17981"/>
                </a:lnTo>
                <a:lnTo>
                  <a:pt x="4438" y="18097"/>
                </a:lnTo>
                <a:lnTo>
                  <a:pt x="4554" y="18269"/>
                </a:lnTo>
                <a:lnTo>
                  <a:pt x="4611" y="18442"/>
                </a:lnTo>
                <a:lnTo>
                  <a:pt x="4669" y="18615"/>
                </a:lnTo>
                <a:lnTo>
                  <a:pt x="4611" y="18846"/>
                </a:lnTo>
                <a:lnTo>
                  <a:pt x="4496" y="19076"/>
                </a:lnTo>
                <a:lnTo>
                  <a:pt x="4381" y="19192"/>
                </a:lnTo>
                <a:lnTo>
                  <a:pt x="4150" y="19307"/>
                </a:lnTo>
                <a:lnTo>
                  <a:pt x="3862" y="19249"/>
                </a:lnTo>
                <a:lnTo>
                  <a:pt x="4035" y="19364"/>
                </a:lnTo>
                <a:lnTo>
                  <a:pt x="4150" y="19422"/>
                </a:lnTo>
                <a:lnTo>
                  <a:pt x="4438" y="19422"/>
                </a:lnTo>
                <a:lnTo>
                  <a:pt x="4611" y="19364"/>
                </a:lnTo>
                <a:lnTo>
                  <a:pt x="4727" y="19249"/>
                </a:lnTo>
                <a:lnTo>
                  <a:pt x="4842" y="19076"/>
                </a:lnTo>
                <a:lnTo>
                  <a:pt x="4957" y="18846"/>
                </a:lnTo>
                <a:lnTo>
                  <a:pt x="4957" y="18500"/>
                </a:lnTo>
                <a:lnTo>
                  <a:pt x="4900" y="18154"/>
                </a:lnTo>
                <a:lnTo>
                  <a:pt x="4727" y="17866"/>
                </a:lnTo>
                <a:lnTo>
                  <a:pt x="4496" y="17578"/>
                </a:lnTo>
                <a:lnTo>
                  <a:pt x="4266" y="17405"/>
                </a:lnTo>
                <a:lnTo>
                  <a:pt x="3920" y="17290"/>
                </a:lnTo>
                <a:lnTo>
                  <a:pt x="3632" y="17232"/>
                </a:lnTo>
                <a:lnTo>
                  <a:pt x="3343" y="17232"/>
                </a:lnTo>
                <a:lnTo>
                  <a:pt x="2882" y="17290"/>
                </a:lnTo>
                <a:lnTo>
                  <a:pt x="2537" y="17405"/>
                </a:lnTo>
                <a:lnTo>
                  <a:pt x="2191" y="17636"/>
                </a:lnTo>
                <a:lnTo>
                  <a:pt x="1903" y="17866"/>
                </a:lnTo>
                <a:lnTo>
                  <a:pt x="1672" y="18154"/>
                </a:lnTo>
                <a:lnTo>
                  <a:pt x="1499" y="18442"/>
                </a:lnTo>
                <a:lnTo>
                  <a:pt x="1384" y="18788"/>
                </a:lnTo>
                <a:lnTo>
                  <a:pt x="1326" y="19134"/>
                </a:lnTo>
                <a:lnTo>
                  <a:pt x="1269" y="19480"/>
                </a:lnTo>
                <a:lnTo>
                  <a:pt x="1326" y="19826"/>
                </a:lnTo>
                <a:lnTo>
                  <a:pt x="1384" y="20229"/>
                </a:lnTo>
                <a:lnTo>
                  <a:pt x="1499" y="20517"/>
                </a:lnTo>
                <a:lnTo>
                  <a:pt x="1672" y="20863"/>
                </a:lnTo>
                <a:lnTo>
                  <a:pt x="1903" y="21151"/>
                </a:lnTo>
                <a:lnTo>
                  <a:pt x="2248" y="21382"/>
                </a:lnTo>
                <a:lnTo>
                  <a:pt x="2594" y="21612"/>
                </a:lnTo>
                <a:lnTo>
                  <a:pt x="2998" y="21727"/>
                </a:lnTo>
                <a:lnTo>
                  <a:pt x="3516" y="21785"/>
                </a:lnTo>
                <a:lnTo>
                  <a:pt x="4093" y="21727"/>
                </a:lnTo>
                <a:lnTo>
                  <a:pt x="4669" y="21612"/>
                </a:lnTo>
                <a:lnTo>
                  <a:pt x="5188" y="21324"/>
                </a:lnTo>
                <a:lnTo>
                  <a:pt x="5706" y="20978"/>
                </a:lnTo>
                <a:lnTo>
                  <a:pt x="5937" y="20748"/>
                </a:lnTo>
                <a:lnTo>
                  <a:pt x="6167" y="20517"/>
                </a:lnTo>
                <a:lnTo>
                  <a:pt x="6340" y="20229"/>
                </a:lnTo>
                <a:lnTo>
                  <a:pt x="6513" y="19941"/>
                </a:lnTo>
                <a:lnTo>
                  <a:pt x="6686" y="19480"/>
                </a:lnTo>
                <a:lnTo>
                  <a:pt x="6801" y="19019"/>
                </a:lnTo>
                <a:lnTo>
                  <a:pt x="6974" y="18039"/>
                </a:lnTo>
                <a:lnTo>
                  <a:pt x="7090" y="17002"/>
                </a:lnTo>
                <a:lnTo>
                  <a:pt x="7090" y="16022"/>
                </a:lnTo>
                <a:lnTo>
                  <a:pt x="7608" y="15849"/>
                </a:lnTo>
                <a:lnTo>
                  <a:pt x="8069" y="15618"/>
                </a:lnTo>
                <a:lnTo>
                  <a:pt x="8530" y="15330"/>
                </a:lnTo>
                <a:lnTo>
                  <a:pt x="8934" y="15042"/>
                </a:lnTo>
                <a:lnTo>
                  <a:pt x="9510" y="14523"/>
                </a:lnTo>
                <a:lnTo>
                  <a:pt x="9971" y="13947"/>
                </a:lnTo>
                <a:lnTo>
                  <a:pt x="10317" y="13255"/>
                </a:lnTo>
                <a:lnTo>
                  <a:pt x="10605" y="12622"/>
                </a:lnTo>
                <a:lnTo>
                  <a:pt x="10836" y="11872"/>
                </a:lnTo>
                <a:lnTo>
                  <a:pt x="10951" y="11181"/>
                </a:lnTo>
                <a:lnTo>
                  <a:pt x="10951" y="10489"/>
                </a:lnTo>
                <a:lnTo>
                  <a:pt x="10893" y="9798"/>
                </a:lnTo>
                <a:lnTo>
                  <a:pt x="10720" y="9164"/>
                </a:lnTo>
                <a:lnTo>
                  <a:pt x="10432" y="8530"/>
                </a:lnTo>
                <a:lnTo>
                  <a:pt x="10086" y="8011"/>
                </a:lnTo>
                <a:lnTo>
                  <a:pt x="9625" y="7550"/>
                </a:lnTo>
                <a:lnTo>
                  <a:pt x="9395" y="7377"/>
                </a:lnTo>
                <a:lnTo>
                  <a:pt x="9107" y="7204"/>
                </a:lnTo>
                <a:lnTo>
                  <a:pt x="8761" y="7031"/>
                </a:lnTo>
                <a:lnTo>
                  <a:pt x="8473" y="6916"/>
                </a:lnTo>
                <a:lnTo>
                  <a:pt x="8069" y="6858"/>
                </a:lnTo>
                <a:lnTo>
                  <a:pt x="7723" y="6801"/>
                </a:lnTo>
                <a:lnTo>
                  <a:pt x="6859" y="6801"/>
                </a:lnTo>
                <a:lnTo>
                  <a:pt x="6283" y="6916"/>
                </a:lnTo>
                <a:lnTo>
                  <a:pt x="6110" y="5187"/>
                </a:lnTo>
                <a:lnTo>
                  <a:pt x="6801" y="4668"/>
                </a:lnTo>
                <a:lnTo>
                  <a:pt x="7493" y="4092"/>
                </a:lnTo>
                <a:lnTo>
                  <a:pt x="8069" y="3573"/>
                </a:lnTo>
                <a:lnTo>
                  <a:pt x="8530" y="2997"/>
                </a:lnTo>
                <a:lnTo>
                  <a:pt x="8876" y="2421"/>
                </a:lnTo>
                <a:lnTo>
                  <a:pt x="8991" y="2190"/>
                </a:lnTo>
                <a:lnTo>
                  <a:pt x="9049" y="1902"/>
                </a:lnTo>
                <a:lnTo>
                  <a:pt x="9107" y="1614"/>
                </a:lnTo>
                <a:lnTo>
                  <a:pt x="9107" y="1326"/>
                </a:lnTo>
                <a:lnTo>
                  <a:pt x="9049" y="1037"/>
                </a:lnTo>
                <a:lnTo>
                  <a:pt x="8876" y="807"/>
                </a:lnTo>
                <a:lnTo>
                  <a:pt x="8761" y="576"/>
                </a:lnTo>
                <a:lnTo>
                  <a:pt x="8646" y="404"/>
                </a:lnTo>
                <a:lnTo>
                  <a:pt x="8473" y="288"/>
                </a:lnTo>
                <a:lnTo>
                  <a:pt x="8242" y="173"/>
                </a:lnTo>
                <a:lnTo>
                  <a:pt x="7839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6" name="Google Shape;1620;p72"/>
          <p:cNvSpPr/>
          <p:nvPr/>
        </p:nvSpPr>
        <p:spPr>
          <a:xfrm>
            <a:off x="2638157" y="868907"/>
            <a:ext cx="392841" cy="865908"/>
          </a:xfrm>
          <a:custGeom>
            <a:avLst/>
            <a:gdLst/>
            <a:ahLst/>
            <a:cxnLst/>
            <a:rect l="l" t="t" r="r" b="b"/>
            <a:pathLst>
              <a:path w="10951" h="21901" extrusionOk="0">
                <a:moveTo>
                  <a:pt x="8646" y="1441"/>
                </a:moveTo>
                <a:lnTo>
                  <a:pt x="8819" y="1499"/>
                </a:lnTo>
                <a:lnTo>
                  <a:pt x="9049" y="1614"/>
                </a:lnTo>
                <a:lnTo>
                  <a:pt x="9164" y="1729"/>
                </a:lnTo>
                <a:lnTo>
                  <a:pt x="9280" y="1902"/>
                </a:lnTo>
                <a:lnTo>
                  <a:pt x="9337" y="2075"/>
                </a:lnTo>
                <a:lnTo>
                  <a:pt x="9395" y="2478"/>
                </a:lnTo>
                <a:lnTo>
                  <a:pt x="9337" y="2882"/>
                </a:lnTo>
                <a:lnTo>
                  <a:pt x="9164" y="3401"/>
                </a:lnTo>
                <a:lnTo>
                  <a:pt x="8991" y="3919"/>
                </a:lnTo>
                <a:lnTo>
                  <a:pt x="8703" y="4438"/>
                </a:lnTo>
                <a:lnTo>
                  <a:pt x="8415" y="4899"/>
                </a:lnTo>
                <a:lnTo>
                  <a:pt x="8012" y="5302"/>
                </a:lnTo>
                <a:lnTo>
                  <a:pt x="7666" y="5764"/>
                </a:lnTo>
                <a:lnTo>
                  <a:pt x="6859" y="6513"/>
                </a:lnTo>
                <a:lnTo>
                  <a:pt x="6686" y="6628"/>
                </a:lnTo>
                <a:lnTo>
                  <a:pt x="6686" y="5418"/>
                </a:lnTo>
                <a:lnTo>
                  <a:pt x="6686" y="4150"/>
                </a:lnTo>
                <a:lnTo>
                  <a:pt x="6744" y="3573"/>
                </a:lnTo>
                <a:lnTo>
                  <a:pt x="6859" y="2997"/>
                </a:lnTo>
                <a:lnTo>
                  <a:pt x="7032" y="2421"/>
                </a:lnTo>
                <a:lnTo>
                  <a:pt x="7320" y="1960"/>
                </a:lnTo>
                <a:lnTo>
                  <a:pt x="7608" y="1672"/>
                </a:lnTo>
                <a:lnTo>
                  <a:pt x="8012" y="1499"/>
                </a:lnTo>
                <a:lnTo>
                  <a:pt x="8415" y="1441"/>
                </a:lnTo>
                <a:close/>
                <a:moveTo>
                  <a:pt x="7320" y="9452"/>
                </a:moveTo>
                <a:lnTo>
                  <a:pt x="8012" y="9567"/>
                </a:lnTo>
                <a:lnTo>
                  <a:pt x="8300" y="9625"/>
                </a:lnTo>
                <a:lnTo>
                  <a:pt x="8588" y="9740"/>
                </a:lnTo>
                <a:lnTo>
                  <a:pt x="8819" y="9913"/>
                </a:lnTo>
                <a:lnTo>
                  <a:pt x="9049" y="10086"/>
                </a:lnTo>
                <a:lnTo>
                  <a:pt x="9395" y="10489"/>
                </a:lnTo>
                <a:lnTo>
                  <a:pt x="9683" y="10950"/>
                </a:lnTo>
                <a:lnTo>
                  <a:pt x="9798" y="11469"/>
                </a:lnTo>
                <a:lnTo>
                  <a:pt x="9914" y="11988"/>
                </a:lnTo>
                <a:lnTo>
                  <a:pt x="9856" y="12622"/>
                </a:lnTo>
                <a:lnTo>
                  <a:pt x="9798" y="13198"/>
                </a:lnTo>
                <a:lnTo>
                  <a:pt x="9625" y="13832"/>
                </a:lnTo>
                <a:lnTo>
                  <a:pt x="9395" y="14408"/>
                </a:lnTo>
                <a:lnTo>
                  <a:pt x="9107" y="14985"/>
                </a:lnTo>
                <a:lnTo>
                  <a:pt x="8761" y="15561"/>
                </a:lnTo>
                <a:lnTo>
                  <a:pt x="8415" y="16022"/>
                </a:lnTo>
                <a:lnTo>
                  <a:pt x="8012" y="16483"/>
                </a:lnTo>
                <a:lnTo>
                  <a:pt x="7551" y="16829"/>
                </a:lnTo>
                <a:lnTo>
                  <a:pt x="7147" y="17059"/>
                </a:lnTo>
                <a:lnTo>
                  <a:pt x="6744" y="17232"/>
                </a:lnTo>
                <a:lnTo>
                  <a:pt x="6801" y="15446"/>
                </a:lnTo>
                <a:lnTo>
                  <a:pt x="6801" y="13429"/>
                </a:lnTo>
                <a:lnTo>
                  <a:pt x="6744" y="9452"/>
                </a:lnTo>
                <a:close/>
                <a:moveTo>
                  <a:pt x="5822" y="8299"/>
                </a:moveTo>
                <a:lnTo>
                  <a:pt x="5822" y="9049"/>
                </a:lnTo>
                <a:lnTo>
                  <a:pt x="5361" y="9279"/>
                </a:lnTo>
                <a:lnTo>
                  <a:pt x="4900" y="9625"/>
                </a:lnTo>
                <a:lnTo>
                  <a:pt x="4496" y="10028"/>
                </a:lnTo>
                <a:lnTo>
                  <a:pt x="4150" y="10432"/>
                </a:lnTo>
                <a:lnTo>
                  <a:pt x="3920" y="10950"/>
                </a:lnTo>
                <a:lnTo>
                  <a:pt x="3747" y="11469"/>
                </a:lnTo>
                <a:lnTo>
                  <a:pt x="3632" y="11988"/>
                </a:lnTo>
                <a:lnTo>
                  <a:pt x="3632" y="12506"/>
                </a:lnTo>
                <a:lnTo>
                  <a:pt x="3689" y="13083"/>
                </a:lnTo>
                <a:lnTo>
                  <a:pt x="3805" y="13601"/>
                </a:lnTo>
                <a:lnTo>
                  <a:pt x="3920" y="13890"/>
                </a:lnTo>
                <a:lnTo>
                  <a:pt x="4035" y="14120"/>
                </a:lnTo>
                <a:lnTo>
                  <a:pt x="4208" y="14293"/>
                </a:lnTo>
                <a:lnTo>
                  <a:pt x="4381" y="14466"/>
                </a:lnTo>
                <a:lnTo>
                  <a:pt x="4611" y="14524"/>
                </a:lnTo>
                <a:lnTo>
                  <a:pt x="4900" y="14581"/>
                </a:lnTo>
                <a:lnTo>
                  <a:pt x="5245" y="14581"/>
                </a:lnTo>
                <a:lnTo>
                  <a:pt x="5245" y="14466"/>
                </a:lnTo>
                <a:lnTo>
                  <a:pt x="5072" y="14524"/>
                </a:lnTo>
                <a:lnTo>
                  <a:pt x="4957" y="14466"/>
                </a:lnTo>
                <a:lnTo>
                  <a:pt x="4727" y="14408"/>
                </a:lnTo>
                <a:lnTo>
                  <a:pt x="4554" y="14293"/>
                </a:lnTo>
                <a:lnTo>
                  <a:pt x="4438" y="14120"/>
                </a:lnTo>
                <a:lnTo>
                  <a:pt x="4323" y="13890"/>
                </a:lnTo>
                <a:lnTo>
                  <a:pt x="4150" y="13486"/>
                </a:lnTo>
                <a:lnTo>
                  <a:pt x="4035" y="13083"/>
                </a:lnTo>
                <a:lnTo>
                  <a:pt x="4035" y="12622"/>
                </a:lnTo>
                <a:lnTo>
                  <a:pt x="4093" y="12218"/>
                </a:lnTo>
                <a:lnTo>
                  <a:pt x="4150" y="11815"/>
                </a:lnTo>
                <a:lnTo>
                  <a:pt x="4266" y="11469"/>
                </a:lnTo>
                <a:lnTo>
                  <a:pt x="4381" y="11123"/>
                </a:lnTo>
                <a:lnTo>
                  <a:pt x="4554" y="10835"/>
                </a:lnTo>
                <a:lnTo>
                  <a:pt x="4784" y="10547"/>
                </a:lnTo>
                <a:lnTo>
                  <a:pt x="5015" y="10316"/>
                </a:lnTo>
                <a:lnTo>
                  <a:pt x="5245" y="10086"/>
                </a:lnTo>
                <a:lnTo>
                  <a:pt x="5533" y="9855"/>
                </a:lnTo>
                <a:lnTo>
                  <a:pt x="5879" y="9740"/>
                </a:lnTo>
                <a:lnTo>
                  <a:pt x="5995" y="13717"/>
                </a:lnTo>
                <a:lnTo>
                  <a:pt x="6052" y="15734"/>
                </a:lnTo>
                <a:lnTo>
                  <a:pt x="6052" y="17463"/>
                </a:lnTo>
                <a:lnTo>
                  <a:pt x="5533" y="17520"/>
                </a:lnTo>
                <a:lnTo>
                  <a:pt x="5072" y="17578"/>
                </a:lnTo>
                <a:lnTo>
                  <a:pt x="4611" y="17578"/>
                </a:lnTo>
                <a:lnTo>
                  <a:pt x="4150" y="17520"/>
                </a:lnTo>
                <a:lnTo>
                  <a:pt x="3689" y="17405"/>
                </a:lnTo>
                <a:lnTo>
                  <a:pt x="3286" y="17290"/>
                </a:lnTo>
                <a:lnTo>
                  <a:pt x="2882" y="17117"/>
                </a:lnTo>
                <a:lnTo>
                  <a:pt x="2537" y="16886"/>
                </a:lnTo>
                <a:lnTo>
                  <a:pt x="2191" y="16598"/>
                </a:lnTo>
                <a:lnTo>
                  <a:pt x="1903" y="16310"/>
                </a:lnTo>
                <a:lnTo>
                  <a:pt x="1615" y="15907"/>
                </a:lnTo>
                <a:lnTo>
                  <a:pt x="1442" y="15561"/>
                </a:lnTo>
                <a:lnTo>
                  <a:pt x="1326" y="15100"/>
                </a:lnTo>
                <a:lnTo>
                  <a:pt x="1211" y="14639"/>
                </a:lnTo>
                <a:lnTo>
                  <a:pt x="1211" y="14120"/>
                </a:lnTo>
                <a:lnTo>
                  <a:pt x="1269" y="13601"/>
                </a:lnTo>
                <a:lnTo>
                  <a:pt x="1326" y="13140"/>
                </a:lnTo>
                <a:lnTo>
                  <a:pt x="1499" y="12737"/>
                </a:lnTo>
                <a:lnTo>
                  <a:pt x="1672" y="12276"/>
                </a:lnTo>
                <a:lnTo>
                  <a:pt x="1845" y="11930"/>
                </a:lnTo>
                <a:lnTo>
                  <a:pt x="2364" y="11181"/>
                </a:lnTo>
                <a:lnTo>
                  <a:pt x="2940" y="10547"/>
                </a:lnTo>
                <a:lnTo>
                  <a:pt x="3632" y="9913"/>
                </a:lnTo>
                <a:lnTo>
                  <a:pt x="4323" y="9337"/>
                </a:lnTo>
                <a:lnTo>
                  <a:pt x="5822" y="8299"/>
                </a:lnTo>
                <a:close/>
                <a:moveTo>
                  <a:pt x="8242" y="0"/>
                </a:moveTo>
                <a:lnTo>
                  <a:pt x="7839" y="116"/>
                </a:lnTo>
                <a:lnTo>
                  <a:pt x="7435" y="288"/>
                </a:lnTo>
                <a:lnTo>
                  <a:pt x="7032" y="519"/>
                </a:lnTo>
                <a:lnTo>
                  <a:pt x="6686" y="807"/>
                </a:lnTo>
                <a:lnTo>
                  <a:pt x="6398" y="1268"/>
                </a:lnTo>
                <a:lnTo>
                  <a:pt x="6167" y="1729"/>
                </a:lnTo>
                <a:lnTo>
                  <a:pt x="5995" y="2421"/>
                </a:lnTo>
                <a:lnTo>
                  <a:pt x="5822" y="3170"/>
                </a:lnTo>
                <a:lnTo>
                  <a:pt x="5764" y="3977"/>
                </a:lnTo>
                <a:lnTo>
                  <a:pt x="5706" y="4784"/>
                </a:lnTo>
                <a:lnTo>
                  <a:pt x="5764" y="6225"/>
                </a:lnTo>
                <a:lnTo>
                  <a:pt x="5764" y="7262"/>
                </a:lnTo>
                <a:lnTo>
                  <a:pt x="4208" y="8299"/>
                </a:lnTo>
                <a:lnTo>
                  <a:pt x="3401" y="8818"/>
                </a:lnTo>
                <a:lnTo>
                  <a:pt x="2652" y="9394"/>
                </a:lnTo>
                <a:lnTo>
                  <a:pt x="2133" y="9855"/>
                </a:lnTo>
                <a:lnTo>
                  <a:pt x="1672" y="10374"/>
                </a:lnTo>
                <a:lnTo>
                  <a:pt x="1269" y="10950"/>
                </a:lnTo>
                <a:lnTo>
                  <a:pt x="865" y="11527"/>
                </a:lnTo>
                <a:lnTo>
                  <a:pt x="577" y="12161"/>
                </a:lnTo>
                <a:lnTo>
                  <a:pt x="347" y="12795"/>
                </a:lnTo>
                <a:lnTo>
                  <a:pt x="116" y="13429"/>
                </a:lnTo>
                <a:lnTo>
                  <a:pt x="58" y="14063"/>
                </a:lnTo>
                <a:lnTo>
                  <a:pt x="1" y="14696"/>
                </a:lnTo>
                <a:lnTo>
                  <a:pt x="58" y="15330"/>
                </a:lnTo>
                <a:lnTo>
                  <a:pt x="231" y="15964"/>
                </a:lnTo>
                <a:lnTo>
                  <a:pt x="462" y="16541"/>
                </a:lnTo>
                <a:lnTo>
                  <a:pt x="865" y="17059"/>
                </a:lnTo>
                <a:lnTo>
                  <a:pt x="1326" y="17578"/>
                </a:lnTo>
                <a:lnTo>
                  <a:pt x="1903" y="18039"/>
                </a:lnTo>
                <a:lnTo>
                  <a:pt x="2594" y="18443"/>
                </a:lnTo>
                <a:lnTo>
                  <a:pt x="2998" y="18615"/>
                </a:lnTo>
                <a:lnTo>
                  <a:pt x="3401" y="18788"/>
                </a:lnTo>
                <a:lnTo>
                  <a:pt x="3805" y="18904"/>
                </a:lnTo>
                <a:lnTo>
                  <a:pt x="4266" y="18961"/>
                </a:lnTo>
                <a:lnTo>
                  <a:pt x="5130" y="19019"/>
                </a:lnTo>
                <a:lnTo>
                  <a:pt x="5937" y="18904"/>
                </a:lnTo>
                <a:lnTo>
                  <a:pt x="5937" y="18904"/>
                </a:lnTo>
                <a:lnTo>
                  <a:pt x="5822" y="19307"/>
                </a:lnTo>
                <a:lnTo>
                  <a:pt x="5706" y="19710"/>
                </a:lnTo>
                <a:lnTo>
                  <a:pt x="5533" y="20114"/>
                </a:lnTo>
                <a:lnTo>
                  <a:pt x="5303" y="20460"/>
                </a:lnTo>
                <a:lnTo>
                  <a:pt x="5015" y="20748"/>
                </a:lnTo>
                <a:lnTo>
                  <a:pt x="4727" y="21036"/>
                </a:lnTo>
                <a:lnTo>
                  <a:pt x="4323" y="21267"/>
                </a:lnTo>
                <a:lnTo>
                  <a:pt x="3920" y="21382"/>
                </a:lnTo>
                <a:lnTo>
                  <a:pt x="3574" y="21439"/>
                </a:lnTo>
                <a:lnTo>
                  <a:pt x="3228" y="21497"/>
                </a:lnTo>
                <a:lnTo>
                  <a:pt x="2882" y="21497"/>
                </a:lnTo>
                <a:lnTo>
                  <a:pt x="2479" y="21439"/>
                </a:lnTo>
                <a:lnTo>
                  <a:pt x="2191" y="21324"/>
                </a:lnTo>
                <a:lnTo>
                  <a:pt x="1845" y="21151"/>
                </a:lnTo>
                <a:lnTo>
                  <a:pt x="1615" y="20921"/>
                </a:lnTo>
                <a:lnTo>
                  <a:pt x="1384" y="20633"/>
                </a:lnTo>
                <a:lnTo>
                  <a:pt x="1269" y="20287"/>
                </a:lnTo>
                <a:lnTo>
                  <a:pt x="1211" y="20172"/>
                </a:lnTo>
                <a:lnTo>
                  <a:pt x="1153" y="20056"/>
                </a:lnTo>
                <a:lnTo>
                  <a:pt x="1096" y="20056"/>
                </a:lnTo>
                <a:lnTo>
                  <a:pt x="1096" y="20114"/>
                </a:lnTo>
                <a:lnTo>
                  <a:pt x="1096" y="20287"/>
                </a:lnTo>
                <a:lnTo>
                  <a:pt x="1211" y="20690"/>
                </a:lnTo>
                <a:lnTo>
                  <a:pt x="1384" y="21094"/>
                </a:lnTo>
                <a:lnTo>
                  <a:pt x="1557" y="21267"/>
                </a:lnTo>
                <a:lnTo>
                  <a:pt x="1672" y="21439"/>
                </a:lnTo>
                <a:lnTo>
                  <a:pt x="2076" y="21670"/>
                </a:lnTo>
                <a:lnTo>
                  <a:pt x="2421" y="21843"/>
                </a:lnTo>
                <a:lnTo>
                  <a:pt x="2825" y="21900"/>
                </a:lnTo>
                <a:lnTo>
                  <a:pt x="3632" y="21900"/>
                </a:lnTo>
                <a:lnTo>
                  <a:pt x="4208" y="21785"/>
                </a:lnTo>
                <a:lnTo>
                  <a:pt x="4727" y="21612"/>
                </a:lnTo>
                <a:lnTo>
                  <a:pt x="5188" y="21324"/>
                </a:lnTo>
                <a:lnTo>
                  <a:pt x="5591" y="20978"/>
                </a:lnTo>
                <a:lnTo>
                  <a:pt x="5937" y="20575"/>
                </a:lnTo>
                <a:lnTo>
                  <a:pt x="6225" y="20056"/>
                </a:lnTo>
                <a:lnTo>
                  <a:pt x="6398" y="19595"/>
                </a:lnTo>
                <a:lnTo>
                  <a:pt x="6571" y="19019"/>
                </a:lnTo>
                <a:lnTo>
                  <a:pt x="6629" y="18731"/>
                </a:lnTo>
                <a:lnTo>
                  <a:pt x="7320" y="18443"/>
                </a:lnTo>
                <a:lnTo>
                  <a:pt x="7954" y="18097"/>
                </a:lnTo>
                <a:lnTo>
                  <a:pt x="8588" y="17693"/>
                </a:lnTo>
                <a:lnTo>
                  <a:pt x="9164" y="17175"/>
                </a:lnTo>
                <a:lnTo>
                  <a:pt x="9683" y="16598"/>
                </a:lnTo>
                <a:lnTo>
                  <a:pt x="10086" y="15964"/>
                </a:lnTo>
                <a:lnTo>
                  <a:pt x="10432" y="15273"/>
                </a:lnTo>
                <a:lnTo>
                  <a:pt x="10720" y="14524"/>
                </a:lnTo>
                <a:lnTo>
                  <a:pt x="10836" y="13890"/>
                </a:lnTo>
                <a:lnTo>
                  <a:pt x="10893" y="13256"/>
                </a:lnTo>
                <a:lnTo>
                  <a:pt x="10951" y="12679"/>
                </a:lnTo>
                <a:lnTo>
                  <a:pt x="10836" y="12103"/>
                </a:lnTo>
                <a:lnTo>
                  <a:pt x="10720" y="11584"/>
                </a:lnTo>
                <a:lnTo>
                  <a:pt x="10547" y="11066"/>
                </a:lnTo>
                <a:lnTo>
                  <a:pt x="10317" y="10605"/>
                </a:lnTo>
                <a:lnTo>
                  <a:pt x="10086" y="10201"/>
                </a:lnTo>
                <a:lnTo>
                  <a:pt x="9741" y="9798"/>
                </a:lnTo>
                <a:lnTo>
                  <a:pt x="9395" y="9510"/>
                </a:lnTo>
                <a:lnTo>
                  <a:pt x="8991" y="9221"/>
                </a:lnTo>
                <a:lnTo>
                  <a:pt x="8588" y="8991"/>
                </a:lnTo>
                <a:lnTo>
                  <a:pt x="8185" y="8818"/>
                </a:lnTo>
                <a:lnTo>
                  <a:pt x="7724" y="8760"/>
                </a:lnTo>
                <a:lnTo>
                  <a:pt x="7205" y="8703"/>
                </a:lnTo>
                <a:lnTo>
                  <a:pt x="6744" y="8760"/>
                </a:lnTo>
                <a:lnTo>
                  <a:pt x="6744" y="7665"/>
                </a:lnTo>
                <a:lnTo>
                  <a:pt x="7205" y="7204"/>
                </a:lnTo>
                <a:lnTo>
                  <a:pt x="7724" y="6686"/>
                </a:lnTo>
                <a:lnTo>
                  <a:pt x="8185" y="6167"/>
                </a:lnTo>
                <a:lnTo>
                  <a:pt x="8646" y="5591"/>
                </a:lnTo>
                <a:lnTo>
                  <a:pt x="9049" y="5014"/>
                </a:lnTo>
                <a:lnTo>
                  <a:pt x="9395" y="4380"/>
                </a:lnTo>
                <a:lnTo>
                  <a:pt x="9741" y="3804"/>
                </a:lnTo>
                <a:lnTo>
                  <a:pt x="9971" y="3228"/>
                </a:lnTo>
                <a:lnTo>
                  <a:pt x="10144" y="2651"/>
                </a:lnTo>
                <a:lnTo>
                  <a:pt x="10259" y="2133"/>
                </a:lnTo>
                <a:lnTo>
                  <a:pt x="10317" y="1614"/>
                </a:lnTo>
                <a:lnTo>
                  <a:pt x="10259" y="1211"/>
                </a:lnTo>
                <a:lnTo>
                  <a:pt x="10144" y="807"/>
                </a:lnTo>
                <a:lnTo>
                  <a:pt x="9914" y="461"/>
                </a:lnTo>
                <a:lnTo>
                  <a:pt x="9568" y="231"/>
                </a:lnTo>
                <a:lnTo>
                  <a:pt x="9107" y="58"/>
                </a:lnTo>
                <a:lnTo>
                  <a:pt x="8703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7" name="Google Shape;1621;p72"/>
          <p:cNvSpPr/>
          <p:nvPr/>
        </p:nvSpPr>
        <p:spPr>
          <a:xfrm>
            <a:off x="5040655" y="920170"/>
            <a:ext cx="576868" cy="763387"/>
          </a:xfrm>
          <a:custGeom>
            <a:avLst/>
            <a:gdLst/>
            <a:ahLst/>
            <a:cxnLst/>
            <a:rect l="l" t="t" r="r" b="b"/>
            <a:pathLst>
              <a:path w="16081" h="19308" extrusionOk="0">
                <a:moveTo>
                  <a:pt x="16080" y="1"/>
                </a:moveTo>
                <a:lnTo>
                  <a:pt x="5822" y="2652"/>
                </a:lnTo>
                <a:lnTo>
                  <a:pt x="5822" y="15504"/>
                </a:lnTo>
                <a:lnTo>
                  <a:pt x="5533" y="15331"/>
                </a:lnTo>
                <a:lnTo>
                  <a:pt x="5303" y="15216"/>
                </a:lnTo>
                <a:lnTo>
                  <a:pt x="4669" y="15100"/>
                </a:lnTo>
                <a:lnTo>
                  <a:pt x="3977" y="15043"/>
                </a:lnTo>
                <a:lnTo>
                  <a:pt x="3228" y="15158"/>
                </a:lnTo>
                <a:lnTo>
                  <a:pt x="2594" y="15331"/>
                </a:lnTo>
                <a:lnTo>
                  <a:pt x="1960" y="15561"/>
                </a:lnTo>
                <a:lnTo>
                  <a:pt x="1442" y="15849"/>
                </a:lnTo>
                <a:lnTo>
                  <a:pt x="981" y="16195"/>
                </a:lnTo>
                <a:lnTo>
                  <a:pt x="577" y="16541"/>
                </a:lnTo>
                <a:lnTo>
                  <a:pt x="289" y="16944"/>
                </a:lnTo>
                <a:lnTo>
                  <a:pt x="116" y="17406"/>
                </a:lnTo>
                <a:lnTo>
                  <a:pt x="1" y="17809"/>
                </a:lnTo>
                <a:lnTo>
                  <a:pt x="116" y="18212"/>
                </a:lnTo>
                <a:lnTo>
                  <a:pt x="289" y="18558"/>
                </a:lnTo>
                <a:lnTo>
                  <a:pt x="577" y="18846"/>
                </a:lnTo>
                <a:lnTo>
                  <a:pt x="981" y="19077"/>
                </a:lnTo>
                <a:lnTo>
                  <a:pt x="1442" y="19250"/>
                </a:lnTo>
                <a:lnTo>
                  <a:pt x="1960" y="19307"/>
                </a:lnTo>
                <a:lnTo>
                  <a:pt x="2594" y="19307"/>
                </a:lnTo>
                <a:lnTo>
                  <a:pt x="3228" y="19250"/>
                </a:lnTo>
                <a:lnTo>
                  <a:pt x="3862" y="19077"/>
                </a:lnTo>
                <a:lnTo>
                  <a:pt x="4438" y="18846"/>
                </a:lnTo>
                <a:lnTo>
                  <a:pt x="5015" y="18558"/>
                </a:lnTo>
                <a:lnTo>
                  <a:pt x="5476" y="18212"/>
                </a:lnTo>
                <a:lnTo>
                  <a:pt x="5879" y="17809"/>
                </a:lnTo>
                <a:lnTo>
                  <a:pt x="6167" y="17406"/>
                </a:lnTo>
                <a:lnTo>
                  <a:pt x="6340" y="17002"/>
                </a:lnTo>
                <a:lnTo>
                  <a:pt x="6398" y="16541"/>
                </a:lnTo>
                <a:lnTo>
                  <a:pt x="6398" y="4496"/>
                </a:lnTo>
                <a:lnTo>
                  <a:pt x="15446" y="2191"/>
                </a:lnTo>
                <a:lnTo>
                  <a:pt x="15446" y="13429"/>
                </a:lnTo>
                <a:lnTo>
                  <a:pt x="15216" y="13314"/>
                </a:lnTo>
                <a:lnTo>
                  <a:pt x="14985" y="13198"/>
                </a:lnTo>
                <a:lnTo>
                  <a:pt x="14351" y="13026"/>
                </a:lnTo>
                <a:lnTo>
                  <a:pt x="13660" y="13026"/>
                </a:lnTo>
                <a:lnTo>
                  <a:pt x="12910" y="13083"/>
                </a:lnTo>
                <a:lnTo>
                  <a:pt x="12219" y="13256"/>
                </a:lnTo>
                <a:lnTo>
                  <a:pt x="11642" y="13487"/>
                </a:lnTo>
                <a:lnTo>
                  <a:pt x="11124" y="13775"/>
                </a:lnTo>
                <a:lnTo>
                  <a:pt x="10605" y="14121"/>
                </a:lnTo>
                <a:lnTo>
                  <a:pt x="10259" y="14524"/>
                </a:lnTo>
                <a:lnTo>
                  <a:pt x="9971" y="14927"/>
                </a:lnTo>
                <a:lnTo>
                  <a:pt x="9741" y="15331"/>
                </a:lnTo>
                <a:lnTo>
                  <a:pt x="9683" y="15792"/>
                </a:lnTo>
                <a:lnTo>
                  <a:pt x="9741" y="16195"/>
                </a:lnTo>
                <a:lnTo>
                  <a:pt x="9971" y="16541"/>
                </a:lnTo>
                <a:lnTo>
                  <a:pt x="10259" y="16829"/>
                </a:lnTo>
                <a:lnTo>
                  <a:pt x="10605" y="17060"/>
                </a:lnTo>
                <a:lnTo>
                  <a:pt x="11124" y="17175"/>
                </a:lnTo>
                <a:lnTo>
                  <a:pt x="11642" y="17290"/>
                </a:lnTo>
                <a:lnTo>
                  <a:pt x="12219" y="17290"/>
                </a:lnTo>
                <a:lnTo>
                  <a:pt x="12910" y="17175"/>
                </a:lnTo>
                <a:lnTo>
                  <a:pt x="13544" y="17060"/>
                </a:lnTo>
                <a:lnTo>
                  <a:pt x="14121" y="16772"/>
                </a:lnTo>
                <a:lnTo>
                  <a:pt x="14697" y="16483"/>
                </a:lnTo>
                <a:lnTo>
                  <a:pt x="15158" y="16138"/>
                </a:lnTo>
                <a:lnTo>
                  <a:pt x="15561" y="15792"/>
                </a:lnTo>
                <a:lnTo>
                  <a:pt x="15850" y="15388"/>
                </a:lnTo>
                <a:lnTo>
                  <a:pt x="16022" y="14927"/>
                </a:lnTo>
                <a:lnTo>
                  <a:pt x="16080" y="14524"/>
                </a:lnTo>
                <a:lnTo>
                  <a:pt x="16080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8" name="Google Shape;1622;p72"/>
          <p:cNvSpPr/>
          <p:nvPr/>
        </p:nvSpPr>
        <p:spPr>
          <a:xfrm>
            <a:off x="6933871" y="1107247"/>
            <a:ext cx="272919" cy="478561"/>
          </a:xfrm>
          <a:custGeom>
            <a:avLst/>
            <a:gdLst/>
            <a:ahLst/>
            <a:cxnLst/>
            <a:rect l="l" t="t" r="r" b="b"/>
            <a:pathLst>
              <a:path w="7608" h="12104" extrusionOk="0">
                <a:moveTo>
                  <a:pt x="5648" y="4323"/>
                </a:moveTo>
                <a:lnTo>
                  <a:pt x="5648" y="7089"/>
                </a:lnTo>
                <a:lnTo>
                  <a:pt x="1960" y="8069"/>
                </a:lnTo>
                <a:lnTo>
                  <a:pt x="1960" y="5303"/>
                </a:lnTo>
                <a:lnTo>
                  <a:pt x="5648" y="4323"/>
                </a:lnTo>
                <a:close/>
                <a:moveTo>
                  <a:pt x="5648" y="1"/>
                </a:moveTo>
                <a:lnTo>
                  <a:pt x="5648" y="2825"/>
                </a:lnTo>
                <a:lnTo>
                  <a:pt x="1960" y="3804"/>
                </a:lnTo>
                <a:lnTo>
                  <a:pt x="1960" y="750"/>
                </a:lnTo>
                <a:lnTo>
                  <a:pt x="1384" y="750"/>
                </a:lnTo>
                <a:lnTo>
                  <a:pt x="1384" y="3977"/>
                </a:lnTo>
                <a:lnTo>
                  <a:pt x="0" y="4323"/>
                </a:lnTo>
                <a:lnTo>
                  <a:pt x="0" y="5764"/>
                </a:lnTo>
                <a:lnTo>
                  <a:pt x="1384" y="5418"/>
                </a:lnTo>
                <a:lnTo>
                  <a:pt x="1384" y="8184"/>
                </a:lnTo>
                <a:lnTo>
                  <a:pt x="0" y="8530"/>
                </a:lnTo>
                <a:lnTo>
                  <a:pt x="0" y="10029"/>
                </a:lnTo>
                <a:lnTo>
                  <a:pt x="1384" y="9683"/>
                </a:lnTo>
                <a:lnTo>
                  <a:pt x="1384" y="12103"/>
                </a:lnTo>
                <a:lnTo>
                  <a:pt x="1960" y="12103"/>
                </a:lnTo>
                <a:lnTo>
                  <a:pt x="1960" y="9510"/>
                </a:lnTo>
                <a:lnTo>
                  <a:pt x="5648" y="8588"/>
                </a:lnTo>
                <a:lnTo>
                  <a:pt x="5648" y="11412"/>
                </a:lnTo>
                <a:lnTo>
                  <a:pt x="6225" y="11412"/>
                </a:lnTo>
                <a:lnTo>
                  <a:pt x="6225" y="8415"/>
                </a:lnTo>
                <a:lnTo>
                  <a:pt x="7608" y="8069"/>
                </a:lnTo>
                <a:lnTo>
                  <a:pt x="7608" y="6571"/>
                </a:lnTo>
                <a:lnTo>
                  <a:pt x="6225" y="6974"/>
                </a:lnTo>
                <a:lnTo>
                  <a:pt x="6225" y="4150"/>
                </a:lnTo>
                <a:lnTo>
                  <a:pt x="7608" y="3804"/>
                </a:lnTo>
                <a:lnTo>
                  <a:pt x="7608" y="2364"/>
                </a:lnTo>
                <a:lnTo>
                  <a:pt x="6225" y="2709"/>
                </a:lnTo>
                <a:lnTo>
                  <a:pt x="6225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9" name="Google Shape;1623;p72"/>
          <p:cNvSpPr/>
          <p:nvPr/>
        </p:nvSpPr>
        <p:spPr>
          <a:xfrm>
            <a:off x="5800606" y="992253"/>
            <a:ext cx="229512" cy="651733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4841" y="13314"/>
                </a:moveTo>
                <a:lnTo>
                  <a:pt x="5187" y="13371"/>
                </a:lnTo>
                <a:lnTo>
                  <a:pt x="5475" y="13429"/>
                </a:lnTo>
                <a:lnTo>
                  <a:pt x="5590" y="13544"/>
                </a:lnTo>
                <a:lnTo>
                  <a:pt x="5706" y="13659"/>
                </a:lnTo>
                <a:lnTo>
                  <a:pt x="5648" y="13832"/>
                </a:lnTo>
                <a:lnTo>
                  <a:pt x="5533" y="14005"/>
                </a:lnTo>
                <a:lnTo>
                  <a:pt x="5360" y="14236"/>
                </a:lnTo>
                <a:lnTo>
                  <a:pt x="5072" y="14409"/>
                </a:lnTo>
                <a:lnTo>
                  <a:pt x="4265" y="14754"/>
                </a:lnTo>
                <a:lnTo>
                  <a:pt x="3343" y="15100"/>
                </a:lnTo>
                <a:lnTo>
                  <a:pt x="2305" y="15331"/>
                </a:lnTo>
                <a:lnTo>
                  <a:pt x="1499" y="15388"/>
                </a:lnTo>
                <a:lnTo>
                  <a:pt x="1153" y="15331"/>
                </a:lnTo>
                <a:lnTo>
                  <a:pt x="922" y="15273"/>
                </a:lnTo>
                <a:lnTo>
                  <a:pt x="749" y="15158"/>
                </a:lnTo>
                <a:lnTo>
                  <a:pt x="692" y="15043"/>
                </a:lnTo>
                <a:lnTo>
                  <a:pt x="692" y="14870"/>
                </a:lnTo>
                <a:lnTo>
                  <a:pt x="807" y="14697"/>
                </a:lnTo>
                <a:lnTo>
                  <a:pt x="1037" y="14466"/>
                </a:lnTo>
                <a:lnTo>
                  <a:pt x="1326" y="14293"/>
                </a:lnTo>
                <a:lnTo>
                  <a:pt x="2075" y="13948"/>
                </a:lnTo>
                <a:lnTo>
                  <a:pt x="3055" y="13602"/>
                </a:lnTo>
                <a:lnTo>
                  <a:pt x="4034" y="13371"/>
                </a:lnTo>
                <a:lnTo>
                  <a:pt x="4841" y="13314"/>
                </a:lnTo>
                <a:close/>
                <a:moveTo>
                  <a:pt x="5821" y="1"/>
                </a:moveTo>
                <a:lnTo>
                  <a:pt x="5821" y="12680"/>
                </a:lnTo>
                <a:lnTo>
                  <a:pt x="5590" y="12507"/>
                </a:lnTo>
                <a:lnTo>
                  <a:pt x="5302" y="12392"/>
                </a:lnTo>
                <a:lnTo>
                  <a:pt x="4668" y="12276"/>
                </a:lnTo>
                <a:lnTo>
                  <a:pt x="3977" y="12219"/>
                </a:lnTo>
                <a:lnTo>
                  <a:pt x="3227" y="12334"/>
                </a:lnTo>
                <a:lnTo>
                  <a:pt x="2594" y="12507"/>
                </a:lnTo>
                <a:lnTo>
                  <a:pt x="1960" y="12737"/>
                </a:lnTo>
                <a:lnTo>
                  <a:pt x="1441" y="13025"/>
                </a:lnTo>
                <a:lnTo>
                  <a:pt x="980" y="13371"/>
                </a:lnTo>
                <a:lnTo>
                  <a:pt x="576" y="13717"/>
                </a:lnTo>
                <a:lnTo>
                  <a:pt x="288" y="14120"/>
                </a:lnTo>
                <a:lnTo>
                  <a:pt x="115" y="14582"/>
                </a:lnTo>
                <a:lnTo>
                  <a:pt x="0" y="14985"/>
                </a:lnTo>
                <a:lnTo>
                  <a:pt x="115" y="15388"/>
                </a:lnTo>
                <a:lnTo>
                  <a:pt x="288" y="15734"/>
                </a:lnTo>
                <a:lnTo>
                  <a:pt x="576" y="16022"/>
                </a:lnTo>
                <a:lnTo>
                  <a:pt x="980" y="16253"/>
                </a:lnTo>
                <a:lnTo>
                  <a:pt x="1441" y="16426"/>
                </a:lnTo>
                <a:lnTo>
                  <a:pt x="1960" y="16483"/>
                </a:lnTo>
                <a:lnTo>
                  <a:pt x="2594" y="16483"/>
                </a:lnTo>
                <a:lnTo>
                  <a:pt x="3227" y="16426"/>
                </a:lnTo>
                <a:lnTo>
                  <a:pt x="3861" y="16253"/>
                </a:lnTo>
                <a:lnTo>
                  <a:pt x="4438" y="16022"/>
                </a:lnTo>
                <a:lnTo>
                  <a:pt x="5014" y="15734"/>
                </a:lnTo>
                <a:lnTo>
                  <a:pt x="5475" y="15388"/>
                </a:lnTo>
                <a:lnTo>
                  <a:pt x="5879" y="14985"/>
                </a:lnTo>
                <a:lnTo>
                  <a:pt x="6167" y="14582"/>
                </a:lnTo>
                <a:lnTo>
                  <a:pt x="6340" y="14178"/>
                </a:lnTo>
                <a:lnTo>
                  <a:pt x="6397" y="13717"/>
                </a:lnTo>
                <a:lnTo>
                  <a:pt x="6397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0" name="Google Shape;1624;p72"/>
          <p:cNvSpPr/>
          <p:nvPr/>
        </p:nvSpPr>
        <p:spPr>
          <a:xfrm>
            <a:off x="6416668" y="1151429"/>
            <a:ext cx="291537" cy="469427"/>
          </a:xfrm>
          <a:custGeom>
            <a:avLst/>
            <a:gdLst/>
            <a:ahLst/>
            <a:cxnLst/>
            <a:rect l="l" t="t" r="r" b="b"/>
            <a:pathLst>
              <a:path w="8127" h="11873" extrusionOk="0">
                <a:moveTo>
                  <a:pt x="3516" y="0"/>
                </a:moveTo>
                <a:lnTo>
                  <a:pt x="3112" y="58"/>
                </a:lnTo>
                <a:lnTo>
                  <a:pt x="2651" y="173"/>
                </a:lnTo>
                <a:lnTo>
                  <a:pt x="2190" y="288"/>
                </a:lnTo>
                <a:lnTo>
                  <a:pt x="1787" y="461"/>
                </a:lnTo>
                <a:lnTo>
                  <a:pt x="1383" y="692"/>
                </a:lnTo>
                <a:lnTo>
                  <a:pt x="980" y="980"/>
                </a:lnTo>
                <a:lnTo>
                  <a:pt x="577" y="1441"/>
                </a:lnTo>
                <a:lnTo>
                  <a:pt x="346" y="1672"/>
                </a:lnTo>
                <a:lnTo>
                  <a:pt x="173" y="1960"/>
                </a:lnTo>
                <a:lnTo>
                  <a:pt x="58" y="2248"/>
                </a:lnTo>
                <a:lnTo>
                  <a:pt x="0" y="2536"/>
                </a:lnTo>
                <a:lnTo>
                  <a:pt x="0" y="2882"/>
                </a:lnTo>
                <a:lnTo>
                  <a:pt x="0" y="3170"/>
                </a:lnTo>
                <a:lnTo>
                  <a:pt x="116" y="3458"/>
                </a:lnTo>
                <a:lnTo>
                  <a:pt x="231" y="3689"/>
                </a:lnTo>
                <a:lnTo>
                  <a:pt x="404" y="3862"/>
                </a:lnTo>
                <a:lnTo>
                  <a:pt x="634" y="4092"/>
                </a:lnTo>
                <a:lnTo>
                  <a:pt x="865" y="4207"/>
                </a:lnTo>
                <a:lnTo>
                  <a:pt x="1095" y="4323"/>
                </a:lnTo>
                <a:lnTo>
                  <a:pt x="1383" y="4380"/>
                </a:lnTo>
                <a:lnTo>
                  <a:pt x="1614" y="4380"/>
                </a:lnTo>
                <a:lnTo>
                  <a:pt x="1902" y="4323"/>
                </a:lnTo>
                <a:lnTo>
                  <a:pt x="2133" y="4265"/>
                </a:lnTo>
                <a:lnTo>
                  <a:pt x="2421" y="4150"/>
                </a:lnTo>
                <a:lnTo>
                  <a:pt x="2594" y="3977"/>
                </a:lnTo>
                <a:lnTo>
                  <a:pt x="2767" y="3746"/>
                </a:lnTo>
                <a:lnTo>
                  <a:pt x="2940" y="3516"/>
                </a:lnTo>
                <a:lnTo>
                  <a:pt x="3055" y="3285"/>
                </a:lnTo>
                <a:lnTo>
                  <a:pt x="3112" y="2997"/>
                </a:lnTo>
                <a:lnTo>
                  <a:pt x="3112" y="2709"/>
                </a:lnTo>
                <a:lnTo>
                  <a:pt x="3055" y="2478"/>
                </a:lnTo>
                <a:lnTo>
                  <a:pt x="2940" y="2190"/>
                </a:lnTo>
                <a:lnTo>
                  <a:pt x="2824" y="1960"/>
                </a:lnTo>
                <a:lnTo>
                  <a:pt x="2651" y="1729"/>
                </a:lnTo>
                <a:lnTo>
                  <a:pt x="2421" y="1556"/>
                </a:lnTo>
                <a:lnTo>
                  <a:pt x="2190" y="1441"/>
                </a:lnTo>
                <a:lnTo>
                  <a:pt x="1960" y="1326"/>
                </a:lnTo>
                <a:lnTo>
                  <a:pt x="2306" y="1038"/>
                </a:lnTo>
                <a:lnTo>
                  <a:pt x="2709" y="865"/>
                </a:lnTo>
                <a:lnTo>
                  <a:pt x="3112" y="807"/>
                </a:lnTo>
                <a:lnTo>
                  <a:pt x="3573" y="749"/>
                </a:lnTo>
                <a:lnTo>
                  <a:pt x="4035" y="807"/>
                </a:lnTo>
                <a:lnTo>
                  <a:pt x="4496" y="980"/>
                </a:lnTo>
                <a:lnTo>
                  <a:pt x="4899" y="1210"/>
                </a:lnTo>
                <a:lnTo>
                  <a:pt x="5245" y="1441"/>
                </a:lnTo>
                <a:lnTo>
                  <a:pt x="5533" y="1787"/>
                </a:lnTo>
                <a:lnTo>
                  <a:pt x="5821" y="2133"/>
                </a:lnTo>
                <a:lnTo>
                  <a:pt x="6052" y="2536"/>
                </a:lnTo>
                <a:lnTo>
                  <a:pt x="6225" y="2997"/>
                </a:lnTo>
                <a:lnTo>
                  <a:pt x="6340" y="3400"/>
                </a:lnTo>
                <a:lnTo>
                  <a:pt x="6397" y="3862"/>
                </a:lnTo>
                <a:lnTo>
                  <a:pt x="6455" y="4323"/>
                </a:lnTo>
                <a:lnTo>
                  <a:pt x="6455" y="4784"/>
                </a:lnTo>
                <a:lnTo>
                  <a:pt x="6455" y="5360"/>
                </a:lnTo>
                <a:lnTo>
                  <a:pt x="6340" y="5879"/>
                </a:lnTo>
                <a:lnTo>
                  <a:pt x="6225" y="6455"/>
                </a:lnTo>
                <a:lnTo>
                  <a:pt x="6109" y="6974"/>
                </a:lnTo>
                <a:lnTo>
                  <a:pt x="5879" y="7492"/>
                </a:lnTo>
                <a:lnTo>
                  <a:pt x="5648" y="8011"/>
                </a:lnTo>
                <a:lnTo>
                  <a:pt x="5360" y="8472"/>
                </a:lnTo>
                <a:lnTo>
                  <a:pt x="5072" y="8933"/>
                </a:lnTo>
                <a:lnTo>
                  <a:pt x="4726" y="9394"/>
                </a:lnTo>
                <a:lnTo>
                  <a:pt x="4380" y="9798"/>
                </a:lnTo>
                <a:lnTo>
                  <a:pt x="3977" y="10201"/>
                </a:lnTo>
                <a:lnTo>
                  <a:pt x="3516" y="10547"/>
                </a:lnTo>
                <a:lnTo>
                  <a:pt x="3112" y="10835"/>
                </a:lnTo>
                <a:lnTo>
                  <a:pt x="2594" y="11123"/>
                </a:lnTo>
                <a:lnTo>
                  <a:pt x="2133" y="11411"/>
                </a:lnTo>
                <a:lnTo>
                  <a:pt x="1614" y="11584"/>
                </a:lnTo>
                <a:lnTo>
                  <a:pt x="1845" y="11872"/>
                </a:lnTo>
                <a:lnTo>
                  <a:pt x="2824" y="11469"/>
                </a:lnTo>
                <a:lnTo>
                  <a:pt x="3746" y="10950"/>
                </a:lnTo>
                <a:lnTo>
                  <a:pt x="4668" y="10374"/>
                </a:lnTo>
                <a:lnTo>
                  <a:pt x="5533" y="9682"/>
                </a:lnTo>
                <a:lnTo>
                  <a:pt x="6282" y="8933"/>
                </a:lnTo>
                <a:lnTo>
                  <a:pt x="6686" y="8530"/>
                </a:lnTo>
                <a:lnTo>
                  <a:pt x="6974" y="8126"/>
                </a:lnTo>
                <a:lnTo>
                  <a:pt x="7262" y="7665"/>
                </a:lnTo>
                <a:lnTo>
                  <a:pt x="7550" y="7204"/>
                </a:lnTo>
                <a:lnTo>
                  <a:pt x="7723" y="6686"/>
                </a:lnTo>
                <a:lnTo>
                  <a:pt x="7896" y="6167"/>
                </a:lnTo>
                <a:lnTo>
                  <a:pt x="8069" y="5648"/>
                </a:lnTo>
                <a:lnTo>
                  <a:pt x="8126" y="5129"/>
                </a:lnTo>
                <a:lnTo>
                  <a:pt x="8126" y="4611"/>
                </a:lnTo>
                <a:lnTo>
                  <a:pt x="8126" y="4034"/>
                </a:lnTo>
                <a:lnTo>
                  <a:pt x="8011" y="3516"/>
                </a:lnTo>
                <a:lnTo>
                  <a:pt x="7896" y="2997"/>
                </a:lnTo>
                <a:lnTo>
                  <a:pt x="7723" y="2478"/>
                </a:lnTo>
                <a:lnTo>
                  <a:pt x="7435" y="2017"/>
                </a:lnTo>
                <a:lnTo>
                  <a:pt x="7147" y="1672"/>
                </a:lnTo>
                <a:lnTo>
                  <a:pt x="6858" y="1326"/>
                </a:lnTo>
                <a:lnTo>
                  <a:pt x="6513" y="980"/>
                </a:lnTo>
                <a:lnTo>
                  <a:pt x="6167" y="749"/>
                </a:lnTo>
                <a:lnTo>
                  <a:pt x="5763" y="519"/>
                </a:lnTo>
                <a:lnTo>
                  <a:pt x="5360" y="288"/>
                </a:lnTo>
                <a:lnTo>
                  <a:pt x="4899" y="173"/>
                </a:lnTo>
                <a:lnTo>
                  <a:pt x="4438" y="58"/>
                </a:lnTo>
                <a:lnTo>
                  <a:pt x="3977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1" name="Google Shape;1625;p72"/>
          <p:cNvSpPr/>
          <p:nvPr/>
        </p:nvSpPr>
        <p:spPr>
          <a:xfrm>
            <a:off x="6737437" y="1253299"/>
            <a:ext cx="66220" cy="72947"/>
          </a:xfrm>
          <a:custGeom>
            <a:avLst/>
            <a:gdLst/>
            <a:ahLst/>
            <a:cxnLst/>
            <a:rect l="l" t="t" r="r" b="b"/>
            <a:pathLst>
              <a:path w="1846" h="1845" extrusionOk="0">
                <a:moveTo>
                  <a:pt x="750" y="1"/>
                </a:moveTo>
                <a:lnTo>
                  <a:pt x="577" y="58"/>
                </a:lnTo>
                <a:lnTo>
                  <a:pt x="289" y="231"/>
                </a:lnTo>
                <a:lnTo>
                  <a:pt x="59" y="519"/>
                </a:lnTo>
                <a:lnTo>
                  <a:pt x="1" y="692"/>
                </a:lnTo>
                <a:lnTo>
                  <a:pt x="1" y="923"/>
                </a:lnTo>
                <a:lnTo>
                  <a:pt x="1" y="1096"/>
                </a:lnTo>
                <a:lnTo>
                  <a:pt x="59" y="1268"/>
                </a:lnTo>
                <a:lnTo>
                  <a:pt x="289" y="1557"/>
                </a:lnTo>
                <a:lnTo>
                  <a:pt x="577" y="1730"/>
                </a:lnTo>
                <a:lnTo>
                  <a:pt x="750" y="1787"/>
                </a:lnTo>
                <a:lnTo>
                  <a:pt x="923" y="1845"/>
                </a:lnTo>
                <a:lnTo>
                  <a:pt x="1096" y="1787"/>
                </a:lnTo>
                <a:lnTo>
                  <a:pt x="1269" y="1730"/>
                </a:lnTo>
                <a:lnTo>
                  <a:pt x="1557" y="1557"/>
                </a:lnTo>
                <a:lnTo>
                  <a:pt x="1788" y="1268"/>
                </a:lnTo>
                <a:lnTo>
                  <a:pt x="1788" y="1096"/>
                </a:lnTo>
                <a:lnTo>
                  <a:pt x="1845" y="923"/>
                </a:lnTo>
                <a:lnTo>
                  <a:pt x="1788" y="692"/>
                </a:lnTo>
                <a:lnTo>
                  <a:pt x="1788" y="519"/>
                </a:lnTo>
                <a:lnTo>
                  <a:pt x="1557" y="231"/>
                </a:lnTo>
                <a:lnTo>
                  <a:pt x="1269" y="58"/>
                </a:lnTo>
                <a:lnTo>
                  <a:pt x="1096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2" name="Google Shape;1626;p72"/>
          <p:cNvSpPr/>
          <p:nvPr/>
        </p:nvSpPr>
        <p:spPr>
          <a:xfrm>
            <a:off x="6737437" y="1364699"/>
            <a:ext cx="66220" cy="72986"/>
          </a:xfrm>
          <a:custGeom>
            <a:avLst/>
            <a:gdLst/>
            <a:ahLst/>
            <a:cxnLst/>
            <a:rect l="l" t="t" r="r" b="b"/>
            <a:pathLst>
              <a:path w="1846" h="1846" extrusionOk="0">
                <a:moveTo>
                  <a:pt x="750" y="1"/>
                </a:moveTo>
                <a:lnTo>
                  <a:pt x="577" y="58"/>
                </a:lnTo>
                <a:lnTo>
                  <a:pt x="289" y="289"/>
                </a:lnTo>
                <a:lnTo>
                  <a:pt x="59" y="577"/>
                </a:lnTo>
                <a:lnTo>
                  <a:pt x="1" y="750"/>
                </a:lnTo>
                <a:lnTo>
                  <a:pt x="1" y="923"/>
                </a:lnTo>
                <a:lnTo>
                  <a:pt x="1" y="1096"/>
                </a:lnTo>
                <a:lnTo>
                  <a:pt x="59" y="1269"/>
                </a:lnTo>
                <a:lnTo>
                  <a:pt x="289" y="1557"/>
                </a:lnTo>
                <a:lnTo>
                  <a:pt x="577" y="1787"/>
                </a:lnTo>
                <a:lnTo>
                  <a:pt x="750" y="1845"/>
                </a:lnTo>
                <a:lnTo>
                  <a:pt x="1096" y="1845"/>
                </a:lnTo>
                <a:lnTo>
                  <a:pt x="1269" y="1787"/>
                </a:lnTo>
                <a:lnTo>
                  <a:pt x="1557" y="1557"/>
                </a:lnTo>
                <a:lnTo>
                  <a:pt x="1788" y="1269"/>
                </a:lnTo>
                <a:lnTo>
                  <a:pt x="1788" y="1096"/>
                </a:lnTo>
                <a:lnTo>
                  <a:pt x="1845" y="923"/>
                </a:lnTo>
                <a:lnTo>
                  <a:pt x="1788" y="750"/>
                </a:lnTo>
                <a:lnTo>
                  <a:pt x="1788" y="577"/>
                </a:lnTo>
                <a:lnTo>
                  <a:pt x="1557" y="289"/>
                </a:lnTo>
                <a:lnTo>
                  <a:pt x="1269" y="58"/>
                </a:lnTo>
                <a:lnTo>
                  <a:pt x="1096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3" name="Google Shape;1627;p72"/>
          <p:cNvSpPr/>
          <p:nvPr/>
        </p:nvSpPr>
        <p:spPr>
          <a:xfrm>
            <a:off x="7395218" y="993893"/>
            <a:ext cx="165408" cy="644894"/>
          </a:xfrm>
          <a:custGeom>
            <a:avLst/>
            <a:gdLst/>
            <a:ahLst/>
            <a:cxnLst/>
            <a:rect l="l" t="t" r="r" b="b"/>
            <a:pathLst>
              <a:path w="4611" h="16311" extrusionOk="0">
                <a:moveTo>
                  <a:pt x="2248" y="11008"/>
                </a:moveTo>
                <a:lnTo>
                  <a:pt x="2594" y="11066"/>
                </a:lnTo>
                <a:lnTo>
                  <a:pt x="2824" y="11181"/>
                </a:lnTo>
                <a:lnTo>
                  <a:pt x="2997" y="11354"/>
                </a:lnTo>
                <a:lnTo>
                  <a:pt x="3112" y="11527"/>
                </a:lnTo>
                <a:lnTo>
                  <a:pt x="3170" y="11700"/>
                </a:lnTo>
                <a:lnTo>
                  <a:pt x="3228" y="11873"/>
                </a:lnTo>
                <a:lnTo>
                  <a:pt x="3170" y="12276"/>
                </a:lnTo>
                <a:lnTo>
                  <a:pt x="3055" y="12680"/>
                </a:lnTo>
                <a:lnTo>
                  <a:pt x="2767" y="13141"/>
                </a:lnTo>
                <a:lnTo>
                  <a:pt x="2421" y="13602"/>
                </a:lnTo>
                <a:lnTo>
                  <a:pt x="2017" y="14005"/>
                </a:lnTo>
                <a:lnTo>
                  <a:pt x="1614" y="14409"/>
                </a:lnTo>
                <a:lnTo>
                  <a:pt x="922" y="15043"/>
                </a:lnTo>
                <a:lnTo>
                  <a:pt x="634" y="15331"/>
                </a:lnTo>
                <a:lnTo>
                  <a:pt x="634" y="11527"/>
                </a:lnTo>
                <a:lnTo>
                  <a:pt x="692" y="11469"/>
                </a:lnTo>
                <a:lnTo>
                  <a:pt x="922" y="11354"/>
                </a:lnTo>
                <a:lnTo>
                  <a:pt x="1556" y="11124"/>
                </a:lnTo>
                <a:lnTo>
                  <a:pt x="1902" y="11066"/>
                </a:lnTo>
                <a:lnTo>
                  <a:pt x="2248" y="11008"/>
                </a:lnTo>
                <a:close/>
                <a:moveTo>
                  <a:pt x="0" y="1"/>
                </a:moveTo>
                <a:lnTo>
                  <a:pt x="0" y="16310"/>
                </a:lnTo>
                <a:lnTo>
                  <a:pt x="807" y="15849"/>
                </a:lnTo>
                <a:lnTo>
                  <a:pt x="1614" y="15331"/>
                </a:lnTo>
                <a:lnTo>
                  <a:pt x="2824" y="14524"/>
                </a:lnTo>
                <a:lnTo>
                  <a:pt x="3400" y="14005"/>
                </a:lnTo>
                <a:lnTo>
                  <a:pt x="3919" y="13487"/>
                </a:lnTo>
                <a:lnTo>
                  <a:pt x="4150" y="13083"/>
                </a:lnTo>
                <a:lnTo>
                  <a:pt x="4380" y="12622"/>
                </a:lnTo>
                <a:lnTo>
                  <a:pt x="4553" y="12161"/>
                </a:lnTo>
                <a:lnTo>
                  <a:pt x="4611" y="11700"/>
                </a:lnTo>
                <a:lnTo>
                  <a:pt x="4611" y="11239"/>
                </a:lnTo>
                <a:lnTo>
                  <a:pt x="4553" y="11008"/>
                </a:lnTo>
                <a:lnTo>
                  <a:pt x="4438" y="10778"/>
                </a:lnTo>
                <a:lnTo>
                  <a:pt x="4323" y="10605"/>
                </a:lnTo>
                <a:lnTo>
                  <a:pt x="4150" y="10432"/>
                </a:lnTo>
                <a:lnTo>
                  <a:pt x="3919" y="10259"/>
                </a:lnTo>
                <a:lnTo>
                  <a:pt x="3689" y="10144"/>
                </a:lnTo>
                <a:lnTo>
                  <a:pt x="3458" y="10086"/>
                </a:lnTo>
                <a:lnTo>
                  <a:pt x="2767" y="10086"/>
                </a:lnTo>
                <a:lnTo>
                  <a:pt x="2248" y="10202"/>
                </a:lnTo>
                <a:lnTo>
                  <a:pt x="1729" y="10432"/>
                </a:lnTo>
                <a:lnTo>
                  <a:pt x="980" y="10835"/>
                </a:lnTo>
                <a:lnTo>
                  <a:pt x="634" y="11008"/>
                </a:lnTo>
                <a:lnTo>
                  <a:pt x="63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4" name="Google Shape;1628;p72"/>
          <p:cNvSpPr/>
          <p:nvPr/>
        </p:nvSpPr>
        <p:spPr>
          <a:xfrm>
            <a:off x="1449645" y="901042"/>
            <a:ext cx="411425" cy="890975"/>
          </a:xfrm>
          <a:custGeom>
            <a:avLst/>
            <a:gdLst/>
            <a:ahLst/>
            <a:cxnLst/>
            <a:rect l="l" t="t" r="r" b="b"/>
            <a:pathLst>
              <a:path w="11469" h="22535" extrusionOk="0">
                <a:moveTo>
                  <a:pt x="7608" y="1326"/>
                </a:moveTo>
                <a:lnTo>
                  <a:pt x="7838" y="1383"/>
                </a:lnTo>
                <a:lnTo>
                  <a:pt x="8069" y="1499"/>
                </a:lnTo>
                <a:lnTo>
                  <a:pt x="8242" y="1787"/>
                </a:lnTo>
                <a:lnTo>
                  <a:pt x="8242" y="2075"/>
                </a:lnTo>
                <a:lnTo>
                  <a:pt x="8184" y="2478"/>
                </a:lnTo>
                <a:lnTo>
                  <a:pt x="8069" y="2709"/>
                </a:lnTo>
                <a:lnTo>
                  <a:pt x="7953" y="2939"/>
                </a:lnTo>
                <a:lnTo>
                  <a:pt x="7665" y="3343"/>
                </a:lnTo>
                <a:lnTo>
                  <a:pt x="7320" y="3631"/>
                </a:lnTo>
                <a:lnTo>
                  <a:pt x="6974" y="3862"/>
                </a:lnTo>
                <a:lnTo>
                  <a:pt x="6513" y="4150"/>
                </a:lnTo>
                <a:lnTo>
                  <a:pt x="6513" y="3458"/>
                </a:lnTo>
                <a:lnTo>
                  <a:pt x="6570" y="2767"/>
                </a:lnTo>
                <a:lnTo>
                  <a:pt x="6743" y="2190"/>
                </a:lnTo>
                <a:lnTo>
                  <a:pt x="6916" y="1902"/>
                </a:lnTo>
                <a:lnTo>
                  <a:pt x="7031" y="1672"/>
                </a:lnTo>
                <a:lnTo>
                  <a:pt x="7204" y="1556"/>
                </a:lnTo>
                <a:lnTo>
                  <a:pt x="7320" y="1441"/>
                </a:lnTo>
                <a:lnTo>
                  <a:pt x="7435" y="1383"/>
                </a:lnTo>
                <a:lnTo>
                  <a:pt x="7608" y="1326"/>
                </a:lnTo>
                <a:close/>
                <a:moveTo>
                  <a:pt x="7262" y="9106"/>
                </a:moveTo>
                <a:lnTo>
                  <a:pt x="7723" y="9164"/>
                </a:lnTo>
                <a:lnTo>
                  <a:pt x="8069" y="9221"/>
                </a:lnTo>
                <a:lnTo>
                  <a:pt x="8415" y="9337"/>
                </a:lnTo>
                <a:lnTo>
                  <a:pt x="8760" y="9510"/>
                </a:lnTo>
                <a:lnTo>
                  <a:pt x="9106" y="9682"/>
                </a:lnTo>
                <a:lnTo>
                  <a:pt x="9337" y="9913"/>
                </a:lnTo>
                <a:lnTo>
                  <a:pt x="9625" y="10143"/>
                </a:lnTo>
                <a:lnTo>
                  <a:pt x="9798" y="10374"/>
                </a:lnTo>
                <a:lnTo>
                  <a:pt x="10028" y="10662"/>
                </a:lnTo>
                <a:lnTo>
                  <a:pt x="10143" y="10950"/>
                </a:lnTo>
                <a:lnTo>
                  <a:pt x="10259" y="11296"/>
                </a:lnTo>
                <a:lnTo>
                  <a:pt x="10316" y="11642"/>
                </a:lnTo>
                <a:lnTo>
                  <a:pt x="10374" y="11988"/>
                </a:lnTo>
                <a:lnTo>
                  <a:pt x="10374" y="12334"/>
                </a:lnTo>
                <a:lnTo>
                  <a:pt x="10316" y="12679"/>
                </a:lnTo>
                <a:lnTo>
                  <a:pt x="10201" y="13025"/>
                </a:lnTo>
                <a:lnTo>
                  <a:pt x="10028" y="13429"/>
                </a:lnTo>
                <a:lnTo>
                  <a:pt x="9913" y="13659"/>
                </a:lnTo>
                <a:lnTo>
                  <a:pt x="9740" y="13890"/>
                </a:lnTo>
                <a:lnTo>
                  <a:pt x="9337" y="14293"/>
                </a:lnTo>
                <a:lnTo>
                  <a:pt x="8876" y="14639"/>
                </a:lnTo>
                <a:lnTo>
                  <a:pt x="8357" y="14927"/>
                </a:lnTo>
                <a:lnTo>
                  <a:pt x="7896" y="15100"/>
                </a:lnTo>
                <a:lnTo>
                  <a:pt x="7492" y="15215"/>
                </a:lnTo>
                <a:lnTo>
                  <a:pt x="7147" y="15330"/>
                </a:lnTo>
                <a:lnTo>
                  <a:pt x="6801" y="9106"/>
                </a:lnTo>
                <a:close/>
                <a:moveTo>
                  <a:pt x="5533" y="5879"/>
                </a:moveTo>
                <a:lnTo>
                  <a:pt x="5591" y="7377"/>
                </a:lnTo>
                <a:lnTo>
                  <a:pt x="5648" y="8933"/>
                </a:lnTo>
                <a:lnTo>
                  <a:pt x="5187" y="9221"/>
                </a:lnTo>
                <a:lnTo>
                  <a:pt x="4784" y="9625"/>
                </a:lnTo>
                <a:lnTo>
                  <a:pt x="4553" y="9855"/>
                </a:lnTo>
                <a:lnTo>
                  <a:pt x="4380" y="10143"/>
                </a:lnTo>
                <a:lnTo>
                  <a:pt x="4207" y="10432"/>
                </a:lnTo>
                <a:lnTo>
                  <a:pt x="4150" y="10720"/>
                </a:lnTo>
                <a:lnTo>
                  <a:pt x="4035" y="11066"/>
                </a:lnTo>
                <a:lnTo>
                  <a:pt x="4035" y="11411"/>
                </a:lnTo>
                <a:lnTo>
                  <a:pt x="4092" y="11700"/>
                </a:lnTo>
                <a:lnTo>
                  <a:pt x="4207" y="12045"/>
                </a:lnTo>
                <a:lnTo>
                  <a:pt x="4265" y="12218"/>
                </a:lnTo>
                <a:lnTo>
                  <a:pt x="4438" y="12449"/>
                </a:lnTo>
                <a:lnTo>
                  <a:pt x="4611" y="12564"/>
                </a:lnTo>
                <a:lnTo>
                  <a:pt x="4841" y="12622"/>
                </a:lnTo>
                <a:lnTo>
                  <a:pt x="5014" y="12564"/>
                </a:lnTo>
                <a:lnTo>
                  <a:pt x="5187" y="12391"/>
                </a:lnTo>
                <a:lnTo>
                  <a:pt x="5302" y="12276"/>
                </a:lnTo>
                <a:lnTo>
                  <a:pt x="5360" y="12045"/>
                </a:lnTo>
                <a:lnTo>
                  <a:pt x="5360" y="11872"/>
                </a:lnTo>
                <a:lnTo>
                  <a:pt x="5302" y="11700"/>
                </a:lnTo>
                <a:lnTo>
                  <a:pt x="5130" y="11296"/>
                </a:lnTo>
                <a:lnTo>
                  <a:pt x="4841" y="10835"/>
                </a:lnTo>
                <a:lnTo>
                  <a:pt x="4726" y="10605"/>
                </a:lnTo>
                <a:lnTo>
                  <a:pt x="4726" y="10432"/>
                </a:lnTo>
                <a:lnTo>
                  <a:pt x="4784" y="10316"/>
                </a:lnTo>
                <a:lnTo>
                  <a:pt x="4899" y="10086"/>
                </a:lnTo>
                <a:lnTo>
                  <a:pt x="5130" y="9913"/>
                </a:lnTo>
                <a:lnTo>
                  <a:pt x="5360" y="9682"/>
                </a:lnTo>
                <a:lnTo>
                  <a:pt x="5648" y="9510"/>
                </a:lnTo>
                <a:lnTo>
                  <a:pt x="5936" y="13313"/>
                </a:lnTo>
                <a:lnTo>
                  <a:pt x="6109" y="15388"/>
                </a:lnTo>
                <a:lnTo>
                  <a:pt x="5879" y="15388"/>
                </a:lnTo>
                <a:lnTo>
                  <a:pt x="5360" y="15446"/>
                </a:lnTo>
                <a:lnTo>
                  <a:pt x="4611" y="15388"/>
                </a:lnTo>
                <a:lnTo>
                  <a:pt x="4207" y="15330"/>
                </a:lnTo>
                <a:lnTo>
                  <a:pt x="3746" y="15273"/>
                </a:lnTo>
                <a:lnTo>
                  <a:pt x="3285" y="15100"/>
                </a:lnTo>
                <a:lnTo>
                  <a:pt x="2882" y="14927"/>
                </a:lnTo>
                <a:lnTo>
                  <a:pt x="2421" y="14639"/>
                </a:lnTo>
                <a:lnTo>
                  <a:pt x="2017" y="14235"/>
                </a:lnTo>
                <a:lnTo>
                  <a:pt x="1672" y="13832"/>
                </a:lnTo>
                <a:lnTo>
                  <a:pt x="1383" y="13256"/>
                </a:lnTo>
                <a:lnTo>
                  <a:pt x="1153" y="12622"/>
                </a:lnTo>
                <a:lnTo>
                  <a:pt x="980" y="11872"/>
                </a:lnTo>
                <a:lnTo>
                  <a:pt x="922" y="11527"/>
                </a:lnTo>
                <a:lnTo>
                  <a:pt x="980" y="11181"/>
                </a:lnTo>
                <a:lnTo>
                  <a:pt x="1038" y="10432"/>
                </a:lnTo>
                <a:lnTo>
                  <a:pt x="1268" y="9740"/>
                </a:lnTo>
                <a:lnTo>
                  <a:pt x="1614" y="9106"/>
                </a:lnTo>
                <a:lnTo>
                  <a:pt x="2017" y="8472"/>
                </a:lnTo>
                <a:lnTo>
                  <a:pt x="2478" y="7896"/>
                </a:lnTo>
                <a:lnTo>
                  <a:pt x="3055" y="7377"/>
                </a:lnTo>
                <a:lnTo>
                  <a:pt x="3631" y="6916"/>
                </a:lnTo>
                <a:lnTo>
                  <a:pt x="4092" y="6628"/>
                </a:lnTo>
                <a:lnTo>
                  <a:pt x="4553" y="6340"/>
                </a:lnTo>
                <a:lnTo>
                  <a:pt x="5533" y="5879"/>
                </a:lnTo>
                <a:close/>
                <a:moveTo>
                  <a:pt x="7608" y="0"/>
                </a:moveTo>
                <a:lnTo>
                  <a:pt x="7377" y="116"/>
                </a:lnTo>
                <a:lnTo>
                  <a:pt x="7089" y="231"/>
                </a:lnTo>
                <a:lnTo>
                  <a:pt x="6858" y="404"/>
                </a:lnTo>
                <a:lnTo>
                  <a:pt x="6686" y="577"/>
                </a:lnTo>
                <a:lnTo>
                  <a:pt x="6455" y="865"/>
                </a:lnTo>
                <a:lnTo>
                  <a:pt x="6109" y="1441"/>
                </a:lnTo>
                <a:lnTo>
                  <a:pt x="5879" y="2075"/>
                </a:lnTo>
                <a:lnTo>
                  <a:pt x="5706" y="2709"/>
                </a:lnTo>
                <a:lnTo>
                  <a:pt x="5648" y="3343"/>
                </a:lnTo>
                <a:lnTo>
                  <a:pt x="5591" y="4726"/>
                </a:lnTo>
                <a:lnTo>
                  <a:pt x="4323" y="5360"/>
                </a:lnTo>
                <a:lnTo>
                  <a:pt x="3689" y="5648"/>
                </a:lnTo>
                <a:lnTo>
                  <a:pt x="3170" y="5994"/>
                </a:lnTo>
                <a:lnTo>
                  <a:pt x="2594" y="6397"/>
                </a:lnTo>
                <a:lnTo>
                  <a:pt x="2075" y="6858"/>
                </a:lnTo>
                <a:lnTo>
                  <a:pt x="1614" y="7377"/>
                </a:lnTo>
                <a:lnTo>
                  <a:pt x="1153" y="7953"/>
                </a:lnTo>
                <a:lnTo>
                  <a:pt x="807" y="8587"/>
                </a:lnTo>
                <a:lnTo>
                  <a:pt x="519" y="9221"/>
                </a:lnTo>
                <a:lnTo>
                  <a:pt x="231" y="9913"/>
                </a:lnTo>
                <a:lnTo>
                  <a:pt x="116" y="10605"/>
                </a:lnTo>
                <a:lnTo>
                  <a:pt x="0" y="11181"/>
                </a:lnTo>
                <a:lnTo>
                  <a:pt x="0" y="11757"/>
                </a:lnTo>
                <a:lnTo>
                  <a:pt x="0" y="12334"/>
                </a:lnTo>
                <a:lnTo>
                  <a:pt x="116" y="12852"/>
                </a:lnTo>
                <a:lnTo>
                  <a:pt x="231" y="13371"/>
                </a:lnTo>
                <a:lnTo>
                  <a:pt x="404" y="13890"/>
                </a:lnTo>
                <a:lnTo>
                  <a:pt x="692" y="14408"/>
                </a:lnTo>
                <a:lnTo>
                  <a:pt x="922" y="14869"/>
                </a:lnTo>
                <a:lnTo>
                  <a:pt x="1268" y="15273"/>
                </a:lnTo>
                <a:lnTo>
                  <a:pt x="1614" y="15676"/>
                </a:lnTo>
                <a:lnTo>
                  <a:pt x="2017" y="16022"/>
                </a:lnTo>
                <a:lnTo>
                  <a:pt x="2478" y="16310"/>
                </a:lnTo>
                <a:lnTo>
                  <a:pt x="2940" y="16598"/>
                </a:lnTo>
                <a:lnTo>
                  <a:pt x="3458" y="16829"/>
                </a:lnTo>
                <a:lnTo>
                  <a:pt x="4035" y="17002"/>
                </a:lnTo>
                <a:lnTo>
                  <a:pt x="4611" y="17175"/>
                </a:lnTo>
                <a:lnTo>
                  <a:pt x="5360" y="17232"/>
                </a:lnTo>
                <a:lnTo>
                  <a:pt x="6167" y="17232"/>
                </a:lnTo>
                <a:lnTo>
                  <a:pt x="6225" y="18154"/>
                </a:lnTo>
                <a:lnTo>
                  <a:pt x="6225" y="19076"/>
                </a:lnTo>
                <a:lnTo>
                  <a:pt x="6225" y="19538"/>
                </a:lnTo>
                <a:lnTo>
                  <a:pt x="6167" y="19999"/>
                </a:lnTo>
                <a:lnTo>
                  <a:pt x="6052" y="20402"/>
                </a:lnTo>
                <a:lnTo>
                  <a:pt x="5879" y="20805"/>
                </a:lnTo>
                <a:lnTo>
                  <a:pt x="5648" y="21151"/>
                </a:lnTo>
                <a:lnTo>
                  <a:pt x="5418" y="21382"/>
                </a:lnTo>
                <a:lnTo>
                  <a:pt x="5187" y="21612"/>
                </a:lnTo>
                <a:lnTo>
                  <a:pt x="4899" y="21728"/>
                </a:lnTo>
                <a:lnTo>
                  <a:pt x="4553" y="21785"/>
                </a:lnTo>
                <a:lnTo>
                  <a:pt x="3919" y="21785"/>
                </a:lnTo>
                <a:lnTo>
                  <a:pt x="3631" y="21670"/>
                </a:lnTo>
                <a:lnTo>
                  <a:pt x="3343" y="21555"/>
                </a:lnTo>
                <a:lnTo>
                  <a:pt x="3055" y="21382"/>
                </a:lnTo>
                <a:lnTo>
                  <a:pt x="2767" y="21151"/>
                </a:lnTo>
                <a:lnTo>
                  <a:pt x="2536" y="20921"/>
                </a:lnTo>
                <a:lnTo>
                  <a:pt x="2306" y="20633"/>
                </a:lnTo>
                <a:lnTo>
                  <a:pt x="2133" y="20344"/>
                </a:lnTo>
                <a:lnTo>
                  <a:pt x="2017" y="20056"/>
                </a:lnTo>
                <a:lnTo>
                  <a:pt x="1902" y="19710"/>
                </a:lnTo>
                <a:lnTo>
                  <a:pt x="1902" y="19307"/>
                </a:lnTo>
                <a:lnTo>
                  <a:pt x="1960" y="18846"/>
                </a:lnTo>
                <a:lnTo>
                  <a:pt x="2133" y="18443"/>
                </a:lnTo>
                <a:lnTo>
                  <a:pt x="2421" y="18097"/>
                </a:lnTo>
                <a:lnTo>
                  <a:pt x="2709" y="17866"/>
                </a:lnTo>
                <a:lnTo>
                  <a:pt x="3055" y="17693"/>
                </a:lnTo>
                <a:lnTo>
                  <a:pt x="3228" y="17636"/>
                </a:lnTo>
                <a:lnTo>
                  <a:pt x="3458" y="17636"/>
                </a:lnTo>
                <a:lnTo>
                  <a:pt x="3631" y="17693"/>
                </a:lnTo>
                <a:lnTo>
                  <a:pt x="3804" y="17809"/>
                </a:lnTo>
                <a:lnTo>
                  <a:pt x="3919" y="17981"/>
                </a:lnTo>
                <a:lnTo>
                  <a:pt x="4035" y="18212"/>
                </a:lnTo>
                <a:lnTo>
                  <a:pt x="4035" y="18500"/>
                </a:lnTo>
                <a:lnTo>
                  <a:pt x="3977" y="18731"/>
                </a:lnTo>
                <a:lnTo>
                  <a:pt x="3804" y="19076"/>
                </a:lnTo>
                <a:lnTo>
                  <a:pt x="3573" y="19365"/>
                </a:lnTo>
                <a:lnTo>
                  <a:pt x="3573" y="19480"/>
                </a:lnTo>
                <a:lnTo>
                  <a:pt x="3516" y="19653"/>
                </a:lnTo>
                <a:lnTo>
                  <a:pt x="3631" y="19941"/>
                </a:lnTo>
                <a:lnTo>
                  <a:pt x="3804" y="20229"/>
                </a:lnTo>
                <a:lnTo>
                  <a:pt x="4035" y="20402"/>
                </a:lnTo>
                <a:lnTo>
                  <a:pt x="4323" y="20460"/>
                </a:lnTo>
                <a:lnTo>
                  <a:pt x="4668" y="20402"/>
                </a:lnTo>
                <a:lnTo>
                  <a:pt x="4957" y="20287"/>
                </a:lnTo>
                <a:lnTo>
                  <a:pt x="5187" y="20114"/>
                </a:lnTo>
                <a:lnTo>
                  <a:pt x="5302" y="19941"/>
                </a:lnTo>
                <a:lnTo>
                  <a:pt x="5418" y="19768"/>
                </a:lnTo>
                <a:lnTo>
                  <a:pt x="5475" y="19365"/>
                </a:lnTo>
                <a:lnTo>
                  <a:pt x="5475" y="19076"/>
                </a:lnTo>
                <a:lnTo>
                  <a:pt x="5475" y="18788"/>
                </a:lnTo>
                <a:lnTo>
                  <a:pt x="5360" y="18558"/>
                </a:lnTo>
                <a:lnTo>
                  <a:pt x="5245" y="18270"/>
                </a:lnTo>
                <a:lnTo>
                  <a:pt x="5072" y="18039"/>
                </a:lnTo>
                <a:lnTo>
                  <a:pt x="4899" y="17809"/>
                </a:lnTo>
                <a:lnTo>
                  <a:pt x="4726" y="17636"/>
                </a:lnTo>
                <a:lnTo>
                  <a:pt x="4496" y="17463"/>
                </a:lnTo>
                <a:lnTo>
                  <a:pt x="4092" y="17290"/>
                </a:lnTo>
                <a:lnTo>
                  <a:pt x="3689" y="17175"/>
                </a:lnTo>
                <a:lnTo>
                  <a:pt x="3285" y="17117"/>
                </a:lnTo>
                <a:lnTo>
                  <a:pt x="2940" y="17175"/>
                </a:lnTo>
                <a:lnTo>
                  <a:pt x="2594" y="17290"/>
                </a:lnTo>
                <a:lnTo>
                  <a:pt x="2306" y="17463"/>
                </a:lnTo>
                <a:lnTo>
                  <a:pt x="2017" y="17636"/>
                </a:lnTo>
                <a:lnTo>
                  <a:pt x="1845" y="17924"/>
                </a:lnTo>
                <a:lnTo>
                  <a:pt x="1614" y="18212"/>
                </a:lnTo>
                <a:lnTo>
                  <a:pt x="1499" y="18558"/>
                </a:lnTo>
                <a:lnTo>
                  <a:pt x="1383" y="18904"/>
                </a:lnTo>
                <a:lnTo>
                  <a:pt x="1326" y="19307"/>
                </a:lnTo>
                <a:lnTo>
                  <a:pt x="1326" y="19710"/>
                </a:lnTo>
                <a:lnTo>
                  <a:pt x="1326" y="20056"/>
                </a:lnTo>
                <a:lnTo>
                  <a:pt x="1441" y="20460"/>
                </a:lnTo>
                <a:lnTo>
                  <a:pt x="1614" y="20863"/>
                </a:lnTo>
                <a:lnTo>
                  <a:pt x="1902" y="21324"/>
                </a:lnTo>
                <a:lnTo>
                  <a:pt x="2190" y="21728"/>
                </a:lnTo>
                <a:lnTo>
                  <a:pt x="2594" y="22073"/>
                </a:lnTo>
                <a:lnTo>
                  <a:pt x="2997" y="22304"/>
                </a:lnTo>
                <a:lnTo>
                  <a:pt x="3401" y="22419"/>
                </a:lnTo>
                <a:lnTo>
                  <a:pt x="3862" y="22534"/>
                </a:lnTo>
                <a:lnTo>
                  <a:pt x="4265" y="22534"/>
                </a:lnTo>
                <a:lnTo>
                  <a:pt x="4726" y="22419"/>
                </a:lnTo>
                <a:lnTo>
                  <a:pt x="5130" y="22304"/>
                </a:lnTo>
                <a:lnTo>
                  <a:pt x="5533" y="22131"/>
                </a:lnTo>
                <a:lnTo>
                  <a:pt x="5879" y="21843"/>
                </a:lnTo>
                <a:lnTo>
                  <a:pt x="6225" y="21555"/>
                </a:lnTo>
                <a:lnTo>
                  <a:pt x="6513" y="21151"/>
                </a:lnTo>
                <a:lnTo>
                  <a:pt x="6743" y="20748"/>
                </a:lnTo>
                <a:lnTo>
                  <a:pt x="6916" y="20229"/>
                </a:lnTo>
                <a:lnTo>
                  <a:pt x="6974" y="19710"/>
                </a:lnTo>
                <a:lnTo>
                  <a:pt x="7089" y="18385"/>
                </a:lnTo>
                <a:lnTo>
                  <a:pt x="7147" y="17002"/>
                </a:lnTo>
                <a:lnTo>
                  <a:pt x="7723" y="16829"/>
                </a:lnTo>
                <a:lnTo>
                  <a:pt x="8242" y="16541"/>
                </a:lnTo>
                <a:lnTo>
                  <a:pt x="8818" y="16252"/>
                </a:lnTo>
                <a:lnTo>
                  <a:pt x="9337" y="15907"/>
                </a:lnTo>
                <a:lnTo>
                  <a:pt x="9798" y="15561"/>
                </a:lnTo>
                <a:lnTo>
                  <a:pt x="10201" y="15100"/>
                </a:lnTo>
                <a:lnTo>
                  <a:pt x="10605" y="14639"/>
                </a:lnTo>
                <a:lnTo>
                  <a:pt x="10893" y="14178"/>
                </a:lnTo>
                <a:lnTo>
                  <a:pt x="11181" y="13659"/>
                </a:lnTo>
                <a:lnTo>
                  <a:pt x="11354" y="13140"/>
                </a:lnTo>
                <a:lnTo>
                  <a:pt x="11469" y="12622"/>
                </a:lnTo>
                <a:lnTo>
                  <a:pt x="11469" y="12045"/>
                </a:lnTo>
                <a:lnTo>
                  <a:pt x="11354" y="11527"/>
                </a:lnTo>
                <a:lnTo>
                  <a:pt x="11181" y="10950"/>
                </a:lnTo>
                <a:lnTo>
                  <a:pt x="10893" y="10374"/>
                </a:lnTo>
                <a:lnTo>
                  <a:pt x="10489" y="9798"/>
                </a:lnTo>
                <a:lnTo>
                  <a:pt x="10086" y="9452"/>
                </a:lnTo>
                <a:lnTo>
                  <a:pt x="9682" y="9164"/>
                </a:lnTo>
                <a:lnTo>
                  <a:pt x="9279" y="8933"/>
                </a:lnTo>
                <a:lnTo>
                  <a:pt x="8760" y="8760"/>
                </a:lnTo>
                <a:lnTo>
                  <a:pt x="8299" y="8645"/>
                </a:lnTo>
                <a:lnTo>
                  <a:pt x="7781" y="8587"/>
                </a:lnTo>
                <a:lnTo>
                  <a:pt x="7262" y="8530"/>
                </a:lnTo>
                <a:lnTo>
                  <a:pt x="6743" y="8587"/>
                </a:lnTo>
                <a:lnTo>
                  <a:pt x="6570" y="5360"/>
                </a:lnTo>
                <a:lnTo>
                  <a:pt x="7781" y="4380"/>
                </a:lnTo>
                <a:lnTo>
                  <a:pt x="8184" y="3919"/>
                </a:lnTo>
                <a:lnTo>
                  <a:pt x="8587" y="3401"/>
                </a:lnTo>
                <a:lnTo>
                  <a:pt x="8876" y="2824"/>
                </a:lnTo>
                <a:lnTo>
                  <a:pt x="9106" y="2190"/>
                </a:lnTo>
                <a:lnTo>
                  <a:pt x="9221" y="1614"/>
                </a:lnTo>
                <a:lnTo>
                  <a:pt x="9221" y="1326"/>
                </a:lnTo>
                <a:lnTo>
                  <a:pt x="9164" y="1038"/>
                </a:lnTo>
                <a:lnTo>
                  <a:pt x="9106" y="807"/>
                </a:lnTo>
                <a:lnTo>
                  <a:pt x="8933" y="577"/>
                </a:lnTo>
                <a:lnTo>
                  <a:pt x="8760" y="404"/>
                </a:lnTo>
                <a:lnTo>
                  <a:pt x="8530" y="231"/>
                </a:lnTo>
                <a:lnTo>
                  <a:pt x="8184" y="58"/>
                </a:lnTo>
                <a:lnTo>
                  <a:pt x="7896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  <p:bldP spid="9" grpId="1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86100" y="381001"/>
            <a:ext cx="24003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BÈ KÈN PHÍM 1</a:t>
            </a: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141904" y="906801"/>
            <a:ext cx="476357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523074" y="1210292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F53B79C-3ADA-4B95-B297-FAC513338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039800" y="1096223"/>
            <a:ext cx="4629150" cy="914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DF331D-353B-4028-B43B-6607A591717D}"/>
              </a:ext>
            </a:extLst>
          </p:cNvPr>
          <p:cNvGrpSpPr/>
          <p:nvPr/>
        </p:nvGrpSpPr>
        <p:grpSpPr>
          <a:xfrm>
            <a:off x="6868921" y="906801"/>
            <a:ext cx="1189235" cy="1089253"/>
            <a:chOff x="10363200" y="906799"/>
            <a:chExt cx="1585646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8F91CA-161A-4A2D-AA7C-2C9F53BF4845}"/>
                </a:ext>
              </a:extLst>
            </p:cNvPr>
            <p:cNvGrpSpPr/>
            <p:nvPr/>
          </p:nvGrpSpPr>
          <p:grpSpPr>
            <a:xfrm>
              <a:off x="10979680" y="1524000"/>
              <a:ext cx="969166" cy="381316"/>
              <a:chOff x="11025058" y="1524000"/>
              <a:chExt cx="969166" cy="38131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677413" y="1524000"/>
                <a:ext cx="316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1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1523074" y="2656201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96DA354-50A0-4E8D-9570-9E97BC13A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26667" r="56875" b="65555"/>
          <a:stretch/>
        </p:blipFill>
        <p:spPr>
          <a:xfrm>
            <a:off x="2017967" y="2505027"/>
            <a:ext cx="4629150" cy="800123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1523074" y="4076460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C8D30F6-4F20-4CF1-BDBC-685CB124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039800" y="3962391"/>
            <a:ext cx="4629150" cy="9144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D7130A-C85F-47F0-9C58-36C3E2173147}"/>
              </a:ext>
            </a:extLst>
          </p:cNvPr>
          <p:cNvGrpSpPr/>
          <p:nvPr/>
        </p:nvGrpSpPr>
        <p:grpSpPr>
          <a:xfrm>
            <a:off x="6868921" y="2362202"/>
            <a:ext cx="1189235" cy="1089253"/>
            <a:chOff x="10363200" y="2286000"/>
            <a:chExt cx="1585646" cy="10892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286000"/>
              <a:ext cx="1554822" cy="108925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1C8F830-F451-4A18-B7F1-80742806668F}"/>
                </a:ext>
              </a:extLst>
            </p:cNvPr>
            <p:cNvSpPr txBox="1"/>
            <p:nvPr/>
          </p:nvSpPr>
          <p:spPr>
            <a:xfrm>
              <a:off x="11632035" y="2956948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57542DB-8539-452C-91DA-F066EDE599A5}"/>
                </a:ext>
              </a:extLst>
            </p:cNvPr>
            <p:cNvSpPr txBox="1"/>
            <p:nvPr/>
          </p:nvSpPr>
          <p:spPr>
            <a:xfrm>
              <a:off x="10775022" y="2958342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0F00118-8873-44AF-8E8F-584C5A940EB7}"/>
                </a:ext>
              </a:extLst>
            </p:cNvPr>
            <p:cNvSpPr txBox="1"/>
            <p:nvPr/>
          </p:nvSpPr>
          <p:spPr>
            <a:xfrm>
              <a:off x="10525875" y="295865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5566BE-16A2-45C2-8C19-DF66BB24BD1D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1310306-105D-4009-9DD1-2A9AA207762C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F860AC03-41D1-4BD2-B111-8CE1703B31F4}"/>
                </a:ext>
              </a:extLst>
            </p:cNvPr>
            <p:cNvSpPr txBox="1"/>
            <p:nvPr/>
          </p:nvSpPr>
          <p:spPr>
            <a:xfrm>
              <a:off x="11199664" y="2957244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1561111" y="5690642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DC3D32B-5097-4876-B7F3-7FCA2B20F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25555" r="56250" b="65556"/>
          <a:stretch/>
        </p:blipFill>
        <p:spPr>
          <a:xfrm>
            <a:off x="2046886" y="5410191"/>
            <a:ext cx="4714875" cy="91441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0CC61CF-F9E2-4811-A44B-50833DEBD745}"/>
              </a:ext>
            </a:extLst>
          </p:cNvPr>
          <p:cNvGrpSpPr/>
          <p:nvPr/>
        </p:nvGrpSpPr>
        <p:grpSpPr>
          <a:xfrm>
            <a:off x="6868921" y="3810002"/>
            <a:ext cx="1189235" cy="1089253"/>
            <a:chOff x="10363200" y="906799"/>
            <a:chExt cx="1585646" cy="108925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988C87F-4D94-46D4-AF0D-02D26ED1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CD6A920E-EDA6-475D-9532-78E894B0C518}"/>
                </a:ext>
              </a:extLst>
            </p:cNvPr>
            <p:cNvGrpSpPr/>
            <p:nvPr/>
          </p:nvGrpSpPr>
          <p:grpSpPr>
            <a:xfrm>
              <a:off x="10979680" y="1524000"/>
              <a:ext cx="969166" cy="381316"/>
              <a:chOff x="11025058" y="1524000"/>
              <a:chExt cx="969166" cy="381316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91DE8A19-8E30-45E2-8862-F75D81995F45}"/>
                  </a:ext>
                </a:extLst>
              </p:cNvPr>
              <p:cNvSpPr txBox="1"/>
              <p:nvPr/>
            </p:nvSpPr>
            <p:spPr>
              <a:xfrm>
                <a:off x="11677413" y="1524000"/>
                <a:ext cx="316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E87CBE4E-DBE5-4462-9726-2FA9D4A19D10}"/>
                  </a:ext>
                </a:extLst>
              </p:cNvPr>
              <p:cNvSpPr txBox="1"/>
              <p:nvPr/>
            </p:nvSpPr>
            <p:spPr>
              <a:xfrm>
                <a:off x="11240761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DE217D26-F1A1-4CA9-A4EC-EC4133EEB431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8DE2A1EC-5561-4E8C-A26A-CBB5A99EED0D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047E5B65-4F38-49B5-9E20-A7134AE9E2B3}"/>
              </a:ext>
            </a:extLst>
          </p:cNvPr>
          <p:cNvGrpSpPr/>
          <p:nvPr/>
        </p:nvGrpSpPr>
        <p:grpSpPr>
          <a:xfrm>
            <a:off x="6868918" y="5334002"/>
            <a:ext cx="1166116" cy="1089253"/>
            <a:chOff x="10363200" y="2339747"/>
            <a:chExt cx="1554822" cy="108925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D86D2754-45D9-4049-836E-1AD894410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339747"/>
              <a:ext cx="1554822" cy="1089253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B83D73D9-A09F-45CC-86B8-722DBEAD902B}"/>
                </a:ext>
              </a:extLst>
            </p:cNvPr>
            <p:cNvSpPr txBox="1"/>
            <p:nvPr/>
          </p:nvSpPr>
          <p:spPr>
            <a:xfrm>
              <a:off x="10775022" y="2958342"/>
              <a:ext cx="316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B46454DE-DC9A-4DC1-940C-24960735C4B6}"/>
                </a:ext>
              </a:extLst>
            </p:cNvPr>
            <p:cNvSpPr txBox="1"/>
            <p:nvPr/>
          </p:nvSpPr>
          <p:spPr>
            <a:xfrm>
              <a:off x="10525873" y="295865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85A7BD51-E972-48BD-A520-B212D393D392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070E5726-847D-4AD6-A105-A543EF2C9811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8F4FD4D-97A0-4327-B005-47C1BAA87E37}"/>
                </a:ext>
              </a:extLst>
            </p:cNvPr>
            <p:cNvSpPr txBox="1"/>
            <p:nvPr/>
          </p:nvSpPr>
          <p:spPr>
            <a:xfrm>
              <a:off x="11199663" y="2957244"/>
              <a:ext cx="316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3" name="Be 1 Ken Phim">
            <a:hlinkClick r:id="" action="ppaction://media"/>
            <a:extLst>
              <a:ext uri="{FF2B5EF4-FFF2-40B4-BE49-F238E27FC236}">
                <a16:creationId xmlns:a16="http://schemas.microsoft.com/office/drawing/2014/main" xmlns="" id="{1BFFEA32-DEF8-4665-94DF-52D7493F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580" y="3556791"/>
            <a:ext cx="304800" cy="406400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9593BE0B-1905-4F91-9017-C43207C71153}"/>
              </a:ext>
            </a:extLst>
          </p:cNvPr>
          <p:cNvSpPr/>
          <p:nvPr/>
        </p:nvSpPr>
        <p:spPr bwMode="auto">
          <a:xfrm>
            <a:off x="4954693" y="5547698"/>
            <a:ext cx="1260157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5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2" grpId="0" animBg="1"/>
      <p:bldP spid="1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43300" y="381001"/>
            <a:ext cx="24003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BÈ KÈN PHÍM 2</a:t>
            </a: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261260" y="906801"/>
            <a:ext cx="476357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642429" y="1210292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F11249-B7E8-4731-9F4C-6A6CC483E443}"/>
              </a:ext>
            </a:extLst>
          </p:cNvPr>
          <p:cNvGrpSpPr/>
          <p:nvPr/>
        </p:nvGrpSpPr>
        <p:grpSpPr>
          <a:xfrm>
            <a:off x="6718531" y="906801"/>
            <a:ext cx="1163571" cy="1089253"/>
            <a:chOff x="9888097" y="906799"/>
            <a:chExt cx="1551428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8F91CA-161A-4A2D-AA7C-2C9F53BF4845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0789140" y="1524000"/>
                <a:ext cx="31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1" y="1525394"/>
                <a:ext cx="31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1642429" y="2656201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1642429" y="4076460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05CCD3-B58B-4DF2-B6B9-00D5304BCE48}"/>
              </a:ext>
            </a:extLst>
          </p:cNvPr>
          <p:cNvGrpSpPr/>
          <p:nvPr/>
        </p:nvGrpSpPr>
        <p:grpSpPr>
          <a:xfrm>
            <a:off x="6723129" y="2339749"/>
            <a:ext cx="1124378" cy="1089253"/>
            <a:chOff x="9753600" y="2339747"/>
            <a:chExt cx="1499170" cy="10892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57542DB-8539-452C-91DA-F066EDE599A5}"/>
                </a:ext>
              </a:extLst>
            </p:cNvPr>
            <p:cNvSpPr txBox="1"/>
            <p:nvPr/>
          </p:nvSpPr>
          <p:spPr>
            <a:xfrm>
              <a:off x="10338370" y="2914350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0F00118-8873-44AF-8E8F-584C5A940EB7}"/>
                </a:ext>
              </a:extLst>
            </p:cNvPr>
            <p:cNvSpPr txBox="1"/>
            <p:nvPr/>
          </p:nvSpPr>
          <p:spPr>
            <a:xfrm>
              <a:off x="10089223" y="291466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5566BE-16A2-45C2-8C19-DF66BB24BD1D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1310306-105D-4009-9DD1-2A9AA207762C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F860AC03-41D1-4BD2-B111-8CE1703B31F4}"/>
                </a:ext>
              </a:extLst>
            </p:cNvPr>
            <p:cNvSpPr txBox="1"/>
            <p:nvPr/>
          </p:nvSpPr>
          <p:spPr>
            <a:xfrm>
              <a:off x="10763012" y="2913252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1680467" y="5690642"/>
            <a:ext cx="454331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824BC2D-2ECB-4BF6-93B7-8D9A6E6B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2213009" y="964547"/>
            <a:ext cx="4200525" cy="1028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54284F5-7368-40D3-A9DF-DF2044AE5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2254697" y="3814963"/>
            <a:ext cx="4200525" cy="10287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DDA8D5-6705-4F8E-89C0-214563C4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48889" r="60000" b="42223"/>
          <a:stretch/>
        </p:blipFill>
        <p:spPr>
          <a:xfrm>
            <a:off x="2239479" y="2501189"/>
            <a:ext cx="4200525" cy="9143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21C6E52-3285-4885-B453-54C94C6DE6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47778" r="59375" b="42222"/>
          <a:stretch/>
        </p:blipFill>
        <p:spPr>
          <a:xfrm>
            <a:off x="2346421" y="5448300"/>
            <a:ext cx="4286250" cy="10287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9AF8800-D240-4FD4-9655-C8A08E01EC21}"/>
              </a:ext>
            </a:extLst>
          </p:cNvPr>
          <p:cNvGrpSpPr/>
          <p:nvPr/>
        </p:nvGrpSpPr>
        <p:grpSpPr>
          <a:xfrm>
            <a:off x="6723129" y="3787549"/>
            <a:ext cx="1163571" cy="1089253"/>
            <a:chOff x="9888097" y="906799"/>
            <a:chExt cx="1551428" cy="108925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06CA2E19-2F11-456A-92D4-AC0722BA7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6EC0FBD8-D928-4071-A118-5A5668250F5B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E25D283-3F97-426F-AA53-FEC2577777AB}"/>
                  </a:ext>
                </a:extLst>
              </p:cNvPr>
              <p:cNvSpPr txBox="1"/>
              <p:nvPr/>
            </p:nvSpPr>
            <p:spPr>
              <a:xfrm>
                <a:off x="10789140" y="1524000"/>
                <a:ext cx="31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67E4BD9B-027F-42CF-B844-DA69AA130CE8}"/>
                  </a:ext>
                </a:extLst>
              </p:cNvPr>
              <p:cNvSpPr txBox="1"/>
              <p:nvPr/>
            </p:nvSpPr>
            <p:spPr>
              <a:xfrm>
                <a:off x="11240761" y="1525394"/>
                <a:ext cx="31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BF9DE176-6726-4433-BACC-D4126FF040DB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8E2861CE-91A7-4ACB-B325-5F50CC7E1261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2402D5BB-1071-4397-8D57-9E3FCF33BA5D}"/>
              </a:ext>
            </a:extLst>
          </p:cNvPr>
          <p:cNvGrpSpPr/>
          <p:nvPr/>
        </p:nvGrpSpPr>
        <p:grpSpPr>
          <a:xfrm>
            <a:off x="6762323" y="5387749"/>
            <a:ext cx="1124378" cy="1089253"/>
            <a:chOff x="9753600" y="2339747"/>
            <a:chExt cx="1499170" cy="108925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EF18189B-74F7-4C7D-BF9D-0E46F25E3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21E596CE-CFE4-4DFA-8547-F2CD31138B58}"/>
                </a:ext>
              </a:extLst>
            </p:cNvPr>
            <p:cNvSpPr txBox="1"/>
            <p:nvPr/>
          </p:nvSpPr>
          <p:spPr>
            <a:xfrm>
              <a:off x="10338370" y="2914350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9A02F8BB-7A17-439B-A7DE-3ACF732AE4F2}"/>
                </a:ext>
              </a:extLst>
            </p:cNvPr>
            <p:cNvSpPr txBox="1"/>
            <p:nvPr/>
          </p:nvSpPr>
          <p:spPr>
            <a:xfrm>
              <a:off x="10089223" y="291466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B401D30C-3A1D-4239-854A-B7ADD08B2136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CF55AFBE-8562-4FD0-9F42-FCAE86D02F44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F40AF6C5-14D6-4313-9D4C-5A6B7C5496CD}"/>
                </a:ext>
              </a:extLst>
            </p:cNvPr>
            <p:cNvSpPr txBox="1"/>
            <p:nvPr/>
          </p:nvSpPr>
          <p:spPr>
            <a:xfrm>
              <a:off x="10763012" y="2913252"/>
              <a:ext cx="316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1" name="Be 2 Ken Phim">
            <a:hlinkClick r:id="" action="ppaction://media"/>
            <a:extLst>
              <a:ext uri="{FF2B5EF4-FFF2-40B4-BE49-F238E27FC236}">
                <a16:creationId xmlns:a16="http://schemas.microsoft.com/office/drawing/2014/main" xmlns="" id="{1E966BF5-0510-45B4-B257-5B9098AFB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06" y="3584347"/>
            <a:ext cx="304800" cy="406400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BC4D4F08-9357-4F54-B94C-9B9733D363F3}"/>
              </a:ext>
            </a:extLst>
          </p:cNvPr>
          <p:cNvSpPr/>
          <p:nvPr/>
        </p:nvSpPr>
        <p:spPr bwMode="auto">
          <a:xfrm>
            <a:off x="4936557" y="5572225"/>
            <a:ext cx="1260157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81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2" grpId="0" animBg="1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Hoa Tau BQ2">
            <a:hlinkClick r:id="" action="ppaction://media"/>
            <a:extLst>
              <a:ext uri="{FF2B5EF4-FFF2-40B4-BE49-F238E27FC236}">
                <a16:creationId xmlns:a16="http://schemas.microsoft.com/office/drawing/2014/main" xmlns="" id="{41C105E0-072B-4BB4-8CA4-61CEE4377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r="36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5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-133064" y="-341192"/>
            <a:ext cx="9427192" cy="73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139" y="887456"/>
            <a:ext cx="8321723" cy="1099186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sz="3300" b="1" dirty="0" smtClean="0">
                <a:solidFill>
                  <a:schemeClr val="bg1"/>
                </a:solidFill>
                <a:latin typeface="Sitka Small" pitchFamily="2" charset="0"/>
              </a:rPr>
              <a:t>Thể </a:t>
            </a:r>
            <a:r>
              <a:rPr lang="en-US" sz="3300" b="1" dirty="0">
                <a:solidFill>
                  <a:schemeClr val="bg1"/>
                </a:solidFill>
                <a:latin typeface="Sitka Small" pitchFamily="2" charset="0"/>
              </a:rPr>
              <a:t>hiện tiết tấu bằng nhạc cụ gõ </a:t>
            </a:r>
          </a:p>
          <a:p>
            <a:pPr algn="ctr"/>
            <a:r>
              <a:rPr lang="en-US" sz="3300" b="1" dirty="0">
                <a:solidFill>
                  <a:schemeClr val="bg1"/>
                </a:solidFill>
                <a:latin typeface="Sitka Small" pitchFamily="2" charset="0"/>
              </a:rPr>
              <a:t>và động tác cơ thể</a:t>
            </a:r>
          </a:p>
        </p:txBody>
      </p:sp>
      <p:pic>
        <p:nvPicPr>
          <p:cNvPr id="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21" y="2310931"/>
            <a:ext cx="1571828" cy="32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49" y="1986643"/>
            <a:ext cx="6834511" cy="43247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3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52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D7 UocMoXanh HatMau BQ2 1lan">
            <a:hlinkClick r:id="" action="ppaction://media"/>
            <a:extLst>
              <a:ext uri="{FF2B5EF4-FFF2-40B4-BE49-F238E27FC236}">
                <a16:creationId xmlns="" xmlns:a16="http://schemas.microsoft.com/office/drawing/2014/main" id="{4D296F8C-316D-4E92-B346-8956AA402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7871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-138531" y="-341192"/>
            <a:ext cx="9427192" cy="73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138" y="1925084"/>
            <a:ext cx="8321723" cy="575966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Sitka Small" pitchFamily="2" charset="0"/>
              </a:rPr>
              <a:t>III. </a:t>
            </a:r>
            <a:r>
              <a:rPr lang="en-US" sz="3200" b="1" dirty="0">
                <a:solidFill>
                  <a:schemeClr val="bg1"/>
                </a:solidFill>
                <a:latin typeface="Sitka Small" pitchFamily="2" charset="0"/>
              </a:rPr>
              <a:t>Ôn tập bài hát </a:t>
            </a:r>
            <a:r>
              <a:rPr lang="en-US" sz="3200" b="1" dirty="0" smtClean="0">
                <a:solidFill>
                  <a:schemeClr val="bg1"/>
                </a:solidFill>
                <a:latin typeface="Sitka Small" pitchFamily="2" charset="0"/>
              </a:rPr>
              <a:t>“ƯỚC MƠ XANH”</a:t>
            </a:r>
            <a:endParaRPr lang="en-US" sz="3200" b="1" dirty="0">
              <a:solidFill>
                <a:schemeClr val="bg1"/>
              </a:solidFill>
              <a:latin typeface="Sitka Smal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4008" y="2610914"/>
            <a:ext cx="5551803" cy="745243"/>
          </a:xfrm>
          <a:prstGeom prst="rect">
            <a:avLst/>
          </a:prstGeom>
        </p:spPr>
        <p:txBody>
          <a:bodyPr wrap="square" lIns="82716" tIns="41358" rIns="82716" bIns="41358">
            <a:spAutoFit/>
          </a:bodyPr>
          <a:lstStyle/>
          <a:p>
            <a:r>
              <a:rPr lang="en-US" sz="4300" b="1" i="1" dirty="0">
                <a:latin typeface="Times New Roman" pitchFamily="18" charset="0"/>
                <a:cs typeface="Times New Roman" pitchFamily="18" charset="0"/>
              </a:rPr>
              <a:t>Luyện thanh theo mẫu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88358" y="5286960"/>
            <a:ext cx="7038940" cy="658186"/>
          </a:xfrm>
          <a:prstGeom prst="rect">
            <a:avLst/>
          </a:prstGeom>
        </p:spPr>
        <p:txBody>
          <a:bodyPr vert="horz" lIns="82716" tIns="41358" rIns="82716" bIns="4135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Mi...i....i.....i...Ma...a....a....a......a........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7" y="3611912"/>
            <a:ext cx="8291850" cy="143010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oogle Shape;1501;p72"/>
          <p:cNvGrpSpPr/>
          <p:nvPr/>
        </p:nvGrpSpPr>
        <p:grpSpPr>
          <a:xfrm>
            <a:off x="683064" y="948243"/>
            <a:ext cx="7724023" cy="732413"/>
            <a:chOff x="1395950" y="4956725"/>
            <a:chExt cx="4828100" cy="432275"/>
          </a:xfrm>
        </p:grpSpPr>
        <p:sp>
          <p:nvSpPr>
            <p:cNvPr id="33" name="Google Shape;1502;p72"/>
            <p:cNvSpPr/>
            <p:nvPr/>
          </p:nvSpPr>
          <p:spPr>
            <a:xfrm>
              <a:off x="1395950" y="53817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8"/>
                  </a:lnTo>
                  <a:lnTo>
                    <a:pt x="193124" y="288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503;p72"/>
            <p:cNvSpPr/>
            <p:nvPr/>
          </p:nvSpPr>
          <p:spPr>
            <a:xfrm>
              <a:off x="1395950" y="5275150"/>
              <a:ext cx="4828100" cy="8675"/>
            </a:xfrm>
            <a:custGeom>
              <a:avLst/>
              <a:gdLst/>
              <a:ahLst/>
              <a:cxnLst/>
              <a:rect l="l" t="t" r="r" b="b"/>
              <a:pathLst>
                <a:path w="193124" h="347" extrusionOk="0">
                  <a:moveTo>
                    <a:pt x="0" y="1"/>
                  </a:moveTo>
                  <a:lnTo>
                    <a:pt x="0" y="346"/>
                  </a:lnTo>
                  <a:lnTo>
                    <a:pt x="193124" y="346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504;p72"/>
            <p:cNvSpPr/>
            <p:nvPr/>
          </p:nvSpPr>
          <p:spPr>
            <a:xfrm>
              <a:off x="1395950" y="51699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05;p72"/>
            <p:cNvSpPr/>
            <p:nvPr/>
          </p:nvSpPr>
          <p:spPr>
            <a:xfrm>
              <a:off x="1395950" y="5063350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06;p72"/>
            <p:cNvSpPr/>
            <p:nvPr/>
          </p:nvSpPr>
          <p:spPr>
            <a:xfrm>
              <a:off x="1395950" y="495672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" name="Google Shape;1616;p72"/>
          <p:cNvSpPr/>
          <p:nvPr/>
        </p:nvSpPr>
        <p:spPr>
          <a:xfrm>
            <a:off x="3921148" y="913833"/>
            <a:ext cx="461026" cy="720214"/>
          </a:xfrm>
          <a:custGeom>
            <a:avLst/>
            <a:gdLst/>
            <a:ahLst/>
            <a:cxnLst/>
            <a:rect l="l" t="t" r="r" b="b"/>
            <a:pathLst>
              <a:path w="11527" h="17003" extrusionOk="0">
                <a:moveTo>
                  <a:pt x="5764" y="1"/>
                </a:moveTo>
                <a:lnTo>
                  <a:pt x="5764" y="13199"/>
                </a:lnTo>
                <a:lnTo>
                  <a:pt x="5533" y="13026"/>
                </a:lnTo>
                <a:lnTo>
                  <a:pt x="5245" y="12911"/>
                </a:lnTo>
                <a:lnTo>
                  <a:pt x="4611" y="12795"/>
                </a:lnTo>
                <a:lnTo>
                  <a:pt x="3920" y="12738"/>
                </a:lnTo>
                <a:lnTo>
                  <a:pt x="3170" y="12853"/>
                </a:lnTo>
                <a:lnTo>
                  <a:pt x="2536" y="13026"/>
                </a:lnTo>
                <a:lnTo>
                  <a:pt x="1902" y="13256"/>
                </a:lnTo>
                <a:lnTo>
                  <a:pt x="1384" y="13544"/>
                </a:lnTo>
                <a:lnTo>
                  <a:pt x="923" y="13890"/>
                </a:lnTo>
                <a:lnTo>
                  <a:pt x="519" y="14236"/>
                </a:lnTo>
                <a:lnTo>
                  <a:pt x="231" y="14639"/>
                </a:lnTo>
                <a:lnTo>
                  <a:pt x="58" y="15101"/>
                </a:lnTo>
                <a:lnTo>
                  <a:pt x="1" y="15504"/>
                </a:lnTo>
                <a:lnTo>
                  <a:pt x="58" y="15907"/>
                </a:lnTo>
                <a:lnTo>
                  <a:pt x="231" y="16253"/>
                </a:lnTo>
                <a:lnTo>
                  <a:pt x="519" y="16541"/>
                </a:lnTo>
                <a:lnTo>
                  <a:pt x="923" y="16772"/>
                </a:lnTo>
                <a:lnTo>
                  <a:pt x="1384" y="16945"/>
                </a:lnTo>
                <a:lnTo>
                  <a:pt x="1902" y="17002"/>
                </a:lnTo>
                <a:lnTo>
                  <a:pt x="2536" y="17002"/>
                </a:lnTo>
                <a:lnTo>
                  <a:pt x="3170" y="16945"/>
                </a:lnTo>
                <a:lnTo>
                  <a:pt x="3804" y="16772"/>
                </a:lnTo>
                <a:lnTo>
                  <a:pt x="4381" y="16541"/>
                </a:lnTo>
                <a:lnTo>
                  <a:pt x="4957" y="16253"/>
                </a:lnTo>
                <a:lnTo>
                  <a:pt x="5418" y="15907"/>
                </a:lnTo>
                <a:lnTo>
                  <a:pt x="5821" y="15504"/>
                </a:lnTo>
                <a:lnTo>
                  <a:pt x="6110" y="15101"/>
                </a:lnTo>
                <a:lnTo>
                  <a:pt x="6282" y="14697"/>
                </a:lnTo>
                <a:lnTo>
                  <a:pt x="6340" y="14236"/>
                </a:lnTo>
                <a:lnTo>
                  <a:pt x="6340" y="5418"/>
                </a:lnTo>
                <a:lnTo>
                  <a:pt x="7032" y="5707"/>
                </a:lnTo>
                <a:lnTo>
                  <a:pt x="7608" y="5879"/>
                </a:lnTo>
                <a:lnTo>
                  <a:pt x="8242" y="5995"/>
                </a:lnTo>
                <a:lnTo>
                  <a:pt x="8876" y="6168"/>
                </a:lnTo>
                <a:lnTo>
                  <a:pt x="9567" y="6340"/>
                </a:lnTo>
                <a:lnTo>
                  <a:pt x="10201" y="6571"/>
                </a:lnTo>
                <a:lnTo>
                  <a:pt x="10490" y="6686"/>
                </a:lnTo>
                <a:lnTo>
                  <a:pt x="10720" y="6859"/>
                </a:lnTo>
                <a:lnTo>
                  <a:pt x="10951" y="7090"/>
                </a:lnTo>
                <a:lnTo>
                  <a:pt x="11181" y="7320"/>
                </a:lnTo>
                <a:lnTo>
                  <a:pt x="11296" y="7608"/>
                </a:lnTo>
                <a:lnTo>
                  <a:pt x="11469" y="7897"/>
                </a:lnTo>
                <a:lnTo>
                  <a:pt x="11469" y="7551"/>
                </a:lnTo>
                <a:lnTo>
                  <a:pt x="11527" y="7090"/>
                </a:lnTo>
                <a:lnTo>
                  <a:pt x="11469" y="6571"/>
                </a:lnTo>
                <a:lnTo>
                  <a:pt x="11354" y="5995"/>
                </a:lnTo>
                <a:lnTo>
                  <a:pt x="11123" y="5418"/>
                </a:lnTo>
                <a:lnTo>
                  <a:pt x="10951" y="5130"/>
                </a:lnTo>
                <a:lnTo>
                  <a:pt x="10778" y="4842"/>
                </a:lnTo>
                <a:lnTo>
                  <a:pt x="10490" y="4554"/>
                </a:lnTo>
                <a:lnTo>
                  <a:pt x="10201" y="4323"/>
                </a:lnTo>
                <a:lnTo>
                  <a:pt x="8876" y="3228"/>
                </a:lnTo>
                <a:lnTo>
                  <a:pt x="7550" y="2076"/>
                </a:lnTo>
                <a:lnTo>
                  <a:pt x="6455" y="923"/>
                </a:lnTo>
                <a:lnTo>
                  <a:pt x="6052" y="462"/>
                </a:lnTo>
                <a:lnTo>
                  <a:pt x="576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39" name="Google Shape;1617;p72"/>
          <p:cNvSpPr/>
          <p:nvPr/>
        </p:nvSpPr>
        <p:spPr>
          <a:xfrm>
            <a:off x="3562362" y="913833"/>
            <a:ext cx="463343" cy="720214"/>
          </a:xfrm>
          <a:custGeom>
            <a:avLst/>
            <a:gdLst/>
            <a:ahLst/>
            <a:cxnLst/>
            <a:rect l="l" t="t" r="r" b="b"/>
            <a:pathLst>
              <a:path w="11585" h="17003" extrusionOk="0">
                <a:moveTo>
                  <a:pt x="5821" y="1"/>
                </a:moveTo>
                <a:lnTo>
                  <a:pt x="5821" y="13199"/>
                </a:lnTo>
                <a:lnTo>
                  <a:pt x="5591" y="13026"/>
                </a:lnTo>
                <a:lnTo>
                  <a:pt x="5303" y="12911"/>
                </a:lnTo>
                <a:lnTo>
                  <a:pt x="4669" y="12795"/>
                </a:lnTo>
                <a:lnTo>
                  <a:pt x="3977" y="12738"/>
                </a:lnTo>
                <a:lnTo>
                  <a:pt x="3228" y="12853"/>
                </a:lnTo>
                <a:lnTo>
                  <a:pt x="2594" y="13026"/>
                </a:lnTo>
                <a:lnTo>
                  <a:pt x="1960" y="13256"/>
                </a:lnTo>
                <a:lnTo>
                  <a:pt x="1441" y="13544"/>
                </a:lnTo>
                <a:lnTo>
                  <a:pt x="980" y="13890"/>
                </a:lnTo>
                <a:lnTo>
                  <a:pt x="577" y="14236"/>
                </a:lnTo>
                <a:lnTo>
                  <a:pt x="289" y="14639"/>
                </a:lnTo>
                <a:lnTo>
                  <a:pt x="116" y="15101"/>
                </a:lnTo>
                <a:lnTo>
                  <a:pt x="1" y="15504"/>
                </a:lnTo>
                <a:lnTo>
                  <a:pt x="116" y="15907"/>
                </a:lnTo>
                <a:lnTo>
                  <a:pt x="289" y="16253"/>
                </a:lnTo>
                <a:lnTo>
                  <a:pt x="577" y="16541"/>
                </a:lnTo>
                <a:lnTo>
                  <a:pt x="980" y="16772"/>
                </a:lnTo>
                <a:lnTo>
                  <a:pt x="1441" y="16945"/>
                </a:lnTo>
                <a:lnTo>
                  <a:pt x="1960" y="17002"/>
                </a:lnTo>
                <a:lnTo>
                  <a:pt x="2594" y="17002"/>
                </a:lnTo>
                <a:lnTo>
                  <a:pt x="3228" y="16945"/>
                </a:lnTo>
                <a:lnTo>
                  <a:pt x="3862" y="16772"/>
                </a:lnTo>
                <a:lnTo>
                  <a:pt x="4438" y="16541"/>
                </a:lnTo>
                <a:lnTo>
                  <a:pt x="5014" y="16253"/>
                </a:lnTo>
                <a:lnTo>
                  <a:pt x="5476" y="15907"/>
                </a:lnTo>
                <a:lnTo>
                  <a:pt x="5879" y="15504"/>
                </a:lnTo>
                <a:lnTo>
                  <a:pt x="6167" y="15101"/>
                </a:lnTo>
                <a:lnTo>
                  <a:pt x="6340" y="14697"/>
                </a:lnTo>
                <a:lnTo>
                  <a:pt x="6398" y="14236"/>
                </a:lnTo>
                <a:lnTo>
                  <a:pt x="6398" y="6225"/>
                </a:lnTo>
                <a:lnTo>
                  <a:pt x="7089" y="6571"/>
                </a:lnTo>
                <a:lnTo>
                  <a:pt x="7781" y="6917"/>
                </a:lnTo>
                <a:lnTo>
                  <a:pt x="8472" y="7263"/>
                </a:lnTo>
                <a:lnTo>
                  <a:pt x="9106" y="7608"/>
                </a:lnTo>
                <a:lnTo>
                  <a:pt x="9740" y="7954"/>
                </a:lnTo>
                <a:lnTo>
                  <a:pt x="10317" y="8415"/>
                </a:lnTo>
                <a:lnTo>
                  <a:pt x="10605" y="8703"/>
                </a:lnTo>
                <a:lnTo>
                  <a:pt x="10835" y="8992"/>
                </a:lnTo>
                <a:lnTo>
                  <a:pt x="11008" y="9337"/>
                </a:lnTo>
                <a:lnTo>
                  <a:pt x="11239" y="9741"/>
                </a:lnTo>
                <a:lnTo>
                  <a:pt x="11354" y="10144"/>
                </a:lnTo>
                <a:lnTo>
                  <a:pt x="11469" y="10663"/>
                </a:lnTo>
                <a:lnTo>
                  <a:pt x="11527" y="10259"/>
                </a:lnTo>
                <a:lnTo>
                  <a:pt x="11585" y="9856"/>
                </a:lnTo>
                <a:lnTo>
                  <a:pt x="11527" y="9337"/>
                </a:lnTo>
                <a:lnTo>
                  <a:pt x="11412" y="8761"/>
                </a:lnTo>
                <a:lnTo>
                  <a:pt x="11181" y="8127"/>
                </a:lnTo>
                <a:lnTo>
                  <a:pt x="11008" y="7839"/>
                </a:lnTo>
                <a:lnTo>
                  <a:pt x="10835" y="7551"/>
                </a:lnTo>
                <a:lnTo>
                  <a:pt x="10547" y="7263"/>
                </a:lnTo>
                <a:lnTo>
                  <a:pt x="10259" y="7032"/>
                </a:lnTo>
                <a:lnTo>
                  <a:pt x="9222" y="6225"/>
                </a:lnTo>
                <a:lnTo>
                  <a:pt x="8184" y="5303"/>
                </a:lnTo>
                <a:lnTo>
                  <a:pt x="7205" y="4381"/>
                </a:lnTo>
                <a:lnTo>
                  <a:pt x="6398" y="3516"/>
                </a:lnTo>
                <a:lnTo>
                  <a:pt x="6398" y="3516"/>
                </a:lnTo>
                <a:lnTo>
                  <a:pt x="7089" y="3805"/>
                </a:lnTo>
                <a:lnTo>
                  <a:pt x="7781" y="4208"/>
                </a:lnTo>
                <a:lnTo>
                  <a:pt x="8472" y="4554"/>
                </a:lnTo>
                <a:lnTo>
                  <a:pt x="9106" y="4842"/>
                </a:lnTo>
                <a:lnTo>
                  <a:pt x="9740" y="5245"/>
                </a:lnTo>
                <a:lnTo>
                  <a:pt x="10317" y="5707"/>
                </a:lnTo>
                <a:lnTo>
                  <a:pt x="10605" y="5995"/>
                </a:lnTo>
                <a:lnTo>
                  <a:pt x="10835" y="6283"/>
                </a:lnTo>
                <a:lnTo>
                  <a:pt x="11008" y="6629"/>
                </a:lnTo>
                <a:lnTo>
                  <a:pt x="11239" y="7032"/>
                </a:lnTo>
                <a:lnTo>
                  <a:pt x="11354" y="7435"/>
                </a:lnTo>
                <a:lnTo>
                  <a:pt x="11469" y="7897"/>
                </a:lnTo>
                <a:lnTo>
                  <a:pt x="11527" y="7551"/>
                </a:lnTo>
                <a:lnTo>
                  <a:pt x="11585" y="7090"/>
                </a:lnTo>
                <a:lnTo>
                  <a:pt x="11527" y="6571"/>
                </a:lnTo>
                <a:lnTo>
                  <a:pt x="11412" y="5995"/>
                </a:lnTo>
                <a:lnTo>
                  <a:pt x="11181" y="5418"/>
                </a:lnTo>
                <a:lnTo>
                  <a:pt x="11008" y="5130"/>
                </a:lnTo>
                <a:lnTo>
                  <a:pt x="10835" y="4842"/>
                </a:lnTo>
                <a:lnTo>
                  <a:pt x="10547" y="4554"/>
                </a:lnTo>
                <a:lnTo>
                  <a:pt x="10259" y="4323"/>
                </a:lnTo>
                <a:lnTo>
                  <a:pt x="8933" y="3228"/>
                </a:lnTo>
                <a:lnTo>
                  <a:pt x="7608" y="2076"/>
                </a:lnTo>
                <a:lnTo>
                  <a:pt x="6513" y="923"/>
                </a:lnTo>
                <a:lnTo>
                  <a:pt x="6109" y="462"/>
                </a:lnTo>
                <a:lnTo>
                  <a:pt x="5821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0" name="Google Shape;1618;p72"/>
          <p:cNvSpPr/>
          <p:nvPr/>
        </p:nvSpPr>
        <p:spPr>
          <a:xfrm>
            <a:off x="4395473" y="943680"/>
            <a:ext cx="255889" cy="698229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5764" y="1"/>
                </a:moveTo>
                <a:lnTo>
                  <a:pt x="5764" y="12680"/>
                </a:lnTo>
                <a:lnTo>
                  <a:pt x="5533" y="12507"/>
                </a:lnTo>
                <a:lnTo>
                  <a:pt x="5303" y="12392"/>
                </a:lnTo>
                <a:lnTo>
                  <a:pt x="4669" y="12276"/>
                </a:lnTo>
                <a:lnTo>
                  <a:pt x="3977" y="12219"/>
                </a:lnTo>
                <a:lnTo>
                  <a:pt x="3171" y="12334"/>
                </a:lnTo>
                <a:lnTo>
                  <a:pt x="2537" y="12507"/>
                </a:lnTo>
                <a:lnTo>
                  <a:pt x="1960" y="12737"/>
                </a:lnTo>
                <a:lnTo>
                  <a:pt x="1442" y="13025"/>
                </a:lnTo>
                <a:lnTo>
                  <a:pt x="923" y="13371"/>
                </a:lnTo>
                <a:lnTo>
                  <a:pt x="577" y="13717"/>
                </a:lnTo>
                <a:lnTo>
                  <a:pt x="231" y="14120"/>
                </a:lnTo>
                <a:lnTo>
                  <a:pt x="58" y="14582"/>
                </a:lnTo>
                <a:lnTo>
                  <a:pt x="1" y="14985"/>
                </a:lnTo>
                <a:lnTo>
                  <a:pt x="58" y="15388"/>
                </a:lnTo>
                <a:lnTo>
                  <a:pt x="231" y="15734"/>
                </a:lnTo>
                <a:lnTo>
                  <a:pt x="577" y="16022"/>
                </a:lnTo>
                <a:lnTo>
                  <a:pt x="923" y="16253"/>
                </a:lnTo>
                <a:lnTo>
                  <a:pt x="1442" y="16426"/>
                </a:lnTo>
                <a:lnTo>
                  <a:pt x="1960" y="16483"/>
                </a:lnTo>
                <a:lnTo>
                  <a:pt x="2537" y="16483"/>
                </a:lnTo>
                <a:lnTo>
                  <a:pt x="3171" y="16426"/>
                </a:lnTo>
                <a:lnTo>
                  <a:pt x="3862" y="16253"/>
                </a:lnTo>
                <a:lnTo>
                  <a:pt x="4438" y="16022"/>
                </a:lnTo>
                <a:lnTo>
                  <a:pt x="4957" y="15734"/>
                </a:lnTo>
                <a:lnTo>
                  <a:pt x="5476" y="15388"/>
                </a:lnTo>
                <a:lnTo>
                  <a:pt x="5822" y="14985"/>
                </a:lnTo>
                <a:lnTo>
                  <a:pt x="6110" y="14582"/>
                </a:lnTo>
                <a:lnTo>
                  <a:pt x="6340" y="14178"/>
                </a:lnTo>
                <a:lnTo>
                  <a:pt x="6398" y="13717"/>
                </a:lnTo>
                <a:lnTo>
                  <a:pt x="6398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1" name="Google Shape;1619;p72"/>
          <p:cNvSpPr/>
          <p:nvPr/>
        </p:nvSpPr>
        <p:spPr>
          <a:xfrm>
            <a:off x="2555619" y="805021"/>
            <a:ext cx="437986" cy="922770"/>
          </a:xfrm>
          <a:custGeom>
            <a:avLst/>
            <a:gdLst/>
            <a:ahLst/>
            <a:cxnLst/>
            <a:rect l="l" t="t" r="r" b="b"/>
            <a:pathLst>
              <a:path w="10951" h="21785" extrusionOk="0">
                <a:moveTo>
                  <a:pt x="7551" y="1499"/>
                </a:moveTo>
                <a:lnTo>
                  <a:pt x="7723" y="1614"/>
                </a:lnTo>
                <a:lnTo>
                  <a:pt x="7954" y="1729"/>
                </a:lnTo>
                <a:lnTo>
                  <a:pt x="8069" y="1902"/>
                </a:lnTo>
                <a:lnTo>
                  <a:pt x="8127" y="2132"/>
                </a:lnTo>
                <a:lnTo>
                  <a:pt x="8069" y="2363"/>
                </a:lnTo>
                <a:lnTo>
                  <a:pt x="8012" y="2651"/>
                </a:lnTo>
                <a:lnTo>
                  <a:pt x="7896" y="2882"/>
                </a:lnTo>
                <a:lnTo>
                  <a:pt x="7551" y="3227"/>
                </a:lnTo>
                <a:lnTo>
                  <a:pt x="7090" y="3573"/>
                </a:lnTo>
                <a:lnTo>
                  <a:pt x="6686" y="3861"/>
                </a:lnTo>
                <a:lnTo>
                  <a:pt x="6110" y="4265"/>
                </a:lnTo>
                <a:lnTo>
                  <a:pt x="6110" y="3977"/>
                </a:lnTo>
                <a:lnTo>
                  <a:pt x="6052" y="3285"/>
                </a:lnTo>
                <a:lnTo>
                  <a:pt x="6052" y="2939"/>
                </a:lnTo>
                <a:lnTo>
                  <a:pt x="6110" y="2594"/>
                </a:lnTo>
                <a:lnTo>
                  <a:pt x="6167" y="2305"/>
                </a:lnTo>
                <a:lnTo>
                  <a:pt x="6340" y="2017"/>
                </a:lnTo>
                <a:lnTo>
                  <a:pt x="6513" y="1787"/>
                </a:lnTo>
                <a:lnTo>
                  <a:pt x="6859" y="1556"/>
                </a:lnTo>
                <a:lnTo>
                  <a:pt x="7090" y="1499"/>
                </a:lnTo>
                <a:close/>
                <a:moveTo>
                  <a:pt x="7378" y="7435"/>
                </a:moveTo>
                <a:lnTo>
                  <a:pt x="7781" y="7492"/>
                </a:lnTo>
                <a:lnTo>
                  <a:pt x="8127" y="7550"/>
                </a:lnTo>
                <a:lnTo>
                  <a:pt x="8415" y="7665"/>
                </a:lnTo>
                <a:lnTo>
                  <a:pt x="8703" y="7838"/>
                </a:lnTo>
                <a:lnTo>
                  <a:pt x="8991" y="8011"/>
                </a:lnTo>
                <a:lnTo>
                  <a:pt x="9222" y="8184"/>
                </a:lnTo>
                <a:lnTo>
                  <a:pt x="9568" y="8587"/>
                </a:lnTo>
                <a:lnTo>
                  <a:pt x="9856" y="9106"/>
                </a:lnTo>
                <a:lnTo>
                  <a:pt x="10029" y="9625"/>
                </a:lnTo>
                <a:lnTo>
                  <a:pt x="10086" y="10201"/>
                </a:lnTo>
                <a:lnTo>
                  <a:pt x="10086" y="10835"/>
                </a:lnTo>
                <a:lnTo>
                  <a:pt x="9971" y="11411"/>
                </a:lnTo>
                <a:lnTo>
                  <a:pt x="9741" y="12045"/>
                </a:lnTo>
                <a:lnTo>
                  <a:pt x="9510" y="12622"/>
                </a:lnTo>
                <a:lnTo>
                  <a:pt x="9164" y="13198"/>
                </a:lnTo>
                <a:lnTo>
                  <a:pt x="8703" y="13659"/>
                </a:lnTo>
                <a:lnTo>
                  <a:pt x="8242" y="14120"/>
                </a:lnTo>
                <a:lnTo>
                  <a:pt x="7666" y="14466"/>
                </a:lnTo>
                <a:lnTo>
                  <a:pt x="7032" y="14696"/>
                </a:lnTo>
                <a:lnTo>
                  <a:pt x="6974" y="13601"/>
                </a:lnTo>
                <a:lnTo>
                  <a:pt x="6859" y="12103"/>
                </a:lnTo>
                <a:lnTo>
                  <a:pt x="6686" y="10547"/>
                </a:lnTo>
                <a:lnTo>
                  <a:pt x="6340" y="7492"/>
                </a:lnTo>
                <a:lnTo>
                  <a:pt x="6859" y="7435"/>
                </a:lnTo>
                <a:close/>
                <a:moveTo>
                  <a:pt x="5245" y="5821"/>
                </a:moveTo>
                <a:lnTo>
                  <a:pt x="5418" y="7204"/>
                </a:lnTo>
                <a:lnTo>
                  <a:pt x="5015" y="7377"/>
                </a:lnTo>
                <a:lnTo>
                  <a:pt x="4669" y="7608"/>
                </a:lnTo>
                <a:lnTo>
                  <a:pt x="4381" y="7896"/>
                </a:lnTo>
                <a:lnTo>
                  <a:pt x="4093" y="8126"/>
                </a:lnTo>
                <a:lnTo>
                  <a:pt x="3805" y="8472"/>
                </a:lnTo>
                <a:lnTo>
                  <a:pt x="3574" y="8760"/>
                </a:lnTo>
                <a:lnTo>
                  <a:pt x="3401" y="9106"/>
                </a:lnTo>
                <a:lnTo>
                  <a:pt x="3228" y="9509"/>
                </a:lnTo>
                <a:lnTo>
                  <a:pt x="3171" y="9855"/>
                </a:lnTo>
                <a:lnTo>
                  <a:pt x="3055" y="10374"/>
                </a:lnTo>
                <a:lnTo>
                  <a:pt x="3055" y="11181"/>
                </a:lnTo>
                <a:lnTo>
                  <a:pt x="3113" y="11642"/>
                </a:lnTo>
                <a:lnTo>
                  <a:pt x="3228" y="12160"/>
                </a:lnTo>
                <a:lnTo>
                  <a:pt x="3401" y="10720"/>
                </a:lnTo>
                <a:lnTo>
                  <a:pt x="3459" y="10143"/>
                </a:lnTo>
                <a:lnTo>
                  <a:pt x="3574" y="9740"/>
                </a:lnTo>
                <a:lnTo>
                  <a:pt x="3747" y="9452"/>
                </a:lnTo>
                <a:lnTo>
                  <a:pt x="3920" y="9164"/>
                </a:lnTo>
                <a:lnTo>
                  <a:pt x="4323" y="8645"/>
                </a:lnTo>
                <a:lnTo>
                  <a:pt x="4842" y="8184"/>
                </a:lnTo>
                <a:lnTo>
                  <a:pt x="5476" y="7780"/>
                </a:lnTo>
                <a:lnTo>
                  <a:pt x="5879" y="11354"/>
                </a:lnTo>
                <a:lnTo>
                  <a:pt x="6052" y="13140"/>
                </a:lnTo>
                <a:lnTo>
                  <a:pt x="6167" y="14927"/>
                </a:lnTo>
                <a:lnTo>
                  <a:pt x="5995" y="14927"/>
                </a:lnTo>
                <a:lnTo>
                  <a:pt x="5361" y="14869"/>
                </a:lnTo>
                <a:lnTo>
                  <a:pt x="4784" y="14812"/>
                </a:lnTo>
                <a:lnTo>
                  <a:pt x="4150" y="14639"/>
                </a:lnTo>
                <a:lnTo>
                  <a:pt x="3632" y="14350"/>
                </a:lnTo>
                <a:lnTo>
                  <a:pt x="3113" y="14062"/>
                </a:lnTo>
                <a:lnTo>
                  <a:pt x="2652" y="13659"/>
                </a:lnTo>
                <a:lnTo>
                  <a:pt x="2248" y="13255"/>
                </a:lnTo>
                <a:lnTo>
                  <a:pt x="1960" y="12737"/>
                </a:lnTo>
                <a:lnTo>
                  <a:pt x="1672" y="12218"/>
                </a:lnTo>
                <a:lnTo>
                  <a:pt x="1499" y="11699"/>
                </a:lnTo>
                <a:lnTo>
                  <a:pt x="1384" y="11123"/>
                </a:lnTo>
                <a:lnTo>
                  <a:pt x="1384" y="10489"/>
                </a:lnTo>
                <a:lnTo>
                  <a:pt x="1499" y="9855"/>
                </a:lnTo>
                <a:lnTo>
                  <a:pt x="1672" y="9221"/>
                </a:lnTo>
                <a:lnTo>
                  <a:pt x="2018" y="8587"/>
                </a:lnTo>
                <a:lnTo>
                  <a:pt x="2421" y="8011"/>
                </a:lnTo>
                <a:lnTo>
                  <a:pt x="2940" y="7492"/>
                </a:lnTo>
                <a:lnTo>
                  <a:pt x="3574" y="6974"/>
                </a:lnTo>
                <a:lnTo>
                  <a:pt x="5245" y="5821"/>
                </a:lnTo>
                <a:close/>
                <a:moveTo>
                  <a:pt x="7378" y="0"/>
                </a:moveTo>
                <a:lnTo>
                  <a:pt x="6974" y="58"/>
                </a:lnTo>
                <a:lnTo>
                  <a:pt x="6513" y="231"/>
                </a:lnTo>
                <a:lnTo>
                  <a:pt x="6167" y="461"/>
                </a:lnTo>
                <a:lnTo>
                  <a:pt x="5822" y="807"/>
                </a:lnTo>
                <a:lnTo>
                  <a:pt x="5533" y="1210"/>
                </a:lnTo>
                <a:lnTo>
                  <a:pt x="5303" y="1729"/>
                </a:lnTo>
                <a:lnTo>
                  <a:pt x="5188" y="2248"/>
                </a:lnTo>
                <a:lnTo>
                  <a:pt x="5072" y="2766"/>
                </a:lnTo>
                <a:lnTo>
                  <a:pt x="5072" y="3285"/>
                </a:lnTo>
                <a:lnTo>
                  <a:pt x="5072" y="3861"/>
                </a:lnTo>
                <a:lnTo>
                  <a:pt x="5130" y="4899"/>
                </a:lnTo>
                <a:lnTo>
                  <a:pt x="4093" y="5590"/>
                </a:lnTo>
                <a:lnTo>
                  <a:pt x="3113" y="6340"/>
                </a:lnTo>
                <a:lnTo>
                  <a:pt x="2191" y="7089"/>
                </a:lnTo>
                <a:lnTo>
                  <a:pt x="1730" y="7492"/>
                </a:lnTo>
                <a:lnTo>
                  <a:pt x="1326" y="7953"/>
                </a:lnTo>
                <a:lnTo>
                  <a:pt x="981" y="8414"/>
                </a:lnTo>
                <a:lnTo>
                  <a:pt x="692" y="8875"/>
                </a:lnTo>
                <a:lnTo>
                  <a:pt x="404" y="9394"/>
                </a:lnTo>
                <a:lnTo>
                  <a:pt x="231" y="9913"/>
                </a:lnTo>
                <a:lnTo>
                  <a:pt x="58" y="10432"/>
                </a:lnTo>
                <a:lnTo>
                  <a:pt x="1" y="11065"/>
                </a:lnTo>
                <a:lnTo>
                  <a:pt x="1" y="11642"/>
                </a:lnTo>
                <a:lnTo>
                  <a:pt x="116" y="12333"/>
                </a:lnTo>
                <a:lnTo>
                  <a:pt x="231" y="12794"/>
                </a:lnTo>
                <a:lnTo>
                  <a:pt x="404" y="13313"/>
                </a:lnTo>
                <a:lnTo>
                  <a:pt x="635" y="13717"/>
                </a:lnTo>
                <a:lnTo>
                  <a:pt x="923" y="14120"/>
                </a:lnTo>
                <a:lnTo>
                  <a:pt x="1211" y="14523"/>
                </a:lnTo>
                <a:lnTo>
                  <a:pt x="1557" y="14869"/>
                </a:lnTo>
                <a:lnTo>
                  <a:pt x="1960" y="15157"/>
                </a:lnTo>
                <a:lnTo>
                  <a:pt x="2364" y="15445"/>
                </a:lnTo>
                <a:lnTo>
                  <a:pt x="2767" y="15676"/>
                </a:lnTo>
                <a:lnTo>
                  <a:pt x="3228" y="15849"/>
                </a:lnTo>
                <a:lnTo>
                  <a:pt x="3747" y="16022"/>
                </a:lnTo>
                <a:lnTo>
                  <a:pt x="4208" y="16137"/>
                </a:lnTo>
                <a:lnTo>
                  <a:pt x="4727" y="16195"/>
                </a:lnTo>
                <a:lnTo>
                  <a:pt x="5188" y="16252"/>
                </a:lnTo>
                <a:lnTo>
                  <a:pt x="5706" y="16252"/>
                </a:lnTo>
                <a:lnTo>
                  <a:pt x="6225" y="16195"/>
                </a:lnTo>
                <a:lnTo>
                  <a:pt x="6225" y="16195"/>
                </a:lnTo>
                <a:lnTo>
                  <a:pt x="6167" y="17059"/>
                </a:lnTo>
                <a:lnTo>
                  <a:pt x="6110" y="17924"/>
                </a:lnTo>
                <a:lnTo>
                  <a:pt x="5937" y="18731"/>
                </a:lnTo>
                <a:lnTo>
                  <a:pt x="5706" y="19537"/>
                </a:lnTo>
                <a:lnTo>
                  <a:pt x="5476" y="19941"/>
                </a:lnTo>
                <a:lnTo>
                  <a:pt x="5130" y="20344"/>
                </a:lnTo>
                <a:lnTo>
                  <a:pt x="4727" y="20632"/>
                </a:lnTo>
                <a:lnTo>
                  <a:pt x="4323" y="20863"/>
                </a:lnTo>
                <a:lnTo>
                  <a:pt x="3862" y="21036"/>
                </a:lnTo>
                <a:lnTo>
                  <a:pt x="3401" y="21036"/>
                </a:lnTo>
                <a:lnTo>
                  <a:pt x="3171" y="20978"/>
                </a:lnTo>
                <a:lnTo>
                  <a:pt x="2940" y="20921"/>
                </a:lnTo>
                <a:lnTo>
                  <a:pt x="2709" y="20805"/>
                </a:lnTo>
                <a:lnTo>
                  <a:pt x="2479" y="20632"/>
                </a:lnTo>
                <a:lnTo>
                  <a:pt x="2248" y="20459"/>
                </a:lnTo>
                <a:lnTo>
                  <a:pt x="2076" y="20229"/>
                </a:lnTo>
                <a:lnTo>
                  <a:pt x="1960" y="19998"/>
                </a:lnTo>
                <a:lnTo>
                  <a:pt x="1845" y="19710"/>
                </a:lnTo>
                <a:lnTo>
                  <a:pt x="1845" y="19480"/>
                </a:lnTo>
                <a:lnTo>
                  <a:pt x="1845" y="19249"/>
                </a:lnTo>
                <a:lnTo>
                  <a:pt x="1845" y="18961"/>
                </a:lnTo>
                <a:lnTo>
                  <a:pt x="1960" y="18731"/>
                </a:lnTo>
                <a:lnTo>
                  <a:pt x="2076" y="18500"/>
                </a:lnTo>
                <a:lnTo>
                  <a:pt x="2191" y="18327"/>
                </a:lnTo>
                <a:lnTo>
                  <a:pt x="2364" y="18154"/>
                </a:lnTo>
                <a:lnTo>
                  <a:pt x="2594" y="17981"/>
                </a:lnTo>
                <a:lnTo>
                  <a:pt x="2825" y="17866"/>
                </a:lnTo>
                <a:lnTo>
                  <a:pt x="3113" y="17808"/>
                </a:lnTo>
                <a:lnTo>
                  <a:pt x="3401" y="17751"/>
                </a:lnTo>
                <a:lnTo>
                  <a:pt x="3747" y="17751"/>
                </a:lnTo>
                <a:lnTo>
                  <a:pt x="4093" y="17866"/>
                </a:lnTo>
                <a:lnTo>
                  <a:pt x="4266" y="17981"/>
                </a:lnTo>
                <a:lnTo>
                  <a:pt x="4438" y="18097"/>
                </a:lnTo>
                <a:lnTo>
                  <a:pt x="4554" y="18269"/>
                </a:lnTo>
                <a:lnTo>
                  <a:pt x="4611" y="18442"/>
                </a:lnTo>
                <a:lnTo>
                  <a:pt x="4669" y="18615"/>
                </a:lnTo>
                <a:lnTo>
                  <a:pt x="4611" y="18846"/>
                </a:lnTo>
                <a:lnTo>
                  <a:pt x="4496" y="19076"/>
                </a:lnTo>
                <a:lnTo>
                  <a:pt x="4381" y="19192"/>
                </a:lnTo>
                <a:lnTo>
                  <a:pt x="4150" y="19307"/>
                </a:lnTo>
                <a:lnTo>
                  <a:pt x="3862" y="19249"/>
                </a:lnTo>
                <a:lnTo>
                  <a:pt x="4035" y="19364"/>
                </a:lnTo>
                <a:lnTo>
                  <a:pt x="4150" y="19422"/>
                </a:lnTo>
                <a:lnTo>
                  <a:pt x="4438" y="19422"/>
                </a:lnTo>
                <a:lnTo>
                  <a:pt x="4611" y="19364"/>
                </a:lnTo>
                <a:lnTo>
                  <a:pt x="4727" y="19249"/>
                </a:lnTo>
                <a:lnTo>
                  <a:pt x="4842" y="19076"/>
                </a:lnTo>
                <a:lnTo>
                  <a:pt x="4957" y="18846"/>
                </a:lnTo>
                <a:lnTo>
                  <a:pt x="4957" y="18500"/>
                </a:lnTo>
                <a:lnTo>
                  <a:pt x="4900" y="18154"/>
                </a:lnTo>
                <a:lnTo>
                  <a:pt x="4727" y="17866"/>
                </a:lnTo>
                <a:lnTo>
                  <a:pt x="4496" y="17578"/>
                </a:lnTo>
                <a:lnTo>
                  <a:pt x="4266" y="17405"/>
                </a:lnTo>
                <a:lnTo>
                  <a:pt x="3920" y="17290"/>
                </a:lnTo>
                <a:lnTo>
                  <a:pt x="3632" y="17232"/>
                </a:lnTo>
                <a:lnTo>
                  <a:pt x="3343" y="17232"/>
                </a:lnTo>
                <a:lnTo>
                  <a:pt x="2882" y="17290"/>
                </a:lnTo>
                <a:lnTo>
                  <a:pt x="2537" y="17405"/>
                </a:lnTo>
                <a:lnTo>
                  <a:pt x="2191" y="17636"/>
                </a:lnTo>
                <a:lnTo>
                  <a:pt x="1903" y="17866"/>
                </a:lnTo>
                <a:lnTo>
                  <a:pt x="1672" y="18154"/>
                </a:lnTo>
                <a:lnTo>
                  <a:pt x="1499" y="18442"/>
                </a:lnTo>
                <a:lnTo>
                  <a:pt x="1384" y="18788"/>
                </a:lnTo>
                <a:lnTo>
                  <a:pt x="1326" y="19134"/>
                </a:lnTo>
                <a:lnTo>
                  <a:pt x="1269" y="19480"/>
                </a:lnTo>
                <a:lnTo>
                  <a:pt x="1326" y="19826"/>
                </a:lnTo>
                <a:lnTo>
                  <a:pt x="1384" y="20229"/>
                </a:lnTo>
                <a:lnTo>
                  <a:pt x="1499" y="20517"/>
                </a:lnTo>
                <a:lnTo>
                  <a:pt x="1672" y="20863"/>
                </a:lnTo>
                <a:lnTo>
                  <a:pt x="1903" y="21151"/>
                </a:lnTo>
                <a:lnTo>
                  <a:pt x="2248" y="21382"/>
                </a:lnTo>
                <a:lnTo>
                  <a:pt x="2594" y="21612"/>
                </a:lnTo>
                <a:lnTo>
                  <a:pt x="2998" y="21727"/>
                </a:lnTo>
                <a:lnTo>
                  <a:pt x="3516" y="21785"/>
                </a:lnTo>
                <a:lnTo>
                  <a:pt x="4093" y="21727"/>
                </a:lnTo>
                <a:lnTo>
                  <a:pt x="4669" y="21612"/>
                </a:lnTo>
                <a:lnTo>
                  <a:pt x="5188" y="21324"/>
                </a:lnTo>
                <a:lnTo>
                  <a:pt x="5706" y="20978"/>
                </a:lnTo>
                <a:lnTo>
                  <a:pt x="5937" y="20748"/>
                </a:lnTo>
                <a:lnTo>
                  <a:pt x="6167" y="20517"/>
                </a:lnTo>
                <a:lnTo>
                  <a:pt x="6340" y="20229"/>
                </a:lnTo>
                <a:lnTo>
                  <a:pt x="6513" y="19941"/>
                </a:lnTo>
                <a:lnTo>
                  <a:pt x="6686" y="19480"/>
                </a:lnTo>
                <a:lnTo>
                  <a:pt x="6801" y="19019"/>
                </a:lnTo>
                <a:lnTo>
                  <a:pt x="6974" y="18039"/>
                </a:lnTo>
                <a:lnTo>
                  <a:pt x="7090" y="17002"/>
                </a:lnTo>
                <a:lnTo>
                  <a:pt x="7090" y="16022"/>
                </a:lnTo>
                <a:lnTo>
                  <a:pt x="7608" y="15849"/>
                </a:lnTo>
                <a:lnTo>
                  <a:pt x="8069" y="15618"/>
                </a:lnTo>
                <a:lnTo>
                  <a:pt x="8530" y="15330"/>
                </a:lnTo>
                <a:lnTo>
                  <a:pt x="8934" y="15042"/>
                </a:lnTo>
                <a:lnTo>
                  <a:pt x="9510" y="14523"/>
                </a:lnTo>
                <a:lnTo>
                  <a:pt x="9971" y="13947"/>
                </a:lnTo>
                <a:lnTo>
                  <a:pt x="10317" y="13255"/>
                </a:lnTo>
                <a:lnTo>
                  <a:pt x="10605" y="12622"/>
                </a:lnTo>
                <a:lnTo>
                  <a:pt x="10836" y="11872"/>
                </a:lnTo>
                <a:lnTo>
                  <a:pt x="10951" y="11181"/>
                </a:lnTo>
                <a:lnTo>
                  <a:pt x="10951" y="10489"/>
                </a:lnTo>
                <a:lnTo>
                  <a:pt x="10893" y="9798"/>
                </a:lnTo>
                <a:lnTo>
                  <a:pt x="10720" y="9164"/>
                </a:lnTo>
                <a:lnTo>
                  <a:pt x="10432" y="8530"/>
                </a:lnTo>
                <a:lnTo>
                  <a:pt x="10086" y="8011"/>
                </a:lnTo>
                <a:lnTo>
                  <a:pt x="9625" y="7550"/>
                </a:lnTo>
                <a:lnTo>
                  <a:pt x="9395" y="7377"/>
                </a:lnTo>
                <a:lnTo>
                  <a:pt x="9107" y="7204"/>
                </a:lnTo>
                <a:lnTo>
                  <a:pt x="8761" y="7031"/>
                </a:lnTo>
                <a:lnTo>
                  <a:pt x="8473" y="6916"/>
                </a:lnTo>
                <a:lnTo>
                  <a:pt x="8069" y="6858"/>
                </a:lnTo>
                <a:lnTo>
                  <a:pt x="7723" y="6801"/>
                </a:lnTo>
                <a:lnTo>
                  <a:pt x="6859" y="6801"/>
                </a:lnTo>
                <a:lnTo>
                  <a:pt x="6283" y="6916"/>
                </a:lnTo>
                <a:lnTo>
                  <a:pt x="6110" y="5187"/>
                </a:lnTo>
                <a:lnTo>
                  <a:pt x="6801" y="4668"/>
                </a:lnTo>
                <a:lnTo>
                  <a:pt x="7493" y="4092"/>
                </a:lnTo>
                <a:lnTo>
                  <a:pt x="8069" y="3573"/>
                </a:lnTo>
                <a:lnTo>
                  <a:pt x="8530" y="2997"/>
                </a:lnTo>
                <a:lnTo>
                  <a:pt x="8876" y="2421"/>
                </a:lnTo>
                <a:lnTo>
                  <a:pt x="8991" y="2190"/>
                </a:lnTo>
                <a:lnTo>
                  <a:pt x="9049" y="1902"/>
                </a:lnTo>
                <a:lnTo>
                  <a:pt x="9107" y="1614"/>
                </a:lnTo>
                <a:lnTo>
                  <a:pt x="9107" y="1326"/>
                </a:lnTo>
                <a:lnTo>
                  <a:pt x="9049" y="1037"/>
                </a:lnTo>
                <a:lnTo>
                  <a:pt x="8876" y="807"/>
                </a:lnTo>
                <a:lnTo>
                  <a:pt x="8761" y="576"/>
                </a:lnTo>
                <a:lnTo>
                  <a:pt x="8646" y="404"/>
                </a:lnTo>
                <a:lnTo>
                  <a:pt x="8473" y="288"/>
                </a:lnTo>
                <a:lnTo>
                  <a:pt x="8242" y="173"/>
                </a:lnTo>
                <a:lnTo>
                  <a:pt x="7839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2" name="Google Shape;1620;p72"/>
          <p:cNvSpPr/>
          <p:nvPr/>
        </p:nvSpPr>
        <p:spPr>
          <a:xfrm>
            <a:off x="3057944" y="790815"/>
            <a:ext cx="437986" cy="927683"/>
          </a:xfrm>
          <a:custGeom>
            <a:avLst/>
            <a:gdLst/>
            <a:ahLst/>
            <a:cxnLst/>
            <a:rect l="l" t="t" r="r" b="b"/>
            <a:pathLst>
              <a:path w="10951" h="21901" extrusionOk="0">
                <a:moveTo>
                  <a:pt x="8646" y="1441"/>
                </a:moveTo>
                <a:lnTo>
                  <a:pt x="8819" y="1499"/>
                </a:lnTo>
                <a:lnTo>
                  <a:pt x="9049" y="1614"/>
                </a:lnTo>
                <a:lnTo>
                  <a:pt x="9164" y="1729"/>
                </a:lnTo>
                <a:lnTo>
                  <a:pt x="9280" y="1902"/>
                </a:lnTo>
                <a:lnTo>
                  <a:pt x="9337" y="2075"/>
                </a:lnTo>
                <a:lnTo>
                  <a:pt x="9395" y="2478"/>
                </a:lnTo>
                <a:lnTo>
                  <a:pt x="9337" y="2882"/>
                </a:lnTo>
                <a:lnTo>
                  <a:pt x="9164" y="3401"/>
                </a:lnTo>
                <a:lnTo>
                  <a:pt x="8991" y="3919"/>
                </a:lnTo>
                <a:lnTo>
                  <a:pt x="8703" y="4438"/>
                </a:lnTo>
                <a:lnTo>
                  <a:pt x="8415" y="4899"/>
                </a:lnTo>
                <a:lnTo>
                  <a:pt x="8012" y="5302"/>
                </a:lnTo>
                <a:lnTo>
                  <a:pt x="7666" y="5764"/>
                </a:lnTo>
                <a:lnTo>
                  <a:pt x="6859" y="6513"/>
                </a:lnTo>
                <a:lnTo>
                  <a:pt x="6686" y="6628"/>
                </a:lnTo>
                <a:lnTo>
                  <a:pt x="6686" y="5418"/>
                </a:lnTo>
                <a:lnTo>
                  <a:pt x="6686" y="4150"/>
                </a:lnTo>
                <a:lnTo>
                  <a:pt x="6744" y="3573"/>
                </a:lnTo>
                <a:lnTo>
                  <a:pt x="6859" y="2997"/>
                </a:lnTo>
                <a:lnTo>
                  <a:pt x="7032" y="2421"/>
                </a:lnTo>
                <a:lnTo>
                  <a:pt x="7320" y="1960"/>
                </a:lnTo>
                <a:lnTo>
                  <a:pt x="7608" y="1672"/>
                </a:lnTo>
                <a:lnTo>
                  <a:pt x="8012" y="1499"/>
                </a:lnTo>
                <a:lnTo>
                  <a:pt x="8415" y="1441"/>
                </a:lnTo>
                <a:close/>
                <a:moveTo>
                  <a:pt x="7320" y="9452"/>
                </a:moveTo>
                <a:lnTo>
                  <a:pt x="8012" y="9567"/>
                </a:lnTo>
                <a:lnTo>
                  <a:pt x="8300" y="9625"/>
                </a:lnTo>
                <a:lnTo>
                  <a:pt x="8588" y="9740"/>
                </a:lnTo>
                <a:lnTo>
                  <a:pt x="8819" y="9913"/>
                </a:lnTo>
                <a:lnTo>
                  <a:pt x="9049" y="10086"/>
                </a:lnTo>
                <a:lnTo>
                  <a:pt x="9395" y="10489"/>
                </a:lnTo>
                <a:lnTo>
                  <a:pt x="9683" y="10950"/>
                </a:lnTo>
                <a:lnTo>
                  <a:pt x="9798" y="11469"/>
                </a:lnTo>
                <a:lnTo>
                  <a:pt x="9914" y="11988"/>
                </a:lnTo>
                <a:lnTo>
                  <a:pt x="9856" y="12622"/>
                </a:lnTo>
                <a:lnTo>
                  <a:pt x="9798" y="13198"/>
                </a:lnTo>
                <a:lnTo>
                  <a:pt x="9625" y="13832"/>
                </a:lnTo>
                <a:lnTo>
                  <a:pt x="9395" y="14408"/>
                </a:lnTo>
                <a:lnTo>
                  <a:pt x="9107" y="14985"/>
                </a:lnTo>
                <a:lnTo>
                  <a:pt x="8761" y="15561"/>
                </a:lnTo>
                <a:lnTo>
                  <a:pt x="8415" y="16022"/>
                </a:lnTo>
                <a:lnTo>
                  <a:pt x="8012" y="16483"/>
                </a:lnTo>
                <a:lnTo>
                  <a:pt x="7551" y="16829"/>
                </a:lnTo>
                <a:lnTo>
                  <a:pt x="7147" y="17059"/>
                </a:lnTo>
                <a:lnTo>
                  <a:pt x="6744" y="17232"/>
                </a:lnTo>
                <a:lnTo>
                  <a:pt x="6801" y="15446"/>
                </a:lnTo>
                <a:lnTo>
                  <a:pt x="6801" y="13429"/>
                </a:lnTo>
                <a:lnTo>
                  <a:pt x="6744" y="9452"/>
                </a:lnTo>
                <a:close/>
                <a:moveTo>
                  <a:pt x="5822" y="8299"/>
                </a:moveTo>
                <a:lnTo>
                  <a:pt x="5822" y="9049"/>
                </a:lnTo>
                <a:lnTo>
                  <a:pt x="5361" y="9279"/>
                </a:lnTo>
                <a:lnTo>
                  <a:pt x="4900" y="9625"/>
                </a:lnTo>
                <a:lnTo>
                  <a:pt x="4496" y="10028"/>
                </a:lnTo>
                <a:lnTo>
                  <a:pt x="4150" y="10432"/>
                </a:lnTo>
                <a:lnTo>
                  <a:pt x="3920" y="10950"/>
                </a:lnTo>
                <a:lnTo>
                  <a:pt x="3747" y="11469"/>
                </a:lnTo>
                <a:lnTo>
                  <a:pt x="3632" y="11988"/>
                </a:lnTo>
                <a:lnTo>
                  <a:pt x="3632" y="12506"/>
                </a:lnTo>
                <a:lnTo>
                  <a:pt x="3689" y="13083"/>
                </a:lnTo>
                <a:lnTo>
                  <a:pt x="3805" y="13601"/>
                </a:lnTo>
                <a:lnTo>
                  <a:pt x="3920" y="13890"/>
                </a:lnTo>
                <a:lnTo>
                  <a:pt x="4035" y="14120"/>
                </a:lnTo>
                <a:lnTo>
                  <a:pt x="4208" y="14293"/>
                </a:lnTo>
                <a:lnTo>
                  <a:pt x="4381" y="14466"/>
                </a:lnTo>
                <a:lnTo>
                  <a:pt x="4611" y="14524"/>
                </a:lnTo>
                <a:lnTo>
                  <a:pt x="4900" y="14581"/>
                </a:lnTo>
                <a:lnTo>
                  <a:pt x="5245" y="14581"/>
                </a:lnTo>
                <a:lnTo>
                  <a:pt x="5245" y="14466"/>
                </a:lnTo>
                <a:lnTo>
                  <a:pt x="5072" y="14524"/>
                </a:lnTo>
                <a:lnTo>
                  <a:pt x="4957" y="14466"/>
                </a:lnTo>
                <a:lnTo>
                  <a:pt x="4727" y="14408"/>
                </a:lnTo>
                <a:lnTo>
                  <a:pt x="4554" y="14293"/>
                </a:lnTo>
                <a:lnTo>
                  <a:pt x="4438" y="14120"/>
                </a:lnTo>
                <a:lnTo>
                  <a:pt x="4323" y="13890"/>
                </a:lnTo>
                <a:lnTo>
                  <a:pt x="4150" y="13486"/>
                </a:lnTo>
                <a:lnTo>
                  <a:pt x="4035" y="13083"/>
                </a:lnTo>
                <a:lnTo>
                  <a:pt x="4035" y="12622"/>
                </a:lnTo>
                <a:lnTo>
                  <a:pt x="4093" y="12218"/>
                </a:lnTo>
                <a:lnTo>
                  <a:pt x="4150" y="11815"/>
                </a:lnTo>
                <a:lnTo>
                  <a:pt x="4266" y="11469"/>
                </a:lnTo>
                <a:lnTo>
                  <a:pt x="4381" y="11123"/>
                </a:lnTo>
                <a:lnTo>
                  <a:pt x="4554" y="10835"/>
                </a:lnTo>
                <a:lnTo>
                  <a:pt x="4784" y="10547"/>
                </a:lnTo>
                <a:lnTo>
                  <a:pt x="5015" y="10316"/>
                </a:lnTo>
                <a:lnTo>
                  <a:pt x="5245" y="10086"/>
                </a:lnTo>
                <a:lnTo>
                  <a:pt x="5533" y="9855"/>
                </a:lnTo>
                <a:lnTo>
                  <a:pt x="5879" y="9740"/>
                </a:lnTo>
                <a:lnTo>
                  <a:pt x="5995" y="13717"/>
                </a:lnTo>
                <a:lnTo>
                  <a:pt x="6052" y="15734"/>
                </a:lnTo>
                <a:lnTo>
                  <a:pt x="6052" y="17463"/>
                </a:lnTo>
                <a:lnTo>
                  <a:pt x="5533" y="17520"/>
                </a:lnTo>
                <a:lnTo>
                  <a:pt x="5072" y="17578"/>
                </a:lnTo>
                <a:lnTo>
                  <a:pt x="4611" y="17578"/>
                </a:lnTo>
                <a:lnTo>
                  <a:pt x="4150" y="17520"/>
                </a:lnTo>
                <a:lnTo>
                  <a:pt x="3689" y="17405"/>
                </a:lnTo>
                <a:lnTo>
                  <a:pt x="3286" y="17290"/>
                </a:lnTo>
                <a:lnTo>
                  <a:pt x="2882" y="17117"/>
                </a:lnTo>
                <a:lnTo>
                  <a:pt x="2537" y="16886"/>
                </a:lnTo>
                <a:lnTo>
                  <a:pt x="2191" y="16598"/>
                </a:lnTo>
                <a:lnTo>
                  <a:pt x="1903" y="16310"/>
                </a:lnTo>
                <a:lnTo>
                  <a:pt x="1615" y="15907"/>
                </a:lnTo>
                <a:lnTo>
                  <a:pt x="1442" y="15561"/>
                </a:lnTo>
                <a:lnTo>
                  <a:pt x="1326" y="15100"/>
                </a:lnTo>
                <a:lnTo>
                  <a:pt x="1211" y="14639"/>
                </a:lnTo>
                <a:lnTo>
                  <a:pt x="1211" y="14120"/>
                </a:lnTo>
                <a:lnTo>
                  <a:pt x="1269" y="13601"/>
                </a:lnTo>
                <a:lnTo>
                  <a:pt x="1326" y="13140"/>
                </a:lnTo>
                <a:lnTo>
                  <a:pt x="1499" y="12737"/>
                </a:lnTo>
                <a:lnTo>
                  <a:pt x="1672" y="12276"/>
                </a:lnTo>
                <a:lnTo>
                  <a:pt x="1845" y="11930"/>
                </a:lnTo>
                <a:lnTo>
                  <a:pt x="2364" y="11181"/>
                </a:lnTo>
                <a:lnTo>
                  <a:pt x="2940" y="10547"/>
                </a:lnTo>
                <a:lnTo>
                  <a:pt x="3632" y="9913"/>
                </a:lnTo>
                <a:lnTo>
                  <a:pt x="4323" y="9337"/>
                </a:lnTo>
                <a:lnTo>
                  <a:pt x="5822" y="8299"/>
                </a:lnTo>
                <a:close/>
                <a:moveTo>
                  <a:pt x="8242" y="0"/>
                </a:moveTo>
                <a:lnTo>
                  <a:pt x="7839" y="116"/>
                </a:lnTo>
                <a:lnTo>
                  <a:pt x="7435" y="288"/>
                </a:lnTo>
                <a:lnTo>
                  <a:pt x="7032" y="519"/>
                </a:lnTo>
                <a:lnTo>
                  <a:pt x="6686" y="807"/>
                </a:lnTo>
                <a:lnTo>
                  <a:pt x="6398" y="1268"/>
                </a:lnTo>
                <a:lnTo>
                  <a:pt x="6167" y="1729"/>
                </a:lnTo>
                <a:lnTo>
                  <a:pt x="5995" y="2421"/>
                </a:lnTo>
                <a:lnTo>
                  <a:pt x="5822" y="3170"/>
                </a:lnTo>
                <a:lnTo>
                  <a:pt x="5764" y="3977"/>
                </a:lnTo>
                <a:lnTo>
                  <a:pt x="5706" y="4784"/>
                </a:lnTo>
                <a:lnTo>
                  <a:pt x="5764" y="6225"/>
                </a:lnTo>
                <a:lnTo>
                  <a:pt x="5764" y="7262"/>
                </a:lnTo>
                <a:lnTo>
                  <a:pt x="4208" y="8299"/>
                </a:lnTo>
                <a:lnTo>
                  <a:pt x="3401" y="8818"/>
                </a:lnTo>
                <a:lnTo>
                  <a:pt x="2652" y="9394"/>
                </a:lnTo>
                <a:lnTo>
                  <a:pt x="2133" y="9855"/>
                </a:lnTo>
                <a:lnTo>
                  <a:pt x="1672" y="10374"/>
                </a:lnTo>
                <a:lnTo>
                  <a:pt x="1269" y="10950"/>
                </a:lnTo>
                <a:lnTo>
                  <a:pt x="865" y="11527"/>
                </a:lnTo>
                <a:lnTo>
                  <a:pt x="577" y="12161"/>
                </a:lnTo>
                <a:lnTo>
                  <a:pt x="347" y="12795"/>
                </a:lnTo>
                <a:lnTo>
                  <a:pt x="116" y="13429"/>
                </a:lnTo>
                <a:lnTo>
                  <a:pt x="58" y="14063"/>
                </a:lnTo>
                <a:lnTo>
                  <a:pt x="1" y="14696"/>
                </a:lnTo>
                <a:lnTo>
                  <a:pt x="58" y="15330"/>
                </a:lnTo>
                <a:lnTo>
                  <a:pt x="231" y="15964"/>
                </a:lnTo>
                <a:lnTo>
                  <a:pt x="462" y="16541"/>
                </a:lnTo>
                <a:lnTo>
                  <a:pt x="865" y="17059"/>
                </a:lnTo>
                <a:lnTo>
                  <a:pt x="1326" y="17578"/>
                </a:lnTo>
                <a:lnTo>
                  <a:pt x="1903" y="18039"/>
                </a:lnTo>
                <a:lnTo>
                  <a:pt x="2594" y="18443"/>
                </a:lnTo>
                <a:lnTo>
                  <a:pt x="2998" y="18615"/>
                </a:lnTo>
                <a:lnTo>
                  <a:pt x="3401" y="18788"/>
                </a:lnTo>
                <a:lnTo>
                  <a:pt x="3805" y="18904"/>
                </a:lnTo>
                <a:lnTo>
                  <a:pt x="4266" y="18961"/>
                </a:lnTo>
                <a:lnTo>
                  <a:pt x="5130" y="19019"/>
                </a:lnTo>
                <a:lnTo>
                  <a:pt x="5937" y="18904"/>
                </a:lnTo>
                <a:lnTo>
                  <a:pt x="5937" y="18904"/>
                </a:lnTo>
                <a:lnTo>
                  <a:pt x="5822" y="19307"/>
                </a:lnTo>
                <a:lnTo>
                  <a:pt x="5706" y="19710"/>
                </a:lnTo>
                <a:lnTo>
                  <a:pt x="5533" y="20114"/>
                </a:lnTo>
                <a:lnTo>
                  <a:pt x="5303" y="20460"/>
                </a:lnTo>
                <a:lnTo>
                  <a:pt x="5015" y="20748"/>
                </a:lnTo>
                <a:lnTo>
                  <a:pt x="4727" y="21036"/>
                </a:lnTo>
                <a:lnTo>
                  <a:pt x="4323" y="21267"/>
                </a:lnTo>
                <a:lnTo>
                  <a:pt x="3920" y="21382"/>
                </a:lnTo>
                <a:lnTo>
                  <a:pt x="3574" y="21439"/>
                </a:lnTo>
                <a:lnTo>
                  <a:pt x="3228" y="21497"/>
                </a:lnTo>
                <a:lnTo>
                  <a:pt x="2882" y="21497"/>
                </a:lnTo>
                <a:lnTo>
                  <a:pt x="2479" y="21439"/>
                </a:lnTo>
                <a:lnTo>
                  <a:pt x="2191" y="21324"/>
                </a:lnTo>
                <a:lnTo>
                  <a:pt x="1845" y="21151"/>
                </a:lnTo>
                <a:lnTo>
                  <a:pt x="1615" y="20921"/>
                </a:lnTo>
                <a:lnTo>
                  <a:pt x="1384" y="20633"/>
                </a:lnTo>
                <a:lnTo>
                  <a:pt x="1269" y="20287"/>
                </a:lnTo>
                <a:lnTo>
                  <a:pt x="1211" y="20172"/>
                </a:lnTo>
                <a:lnTo>
                  <a:pt x="1153" y="20056"/>
                </a:lnTo>
                <a:lnTo>
                  <a:pt x="1096" y="20056"/>
                </a:lnTo>
                <a:lnTo>
                  <a:pt x="1096" y="20114"/>
                </a:lnTo>
                <a:lnTo>
                  <a:pt x="1096" y="20287"/>
                </a:lnTo>
                <a:lnTo>
                  <a:pt x="1211" y="20690"/>
                </a:lnTo>
                <a:lnTo>
                  <a:pt x="1384" y="21094"/>
                </a:lnTo>
                <a:lnTo>
                  <a:pt x="1557" y="21267"/>
                </a:lnTo>
                <a:lnTo>
                  <a:pt x="1672" y="21439"/>
                </a:lnTo>
                <a:lnTo>
                  <a:pt x="2076" y="21670"/>
                </a:lnTo>
                <a:lnTo>
                  <a:pt x="2421" y="21843"/>
                </a:lnTo>
                <a:lnTo>
                  <a:pt x="2825" y="21900"/>
                </a:lnTo>
                <a:lnTo>
                  <a:pt x="3632" y="21900"/>
                </a:lnTo>
                <a:lnTo>
                  <a:pt x="4208" y="21785"/>
                </a:lnTo>
                <a:lnTo>
                  <a:pt x="4727" y="21612"/>
                </a:lnTo>
                <a:lnTo>
                  <a:pt x="5188" y="21324"/>
                </a:lnTo>
                <a:lnTo>
                  <a:pt x="5591" y="20978"/>
                </a:lnTo>
                <a:lnTo>
                  <a:pt x="5937" y="20575"/>
                </a:lnTo>
                <a:lnTo>
                  <a:pt x="6225" y="20056"/>
                </a:lnTo>
                <a:lnTo>
                  <a:pt x="6398" y="19595"/>
                </a:lnTo>
                <a:lnTo>
                  <a:pt x="6571" y="19019"/>
                </a:lnTo>
                <a:lnTo>
                  <a:pt x="6629" y="18731"/>
                </a:lnTo>
                <a:lnTo>
                  <a:pt x="7320" y="18443"/>
                </a:lnTo>
                <a:lnTo>
                  <a:pt x="7954" y="18097"/>
                </a:lnTo>
                <a:lnTo>
                  <a:pt x="8588" y="17693"/>
                </a:lnTo>
                <a:lnTo>
                  <a:pt x="9164" y="17175"/>
                </a:lnTo>
                <a:lnTo>
                  <a:pt x="9683" y="16598"/>
                </a:lnTo>
                <a:lnTo>
                  <a:pt x="10086" y="15964"/>
                </a:lnTo>
                <a:lnTo>
                  <a:pt x="10432" y="15273"/>
                </a:lnTo>
                <a:lnTo>
                  <a:pt x="10720" y="14524"/>
                </a:lnTo>
                <a:lnTo>
                  <a:pt x="10836" y="13890"/>
                </a:lnTo>
                <a:lnTo>
                  <a:pt x="10893" y="13256"/>
                </a:lnTo>
                <a:lnTo>
                  <a:pt x="10951" y="12679"/>
                </a:lnTo>
                <a:lnTo>
                  <a:pt x="10836" y="12103"/>
                </a:lnTo>
                <a:lnTo>
                  <a:pt x="10720" y="11584"/>
                </a:lnTo>
                <a:lnTo>
                  <a:pt x="10547" y="11066"/>
                </a:lnTo>
                <a:lnTo>
                  <a:pt x="10317" y="10605"/>
                </a:lnTo>
                <a:lnTo>
                  <a:pt x="10086" y="10201"/>
                </a:lnTo>
                <a:lnTo>
                  <a:pt x="9741" y="9798"/>
                </a:lnTo>
                <a:lnTo>
                  <a:pt x="9395" y="9510"/>
                </a:lnTo>
                <a:lnTo>
                  <a:pt x="8991" y="9221"/>
                </a:lnTo>
                <a:lnTo>
                  <a:pt x="8588" y="8991"/>
                </a:lnTo>
                <a:lnTo>
                  <a:pt x="8185" y="8818"/>
                </a:lnTo>
                <a:lnTo>
                  <a:pt x="7724" y="8760"/>
                </a:lnTo>
                <a:lnTo>
                  <a:pt x="7205" y="8703"/>
                </a:lnTo>
                <a:lnTo>
                  <a:pt x="6744" y="8760"/>
                </a:lnTo>
                <a:lnTo>
                  <a:pt x="6744" y="7665"/>
                </a:lnTo>
                <a:lnTo>
                  <a:pt x="7205" y="7204"/>
                </a:lnTo>
                <a:lnTo>
                  <a:pt x="7724" y="6686"/>
                </a:lnTo>
                <a:lnTo>
                  <a:pt x="8185" y="6167"/>
                </a:lnTo>
                <a:lnTo>
                  <a:pt x="8646" y="5591"/>
                </a:lnTo>
                <a:lnTo>
                  <a:pt x="9049" y="5014"/>
                </a:lnTo>
                <a:lnTo>
                  <a:pt x="9395" y="4380"/>
                </a:lnTo>
                <a:lnTo>
                  <a:pt x="9741" y="3804"/>
                </a:lnTo>
                <a:lnTo>
                  <a:pt x="9971" y="3228"/>
                </a:lnTo>
                <a:lnTo>
                  <a:pt x="10144" y="2651"/>
                </a:lnTo>
                <a:lnTo>
                  <a:pt x="10259" y="2133"/>
                </a:lnTo>
                <a:lnTo>
                  <a:pt x="10317" y="1614"/>
                </a:lnTo>
                <a:lnTo>
                  <a:pt x="10259" y="1211"/>
                </a:lnTo>
                <a:lnTo>
                  <a:pt x="10144" y="807"/>
                </a:lnTo>
                <a:lnTo>
                  <a:pt x="9914" y="461"/>
                </a:lnTo>
                <a:lnTo>
                  <a:pt x="9568" y="231"/>
                </a:lnTo>
                <a:lnTo>
                  <a:pt x="9107" y="58"/>
                </a:lnTo>
                <a:lnTo>
                  <a:pt x="8703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3" name="Google Shape;1621;p72"/>
          <p:cNvSpPr/>
          <p:nvPr/>
        </p:nvSpPr>
        <p:spPr>
          <a:xfrm>
            <a:off x="5136793" y="781292"/>
            <a:ext cx="643163" cy="817848"/>
          </a:xfrm>
          <a:custGeom>
            <a:avLst/>
            <a:gdLst/>
            <a:ahLst/>
            <a:cxnLst/>
            <a:rect l="l" t="t" r="r" b="b"/>
            <a:pathLst>
              <a:path w="16081" h="19308" extrusionOk="0">
                <a:moveTo>
                  <a:pt x="16080" y="1"/>
                </a:moveTo>
                <a:lnTo>
                  <a:pt x="5822" y="2652"/>
                </a:lnTo>
                <a:lnTo>
                  <a:pt x="5822" y="15504"/>
                </a:lnTo>
                <a:lnTo>
                  <a:pt x="5533" y="15331"/>
                </a:lnTo>
                <a:lnTo>
                  <a:pt x="5303" y="15216"/>
                </a:lnTo>
                <a:lnTo>
                  <a:pt x="4669" y="15100"/>
                </a:lnTo>
                <a:lnTo>
                  <a:pt x="3977" y="15043"/>
                </a:lnTo>
                <a:lnTo>
                  <a:pt x="3228" y="15158"/>
                </a:lnTo>
                <a:lnTo>
                  <a:pt x="2594" y="15331"/>
                </a:lnTo>
                <a:lnTo>
                  <a:pt x="1960" y="15561"/>
                </a:lnTo>
                <a:lnTo>
                  <a:pt x="1442" y="15849"/>
                </a:lnTo>
                <a:lnTo>
                  <a:pt x="981" y="16195"/>
                </a:lnTo>
                <a:lnTo>
                  <a:pt x="577" y="16541"/>
                </a:lnTo>
                <a:lnTo>
                  <a:pt x="289" y="16944"/>
                </a:lnTo>
                <a:lnTo>
                  <a:pt x="116" y="17406"/>
                </a:lnTo>
                <a:lnTo>
                  <a:pt x="1" y="17809"/>
                </a:lnTo>
                <a:lnTo>
                  <a:pt x="116" y="18212"/>
                </a:lnTo>
                <a:lnTo>
                  <a:pt x="289" y="18558"/>
                </a:lnTo>
                <a:lnTo>
                  <a:pt x="577" y="18846"/>
                </a:lnTo>
                <a:lnTo>
                  <a:pt x="981" y="19077"/>
                </a:lnTo>
                <a:lnTo>
                  <a:pt x="1442" y="19250"/>
                </a:lnTo>
                <a:lnTo>
                  <a:pt x="1960" y="19307"/>
                </a:lnTo>
                <a:lnTo>
                  <a:pt x="2594" y="19307"/>
                </a:lnTo>
                <a:lnTo>
                  <a:pt x="3228" y="19250"/>
                </a:lnTo>
                <a:lnTo>
                  <a:pt x="3862" y="19077"/>
                </a:lnTo>
                <a:lnTo>
                  <a:pt x="4438" y="18846"/>
                </a:lnTo>
                <a:lnTo>
                  <a:pt x="5015" y="18558"/>
                </a:lnTo>
                <a:lnTo>
                  <a:pt x="5476" y="18212"/>
                </a:lnTo>
                <a:lnTo>
                  <a:pt x="5879" y="17809"/>
                </a:lnTo>
                <a:lnTo>
                  <a:pt x="6167" y="17406"/>
                </a:lnTo>
                <a:lnTo>
                  <a:pt x="6340" y="17002"/>
                </a:lnTo>
                <a:lnTo>
                  <a:pt x="6398" y="16541"/>
                </a:lnTo>
                <a:lnTo>
                  <a:pt x="6398" y="4496"/>
                </a:lnTo>
                <a:lnTo>
                  <a:pt x="15446" y="2191"/>
                </a:lnTo>
                <a:lnTo>
                  <a:pt x="15446" y="13429"/>
                </a:lnTo>
                <a:lnTo>
                  <a:pt x="15216" y="13314"/>
                </a:lnTo>
                <a:lnTo>
                  <a:pt x="14985" y="13198"/>
                </a:lnTo>
                <a:lnTo>
                  <a:pt x="14351" y="13026"/>
                </a:lnTo>
                <a:lnTo>
                  <a:pt x="13660" y="13026"/>
                </a:lnTo>
                <a:lnTo>
                  <a:pt x="12910" y="13083"/>
                </a:lnTo>
                <a:lnTo>
                  <a:pt x="12219" y="13256"/>
                </a:lnTo>
                <a:lnTo>
                  <a:pt x="11642" y="13487"/>
                </a:lnTo>
                <a:lnTo>
                  <a:pt x="11124" y="13775"/>
                </a:lnTo>
                <a:lnTo>
                  <a:pt x="10605" y="14121"/>
                </a:lnTo>
                <a:lnTo>
                  <a:pt x="10259" y="14524"/>
                </a:lnTo>
                <a:lnTo>
                  <a:pt x="9971" y="14927"/>
                </a:lnTo>
                <a:lnTo>
                  <a:pt x="9741" y="15331"/>
                </a:lnTo>
                <a:lnTo>
                  <a:pt x="9683" y="15792"/>
                </a:lnTo>
                <a:lnTo>
                  <a:pt x="9741" y="16195"/>
                </a:lnTo>
                <a:lnTo>
                  <a:pt x="9971" y="16541"/>
                </a:lnTo>
                <a:lnTo>
                  <a:pt x="10259" y="16829"/>
                </a:lnTo>
                <a:lnTo>
                  <a:pt x="10605" y="17060"/>
                </a:lnTo>
                <a:lnTo>
                  <a:pt x="11124" y="17175"/>
                </a:lnTo>
                <a:lnTo>
                  <a:pt x="11642" y="17290"/>
                </a:lnTo>
                <a:lnTo>
                  <a:pt x="12219" y="17290"/>
                </a:lnTo>
                <a:lnTo>
                  <a:pt x="12910" y="17175"/>
                </a:lnTo>
                <a:lnTo>
                  <a:pt x="13544" y="17060"/>
                </a:lnTo>
                <a:lnTo>
                  <a:pt x="14121" y="16772"/>
                </a:lnTo>
                <a:lnTo>
                  <a:pt x="14697" y="16483"/>
                </a:lnTo>
                <a:lnTo>
                  <a:pt x="15158" y="16138"/>
                </a:lnTo>
                <a:lnTo>
                  <a:pt x="15561" y="15792"/>
                </a:lnTo>
                <a:lnTo>
                  <a:pt x="15850" y="15388"/>
                </a:lnTo>
                <a:lnTo>
                  <a:pt x="16022" y="14927"/>
                </a:lnTo>
                <a:lnTo>
                  <a:pt x="16080" y="14524"/>
                </a:lnTo>
                <a:lnTo>
                  <a:pt x="16080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4" name="Google Shape;1622;p72"/>
          <p:cNvSpPr/>
          <p:nvPr/>
        </p:nvSpPr>
        <p:spPr>
          <a:xfrm>
            <a:off x="5859402" y="1195543"/>
            <a:ext cx="304284" cy="512701"/>
          </a:xfrm>
          <a:custGeom>
            <a:avLst/>
            <a:gdLst/>
            <a:ahLst/>
            <a:cxnLst/>
            <a:rect l="l" t="t" r="r" b="b"/>
            <a:pathLst>
              <a:path w="7608" h="12104" extrusionOk="0">
                <a:moveTo>
                  <a:pt x="5648" y="4323"/>
                </a:moveTo>
                <a:lnTo>
                  <a:pt x="5648" y="7089"/>
                </a:lnTo>
                <a:lnTo>
                  <a:pt x="1960" y="8069"/>
                </a:lnTo>
                <a:lnTo>
                  <a:pt x="1960" y="5303"/>
                </a:lnTo>
                <a:lnTo>
                  <a:pt x="5648" y="4323"/>
                </a:lnTo>
                <a:close/>
                <a:moveTo>
                  <a:pt x="5648" y="1"/>
                </a:moveTo>
                <a:lnTo>
                  <a:pt x="5648" y="2825"/>
                </a:lnTo>
                <a:lnTo>
                  <a:pt x="1960" y="3804"/>
                </a:lnTo>
                <a:lnTo>
                  <a:pt x="1960" y="750"/>
                </a:lnTo>
                <a:lnTo>
                  <a:pt x="1384" y="750"/>
                </a:lnTo>
                <a:lnTo>
                  <a:pt x="1384" y="3977"/>
                </a:lnTo>
                <a:lnTo>
                  <a:pt x="0" y="4323"/>
                </a:lnTo>
                <a:lnTo>
                  <a:pt x="0" y="5764"/>
                </a:lnTo>
                <a:lnTo>
                  <a:pt x="1384" y="5418"/>
                </a:lnTo>
                <a:lnTo>
                  <a:pt x="1384" y="8184"/>
                </a:lnTo>
                <a:lnTo>
                  <a:pt x="0" y="8530"/>
                </a:lnTo>
                <a:lnTo>
                  <a:pt x="0" y="10029"/>
                </a:lnTo>
                <a:lnTo>
                  <a:pt x="1384" y="9683"/>
                </a:lnTo>
                <a:lnTo>
                  <a:pt x="1384" y="12103"/>
                </a:lnTo>
                <a:lnTo>
                  <a:pt x="1960" y="12103"/>
                </a:lnTo>
                <a:lnTo>
                  <a:pt x="1960" y="9510"/>
                </a:lnTo>
                <a:lnTo>
                  <a:pt x="5648" y="8588"/>
                </a:lnTo>
                <a:lnTo>
                  <a:pt x="5648" y="11412"/>
                </a:lnTo>
                <a:lnTo>
                  <a:pt x="6225" y="11412"/>
                </a:lnTo>
                <a:lnTo>
                  <a:pt x="6225" y="8415"/>
                </a:lnTo>
                <a:lnTo>
                  <a:pt x="7608" y="8069"/>
                </a:lnTo>
                <a:lnTo>
                  <a:pt x="7608" y="6571"/>
                </a:lnTo>
                <a:lnTo>
                  <a:pt x="6225" y="6974"/>
                </a:lnTo>
                <a:lnTo>
                  <a:pt x="6225" y="4150"/>
                </a:lnTo>
                <a:lnTo>
                  <a:pt x="7608" y="3804"/>
                </a:lnTo>
                <a:lnTo>
                  <a:pt x="7608" y="2364"/>
                </a:lnTo>
                <a:lnTo>
                  <a:pt x="6225" y="2709"/>
                </a:lnTo>
                <a:lnTo>
                  <a:pt x="6225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5" name="Google Shape;1623;p72"/>
          <p:cNvSpPr/>
          <p:nvPr/>
        </p:nvSpPr>
        <p:spPr>
          <a:xfrm>
            <a:off x="4737304" y="943680"/>
            <a:ext cx="255889" cy="698229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4841" y="13314"/>
                </a:moveTo>
                <a:lnTo>
                  <a:pt x="5187" y="13371"/>
                </a:lnTo>
                <a:lnTo>
                  <a:pt x="5475" y="13429"/>
                </a:lnTo>
                <a:lnTo>
                  <a:pt x="5590" y="13544"/>
                </a:lnTo>
                <a:lnTo>
                  <a:pt x="5706" y="13659"/>
                </a:lnTo>
                <a:lnTo>
                  <a:pt x="5648" y="13832"/>
                </a:lnTo>
                <a:lnTo>
                  <a:pt x="5533" y="14005"/>
                </a:lnTo>
                <a:lnTo>
                  <a:pt x="5360" y="14236"/>
                </a:lnTo>
                <a:lnTo>
                  <a:pt x="5072" y="14409"/>
                </a:lnTo>
                <a:lnTo>
                  <a:pt x="4265" y="14754"/>
                </a:lnTo>
                <a:lnTo>
                  <a:pt x="3343" y="15100"/>
                </a:lnTo>
                <a:lnTo>
                  <a:pt x="2305" y="15331"/>
                </a:lnTo>
                <a:lnTo>
                  <a:pt x="1499" y="15388"/>
                </a:lnTo>
                <a:lnTo>
                  <a:pt x="1153" y="15331"/>
                </a:lnTo>
                <a:lnTo>
                  <a:pt x="922" y="15273"/>
                </a:lnTo>
                <a:lnTo>
                  <a:pt x="749" y="15158"/>
                </a:lnTo>
                <a:lnTo>
                  <a:pt x="692" y="15043"/>
                </a:lnTo>
                <a:lnTo>
                  <a:pt x="692" y="14870"/>
                </a:lnTo>
                <a:lnTo>
                  <a:pt x="807" y="14697"/>
                </a:lnTo>
                <a:lnTo>
                  <a:pt x="1037" y="14466"/>
                </a:lnTo>
                <a:lnTo>
                  <a:pt x="1326" y="14293"/>
                </a:lnTo>
                <a:lnTo>
                  <a:pt x="2075" y="13948"/>
                </a:lnTo>
                <a:lnTo>
                  <a:pt x="3055" y="13602"/>
                </a:lnTo>
                <a:lnTo>
                  <a:pt x="4034" y="13371"/>
                </a:lnTo>
                <a:lnTo>
                  <a:pt x="4841" y="13314"/>
                </a:lnTo>
                <a:close/>
                <a:moveTo>
                  <a:pt x="5821" y="1"/>
                </a:moveTo>
                <a:lnTo>
                  <a:pt x="5821" y="12680"/>
                </a:lnTo>
                <a:lnTo>
                  <a:pt x="5590" y="12507"/>
                </a:lnTo>
                <a:lnTo>
                  <a:pt x="5302" y="12392"/>
                </a:lnTo>
                <a:lnTo>
                  <a:pt x="4668" y="12276"/>
                </a:lnTo>
                <a:lnTo>
                  <a:pt x="3977" y="12219"/>
                </a:lnTo>
                <a:lnTo>
                  <a:pt x="3227" y="12334"/>
                </a:lnTo>
                <a:lnTo>
                  <a:pt x="2594" y="12507"/>
                </a:lnTo>
                <a:lnTo>
                  <a:pt x="1960" y="12737"/>
                </a:lnTo>
                <a:lnTo>
                  <a:pt x="1441" y="13025"/>
                </a:lnTo>
                <a:lnTo>
                  <a:pt x="980" y="13371"/>
                </a:lnTo>
                <a:lnTo>
                  <a:pt x="576" y="13717"/>
                </a:lnTo>
                <a:lnTo>
                  <a:pt x="288" y="14120"/>
                </a:lnTo>
                <a:lnTo>
                  <a:pt x="115" y="14582"/>
                </a:lnTo>
                <a:lnTo>
                  <a:pt x="0" y="14985"/>
                </a:lnTo>
                <a:lnTo>
                  <a:pt x="115" y="15388"/>
                </a:lnTo>
                <a:lnTo>
                  <a:pt x="288" y="15734"/>
                </a:lnTo>
                <a:lnTo>
                  <a:pt x="576" y="16022"/>
                </a:lnTo>
                <a:lnTo>
                  <a:pt x="980" y="16253"/>
                </a:lnTo>
                <a:lnTo>
                  <a:pt x="1441" y="16426"/>
                </a:lnTo>
                <a:lnTo>
                  <a:pt x="1960" y="16483"/>
                </a:lnTo>
                <a:lnTo>
                  <a:pt x="2594" y="16483"/>
                </a:lnTo>
                <a:lnTo>
                  <a:pt x="3227" y="16426"/>
                </a:lnTo>
                <a:lnTo>
                  <a:pt x="3861" y="16253"/>
                </a:lnTo>
                <a:lnTo>
                  <a:pt x="4438" y="16022"/>
                </a:lnTo>
                <a:lnTo>
                  <a:pt x="5014" y="15734"/>
                </a:lnTo>
                <a:lnTo>
                  <a:pt x="5475" y="15388"/>
                </a:lnTo>
                <a:lnTo>
                  <a:pt x="5879" y="14985"/>
                </a:lnTo>
                <a:lnTo>
                  <a:pt x="6167" y="14582"/>
                </a:lnTo>
                <a:lnTo>
                  <a:pt x="6340" y="14178"/>
                </a:lnTo>
                <a:lnTo>
                  <a:pt x="6397" y="13717"/>
                </a:lnTo>
                <a:lnTo>
                  <a:pt x="6397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6" name="Google Shape;1624;p72"/>
          <p:cNvSpPr/>
          <p:nvPr/>
        </p:nvSpPr>
        <p:spPr>
          <a:xfrm>
            <a:off x="6188151" y="1208826"/>
            <a:ext cx="325041" cy="502917"/>
          </a:xfrm>
          <a:custGeom>
            <a:avLst/>
            <a:gdLst/>
            <a:ahLst/>
            <a:cxnLst/>
            <a:rect l="l" t="t" r="r" b="b"/>
            <a:pathLst>
              <a:path w="8127" h="11873" extrusionOk="0">
                <a:moveTo>
                  <a:pt x="3516" y="0"/>
                </a:moveTo>
                <a:lnTo>
                  <a:pt x="3112" y="58"/>
                </a:lnTo>
                <a:lnTo>
                  <a:pt x="2651" y="173"/>
                </a:lnTo>
                <a:lnTo>
                  <a:pt x="2190" y="288"/>
                </a:lnTo>
                <a:lnTo>
                  <a:pt x="1787" y="461"/>
                </a:lnTo>
                <a:lnTo>
                  <a:pt x="1383" y="692"/>
                </a:lnTo>
                <a:lnTo>
                  <a:pt x="980" y="980"/>
                </a:lnTo>
                <a:lnTo>
                  <a:pt x="577" y="1441"/>
                </a:lnTo>
                <a:lnTo>
                  <a:pt x="346" y="1672"/>
                </a:lnTo>
                <a:lnTo>
                  <a:pt x="173" y="1960"/>
                </a:lnTo>
                <a:lnTo>
                  <a:pt x="58" y="2248"/>
                </a:lnTo>
                <a:lnTo>
                  <a:pt x="0" y="2536"/>
                </a:lnTo>
                <a:lnTo>
                  <a:pt x="0" y="2882"/>
                </a:lnTo>
                <a:lnTo>
                  <a:pt x="0" y="3170"/>
                </a:lnTo>
                <a:lnTo>
                  <a:pt x="116" y="3458"/>
                </a:lnTo>
                <a:lnTo>
                  <a:pt x="231" y="3689"/>
                </a:lnTo>
                <a:lnTo>
                  <a:pt x="404" y="3862"/>
                </a:lnTo>
                <a:lnTo>
                  <a:pt x="634" y="4092"/>
                </a:lnTo>
                <a:lnTo>
                  <a:pt x="865" y="4207"/>
                </a:lnTo>
                <a:lnTo>
                  <a:pt x="1095" y="4323"/>
                </a:lnTo>
                <a:lnTo>
                  <a:pt x="1383" y="4380"/>
                </a:lnTo>
                <a:lnTo>
                  <a:pt x="1614" y="4380"/>
                </a:lnTo>
                <a:lnTo>
                  <a:pt x="1902" y="4323"/>
                </a:lnTo>
                <a:lnTo>
                  <a:pt x="2133" y="4265"/>
                </a:lnTo>
                <a:lnTo>
                  <a:pt x="2421" y="4150"/>
                </a:lnTo>
                <a:lnTo>
                  <a:pt x="2594" y="3977"/>
                </a:lnTo>
                <a:lnTo>
                  <a:pt x="2767" y="3746"/>
                </a:lnTo>
                <a:lnTo>
                  <a:pt x="2940" y="3516"/>
                </a:lnTo>
                <a:lnTo>
                  <a:pt x="3055" y="3285"/>
                </a:lnTo>
                <a:lnTo>
                  <a:pt x="3112" y="2997"/>
                </a:lnTo>
                <a:lnTo>
                  <a:pt x="3112" y="2709"/>
                </a:lnTo>
                <a:lnTo>
                  <a:pt x="3055" y="2478"/>
                </a:lnTo>
                <a:lnTo>
                  <a:pt x="2940" y="2190"/>
                </a:lnTo>
                <a:lnTo>
                  <a:pt x="2824" y="1960"/>
                </a:lnTo>
                <a:lnTo>
                  <a:pt x="2651" y="1729"/>
                </a:lnTo>
                <a:lnTo>
                  <a:pt x="2421" y="1556"/>
                </a:lnTo>
                <a:lnTo>
                  <a:pt x="2190" y="1441"/>
                </a:lnTo>
                <a:lnTo>
                  <a:pt x="1960" y="1326"/>
                </a:lnTo>
                <a:lnTo>
                  <a:pt x="2306" y="1038"/>
                </a:lnTo>
                <a:lnTo>
                  <a:pt x="2709" y="865"/>
                </a:lnTo>
                <a:lnTo>
                  <a:pt x="3112" y="807"/>
                </a:lnTo>
                <a:lnTo>
                  <a:pt x="3573" y="749"/>
                </a:lnTo>
                <a:lnTo>
                  <a:pt x="4035" y="807"/>
                </a:lnTo>
                <a:lnTo>
                  <a:pt x="4496" y="980"/>
                </a:lnTo>
                <a:lnTo>
                  <a:pt x="4899" y="1210"/>
                </a:lnTo>
                <a:lnTo>
                  <a:pt x="5245" y="1441"/>
                </a:lnTo>
                <a:lnTo>
                  <a:pt x="5533" y="1787"/>
                </a:lnTo>
                <a:lnTo>
                  <a:pt x="5821" y="2133"/>
                </a:lnTo>
                <a:lnTo>
                  <a:pt x="6052" y="2536"/>
                </a:lnTo>
                <a:lnTo>
                  <a:pt x="6225" y="2997"/>
                </a:lnTo>
                <a:lnTo>
                  <a:pt x="6340" y="3400"/>
                </a:lnTo>
                <a:lnTo>
                  <a:pt x="6397" y="3862"/>
                </a:lnTo>
                <a:lnTo>
                  <a:pt x="6455" y="4323"/>
                </a:lnTo>
                <a:lnTo>
                  <a:pt x="6455" y="4784"/>
                </a:lnTo>
                <a:lnTo>
                  <a:pt x="6455" y="5360"/>
                </a:lnTo>
                <a:lnTo>
                  <a:pt x="6340" y="5879"/>
                </a:lnTo>
                <a:lnTo>
                  <a:pt x="6225" y="6455"/>
                </a:lnTo>
                <a:lnTo>
                  <a:pt x="6109" y="6974"/>
                </a:lnTo>
                <a:lnTo>
                  <a:pt x="5879" y="7492"/>
                </a:lnTo>
                <a:lnTo>
                  <a:pt x="5648" y="8011"/>
                </a:lnTo>
                <a:lnTo>
                  <a:pt x="5360" y="8472"/>
                </a:lnTo>
                <a:lnTo>
                  <a:pt x="5072" y="8933"/>
                </a:lnTo>
                <a:lnTo>
                  <a:pt x="4726" y="9394"/>
                </a:lnTo>
                <a:lnTo>
                  <a:pt x="4380" y="9798"/>
                </a:lnTo>
                <a:lnTo>
                  <a:pt x="3977" y="10201"/>
                </a:lnTo>
                <a:lnTo>
                  <a:pt x="3516" y="10547"/>
                </a:lnTo>
                <a:lnTo>
                  <a:pt x="3112" y="10835"/>
                </a:lnTo>
                <a:lnTo>
                  <a:pt x="2594" y="11123"/>
                </a:lnTo>
                <a:lnTo>
                  <a:pt x="2133" y="11411"/>
                </a:lnTo>
                <a:lnTo>
                  <a:pt x="1614" y="11584"/>
                </a:lnTo>
                <a:lnTo>
                  <a:pt x="1845" y="11872"/>
                </a:lnTo>
                <a:lnTo>
                  <a:pt x="2824" y="11469"/>
                </a:lnTo>
                <a:lnTo>
                  <a:pt x="3746" y="10950"/>
                </a:lnTo>
                <a:lnTo>
                  <a:pt x="4668" y="10374"/>
                </a:lnTo>
                <a:lnTo>
                  <a:pt x="5533" y="9682"/>
                </a:lnTo>
                <a:lnTo>
                  <a:pt x="6282" y="8933"/>
                </a:lnTo>
                <a:lnTo>
                  <a:pt x="6686" y="8530"/>
                </a:lnTo>
                <a:lnTo>
                  <a:pt x="6974" y="8126"/>
                </a:lnTo>
                <a:lnTo>
                  <a:pt x="7262" y="7665"/>
                </a:lnTo>
                <a:lnTo>
                  <a:pt x="7550" y="7204"/>
                </a:lnTo>
                <a:lnTo>
                  <a:pt x="7723" y="6686"/>
                </a:lnTo>
                <a:lnTo>
                  <a:pt x="7896" y="6167"/>
                </a:lnTo>
                <a:lnTo>
                  <a:pt x="8069" y="5648"/>
                </a:lnTo>
                <a:lnTo>
                  <a:pt x="8126" y="5129"/>
                </a:lnTo>
                <a:lnTo>
                  <a:pt x="8126" y="4611"/>
                </a:lnTo>
                <a:lnTo>
                  <a:pt x="8126" y="4034"/>
                </a:lnTo>
                <a:lnTo>
                  <a:pt x="8011" y="3516"/>
                </a:lnTo>
                <a:lnTo>
                  <a:pt x="7896" y="2997"/>
                </a:lnTo>
                <a:lnTo>
                  <a:pt x="7723" y="2478"/>
                </a:lnTo>
                <a:lnTo>
                  <a:pt x="7435" y="2017"/>
                </a:lnTo>
                <a:lnTo>
                  <a:pt x="7147" y="1672"/>
                </a:lnTo>
                <a:lnTo>
                  <a:pt x="6858" y="1326"/>
                </a:lnTo>
                <a:lnTo>
                  <a:pt x="6513" y="980"/>
                </a:lnTo>
                <a:lnTo>
                  <a:pt x="6167" y="749"/>
                </a:lnTo>
                <a:lnTo>
                  <a:pt x="5763" y="519"/>
                </a:lnTo>
                <a:lnTo>
                  <a:pt x="5360" y="288"/>
                </a:lnTo>
                <a:lnTo>
                  <a:pt x="4899" y="173"/>
                </a:lnTo>
                <a:lnTo>
                  <a:pt x="4438" y="58"/>
                </a:lnTo>
                <a:lnTo>
                  <a:pt x="3977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7" name="Google Shape;1627;p72"/>
          <p:cNvSpPr/>
          <p:nvPr/>
        </p:nvSpPr>
        <p:spPr>
          <a:xfrm>
            <a:off x="6679974" y="947958"/>
            <a:ext cx="184417" cy="690902"/>
          </a:xfrm>
          <a:custGeom>
            <a:avLst/>
            <a:gdLst/>
            <a:ahLst/>
            <a:cxnLst/>
            <a:rect l="l" t="t" r="r" b="b"/>
            <a:pathLst>
              <a:path w="4611" h="16311" extrusionOk="0">
                <a:moveTo>
                  <a:pt x="2248" y="11008"/>
                </a:moveTo>
                <a:lnTo>
                  <a:pt x="2594" y="11066"/>
                </a:lnTo>
                <a:lnTo>
                  <a:pt x="2824" y="11181"/>
                </a:lnTo>
                <a:lnTo>
                  <a:pt x="2997" y="11354"/>
                </a:lnTo>
                <a:lnTo>
                  <a:pt x="3112" y="11527"/>
                </a:lnTo>
                <a:lnTo>
                  <a:pt x="3170" y="11700"/>
                </a:lnTo>
                <a:lnTo>
                  <a:pt x="3228" y="11873"/>
                </a:lnTo>
                <a:lnTo>
                  <a:pt x="3170" y="12276"/>
                </a:lnTo>
                <a:lnTo>
                  <a:pt x="3055" y="12680"/>
                </a:lnTo>
                <a:lnTo>
                  <a:pt x="2767" y="13141"/>
                </a:lnTo>
                <a:lnTo>
                  <a:pt x="2421" y="13602"/>
                </a:lnTo>
                <a:lnTo>
                  <a:pt x="2017" y="14005"/>
                </a:lnTo>
                <a:lnTo>
                  <a:pt x="1614" y="14409"/>
                </a:lnTo>
                <a:lnTo>
                  <a:pt x="922" y="15043"/>
                </a:lnTo>
                <a:lnTo>
                  <a:pt x="634" y="15331"/>
                </a:lnTo>
                <a:lnTo>
                  <a:pt x="634" y="11527"/>
                </a:lnTo>
                <a:lnTo>
                  <a:pt x="692" y="11469"/>
                </a:lnTo>
                <a:lnTo>
                  <a:pt x="922" y="11354"/>
                </a:lnTo>
                <a:lnTo>
                  <a:pt x="1556" y="11124"/>
                </a:lnTo>
                <a:lnTo>
                  <a:pt x="1902" y="11066"/>
                </a:lnTo>
                <a:lnTo>
                  <a:pt x="2248" y="11008"/>
                </a:lnTo>
                <a:close/>
                <a:moveTo>
                  <a:pt x="0" y="1"/>
                </a:moveTo>
                <a:lnTo>
                  <a:pt x="0" y="16310"/>
                </a:lnTo>
                <a:lnTo>
                  <a:pt x="807" y="15849"/>
                </a:lnTo>
                <a:lnTo>
                  <a:pt x="1614" y="15331"/>
                </a:lnTo>
                <a:lnTo>
                  <a:pt x="2824" y="14524"/>
                </a:lnTo>
                <a:lnTo>
                  <a:pt x="3400" y="14005"/>
                </a:lnTo>
                <a:lnTo>
                  <a:pt x="3919" y="13487"/>
                </a:lnTo>
                <a:lnTo>
                  <a:pt x="4150" y="13083"/>
                </a:lnTo>
                <a:lnTo>
                  <a:pt x="4380" y="12622"/>
                </a:lnTo>
                <a:lnTo>
                  <a:pt x="4553" y="12161"/>
                </a:lnTo>
                <a:lnTo>
                  <a:pt x="4611" y="11700"/>
                </a:lnTo>
                <a:lnTo>
                  <a:pt x="4611" y="11239"/>
                </a:lnTo>
                <a:lnTo>
                  <a:pt x="4553" y="11008"/>
                </a:lnTo>
                <a:lnTo>
                  <a:pt x="4438" y="10778"/>
                </a:lnTo>
                <a:lnTo>
                  <a:pt x="4323" y="10605"/>
                </a:lnTo>
                <a:lnTo>
                  <a:pt x="4150" y="10432"/>
                </a:lnTo>
                <a:lnTo>
                  <a:pt x="3919" y="10259"/>
                </a:lnTo>
                <a:lnTo>
                  <a:pt x="3689" y="10144"/>
                </a:lnTo>
                <a:lnTo>
                  <a:pt x="3458" y="10086"/>
                </a:lnTo>
                <a:lnTo>
                  <a:pt x="2767" y="10086"/>
                </a:lnTo>
                <a:lnTo>
                  <a:pt x="2248" y="10202"/>
                </a:lnTo>
                <a:lnTo>
                  <a:pt x="1729" y="10432"/>
                </a:lnTo>
                <a:lnTo>
                  <a:pt x="980" y="10835"/>
                </a:lnTo>
                <a:lnTo>
                  <a:pt x="634" y="11008"/>
                </a:lnTo>
                <a:lnTo>
                  <a:pt x="63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48" name="Google Shape;1628;p72"/>
          <p:cNvSpPr/>
          <p:nvPr/>
        </p:nvSpPr>
        <p:spPr>
          <a:xfrm>
            <a:off x="2061019" y="760028"/>
            <a:ext cx="458705" cy="954539"/>
          </a:xfrm>
          <a:custGeom>
            <a:avLst/>
            <a:gdLst/>
            <a:ahLst/>
            <a:cxnLst/>
            <a:rect l="l" t="t" r="r" b="b"/>
            <a:pathLst>
              <a:path w="11469" h="22535" extrusionOk="0">
                <a:moveTo>
                  <a:pt x="7608" y="1326"/>
                </a:moveTo>
                <a:lnTo>
                  <a:pt x="7838" y="1383"/>
                </a:lnTo>
                <a:lnTo>
                  <a:pt x="8069" y="1499"/>
                </a:lnTo>
                <a:lnTo>
                  <a:pt x="8242" y="1787"/>
                </a:lnTo>
                <a:lnTo>
                  <a:pt x="8242" y="2075"/>
                </a:lnTo>
                <a:lnTo>
                  <a:pt x="8184" y="2478"/>
                </a:lnTo>
                <a:lnTo>
                  <a:pt x="8069" y="2709"/>
                </a:lnTo>
                <a:lnTo>
                  <a:pt x="7953" y="2939"/>
                </a:lnTo>
                <a:lnTo>
                  <a:pt x="7665" y="3343"/>
                </a:lnTo>
                <a:lnTo>
                  <a:pt x="7320" y="3631"/>
                </a:lnTo>
                <a:lnTo>
                  <a:pt x="6974" y="3862"/>
                </a:lnTo>
                <a:lnTo>
                  <a:pt x="6513" y="4150"/>
                </a:lnTo>
                <a:lnTo>
                  <a:pt x="6513" y="3458"/>
                </a:lnTo>
                <a:lnTo>
                  <a:pt x="6570" y="2767"/>
                </a:lnTo>
                <a:lnTo>
                  <a:pt x="6743" y="2190"/>
                </a:lnTo>
                <a:lnTo>
                  <a:pt x="6916" y="1902"/>
                </a:lnTo>
                <a:lnTo>
                  <a:pt x="7031" y="1672"/>
                </a:lnTo>
                <a:lnTo>
                  <a:pt x="7204" y="1556"/>
                </a:lnTo>
                <a:lnTo>
                  <a:pt x="7320" y="1441"/>
                </a:lnTo>
                <a:lnTo>
                  <a:pt x="7435" y="1383"/>
                </a:lnTo>
                <a:lnTo>
                  <a:pt x="7608" y="1326"/>
                </a:lnTo>
                <a:close/>
                <a:moveTo>
                  <a:pt x="7262" y="9106"/>
                </a:moveTo>
                <a:lnTo>
                  <a:pt x="7723" y="9164"/>
                </a:lnTo>
                <a:lnTo>
                  <a:pt x="8069" y="9221"/>
                </a:lnTo>
                <a:lnTo>
                  <a:pt x="8415" y="9337"/>
                </a:lnTo>
                <a:lnTo>
                  <a:pt x="8760" y="9510"/>
                </a:lnTo>
                <a:lnTo>
                  <a:pt x="9106" y="9682"/>
                </a:lnTo>
                <a:lnTo>
                  <a:pt x="9337" y="9913"/>
                </a:lnTo>
                <a:lnTo>
                  <a:pt x="9625" y="10143"/>
                </a:lnTo>
                <a:lnTo>
                  <a:pt x="9798" y="10374"/>
                </a:lnTo>
                <a:lnTo>
                  <a:pt x="10028" y="10662"/>
                </a:lnTo>
                <a:lnTo>
                  <a:pt x="10143" y="10950"/>
                </a:lnTo>
                <a:lnTo>
                  <a:pt x="10259" y="11296"/>
                </a:lnTo>
                <a:lnTo>
                  <a:pt x="10316" y="11642"/>
                </a:lnTo>
                <a:lnTo>
                  <a:pt x="10374" y="11988"/>
                </a:lnTo>
                <a:lnTo>
                  <a:pt x="10374" y="12334"/>
                </a:lnTo>
                <a:lnTo>
                  <a:pt x="10316" y="12679"/>
                </a:lnTo>
                <a:lnTo>
                  <a:pt x="10201" y="13025"/>
                </a:lnTo>
                <a:lnTo>
                  <a:pt x="10028" y="13429"/>
                </a:lnTo>
                <a:lnTo>
                  <a:pt x="9913" y="13659"/>
                </a:lnTo>
                <a:lnTo>
                  <a:pt x="9740" y="13890"/>
                </a:lnTo>
                <a:lnTo>
                  <a:pt x="9337" y="14293"/>
                </a:lnTo>
                <a:lnTo>
                  <a:pt x="8876" y="14639"/>
                </a:lnTo>
                <a:lnTo>
                  <a:pt x="8357" y="14927"/>
                </a:lnTo>
                <a:lnTo>
                  <a:pt x="7896" y="15100"/>
                </a:lnTo>
                <a:lnTo>
                  <a:pt x="7492" y="15215"/>
                </a:lnTo>
                <a:lnTo>
                  <a:pt x="7147" y="15330"/>
                </a:lnTo>
                <a:lnTo>
                  <a:pt x="6801" y="9106"/>
                </a:lnTo>
                <a:close/>
                <a:moveTo>
                  <a:pt x="5533" y="5879"/>
                </a:moveTo>
                <a:lnTo>
                  <a:pt x="5591" y="7377"/>
                </a:lnTo>
                <a:lnTo>
                  <a:pt x="5648" y="8933"/>
                </a:lnTo>
                <a:lnTo>
                  <a:pt x="5187" y="9221"/>
                </a:lnTo>
                <a:lnTo>
                  <a:pt x="4784" y="9625"/>
                </a:lnTo>
                <a:lnTo>
                  <a:pt x="4553" y="9855"/>
                </a:lnTo>
                <a:lnTo>
                  <a:pt x="4380" y="10143"/>
                </a:lnTo>
                <a:lnTo>
                  <a:pt x="4207" y="10432"/>
                </a:lnTo>
                <a:lnTo>
                  <a:pt x="4150" y="10720"/>
                </a:lnTo>
                <a:lnTo>
                  <a:pt x="4035" y="11066"/>
                </a:lnTo>
                <a:lnTo>
                  <a:pt x="4035" y="11411"/>
                </a:lnTo>
                <a:lnTo>
                  <a:pt x="4092" y="11700"/>
                </a:lnTo>
                <a:lnTo>
                  <a:pt x="4207" y="12045"/>
                </a:lnTo>
                <a:lnTo>
                  <a:pt x="4265" y="12218"/>
                </a:lnTo>
                <a:lnTo>
                  <a:pt x="4438" y="12449"/>
                </a:lnTo>
                <a:lnTo>
                  <a:pt x="4611" y="12564"/>
                </a:lnTo>
                <a:lnTo>
                  <a:pt x="4841" y="12622"/>
                </a:lnTo>
                <a:lnTo>
                  <a:pt x="5014" y="12564"/>
                </a:lnTo>
                <a:lnTo>
                  <a:pt x="5187" y="12391"/>
                </a:lnTo>
                <a:lnTo>
                  <a:pt x="5302" y="12276"/>
                </a:lnTo>
                <a:lnTo>
                  <a:pt x="5360" y="12045"/>
                </a:lnTo>
                <a:lnTo>
                  <a:pt x="5360" y="11872"/>
                </a:lnTo>
                <a:lnTo>
                  <a:pt x="5302" y="11700"/>
                </a:lnTo>
                <a:lnTo>
                  <a:pt x="5130" y="11296"/>
                </a:lnTo>
                <a:lnTo>
                  <a:pt x="4841" y="10835"/>
                </a:lnTo>
                <a:lnTo>
                  <a:pt x="4726" y="10605"/>
                </a:lnTo>
                <a:lnTo>
                  <a:pt x="4726" y="10432"/>
                </a:lnTo>
                <a:lnTo>
                  <a:pt x="4784" y="10316"/>
                </a:lnTo>
                <a:lnTo>
                  <a:pt x="4899" y="10086"/>
                </a:lnTo>
                <a:lnTo>
                  <a:pt x="5130" y="9913"/>
                </a:lnTo>
                <a:lnTo>
                  <a:pt x="5360" y="9682"/>
                </a:lnTo>
                <a:lnTo>
                  <a:pt x="5648" y="9510"/>
                </a:lnTo>
                <a:lnTo>
                  <a:pt x="5936" y="13313"/>
                </a:lnTo>
                <a:lnTo>
                  <a:pt x="6109" y="15388"/>
                </a:lnTo>
                <a:lnTo>
                  <a:pt x="5879" y="15388"/>
                </a:lnTo>
                <a:lnTo>
                  <a:pt x="5360" y="15446"/>
                </a:lnTo>
                <a:lnTo>
                  <a:pt x="4611" y="15388"/>
                </a:lnTo>
                <a:lnTo>
                  <a:pt x="4207" y="15330"/>
                </a:lnTo>
                <a:lnTo>
                  <a:pt x="3746" y="15273"/>
                </a:lnTo>
                <a:lnTo>
                  <a:pt x="3285" y="15100"/>
                </a:lnTo>
                <a:lnTo>
                  <a:pt x="2882" y="14927"/>
                </a:lnTo>
                <a:lnTo>
                  <a:pt x="2421" y="14639"/>
                </a:lnTo>
                <a:lnTo>
                  <a:pt x="2017" y="14235"/>
                </a:lnTo>
                <a:lnTo>
                  <a:pt x="1672" y="13832"/>
                </a:lnTo>
                <a:lnTo>
                  <a:pt x="1383" y="13256"/>
                </a:lnTo>
                <a:lnTo>
                  <a:pt x="1153" y="12622"/>
                </a:lnTo>
                <a:lnTo>
                  <a:pt x="980" y="11872"/>
                </a:lnTo>
                <a:lnTo>
                  <a:pt x="922" y="11527"/>
                </a:lnTo>
                <a:lnTo>
                  <a:pt x="980" y="11181"/>
                </a:lnTo>
                <a:lnTo>
                  <a:pt x="1038" y="10432"/>
                </a:lnTo>
                <a:lnTo>
                  <a:pt x="1268" y="9740"/>
                </a:lnTo>
                <a:lnTo>
                  <a:pt x="1614" y="9106"/>
                </a:lnTo>
                <a:lnTo>
                  <a:pt x="2017" y="8472"/>
                </a:lnTo>
                <a:lnTo>
                  <a:pt x="2478" y="7896"/>
                </a:lnTo>
                <a:lnTo>
                  <a:pt x="3055" y="7377"/>
                </a:lnTo>
                <a:lnTo>
                  <a:pt x="3631" y="6916"/>
                </a:lnTo>
                <a:lnTo>
                  <a:pt x="4092" y="6628"/>
                </a:lnTo>
                <a:lnTo>
                  <a:pt x="4553" y="6340"/>
                </a:lnTo>
                <a:lnTo>
                  <a:pt x="5533" y="5879"/>
                </a:lnTo>
                <a:close/>
                <a:moveTo>
                  <a:pt x="7608" y="0"/>
                </a:moveTo>
                <a:lnTo>
                  <a:pt x="7377" y="116"/>
                </a:lnTo>
                <a:lnTo>
                  <a:pt x="7089" y="231"/>
                </a:lnTo>
                <a:lnTo>
                  <a:pt x="6858" y="404"/>
                </a:lnTo>
                <a:lnTo>
                  <a:pt x="6686" y="577"/>
                </a:lnTo>
                <a:lnTo>
                  <a:pt x="6455" y="865"/>
                </a:lnTo>
                <a:lnTo>
                  <a:pt x="6109" y="1441"/>
                </a:lnTo>
                <a:lnTo>
                  <a:pt x="5879" y="2075"/>
                </a:lnTo>
                <a:lnTo>
                  <a:pt x="5706" y="2709"/>
                </a:lnTo>
                <a:lnTo>
                  <a:pt x="5648" y="3343"/>
                </a:lnTo>
                <a:lnTo>
                  <a:pt x="5591" y="4726"/>
                </a:lnTo>
                <a:lnTo>
                  <a:pt x="4323" y="5360"/>
                </a:lnTo>
                <a:lnTo>
                  <a:pt x="3689" y="5648"/>
                </a:lnTo>
                <a:lnTo>
                  <a:pt x="3170" y="5994"/>
                </a:lnTo>
                <a:lnTo>
                  <a:pt x="2594" y="6397"/>
                </a:lnTo>
                <a:lnTo>
                  <a:pt x="2075" y="6858"/>
                </a:lnTo>
                <a:lnTo>
                  <a:pt x="1614" y="7377"/>
                </a:lnTo>
                <a:lnTo>
                  <a:pt x="1153" y="7953"/>
                </a:lnTo>
                <a:lnTo>
                  <a:pt x="807" y="8587"/>
                </a:lnTo>
                <a:lnTo>
                  <a:pt x="519" y="9221"/>
                </a:lnTo>
                <a:lnTo>
                  <a:pt x="231" y="9913"/>
                </a:lnTo>
                <a:lnTo>
                  <a:pt x="116" y="10605"/>
                </a:lnTo>
                <a:lnTo>
                  <a:pt x="0" y="11181"/>
                </a:lnTo>
                <a:lnTo>
                  <a:pt x="0" y="11757"/>
                </a:lnTo>
                <a:lnTo>
                  <a:pt x="0" y="12334"/>
                </a:lnTo>
                <a:lnTo>
                  <a:pt x="116" y="12852"/>
                </a:lnTo>
                <a:lnTo>
                  <a:pt x="231" y="13371"/>
                </a:lnTo>
                <a:lnTo>
                  <a:pt x="404" y="13890"/>
                </a:lnTo>
                <a:lnTo>
                  <a:pt x="692" y="14408"/>
                </a:lnTo>
                <a:lnTo>
                  <a:pt x="922" y="14869"/>
                </a:lnTo>
                <a:lnTo>
                  <a:pt x="1268" y="15273"/>
                </a:lnTo>
                <a:lnTo>
                  <a:pt x="1614" y="15676"/>
                </a:lnTo>
                <a:lnTo>
                  <a:pt x="2017" y="16022"/>
                </a:lnTo>
                <a:lnTo>
                  <a:pt x="2478" y="16310"/>
                </a:lnTo>
                <a:lnTo>
                  <a:pt x="2940" y="16598"/>
                </a:lnTo>
                <a:lnTo>
                  <a:pt x="3458" y="16829"/>
                </a:lnTo>
                <a:lnTo>
                  <a:pt x="4035" y="17002"/>
                </a:lnTo>
                <a:lnTo>
                  <a:pt x="4611" y="17175"/>
                </a:lnTo>
                <a:lnTo>
                  <a:pt x="5360" y="17232"/>
                </a:lnTo>
                <a:lnTo>
                  <a:pt x="6167" y="17232"/>
                </a:lnTo>
                <a:lnTo>
                  <a:pt x="6225" y="18154"/>
                </a:lnTo>
                <a:lnTo>
                  <a:pt x="6225" y="19076"/>
                </a:lnTo>
                <a:lnTo>
                  <a:pt x="6225" y="19538"/>
                </a:lnTo>
                <a:lnTo>
                  <a:pt x="6167" y="19999"/>
                </a:lnTo>
                <a:lnTo>
                  <a:pt x="6052" y="20402"/>
                </a:lnTo>
                <a:lnTo>
                  <a:pt x="5879" y="20805"/>
                </a:lnTo>
                <a:lnTo>
                  <a:pt x="5648" y="21151"/>
                </a:lnTo>
                <a:lnTo>
                  <a:pt x="5418" y="21382"/>
                </a:lnTo>
                <a:lnTo>
                  <a:pt x="5187" y="21612"/>
                </a:lnTo>
                <a:lnTo>
                  <a:pt x="4899" y="21728"/>
                </a:lnTo>
                <a:lnTo>
                  <a:pt x="4553" y="21785"/>
                </a:lnTo>
                <a:lnTo>
                  <a:pt x="3919" y="21785"/>
                </a:lnTo>
                <a:lnTo>
                  <a:pt x="3631" y="21670"/>
                </a:lnTo>
                <a:lnTo>
                  <a:pt x="3343" y="21555"/>
                </a:lnTo>
                <a:lnTo>
                  <a:pt x="3055" y="21382"/>
                </a:lnTo>
                <a:lnTo>
                  <a:pt x="2767" y="21151"/>
                </a:lnTo>
                <a:lnTo>
                  <a:pt x="2536" y="20921"/>
                </a:lnTo>
                <a:lnTo>
                  <a:pt x="2306" y="20633"/>
                </a:lnTo>
                <a:lnTo>
                  <a:pt x="2133" y="20344"/>
                </a:lnTo>
                <a:lnTo>
                  <a:pt x="2017" y="20056"/>
                </a:lnTo>
                <a:lnTo>
                  <a:pt x="1902" y="19710"/>
                </a:lnTo>
                <a:lnTo>
                  <a:pt x="1902" y="19307"/>
                </a:lnTo>
                <a:lnTo>
                  <a:pt x="1960" y="18846"/>
                </a:lnTo>
                <a:lnTo>
                  <a:pt x="2133" y="18443"/>
                </a:lnTo>
                <a:lnTo>
                  <a:pt x="2421" y="18097"/>
                </a:lnTo>
                <a:lnTo>
                  <a:pt x="2709" y="17866"/>
                </a:lnTo>
                <a:lnTo>
                  <a:pt x="3055" y="17693"/>
                </a:lnTo>
                <a:lnTo>
                  <a:pt x="3228" y="17636"/>
                </a:lnTo>
                <a:lnTo>
                  <a:pt x="3458" y="17636"/>
                </a:lnTo>
                <a:lnTo>
                  <a:pt x="3631" y="17693"/>
                </a:lnTo>
                <a:lnTo>
                  <a:pt x="3804" y="17809"/>
                </a:lnTo>
                <a:lnTo>
                  <a:pt x="3919" y="17981"/>
                </a:lnTo>
                <a:lnTo>
                  <a:pt x="4035" y="18212"/>
                </a:lnTo>
                <a:lnTo>
                  <a:pt x="4035" y="18500"/>
                </a:lnTo>
                <a:lnTo>
                  <a:pt x="3977" y="18731"/>
                </a:lnTo>
                <a:lnTo>
                  <a:pt x="3804" y="19076"/>
                </a:lnTo>
                <a:lnTo>
                  <a:pt x="3573" y="19365"/>
                </a:lnTo>
                <a:lnTo>
                  <a:pt x="3573" y="19480"/>
                </a:lnTo>
                <a:lnTo>
                  <a:pt x="3516" y="19653"/>
                </a:lnTo>
                <a:lnTo>
                  <a:pt x="3631" y="19941"/>
                </a:lnTo>
                <a:lnTo>
                  <a:pt x="3804" y="20229"/>
                </a:lnTo>
                <a:lnTo>
                  <a:pt x="4035" y="20402"/>
                </a:lnTo>
                <a:lnTo>
                  <a:pt x="4323" y="20460"/>
                </a:lnTo>
                <a:lnTo>
                  <a:pt x="4668" y="20402"/>
                </a:lnTo>
                <a:lnTo>
                  <a:pt x="4957" y="20287"/>
                </a:lnTo>
                <a:lnTo>
                  <a:pt x="5187" y="20114"/>
                </a:lnTo>
                <a:lnTo>
                  <a:pt x="5302" y="19941"/>
                </a:lnTo>
                <a:lnTo>
                  <a:pt x="5418" y="19768"/>
                </a:lnTo>
                <a:lnTo>
                  <a:pt x="5475" y="19365"/>
                </a:lnTo>
                <a:lnTo>
                  <a:pt x="5475" y="19076"/>
                </a:lnTo>
                <a:lnTo>
                  <a:pt x="5475" y="18788"/>
                </a:lnTo>
                <a:lnTo>
                  <a:pt x="5360" y="18558"/>
                </a:lnTo>
                <a:lnTo>
                  <a:pt x="5245" y="18270"/>
                </a:lnTo>
                <a:lnTo>
                  <a:pt x="5072" y="18039"/>
                </a:lnTo>
                <a:lnTo>
                  <a:pt x="4899" y="17809"/>
                </a:lnTo>
                <a:lnTo>
                  <a:pt x="4726" y="17636"/>
                </a:lnTo>
                <a:lnTo>
                  <a:pt x="4496" y="17463"/>
                </a:lnTo>
                <a:lnTo>
                  <a:pt x="4092" y="17290"/>
                </a:lnTo>
                <a:lnTo>
                  <a:pt x="3689" y="17175"/>
                </a:lnTo>
                <a:lnTo>
                  <a:pt x="3285" y="17117"/>
                </a:lnTo>
                <a:lnTo>
                  <a:pt x="2940" y="17175"/>
                </a:lnTo>
                <a:lnTo>
                  <a:pt x="2594" y="17290"/>
                </a:lnTo>
                <a:lnTo>
                  <a:pt x="2306" y="17463"/>
                </a:lnTo>
                <a:lnTo>
                  <a:pt x="2017" y="17636"/>
                </a:lnTo>
                <a:lnTo>
                  <a:pt x="1845" y="17924"/>
                </a:lnTo>
                <a:lnTo>
                  <a:pt x="1614" y="18212"/>
                </a:lnTo>
                <a:lnTo>
                  <a:pt x="1499" y="18558"/>
                </a:lnTo>
                <a:lnTo>
                  <a:pt x="1383" y="18904"/>
                </a:lnTo>
                <a:lnTo>
                  <a:pt x="1326" y="19307"/>
                </a:lnTo>
                <a:lnTo>
                  <a:pt x="1326" y="19710"/>
                </a:lnTo>
                <a:lnTo>
                  <a:pt x="1326" y="20056"/>
                </a:lnTo>
                <a:lnTo>
                  <a:pt x="1441" y="20460"/>
                </a:lnTo>
                <a:lnTo>
                  <a:pt x="1614" y="20863"/>
                </a:lnTo>
                <a:lnTo>
                  <a:pt x="1902" y="21324"/>
                </a:lnTo>
                <a:lnTo>
                  <a:pt x="2190" y="21728"/>
                </a:lnTo>
                <a:lnTo>
                  <a:pt x="2594" y="22073"/>
                </a:lnTo>
                <a:lnTo>
                  <a:pt x="2997" y="22304"/>
                </a:lnTo>
                <a:lnTo>
                  <a:pt x="3401" y="22419"/>
                </a:lnTo>
                <a:lnTo>
                  <a:pt x="3862" y="22534"/>
                </a:lnTo>
                <a:lnTo>
                  <a:pt x="4265" y="22534"/>
                </a:lnTo>
                <a:lnTo>
                  <a:pt x="4726" y="22419"/>
                </a:lnTo>
                <a:lnTo>
                  <a:pt x="5130" y="22304"/>
                </a:lnTo>
                <a:lnTo>
                  <a:pt x="5533" y="22131"/>
                </a:lnTo>
                <a:lnTo>
                  <a:pt x="5879" y="21843"/>
                </a:lnTo>
                <a:lnTo>
                  <a:pt x="6225" y="21555"/>
                </a:lnTo>
                <a:lnTo>
                  <a:pt x="6513" y="21151"/>
                </a:lnTo>
                <a:lnTo>
                  <a:pt x="6743" y="20748"/>
                </a:lnTo>
                <a:lnTo>
                  <a:pt x="6916" y="20229"/>
                </a:lnTo>
                <a:lnTo>
                  <a:pt x="6974" y="19710"/>
                </a:lnTo>
                <a:lnTo>
                  <a:pt x="7089" y="18385"/>
                </a:lnTo>
                <a:lnTo>
                  <a:pt x="7147" y="17002"/>
                </a:lnTo>
                <a:lnTo>
                  <a:pt x="7723" y="16829"/>
                </a:lnTo>
                <a:lnTo>
                  <a:pt x="8242" y="16541"/>
                </a:lnTo>
                <a:lnTo>
                  <a:pt x="8818" y="16252"/>
                </a:lnTo>
                <a:lnTo>
                  <a:pt x="9337" y="15907"/>
                </a:lnTo>
                <a:lnTo>
                  <a:pt x="9798" y="15561"/>
                </a:lnTo>
                <a:lnTo>
                  <a:pt x="10201" y="15100"/>
                </a:lnTo>
                <a:lnTo>
                  <a:pt x="10605" y="14639"/>
                </a:lnTo>
                <a:lnTo>
                  <a:pt x="10893" y="14178"/>
                </a:lnTo>
                <a:lnTo>
                  <a:pt x="11181" y="13659"/>
                </a:lnTo>
                <a:lnTo>
                  <a:pt x="11354" y="13140"/>
                </a:lnTo>
                <a:lnTo>
                  <a:pt x="11469" y="12622"/>
                </a:lnTo>
                <a:lnTo>
                  <a:pt x="11469" y="12045"/>
                </a:lnTo>
                <a:lnTo>
                  <a:pt x="11354" y="11527"/>
                </a:lnTo>
                <a:lnTo>
                  <a:pt x="11181" y="10950"/>
                </a:lnTo>
                <a:lnTo>
                  <a:pt x="10893" y="10374"/>
                </a:lnTo>
                <a:lnTo>
                  <a:pt x="10489" y="9798"/>
                </a:lnTo>
                <a:lnTo>
                  <a:pt x="10086" y="9452"/>
                </a:lnTo>
                <a:lnTo>
                  <a:pt x="9682" y="9164"/>
                </a:lnTo>
                <a:lnTo>
                  <a:pt x="9279" y="8933"/>
                </a:lnTo>
                <a:lnTo>
                  <a:pt x="8760" y="8760"/>
                </a:lnTo>
                <a:lnTo>
                  <a:pt x="8299" y="8645"/>
                </a:lnTo>
                <a:lnTo>
                  <a:pt x="7781" y="8587"/>
                </a:lnTo>
                <a:lnTo>
                  <a:pt x="7262" y="8530"/>
                </a:lnTo>
                <a:lnTo>
                  <a:pt x="6743" y="8587"/>
                </a:lnTo>
                <a:lnTo>
                  <a:pt x="6570" y="5360"/>
                </a:lnTo>
                <a:lnTo>
                  <a:pt x="7781" y="4380"/>
                </a:lnTo>
                <a:lnTo>
                  <a:pt x="8184" y="3919"/>
                </a:lnTo>
                <a:lnTo>
                  <a:pt x="8587" y="3401"/>
                </a:lnTo>
                <a:lnTo>
                  <a:pt x="8876" y="2824"/>
                </a:lnTo>
                <a:lnTo>
                  <a:pt x="9106" y="2190"/>
                </a:lnTo>
                <a:lnTo>
                  <a:pt x="9221" y="1614"/>
                </a:lnTo>
                <a:lnTo>
                  <a:pt x="9221" y="1326"/>
                </a:lnTo>
                <a:lnTo>
                  <a:pt x="9164" y="1038"/>
                </a:lnTo>
                <a:lnTo>
                  <a:pt x="9106" y="807"/>
                </a:lnTo>
                <a:lnTo>
                  <a:pt x="8933" y="577"/>
                </a:lnTo>
                <a:lnTo>
                  <a:pt x="8760" y="404"/>
                </a:lnTo>
                <a:lnTo>
                  <a:pt x="8530" y="231"/>
                </a:lnTo>
                <a:lnTo>
                  <a:pt x="8184" y="58"/>
                </a:lnTo>
                <a:lnTo>
                  <a:pt x="7896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001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D7 Nhacdem UocMoXanh BQ2 1 lan">
            <a:hlinkClick r:id="" action="ppaction://media"/>
            <a:extLst>
              <a:ext uri="{FF2B5EF4-FFF2-40B4-BE49-F238E27FC236}">
                <a16:creationId xmlns="" xmlns:a16="http://schemas.microsoft.com/office/drawing/2014/main" id="{548E20E3-3B73-4FF4-84DA-0CC1D0C49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8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GoDem UocMoXanh BQ2 1 lan">
            <a:hlinkClick r:id="" action="ppaction://media"/>
            <a:extLst>
              <a:ext uri="{FF2B5EF4-FFF2-40B4-BE49-F238E27FC236}">
                <a16:creationId xmlns="" xmlns:a16="http://schemas.microsoft.com/office/drawing/2014/main" id="{F80C0CDD-23AF-4907-B1B1-6BF715D6D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43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BD9AF3-0B43-48E6-939F-7FF7CE1E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44" y="1"/>
            <a:ext cx="9303026" cy="691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09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508" y="1531600"/>
            <a:ext cx="4000528" cy="1809763"/>
          </a:xfrm>
          <a:prstGeom prst="rect">
            <a:avLst/>
          </a:prstGeom>
        </p:spPr>
      </p:pic>
      <p:pic>
        <p:nvPicPr>
          <p:cNvPr id="21" name="图片 20" descr="未标题-1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3466" y="3281789"/>
            <a:ext cx="3748210" cy="1714512"/>
          </a:xfrm>
          <a:prstGeom prst="rect">
            <a:avLst/>
          </a:prstGeom>
        </p:spPr>
      </p:pic>
      <p:pic>
        <p:nvPicPr>
          <p:cNvPr id="22" name="图片 21" descr="未标题-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452" y="4936744"/>
            <a:ext cx="3753740" cy="1714489"/>
          </a:xfrm>
          <a:prstGeom prst="rect">
            <a:avLst/>
          </a:prstGeom>
        </p:spPr>
      </p:pic>
      <p:pic>
        <p:nvPicPr>
          <p:cNvPr id="23" name="图片 22" descr="未标题-1.pn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47" y="4139047"/>
            <a:ext cx="1285884" cy="1714512"/>
          </a:xfrm>
          <a:prstGeom prst="rect">
            <a:avLst/>
          </a:prstGeom>
        </p:spPr>
      </p:pic>
      <p:pic>
        <p:nvPicPr>
          <p:cNvPr id="24" name="图片 23" descr="未标题-1.pn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4021">
            <a:off x="4488218" y="1843874"/>
            <a:ext cx="1485672" cy="1980897"/>
          </a:xfrm>
          <a:prstGeom prst="rect">
            <a:avLst/>
          </a:prstGeom>
        </p:spPr>
      </p:pic>
      <p:pic>
        <p:nvPicPr>
          <p:cNvPr id="25" name="图片 24" descr="未标题-1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181891" y="865722"/>
            <a:ext cx="1462239" cy="18681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7524" y="1989458"/>
            <a:ext cx="2708276" cy="545189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altLang="zh-CN" sz="1500" b="1" dirty="0" smtClean="0"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ĐỌC THÀNH THẠO </a:t>
            </a:r>
          </a:p>
          <a:p>
            <a:pPr algn="ctr"/>
            <a:r>
              <a:rPr lang="en-US" altLang="zh-CN" sz="1500" b="1" dirty="0" smtClean="0"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BÀI ĐỌC NHẠC SỐ 7</a:t>
            </a:r>
            <a:endParaRPr lang="zh-CN" altLang="en-US" sz="1500" b="1" dirty="0"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045249" y="3723303"/>
            <a:ext cx="2772704" cy="314356"/>
          </a:xfrm>
          <a:prstGeom prst="rect">
            <a:avLst/>
          </a:prstGeom>
        </p:spPr>
        <p:txBody>
          <a:bodyPr wrap="square" lIns="82716" tIns="41358" rIns="82716" bIns="41358">
            <a:spAutoFit/>
          </a:bodyPr>
          <a:lstStyle/>
          <a:p>
            <a:pPr lvl="0" algn="ctr"/>
            <a:r>
              <a:rPr lang="en-US" altLang="zh-CN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ÔN TẬP BÀI HÒA TẤU</a:t>
            </a:r>
            <a:endParaRPr lang="zh-CN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88889" y="5213745"/>
            <a:ext cx="2662559" cy="729855"/>
          </a:xfrm>
          <a:prstGeom prst="rect">
            <a:avLst/>
          </a:prstGeom>
        </p:spPr>
        <p:txBody>
          <a:bodyPr wrap="square" lIns="82716" tIns="41358" rIns="82716" bIns="41358">
            <a:spAutoFit/>
          </a:bodyPr>
          <a:lstStyle/>
          <a:p>
            <a:pPr lvl="0" algn="ctr"/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HỌC THUỘC BÀI HÁT</a:t>
            </a:r>
          </a:p>
          <a:p>
            <a:pPr lvl="0" algn="ctr"/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ƯỚC MƠ 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XANH KẾT HỢP GÕ ĐỆM</a:t>
            </a:r>
            <a:endParaRPr lang="zh-CN" altLang="en-US" sz="1400" b="1" dirty="0">
              <a:solidFill>
                <a:prstClr val="black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2515" y="1979561"/>
            <a:ext cx="2316583" cy="42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2843" y="691820"/>
            <a:ext cx="8218904" cy="699077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Yeseva One" panose="00000500000000000000"/>
              </a:rPr>
              <a:t>DẶN DÒ, NHẮC NHỞ</a:t>
            </a:r>
          </a:p>
        </p:txBody>
      </p:sp>
    </p:spTree>
    <p:extLst>
      <p:ext uri="{BB962C8B-B14F-4D97-AF65-F5344CB8AC3E}">
        <p14:creationId xmlns:p14="http://schemas.microsoft.com/office/powerpoint/2010/main" val="7793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000">
        <p14:flip dir="r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46459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46459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35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35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44883 -2.22222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35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268029" y="-159253"/>
            <a:ext cx="8822284" cy="67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7" descr="C:\Users\Thinkpad\Desktop\学校\1_0008_图层-8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96" y="2"/>
            <a:ext cx="1056506" cy="1268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44950"/>
            <a:ext cx="1370025" cy="281305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6321962" y="6272213"/>
            <a:ext cx="2800351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526" y="2253929"/>
            <a:ext cx="7089975" cy="1268464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Yeseva One" panose="00000500000000000000"/>
              </a:rPr>
              <a:t>CHỦ ĐỀ </a:t>
            </a:r>
            <a:r>
              <a:rPr lang="en-US" sz="2800" b="1" dirty="0" smtClean="0">
                <a:solidFill>
                  <a:schemeClr val="bg1"/>
                </a:solidFill>
                <a:latin typeface="Yeseva One" panose="00000500000000000000"/>
              </a:rPr>
              <a:t>7: </a:t>
            </a:r>
            <a:endParaRPr lang="en-US" sz="2800" b="1" dirty="0">
              <a:solidFill>
                <a:schemeClr val="bg1"/>
              </a:solidFill>
              <a:latin typeface="Yeseva One" panose="00000500000000000000"/>
            </a:endParaRPr>
          </a:p>
          <a:p>
            <a:pPr algn="ctr"/>
            <a:r>
              <a:rPr lang="en-US" sz="4900" b="1" dirty="0" smtClean="0">
                <a:solidFill>
                  <a:schemeClr val="bg1"/>
                </a:solidFill>
                <a:latin typeface="Sitka Small Semibold" pitchFamily="2" charset="0"/>
              </a:rPr>
              <a:t>   HÒA BÌNH</a:t>
            </a:r>
            <a:endParaRPr lang="en-US" sz="4900" b="1" dirty="0">
              <a:solidFill>
                <a:schemeClr val="bg1"/>
              </a:solidFill>
              <a:latin typeface="Sitka Small Semibol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3276600"/>
            <a:ext cx="7352749" cy="2653458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r>
              <a:rPr lang="en-US" sz="3200" b="1" u="sng" dirty="0">
                <a:latin typeface="Sitka Text Semibold" pitchFamily="2" charset="0"/>
                <a:ea typeface="Tahoma" pitchFamily="34" charset="0"/>
                <a:cs typeface="Tahoma" pitchFamily="34" charset="0"/>
              </a:rPr>
              <a:t>Tiết </a:t>
            </a:r>
            <a:r>
              <a:rPr lang="en-US" sz="3200" b="1" u="sng" dirty="0" smtClean="0">
                <a:latin typeface="Sitka Text Semibold" pitchFamily="2" charset="0"/>
                <a:ea typeface="Tahoma" pitchFamily="34" charset="0"/>
                <a:cs typeface="Tahoma" pitchFamily="34" charset="0"/>
              </a:rPr>
              <a:t>31</a:t>
            </a:r>
            <a:r>
              <a:rPr lang="en-US" sz="3200" b="1" dirty="0" smtClean="0">
                <a:latin typeface="Sitka Text Semibold" pitchFamily="2" charset="0"/>
                <a:ea typeface="Tahoma" pitchFamily="34" charset="0"/>
                <a:cs typeface="Tahoma" pitchFamily="34" charset="0"/>
              </a:rPr>
              <a:t>:</a:t>
            </a:r>
            <a:endParaRPr lang="en-US" sz="3200" b="1" dirty="0">
              <a:latin typeface="Sitka Text Semibold" pitchFamily="2" charset="0"/>
              <a:ea typeface="Tahoma" pitchFamily="34" charset="0"/>
              <a:cs typeface="Tahoma" pitchFamily="34" charset="0"/>
            </a:endParaRPr>
          </a:p>
          <a:p>
            <a:pPr marL="413652" indent="-413652" algn="just">
              <a:lnSpc>
                <a:spcPct val="150000"/>
              </a:lnSpc>
              <a:buFontTx/>
              <a:buChar char="-"/>
            </a:pPr>
            <a:r>
              <a:rPr lang="en-US" sz="3000" b="1" dirty="0" smtClean="0">
                <a:latin typeface="Sitka Text Semibold" pitchFamily="2" charset="0"/>
                <a:ea typeface="Tahoma" pitchFamily="34" charset="0"/>
                <a:cs typeface="Tahoma" pitchFamily="34" charset="0"/>
              </a:rPr>
              <a:t>Ôn tập: Bài đọc nhạc số 7</a:t>
            </a:r>
          </a:p>
          <a:p>
            <a:pPr marL="413652" indent="-413652" algn="just">
              <a:lnSpc>
                <a:spcPct val="150000"/>
              </a:lnSpc>
              <a:buFontTx/>
              <a:buChar char="-"/>
            </a:pPr>
            <a:r>
              <a:rPr lang="en-US" sz="3000" b="1" dirty="0" smtClean="0">
                <a:latin typeface="Sitka Text Semibold" pitchFamily="2" charset="0"/>
                <a:ea typeface="Tahoma" pitchFamily="34" charset="0"/>
                <a:cs typeface="Tahoma" pitchFamily="34" charset="0"/>
              </a:rPr>
              <a:t>Ôn tập bài hòa tấu và bài tập tiết tấu</a:t>
            </a:r>
            <a:endParaRPr lang="en-US" sz="3000" b="1" dirty="0">
              <a:latin typeface="Sitka Text Semibold" pitchFamily="2" charset="0"/>
              <a:ea typeface="Tahoma" pitchFamily="34" charset="0"/>
              <a:cs typeface="Tahoma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b="1" dirty="0" smtClean="0">
                <a:latin typeface="Sitka Text Semibold" pitchFamily="2" charset="0"/>
                <a:ea typeface="Tahoma" pitchFamily="34" charset="0"/>
                <a:cs typeface="Tahoma" pitchFamily="34" charset="0"/>
              </a:rPr>
              <a:t>Ôn tập bài hát: “Ước mơ xanh”</a:t>
            </a:r>
          </a:p>
        </p:txBody>
      </p:sp>
      <p:grpSp>
        <p:nvGrpSpPr>
          <p:cNvPr id="19" name="Google Shape;1501;p72"/>
          <p:cNvGrpSpPr/>
          <p:nvPr/>
        </p:nvGrpSpPr>
        <p:grpSpPr>
          <a:xfrm>
            <a:off x="1096480" y="988179"/>
            <a:ext cx="6927875" cy="683642"/>
            <a:chOff x="1395950" y="4956725"/>
            <a:chExt cx="4828100" cy="432275"/>
          </a:xfrm>
        </p:grpSpPr>
        <p:sp>
          <p:nvSpPr>
            <p:cNvPr id="20" name="Google Shape;1502;p72"/>
            <p:cNvSpPr/>
            <p:nvPr/>
          </p:nvSpPr>
          <p:spPr>
            <a:xfrm>
              <a:off x="1395950" y="53817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8"/>
                  </a:lnTo>
                  <a:lnTo>
                    <a:pt x="193124" y="288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Google Shape;1503;p72"/>
            <p:cNvSpPr/>
            <p:nvPr/>
          </p:nvSpPr>
          <p:spPr>
            <a:xfrm>
              <a:off x="1395950" y="5275150"/>
              <a:ext cx="4828100" cy="8675"/>
            </a:xfrm>
            <a:custGeom>
              <a:avLst/>
              <a:gdLst/>
              <a:ahLst/>
              <a:cxnLst/>
              <a:rect l="l" t="t" r="r" b="b"/>
              <a:pathLst>
                <a:path w="193124" h="347" extrusionOk="0">
                  <a:moveTo>
                    <a:pt x="0" y="1"/>
                  </a:moveTo>
                  <a:lnTo>
                    <a:pt x="0" y="346"/>
                  </a:lnTo>
                  <a:lnTo>
                    <a:pt x="193124" y="346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Google Shape;1504;p72"/>
            <p:cNvSpPr/>
            <p:nvPr/>
          </p:nvSpPr>
          <p:spPr>
            <a:xfrm>
              <a:off x="1395950" y="516997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0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0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Google Shape;1505;p72"/>
            <p:cNvSpPr/>
            <p:nvPr/>
          </p:nvSpPr>
          <p:spPr>
            <a:xfrm>
              <a:off x="1395950" y="5063350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Google Shape;1506;p72"/>
            <p:cNvSpPr/>
            <p:nvPr/>
          </p:nvSpPr>
          <p:spPr>
            <a:xfrm>
              <a:off x="1395950" y="4956725"/>
              <a:ext cx="4828100" cy="7225"/>
            </a:xfrm>
            <a:custGeom>
              <a:avLst/>
              <a:gdLst/>
              <a:ahLst/>
              <a:cxnLst/>
              <a:rect l="l" t="t" r="r" b="b"/>
              <a:pathLst>
                <a:path w="193124" h="289" extrusionOk="0">
                  <a:moveTo>
                    <a:pt x="0" y="1"/>
                  </a:moveTo>
                  <a:lnTo>
                    <a:pt x="0" y="289"/>
                  </a:lnTo>
                  <a:lnTo>
                    <a:pt x="193124" y="289"/>
                  </a:lnTo>
                  <a:lnTo>
                    <a:pt x="193124" y="1"/>
                  </a:lnTo>
                  <a:close/>
                </a:path>
              </a:pathLst>
            </a:custGeom>
            <a:solidFill>
              <a:srgbClr val="41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25" name="Google Shape;1616;p72"/>
          <p:cNvSpPr/>
          <p:nvPr/>
        </p:nvSpPr>
        <p:spPr>
          <a:xfrm>
            <a:off x="3975412" y="995571"/>
            <a:ext cx="413505" cy="672254"/>
          </a:xfrm>
          <a:custGeom>
            <a:avLst/>
            <a:gdLst/>
            <a:ahLst/>
            <a:cxnLst/>
            <a:rect l="l" t="t" r="r" b="b"/>
            <a:pathLst>
              <a:path w="11527" h="17003" extrusionOk="0">
                <a:moveTo>
                  <a:pt x="5764" y="1"/>
                </a:moveTo>
                <a:lnTo>
                  <a:pt x="5764" y="13199"/>
                </a:lnTo>
                <a:lnTo>
                  <a:pt x="5533" y="13026"/>
                </a:lnTo>
                <a:lnTo>
                  <a:pt x="5245" y="12911"/>
                </a:lnTo>
                <a:lnTo>
                  <a:pt x="4611" y="12795"/>
                </a:lnTo>
                <a:lnTo>
                  <a:pt x="3920" y="12738"/>
                </a:lnTo>
                <a:lnTo>
                  <a:pt x="3170" y="12853"/>
                </a:lnTo>
                <a:lnTo>
                  <a:pt x="2536" y="13026"/>
                </a:lnTo>
                <a:lnTo>
                  <a:pt x="1902" y="13256"/>
                </a:lnTo>
                <a:lnTo>
                  <a:pt x="1384" y="13544"/>
                </a:lnTo>
                <a:lnTo>
                  <a:pt x="923" y="13890"/>
                </a:lnTo>
                <a:lnTo>
                  <a:pt x="519" y="14236"/>
                </a:lnTo>
                <a:lnTo>
                  <a:pt x="231" y="14639"/>
                </a:lnTo>
                <a:lnTo>
                  <a:pt x="58" y="15101"/>
                </a:lnTo>
                <a:lnTo>
                  <a:pt x="1" y="15504"/>
                </a:lnTo>
                <a:lnTo>
                  <a:pt x="58" y="15907"/>
                </a:lnTo>
                <a:lnTo>
                  <a:pt x="231" y="16253"/>
                </a:lnTo>
                <a:lnTo>
                  <a:pt x="519" y="16541"/>
                </a:lnTo>
                <a:lnTo>
                  <a:pt x="923" y="16772"/>
                </a:lnTo>
                <a:lnTo>
                  <a:pt x="1384" y="16945"/>
                </a:lnTo>
                <a:lnTo>
                  <a:pt x="1902" y="17002"/>
                </a:lnTo>
                <a:lnTo>
                  <a:pt x="2536" y="17002"/>
                </a:lnTo>
                <a:lnTo>
                  <a:pt x="3170" y="16945"/>
                </a:lnTo>
                <a:lnTo>
                  <a:pt x="3804" y="16772"/>
                </a:lnTo>
                <a:lnTo>
                  <a:pt x="4381" y="16541"/>
                </a:lnTo>
                <a:lnTo>
                  <a:pt x="4957" y="16253"/>
                </a:lnTo>
                <a:lnTo>
                  <a:pt x="5418" y="15907"/>
                </a:lnTo>
                <a:lnTo>
                  <a:pt x="5821" y="15504"/>
                </a:lnTo>
                <a:lnTo>
                  <a:pt x="6110" y="15101"/>
                </a:lnTo>
                <a:lnTo>
                  <a:pt x="6282" y="14697"/>
                </a:lnTo>
                <a:lnTo>
                  <a:pt x="6340" y="14236"/>
                </a:lnTo>
                <a:lnTo>
                  <a:pt x="6340" y="5418"/>
                </a:lnTo>
                <a:lnTo>
                  <a:pt x="7032" y="5707"/>
                </a:lnTo>
                <a:lnTo>
                  <a:pt x="7608" y="5879"/>
                </a:lnTo>
                <a:lnTo>
                  <a:pt x="8242" y="5995"/>
                </a:lnTo>
                <a:lnTo>
                  <a:pt x="8876" y="6168"/>
                </a:lnTo>
                <a:lnTo>
                  <a:pt x="9567" y="6340"/>
                </a:lnTo>
                <a:lnTo>
                  <a:pt x="10201" y="6571"/>
                </a:lnTo>
                <a:lnTo>
                  <a:pt x="10490" y="6686"/>
                </a:lnTo>
                <a:lnTo>
                  <a:pt x="10720" y="6859"/>
                </a:lnTo>
                <a:lnTo>
                  <a:pt x="10951" y="7090"/>
                </a:lnTo>
                <a:lnTo>
                  <a:pt x="11181" y="7320"/>
                </a:lnTo>
                <a:lnTo>
                  <a:pt x="11296" y="7608"/>
                </a:lnTo>
                <a:lnTo>
                  <a:pt x="11469" y="7897"/>
                </a:lnTo>
                <a:lnTo>
                  <a:pt x="11469" y="7551"/>
                </a:lnTo>
                <a:lnTo>
                  <a:pt x="11527" y="7090"/>
                </a:lnTo>
                <a:lnTo>
                  <a:pt x="11469" y="6571"/>
                </a:lnTo>
                <a:lnTo>
                  <a:pt x="11354" y="5995"/>
                </a:lnTo>
                <a:lnTo>
                  <a:pt x="11123" y="5418"/>
                </a:lnTo>
                <a:lnTo>
                  <a:pt x="10951" y="5130"/>
                </a:lnTo>
                <a:lnTo>
                  <a:pt x="10778" y="4842"/>
                </a:lnTo>
                <a:lnTo>
                  <a:pt x="10490" y="4554"/>
                </a:lnTo>
                <a:lnTo>
                  <a:pt x="10201" y="4323"/>
                </a:lnTo>
                <a:lnTo>
                  <a:pt x="8876" y="3228"/>
                </a:lnTo>
                <a:lnTo>
                  <a:pt x="7550" y="2076"/>
                </a:lnTo>
                <a:lnTo>
                  <a:pt x="6455" y="923"/>
                </a:lnTo>
                <a:lnTo>
                  <a:pt x="6052" y="462"/>
                </a:lnTo>
                <a:lnTo>
                  <a:pt x="576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6" name="Google Shape;1617;p72"/>
          <p:cNvSpPr/>
          <p:nvPr/>
        </p:nvSpPr>
        <p:spPr>
          <a:xfrm>
            <a:off x="3489140" y="988141"/>
            <a:ext cx="415585" cy="672254"/>
          </a:xfrm>
          <a:custGeom>
            <a:avLst/>
            <a:gdLst/>
            <a:ahLst/>
            <a:cxnLst/>
            <a:rect l="l" t="t" r="r" b="b"/>
            <a:pathLst>
              <a:path w="11585" h="17003" extrusionOk="0">
                <a:moveTo>
                  <a:pt x="5821" y="1"/>
                </a:moveTo>
                <a:lnTo>
                  <a:pt x="5821" y="13199"/>
                </a:lnTo>
                <a:lnTo>
                  <a:pt x="5591" y="13026"/>
                </a:lnTo>
                <a:lnTo>
                  <a:pt x="5303" y="12911"/>
                </a:lnTo>
                <a:lnTo>
                  <a:pt x="4669" y="12795"/>
                </a:lnTo>
                <a:lnTo>
                  <a:pt x="3977" y="12738"/>
                </a:lnTo>
                <a:lnTo>
                  <a:pt x="3228" y="12853"/>
                </a:lnTo>
                <a:lnTo>
                  <a:pt x="2594" y="13026"/>
                </a:lnTo>
                <a:lnTo>
                  <a:pt x="1960" y="13256"/>
                </a:lnTo>
                <a:lnTo>
                  <a:pt x="1441" y="13544"/>
                </a:lnTo>
                <a:lnTo>
                  <a:pt x="980" y="13890"/>
                </a:lnTo>
                <a:lnTo>
                  <a:pt x="577" y="14236"/>
                </a:lnTo>
                <a:lnTo>
                  <a:pt x="289" y="14639"/>
                </a:lnTo>
                <a:lnTo>
                  <a:pt x="116" y="15101"/>
                </a:lnTo>
                <a:lnTo>
                  <a:pt x="1" y="15504"/>
                </a:lnTo>
                <a:lnTo>
                  <a:pt x="116" y="15907"/>
                </a:lnTo>
                <a:lnTo>
                  <a:pt x="289" y="16253"/>
                </a:lnTo>
                <a:lnTo>
                  <a:pt x="577" y="16541"/>
                </a:lnTo>
                <a:lnTo>
                  <a:pt x="980" y="16772"/>
                </a:lnTo>
                <a:lnTo>
                  <a:pt x="1441" y="16945"/>
                </a:lnTo>
                <a:lnTo>
                  <a:pt x="1960" y="17002"/>
                </a:lnTo>
                <a:lnTo>
                  <a:pt x="2594" y="17002"/>
                </a:lnTo>
                <a:lnTo>
                  <a:pt x="3228" y="16945"/>
                </a:lnTo>
                <a:lnTo>
                  <a:pt x="3862" y="16772"/>
                </a:lnTo>
                <a:lnTo>
                  <a:pt x="4438" y="16541"/>
                </a:lnTo>
                <a:lnTo>
                  <a:pt x="5014" y="16253"/>
                </a:lnTo>
                <a:lnTo>
                  <a:pt x="5476" y="15907"/>
                </a:lnTo>
                <a:lnTo>
                  <a:pt x="5879" y="15504"/>
                </a:lnTo>
                <a:lnTo>
                  <a:pt x="6167" y="15101"/>
                </a:lnTo>
                <a:lnTo>
                  <a:pt x="6340" y="14697"/>
                </a:lnTo>
                <a:lnTo>
                  <a:pt x="6398" y="14236"/>
                </a:lnTo>
                <a:lnTo>
                  <a:pt x="6398" y="6225"/>
                </a:lnTo>
                <a:lnTo>
                  <a:pt x="7089" y="6571"/>
                </a:lnTo>
                <a:lnTo>
                  <a:pt x="7781" y="6917"/>
                </a:lnTo>
                <a:lnTo>
                  <a:pt x="8472" y="7263"/>
                </a:lnTo>
                <a:lnTo>
                  <a:pt x="9106" y="7608"/>
                </a:lnTo>
                <a:lnTo>
                  <a:pt x="9740" y="7954"/>
                </a:lnTo>
                <a:lnTo>
                  <a:pt x="10317" y="8415"/>
                </a:lnTo>
                <a:lnTo>
                  <a:pt x="10605" y="8703"/>
                </a:lnTo>
                <a:lnTo>
                  <a:pt x="10835" y="8992"/>
                </a:lnTo>
                <a:lnTo>
                  <a:pt x="11008" y="9337"/>
                </a:lnTo>
                <a:lnTo>
                  <a:pt x="11239" y="9741"/>
                </a:lnTo>
                <a:lnTo>
                  <a:pt x="11354" y="10144"/>
                </a:lnTo>
                <a:lnTo>
                  <a:pt x="11469" y="10663"/>
                </a:lnTo>
                <a:lnTo>
                  <a:pt x="11527" y="10259"/>
                </a:lnTo>
                <a:lnTo>
                  <a:pt x="11585" y="9856"/>
                </a:lnTo>
                <a:lnTo>
                  <a:pt x="11527" y="9337"/>
                </a:lnTo>
                <a:lnTo>
                  <a:pt x="11412" y="8761"/>
                </a:lnTo>
                <a:lnTo>
                  <a:pt x="11181" y="8127"/>
                </a:lnTo>
                <a:lnTo>
                  <a:pt x="11008" y="7839"/>
                </a:lnTo>
                <a:lnTo>
                  <a:pt x="10835" y="7551"/>
                </a:lnTo>
                <a:lnTo>
                  <a:pt x="10547" y="7263"/>
                </a:lnTo>
                <a:lnTo>
                  <a:pt x="10259" y="7032"/>
                </a:lnTo>
                <a:lnTo>
                  <a:pt x="9222" y="6225"/>
                </a:lnTo>
                <a:lnTo>
                  <a:pt x="8184" y="5303"/>
                </a:lnTo>
                <a:lnTo>
                  <a:pt x="7205" y="4381"/>
                </a:lnTo>
                <a:lnTo>
                  <a:pt x="6398" y="3516"/>
                </a:lnTo>
                <a:lnTo>
                  <a:pt x="6398" y="3516"/>
                </a:lnTo>
                <a:lnTo>
                  <a:pt x="7089" y="3805"/>
                </a:lnTo>
                <a:lnTo>
                  <a:pt x="7781" y="4208"/>
                </a:lnTo>
                <a:lnTo>
                  <a:pt x="8472" y="4554"/>
                </a:lnTo>
                <a:lnTo>
                  <a:pt x="9106" y="4842"/>
                </a:lnTo>
                <a:lnTo>
                  <a:pt x="9740" y="5245"/>
                </a:lnTo>
                <a:lnTo>
                  <a:pt x="10317" y="5707"/>
                </a:lnTo>
                <a:lnTo>
                  <a:pt x="10605" y="5995"/>
                </a:lnTo>
                <a:lnTo>
                  <a:pt x="10835" y="6283"/>
                </a:lnTo>
                <a:lnTo>
                  <a:pt x="11008" y="6629"/>
                </a:lnTo>
                <a:lnTo>
                  <a:pt x="11239" y="7032"/>
                </a:lnTo>
                <a:lnTo>
                  <a:pt x="11354" y="7435"/>
                </a:lnTo>
                <a:lnTo>
                  <a:pt x="11469" y="7897"/>
                </a:lnTo>
                <a:lnTo>
                  <a:pt x="11527" y="7551"/>
                </a:lnTo>
                <a:lnTo>
                  <a:pt x="11585" y="7090"/>
                </a:lnTo>
                <a:lnTo>
                  <a:pt x="11527" y="6571"/>
                </a:lnTo>
                <a:lnTo>
                  <a:pt x="11412" y="5995"/>
                </a:lnTo>
                <a:lnTo>
                  <a:pt x="11181" y="5418"/>
                </a:lnTo>
                <a:lnTo>
                  <a:pt x="11008" y="5130"/>
                </a:lnTo>
                <a:lnTo>
                  <a:pt x="10835" y="4842"/>
                </a:lnTo>
                <a:lnTo>
                  <a:pt x="10547" y="4554"/>
                </a:lnTo>
                <a:lnTo>
                  <a:pt x="10259" y="4323"/>
                </a:lnTo>
                <a:lnTo>
                  <a:pt x="8933" y="3228"/>
                </a:lnTo>
                <a:lnTo>
                  <a:pt x="7608" y="2076"/>
                </a:lnTo>
                <a:lnTo>
                  <a:pt x="6513" y="923"/>
                </a:lnTo>
                <a:lnTo>
                  <a:pt x="6109" y="462"/>
                </a:lnTo>
                <a:lnTo>
                  <a:pt x="5821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7" name="Google Shape;1618;p72"/>
          <p:cNvSpPr/>
          <p:nvPr/>
        </p:nvSpPr>
        <p:spPr>
          <a:xfrm>
            <a:off x="4553837" y="1020659"/>
            <a:ext cx="229512" cy="651733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5764" y="1"/>
                </a:moveTo>
                <a:lnTo>
                  <a:pt x="5764" y="12680"/>
                </a:lnTo>
                <a:lnTo>
                  <a:pt x="5533" y="12507"/>
                </a:lnTo>
                <a:lnTo>
                  <a:pt x="5303" y="12392"/>
                </a:lnTo>
                <a:lnTo>
                  <a:pt x="4669" y="12276"/>
                </a:lnTo>
                <a:lnTo>
                  <a:pt x="3977" y="12219"/>
                </a:lnTo>
                <a:lnTo>
                  <a:pt x="3171" y="12334"/>
                </a:lnTo>
                <a:lnTo>
                  <a:pt x="2537" y="12507"/>
                </a:lnTo>
                <a:lnTo>
                  <a:pt x="1960" y="12737"/>
                </a:lnTo>
                <a:lnTo>
                  <a:pt x="1442" y="13025"/>
                </a:lnTo>
                <a:lnTo>
                  <a:pt x="923" y="13371"/>
                </a:lnTo>
                <a:lnTo>
                  <a:pt x="577" y="13717"/>
                </a:lnTo>
                <a:lnTo>
                  <a:pt x="231" y="14120"/>
                </a:lnTo>
                <a:lnTo>
                  <a:pt x="58" y="14582"/>
                </a:lnTo>
                <a:lnTo>
                  <a:pt x="1" y="14985"/>
                </a:lnTo>
                <a:lnTo>
                  <a:pt x="58" y="15388"/>
                </a:lnTo>
                <a:lnTo>
                  <a:pt x="231" y="15734"/>
                </a:lnTo>
                <a:lnTo>
                  <a:pt x="577" y="16022"/>
                </a:lnTo>
                <a:lnTo>
                  <a:pt x="923" y="16253"/>
                </a:lnTo>
                <a:lnTo>
                  <a:pt x="1442" y="16426"/>
                </a:lnTo>
                <a:lnTo>
                  <a:pt x="1960" y="16483"/>
                </a:lnTo>
                <a:lnTo>
                  <a:pt x="2537" y="16483"/>
                </a:lnTo>
                <a:lnTo>
                  <a:pt x="3171" y="16426"/>
                </a:lnTo>
                <a:lnTo>
                  <a:pt x="3862" y="16253"/>
                </a:lnTo>
                <a:lnTo>
                  <a:pt x="4438" y="16022"/>
                </a:lnTo>
                <a:lnTo>
                  <a:pt x="4957" y="15734"/>
                </a:lnTo>
                <a:lnTo>
                  <a:pt x="5476" y="15388"/>
                </a:lnTo>
                <a:lnTo>
                  <a:pt x="5822" y="14985"/>
                </a:lnTo>
                <a:lnTo>
                  <a:pt x="6110" y="14582"/>
                </a:lnTo>
                <a:lnTo>
                  <a:pt x="6340" y="14178"/>
                </a:lnTo>
                <a:lnTo>
                  <a:pt x="6398" y="13717"/>
                </a:lnTo>
                <a:lnTo>
                  <a:pt x="6398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8" name="Google Shape;1619;p72"/>
          <p:cNvSpPr/>
          <p:nvPr/>
        </p:nvSpPr>
        <p:spPr>
          <a:xfrm>
            <a:off x="2058095" y="901038"/>
            <a:ext cx="392841" cy="861322"/>
          </a:xfrm>
          <a:custGeom>
            <a:avLst/>
            <a:gdLst/>
            <a:ahLst/>
            <a:cxnLst/>
            <a:rect l="l" t="t" r="r" b="b"/>
            <a:pathLst>
              <a:path w="10951" h="21785" extrusionOk="0">
                <a:moveTo>
                  <a:pt x="7551" y="1499"/>
                </a:moveTo>
                <a:lnTo>
                  <a:pt x="7723" y="1614"/>
                </a:lnTo>
                <a:lnTo>
                  <a:pt x="7954" y="1729"/>
                </a:lnTo>
                <a:lnTo>
                  <a:pt x="8069" y="1902"/>
                </a:lnTo>
                <a:lnTo>
                  <a:pt x="8127" y="2132"/>
                </a:lnTo>
                <a:lnTo>
                  <a:pt x="8069" y="2363"/>
                </a:lnTo>
                <a:lnTo>
                  <a:pt x="8012" y="2651"/>
                </a:lnTo>
                <a:lnTo>
                  <a:pt x="7896" y="2882"/>
                </a:lnTo>
                <a:lnTo>
                  <a:pt x="7551" y="3227"/>
                </a:lnTo>
                <a:lnTo>
                  <a:pt x="7090" y="3573"/>
                </a:lnTo>
                <a:lnTo>
                  <a:pt x="6686" y="3861"/>
                </a:lnTo>
                <a:lnTo>
                  <a:pt x="6110" y="4265"/>
                </a:lnTo>
                <a:lnTo>
                  <a:pt x="6110" y="3977"/>
                </a:lnTo>
                <a:lnTo>
                  <a:pt x="6052" y="3285"/>
                </a:lnTo>
                <a:lnTo>
                  <a:pt x="6052" y="2939"/>
                </a:lnTo>
                <a:lnTo>
                  <a:pt x="6110" y="2594"/>
                </a:lnTo>
                <a:lnTo>
                  <a:pt x="6167" y="2305"/>
                </a:lnTo>
                <a:lnTo>
                  <a:pt x="6340" y="2017"/>
                </a:lnTo>
                <a:lnTo>
                  <a:pt x="6513" y="1787"/>
                </a:lnTo>
                <a:lnTo>
                  <a:pt x="6859" y="1556"/>
                </a:lnTo>
                <a:lnTo>
                  <a:pt x="7090" y="1499"/>
                </a:lnTo>
                <a:close/>
                <a:moveTo>
                  <a:pt x="7378" y="7435"/>
                </a:moveTo>
                <a:lnTo>
                  <a:pt x="7781" y="7492"/>
                </a:lnTo>
                <a:lnTo>
                  <a:pt x="8127" y="7550"/>
                </a:lnTo>
                <a:lnTo>
                  <a:pt x="8415" y="7665"/>
                </a:lnTo>
                <a:lnTo>
                  <a:pt x="8703" y="7838"/>
                </a:lnTo>
                <a:lnTo>
                  <a:pt x="8991" y="8011"/>
                </a:lnTo>
                <a:lnTo>
                  <a:pt x="9222" y="8184"/>
                </a:lnTo>
                <a:lnTo>
                  <a:pt x="9568" y="8587"/>
                </a:lnTo>
                <a:lnTo>
                  <a:pt x="9856" y="9106"/>
                </a:lnTo>
                <a:lnTo>
                  <a:pt x="10029" y="9625"/>
                </a:lnTo>
                <a:lnTo>
                  <a:pt x="10086" y="10201"/>
                </a:lnTo>
                <a:lnTo>
                  <a:pt x="10086" y="10835"/>
                </a:lnTo>
                <a:lnTo>
                  <a:pt x="9971" y="11411"/>
                </a:lnTo>
                <a:lnTo>
                  <a:pt x="9741" y="12045"/>
                </a:lnTo>
                <a:lnTo>
                  <a:pt x="9510" y="12622"/>
                </a:lnTo>
                <a:lnTo>
                  <a:pt x="9164" y="13198"/>
                </a:lnTo>
                <a:lnTo>
                  <a:pt x="8703" y="13659"/>
                </a:lnTo>
                <a:lnTo>
                  <a:pt x="8242" y="14120"/>
                </a:lnTo>
                <a:lnTo>
                  <a:pt x="7666" y="14466"/>
                </a:lnTo>
                <a:lnTo>
                  <a:pt x="7032" y="14696"/>
                </a:lnTo>
                <a:lnTo>
                  <a:pt x="6974" y="13601"/>
                </a:lnTo>
                <a:lnTo>
                  <a:pt x="6859" y="12103"/>
                </a:lnTo>
                <a:lnTo>
                  <a:pt x="6686" y="10547"/>
                </a:lnTo>
                <a:lnTo>
                  <a:pt x="6340" y="7492"/>
                </a:lnTo>
                <a:lnTo>
                  <a:pt x="6859" y="7435"/>
                </a:lnTo>
                <a:close/>
                <a:moveTo>
                  <a:pt x="5245" y="5821"/>
                </a:moveTo>
                <a:lnTo>
                  <a:pt x="5418" y="7204"/>
                </a:lnTo>
                <a:lnTo>
                  <a:pt x="5015" y="7377"/>
                </a:lnTo>
                <a:lnTo>
                  <a:pt x="4669" y="7608"/>
                </a:lnTo>
                <a:lnTo>
                  <a:pt x="4381" y="7896"/>
                </a:lnTo>
                <a:lnTo>
                  <a:pt x="4093" y="8126"/>
                </a:lnTo>
                <a:lnTo>
                  <a:pt x="3805" y="8472"/>
                </a:lnTo>
                <a:lnTo>
                  <a:pt x="3574" y="8760"/>
                </a:lnTo>
                <a:lnTo>
                  <a:pt x="3401" y="9106"/>
                </a:lnTo>
                <a:lnTo>
                  <a:pt x="3228" y="9509"/>
                </a:lnTo>
                <a:lnTo>
                  <a:pt x="3171" y="9855"/>
                </a:lnTo>
                <a:lnTo>
                  <a:pt x="3055" y="10374"/>
                </a:lnTo>
                <a:lnTo>
                  <a:pt x="3055" y="11181"/>
                </a:lnTo>
                <a:lnTo>
                  <a:pt x="3113" y="11642"/>
                </a:lnTo>
                <a:lnTo>
                  <a:pt x="3228" y="12160"/>
                </a:lnTo>
                <a:lnTo>
                  <a:pt x="3401" y="10720"/>
                </a:lnTo>
                <a:lnTo>
                  <a:pt x="3459" y="10143"/>
                </a:lnTo>
                <a:lnTo>
                  <a:pt x="3574" y="9740"/>
                </a:lnTo>
                <a:lnTo>
                  <a:pt x="3747" y="9452"/>
                </a:lnTo>
                <a:lnTo>
                  <a:pt x="3920" y="9164"/>
                </a:lnTo>
                <a:lnTo>
                  <a:pt x="4323" y="8645"/>
                </a:lnTo>
                <a:lnTo>
                  <a:pt x="4842" y="8184"/>
                </a:lnTo>
                <a:lnTo>
                  <a:pt x="5476" y="7780"/>
                </a:lnTo>
                <a:lnTo>
                  <a:pt x="5879" y="11354"/>
                </a:lnTo>
                <a:lnTo>
                  <a:pt x="6052" y="13140"/>
                </a:lnTo>
                <a:lnTo>
                  <a:pt x="6167" y="14927"/>
                </a:lnTo>
                <a:lnTo>
                  <a:pt x="5995" y="14927"/>
                </a:lnTo>
                <a:lnTo>
                  <a:pt x="5361" y="14869"/>
                </a:lnTo>
                <a:lnTo>
                  <a:pt x="4784" y="14812"/>
                </a:lnTo>
                <a:lnTo>
                  <a:pt x="4150" y="14639"/>
                </a:lnTo>
                <a:lnTo>
                  <a:pt x="3632" y="14350"/>
                </a:lnTo>
                <a:lnTo>
                  <a:pt x="3113" y="14062"/>
                </a:lnTo>
                <a:lnTo>
                  <a:pt x="2652" y="13659"/>
                </a:lnTo>
                <a:lnTo>
                  <a:pt x="2248" y="13255"/>
                </a:lnTo>
                <a:lnTo>
                  <a:pt x="1960" y="12737"/>
                </a:lnTo>
                <a:lnTo>
                  <a:pt x="1672" y="12218"/>
                </a:lnTo>
                <a:lnTo>
                  <a:pt x="1499" y="11699"/>
                </a:lnTo>
                <a:lnTo>
                  <a:pt x="1384" y="11123"/>
                </a:lnTo>
                <a:lnTo>
                  <a:pt x="1384" y="10489"/>
                </a:lnTo>
                <a:lnTo>
                  <a:pt x="1499" y="9855"/>
                </a:lnTo>
                <a:lnTo>
                  <a:pt x="1672" y="9221"/>
                </a:lnTo>
                <a:lnTo>
                  <a:pt x="2018" y="8587"/>
                </a:lnTo>
                <a:lnTo>
                  <a:pt x="2421" y="8011"/>
                </a:lnTo>
                <a:lnTo>
                  <a:pt x="2940" y="7492"/>
                </a:lnTo>
                <a:lnTo>
                  <a:pt x="3574" y="6974"/>
                </a:lnTo>
                <a:lnTo>
                  <a:pt x="5245" y="5821"/>
                </a:lnTo>
                <a:close/>
                <a:moveTo>
                  <a:pt x="7378" y="0"/>
                </a:moveTo>
                <a:lnTo>
                  <a:pt x="6974" y="58"/>
                </a:lnTo>
                <a:lnTo>
                  <a:pt x="6513" y="231"/>
                </a:lnTo>
                <a:lnTo>
                  <a:pt x="6167" y="461"/>
                </a:lnTo>
                <a:lnTo>
                  <a:pt x="5822" y="807"/>
                </a:lnTo>
                <a:lnTo>
                  <a:pt x="5533" y="1210"/>
                </a:lnTo>
                <a:lnTo>
                  <a:pt x="5303" y="1729"/>
                </a:lnTo>
                <a:lnTo>
                  <a:pt x="5188" y="2248"/>
                </a:lnTo>
                <a:lnTo>
                  <a:pt x="5072" y="2766"/>
                </a:lnTo>
                <a:lnTo>
                  <a:pt x="5072" y="3285"/>
                </a:lnTo>
                <a:lnTo>
                  <a:pt x="5072" y="3861"/>
                </a:lnTo>
                <a:lnTo>
                  <a:pt x="5130" y="4899"/>
                </a:lnTo>
                <a:lnTo>
                  <a:pt x="4093" y="5590"/>
                </a:lnTo>
                <a:lnTo>
                  <a:pt x="3113" y="6340"/>
                </a:lnTo>
                <a:lnTo>
                  <a:pt x="2191" y="7089"/>
                </a:lnTo>
                <a:lnTo>
                  <a:pt x="1730" y="7492"/>
                </a:lnTo>
                <a:lnTo>
                  <a:pt x="1326" y="7953"/>
                </a:lnTo>
                <a:lnTo>
                  <a:pt x="981" y="8414"/>
                </a:lnTo>
                <a:lnTo>
                  <a:pt x="692" y="8875"/>
                </a:lnTo>
                <a:lnTo>
                  <a:pt x="404" y="9394"/>
                </a:lnTo>
                <a:lnTo>
                  <a:pt x="231" y="9913"/>
                </a:lnTo>
                <a:lnTo>
                  <a:pt x="58" y="10432"/>
                </a:lnTo>
                <a:lnTo>
                  <a:pt x="1" y="11065"/>
                </a:lnTo>
                <a:lnTo>
                  <a:pt x="1" y="11642"/>
                </a:lnTo>
                <a:lnTo>
                  <a:pt x="116" y="12333"/>
                </a:lnTo>
                <a:lnTo>
                  <a:pt x="231" y="12794"/>
                </a:lnTo>
                <a:lnTo>
                  <a:pt x="404" y="13313"/>
                </a:lnTo>
                <a:lnTo>
                  <a:pt x="635" y="13717"/>
                </a:lnTo>
                <a:lnTo>
                  <a:pt x="923" y="14120"/>
                </a:lnTo>
                <a:lnTo>
                  <a:pt x="1211" y="14523"/>
                </a:lnTo>
                <a:lnTo>
                  <a:pt x="1557" y="14869"/>
                </a:lnTo>
                <a:lnTo>
                  <a:pt x="1960" y="15157"/>
                </a:lnTo>
                <a:lnTo>
                  <a:pt x="2364" y="15445"/>
                </a:lnTo>
                <a:lnTo>
                  <a:pt x="2767" y="15676"/>
                </a:lnTo>
                <a:lnTo>
                  <a:pt x="3228" y="15849"/>
                </a:lnTo>
                <a:lnTo>
                  <a:pt x="3747" y="16022"/>
                </a:lnTo>
                <a:lnTo>
                  <a:pt x="4208" y="16137"/>
                </a:lnTo>
                <a:lnTo>
                  <a:pt x="4727" y="16195"/>
                </a:lnTo>
                <a:lnTo>
                  <a:pt x="5188" y="16252"/>
                </a:lnTo>
                <a:lnTo>
                  <a:pt x="5706" y="16252"/>
                </a:lnTo>
                <a:lnTo>
                  <a:pt x="6225" y="16195"/>
                </a:lnTo>
                <a:lnTo>
                  <a:pt x="6225" y="16195"/>
                </a:lnTo>
                <a:lnTo>
                  <a:pt x="6167" y="17059"/>
                </a:lnTo>
                <a:lnTo>
                  <a:pt x="6110" y="17924"/>
                </a:lnTo>
                <a:lnTo>
                  <a:pt x="5937" y="18731"/>
                </a:lnTo>
                <a:lnTo>
                  <a:pt x="5706" y="19537"/>
                </a:lnTo>
                <a:lnTo>
                  <a:pt x="5476" y="19941"/>
                </a:lnTo>
                <a:lnTo>
                  <a:pt x="5130" y="20344"/>
                </a:lnTo>
                <a:lnTo>
                  <a:pt x="4727" y="20632"/>
                </a:lnTo>
                <a:lnTo>
                  <a:pt x="4323" y="20863"/>
                </a:lnTo>
                <a:lnTo>
                  <a:pt x="3862" y="21036"/>
                </a:lnTo>
                <a:lnTo>
                  <a:pt x="3401" y="21036"/>
                </a:lnTo>
                <a:lnTo>
                  <a:pt x="3171" y="20978"/>
                </a:lnTo>
                <a:lnTo>
                  <a:pt x="2940" y="20921"/>
                </a:lnTo>
                <a:lnTo>
                  <a:pt x="2709" y="20805"/>
                </a:lnTo>
                <a:lnTo>
                  <a:pt x="2479" y="20632"/>
                </a:lnTo>
                <a:lnTo>
                  <a:pt x="2248" y="20459"/>
                </a:lnTo>
                <a:lnTo>
                  <a:pt x="2076" y="20229"/>
                </a:lnTo>
                <a:lnTo>
                  <a:pt x="1960" y="19998"/>
                </a:lnTo>
                <a:lnTo>
                  <a:pt x="1845" y="19710"/>
                </a:lnTo>
                <a:lnTo>
                  <a:pt x="1845" y="19480"/>
                </a:lnTo>
                <a:lnTo>
                  <a:pt x="1845" y="19249"/>
                </a:lnTo>
                <a:lnTo>
                  <a:pt x="1845" y="18961"/>
                </a:lnTo>
                <a:lnTo>
                  <a:pt x="1960" y="18731"/>
                </a:lnTo>
                <a:lnTo>
                  <a:pt x="2076" y="18500"/>
                </a:lnTo>
                <a:lnTo>
                  <a:pt x="2191" y="18327"/>
                </a:lnTo>
                <a:lnTo>
                  <a:pt x="2364" y="18154"/>
                </a:lnTo>
                <a:lnTo>
                  <a:pt x="2594" y="17981"/>
                </a:lnTo>
                <a:lnTo>
                  <a:pt x="2825" y="17866"/>
                </a:lnTo>
                <a:lnTo>
                  <a:pt x="3113" y="17808"/>
                </a:lnTo>
                <a:lnTo>
                  <a:pt x="3401" y="17751"/>
                </a:lnTo>
                <a:lnTo>
                  <a:pt x="3747" y="17751"/>
                </a:lnTo>
                <a:lnTo>
                  <a:pt x="4093" y="17866"/>
                </a:lnTo>
                <a:lnTo>
                  <a:pt x="4266" y="17981"/>
                </a:lnTo>
                <a:lnTo>
                  <a:pt x="4438" y="18097"/>
                </a:lnTo>
                <a:lnTo>
                  <a:pt x="4554" y="18269"/>
                </a:lnTo>
                <a:lnTo>
                  <a:pt x="4611" y="18442"/>
                </a:lnTo>
                <a:lnTo>
                  <a:pt x="4669" y="18615"/>
                </a:lnTo>
                <a:lnTo>
                  <a:pt x="4611" y="18846"/>
                </a:lnTo>
                <a:lnTo>
                  <a:pt x="4496" y="19076"/>
                </a:lnTo>
                <a:lnTo>
                  <a:pt x="4381" y="19192"/>
                </a:lnTo>
                <a:lnTo>
                  <a:pt x="4150" y="19307"/>
                </a:lnTo>
                <a:lnTo>
                  <a:pt x="3862" y="19249"/>
                </a:lnTo>
                <a:lnTo>
                  <a:pt x="4035" y="19364"/>
                </a:lnTo>
                <a:lnTo>
                  <a:pt x="4150" y="19422"/>
                </a:lnTo>
                <a:lnTo>
                  <a:pt x="4438" y="19422"/>
                </a:lnTo>
                <a:lnTo>
                  <a:pt x="4611" y="19364"/>
                </a:lnTo>
                <a:lnTo>
                  <a:pt x="4727" y="19249"/>
                </a:lnTo>
                <a:lnTo>
                  <a:pt x="4842" y="19076"/>
                </a:lnTo>
                <a:lnTo>
                  <a:pt x="4957" y="18846"/>
                </a:lnTo>
                <a:lnTo>
                  <a:pt x="4957" y="18500"/>
                </a:lnTo>
                <a:lnTo>
                  <a:pt x="4900" y="18154"/>
                </a:lnTo>
                <a:lnTo>
                  <a:pt x="4727" y="17866"/>
                </a:lnTo>
                <a:lnTo>
                  <a:pt x="4496" y="17578"/>
                </a:lnTo>
                <a:lnTo>
                  <a:pt x="4266" y="17405"/>
                </a:lnTo>
                <a:lnTo>
                  <a:pt x="3920" y="17290"/>
                </a:lnTo>
                <a:lnTo>
                  <a:pt x="3632" y="17232"/>
                </a:lnTo>
                <a:lnTo>
                  <a:pt x="3343" y="17232"/>
                </a:lnTo>
                <a:lnTo>
                  <a:pt x="2882" y="17290"/>
                </a:lnTo>
                <a:lnTo>
                  <a:pt x="2537" y="17405"/>
                </a:lnTo>
                <a:lnTo>
                  <a:pt x="2191" y="17636"/>
                </a:lnTo>
                <a:lnTo>
                  <a:pt x="1903" y="17866"/>
                </a:lnTo>
                <a:lnTo>
                  <a:pt x="1672" y="18154"/>
                </a:lnTo>
                <a:lnTo>
                  <a:pt x="1499" y="18442"/>
                </a:lnTo>
                <a:lnTo>
                  <a:pt x="1384" y="18788"/>
                </a:lnTo>
                <a:lnTo>
                  <a:pt x="1326" y="19134"/>
                </a:lnTo>
                <a:lnTo>
                  <a:pt x="1269" y="19480"/>
                </a:lnTo>
                <a:lnTo>
                  <a:pt x="1326" y="19826"/>
                </a:lnTo>
                <a:lnTo>
                  <a:pt x="1384" y="20229"/>
                </a:lnTo>
                <a:lnTo>
                  <a:pt x="1499" y="20517"/>
                </a:lnTo>
                <a:lnTo>
                  <a:pt x="1672" y="20863"/>
                </a:lnTo>
                <a:lnTo>
                  <a:pt x="1903" y="21151"/>
                </a:lnTo>
                <a:lnTo>
                  <a:pt x="2248" y="21382"/>
                </a:lnTo>
                <a:lnTo>
                  <a:pt x="2594" y="21612"/>
                </a:lnTo>
                <a:lnTo>
                  <a:pt x="2998" y="21727"/>
                </a:lnTo>
                <a:lnTo>
                  <a:pt x="3516" y="21785"/>
                </a:lnTo>
                <a:lnTo>
                  <a:pt x="4093" y="21727"/>
                </a:lnTo>
                <a:lnTo>
                  <a:pt x="4669" y="21612"/>
                </a:lnTo>
                <a:lnTo>
                  <a:pt x="5188" y="21324"/>
                </a:lnTo>
                <a:lnTo>
                  <a:pt x="5706" y="20978"/>
                </a:lnTo>
                <a:lnTo>
                  <a:pt x="5937" y="20748"/>
                </a:lnTo>
                <a:lnTo>
                  <a:pt x="6167" y="20517"/>
                </a:lnTo>
                <a:lnTo>
                  <a:pt x="6340" y="20229"/>
                </a:lnTo>
                <a:lnTo>
                  <a:pt x="6513" y="19941"/>
                </a:lnTo>
                <a:lnTo>
                  <a:pt x="6686" y="19480"/>
                </a:lnTo>
                <a:lnTo>
                  <a:pt x="6801" y="19019"/>
                </a:lnTo>
                <a:lnTo>
                  <a:pt x="6974" y="18039"/>
                </a:lnTo>
                <a:lnTo>
                  <a:pt x="7090" y="17002"/>
                </a:lnTo>
                <a:lnTo>
                  <a:pt x="7090" y="16022"/>
                </a:lnTo>
                <a:lnTo>
                  <a:pt x="7608" y="15849"/>
                </a:lnTo>
                <a:lnTo>
                  <a:pt x="8069" y="15618"/>
                </a:lnTo>
                <a:lnTo>
                  <a:pt x="8530" y="15330"/>
                </a:lnTo>
                <a:lnTo>
                  <a:pt x="8934" y="15042"/>
                </a:lnTo>
                <a:lnTo>
                  <a:pt x="9510" y="14523"/>
                </a:lnTo>
                <a:lnTo>
                  <a:pt x="9971" y="13947"/>
                </a:lnTo>
                <a:lnTo>
                  <a:pt x="10317" y="13255"/>
                </a:lnTo>
                <a:lnTo>
                  <a:pt x="10605" y="12622"/>
                </a:lnTo>
                <a:lnTo>
                  <a:pt x="10836" y="11872"/>
                </a:lnTo>
                <a:lnTo>
                  <a:pt x="10951" y="11181"/>
                </a:lnTo>
                <a:lnTo>
                  <a:pt x="10951" y="10489"/>
                </a:lnTo>
                <a:lnTo>
                  <a:pt x="10893" y="9798"/>
                </a:lnTo>
                <a:lnTo>
                  <a:pt x="10720" y="9164"/>
                </a:lnTo>
                <a:lnTo>
                  <a:pt x="10432" y="8530"/>
                </a:lnTo>
                <a:lnTo>
                  <a:pt x="10086" y="8011"/>
                </a:lnTo>
                <a:lnTo>
                  <a:pt x="9625" y="7550"/>
                </a:lnTo>
                <a:lnTo>
                  <a:pt x="9395" y="7377"/>
                </a:lnTo>
                <a:lnTo>
                  <a:pt x="9107" y="7204"/>
                </a:lnTo>
                <a:lnTo>
                  <a:pt x="8761" y="7031"/>
                </a:lnTo>
                <a:lnTo>
                  <a:pt x="8473" y="6916"/>
                </a:lnTo>
                <a:lnTo>
                  <a:pt x="8069" y="6858"/>
                </a:lnTo>
                <a:lnTo>
                  <a:pt x="7723" y="6801"/>
                </a:lnTo>
                <a:lnTo>
                  <a:pt x="6859" y="6801"/>
                </a:lnTo>
                <a:lnTo>
                  <a:pt x="6283" y="6916"/>
                </a:lnTo>
                <a:lnTo>
                  <a:pt x="6110" y="5187"/>
                </a:lnTo>
                <a:lnTo>
                  <a:pt x="6801" y="4668"/>
                </a:lnTo>
                <a:lnTo>
                  <a:pt x="7493" y="4092"/>
                </a:lnTo>
                <a:lnTo>
                  <a:pt x="8069" y="3573"/>
                </a:lnTo>
                <a:lnTo>
                  <a:pt x="8530" y="2997"/>
                </a:lnTo>
                <a:lnTo>
                  <a:pt x="8876" y="2421"/>
                </a:lnTo>
                <a:lnTo>
                  <a:pt x="8991" y="2190"/>
                </a:lnTo>
                <a:lnTo>
                  <a:pt x="9049" y="1902"/>
                </a:lnTo>
                <a:lnTo>
                  <a:pt x="9107" y="1614"/>
                </a:lnTo>
                <a:lnTo>
                  <a:pt x="9107" y="1326"/>
                </a:lnTo>
                <a:lnTo>
                  <a:pt x="9049" y="1037"/>
                </a:lnTo>
                <a:lnTo>
                  <a:pt x="8876" y="807"/>
                </a:lnTo>
                <a:lnTo>
                  <a:pt x="8761" y="576"/>
                </a:lnTo>
                <a:lnTo>
                  <a:pt x="8646" y="404"/>
                </a:lnTo>
                <a:lnTo>
                  <a:pt x="8473" y="288"/>
                </a:lnTo>
                <a:lnTo>
                  <a:pt x="8242" y="173"/>
                </a:lnTo>
                <a:lnTo>
                  <a:pt x="7839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9" name="Google Shape;1620;p72"/>
          <p:cNvSpPr/>
          <p:nvPr/>
        </p:nvSpPr>
        <p:spPr>
          <a:xfrm>
            <a:off x="2638157" y="868907"/>
            <a:ext cx="392841" cy="865908"/>
          </a:xfrm>
          <a:custGeom>
            <a:avLst/>
            <a:gdLst/>
            <a:ahLst/>
            <a:cxnLst/>
            <a:rect l="l" t="t" r="r" b="b"/>
            <a:pathLst>
              <a:path w="10951" h="21901" extrusionOk="0">
                <a:moveTo>
                  <a:pt x="8646" y="1441"/>
                </a:moveTo>
                <a:lnTo>
                  <a:pt x="8819" y="1499"/>
                </a:lnTo>
                <a:lnTo>
                  <a:pt x="9049" y="1614"/>
                </a:lnTo>
                <a:lnTo>
                  <a:pt x="9164" y="1729"/>
                </a:lnTo>
                <a:lnTo>
                  <a:pt x="9280" y="1902"/>
                </a:lnTo>
                <a:lnTo>
                  <a:pt x="9337" y="2075"/>
                </a:lnTo>
                <a:lnTo>
                  <a:pt x="9395" y="2478"/>
                </a:lnTo>
                <a:lnTo>
                  <a:pt x="9337" y="2882"/>
                </a:lnTo>
                <a:lnTo>
                  <a:pt x="9164" y="3401"/>
                </a:lnTo>
                <a:lnTo>
                  <a:pt x="8991" y="3919"/>
                </a:lnTo>
                <a:lnTo>
                  <a:pt x="8703" y="4438"/>
                </a:lnTo>
                <a:lnTo>
                  <a:pt x="8415" y="4899"/>
                </a:lnTo>
                <a:lnTo>
                  <a:pt x="8012" y="5302"/>
                </a:lnTo>
                <a:lnTo>
                  <a:pt x="7666" y="5764"/>
                </a:lnTo>
                <a:lnTo>
                  <a:pt x="6859" y="6513"/>
                </a:lnTo>
                <a:lnTo>
                  <a:pt x="6686" y="6628"/>
                </a:lnTo>
                <a:lnTo>
                  <a:pt x="6686" y="5418"/>
                </a:lnTo>
                <a:lnTo>
                  <a:pt x="6686" y="4150"/>
                </a:lnTo>
                <a:lnTo>
                  <a:pt x="6744" y="3573"/>
                </a:lnTo>
                <a:lnTo>
                  <a:pt x="6859" y="2997"/>
                </a:lnTo>
                <a:lnTo>
                  <a:pt x="7032" y="2421"/>
                </a:lnTo>
                <a:lnTo>
                  <a:pt x="7320" y="1960"/>
                </a:lnTo>
                <a:lnTo>
                  <a:pt x="7608" y="1672"/>
                </a:lnTo>
                <a:lnTo>
                  <a:pt x="8012" y="1499"/>
                </a:lnTo>
                <a:lnTo>
                  <a:pt x="8415" y="1441"/>
                </a:lnTo>
                <a:close/>
                <a:moveTo>
                  <a:pt x="7320" y="9452"/>
                </a:moveTo>
                <a:lnTo>
                  <a:pt x="8012" y="9567"/>
                </a:lnTo>
                <a:lnTo>
                  <a:pt x="8300" y="9625"/>
                </a:lnTo>
                <a:lnTo>
                  <a:pt x="8588" y="9740"/>
                </a:lnTo>
                <a:lnTo>
                  <a:pt x="8819" y="9913"/>
                </a:lnTo>
                <a:lnTo>
                  <a:pt x="9049" y="10086"/>
                </a:lnTo>
                <a:lnTo>
                  <a:pt x="9395" y="10489"/>
                </a:lnTo>
                <a:lnTo>
                  <a:pt x="9683" y="10950"/>
                </a:lnTo>
                <a:lnTo>
                  <a:pt x="9798" y="11469"/>
                </a:lnTo>
                <a:lnTo>
                  <a:pt x="9914" y="11988"/>
                </a:lnTo>
                <a:lnTo>
                  <a:pt x="9856" y="12622"/>
                </a:lnTo>
                <a:lnTo>
                  <a:pt x="9798" y="13198"/>
                </a:lnTo>
                <a:lnTo>
                  <a:pt x="9625" y="13832"/>
                </a:lnTo>
                <a:lnTo>
                  <a:pt x="9395" y="14408"/>
                </a:lnTo>
                <a:lnTo>
                  <a:pt x="9107" y="14985"/>
                </a:lnTo>
                <a:lnTo>
                  <a:pt x="8761" y="15561"/>
                </a:lnTo>
                <a:lnTo>
                  <a:pt x="8415" y="16022"/>
                </a:lnTo>
                <a:lnTo>
                  <a:pt x="8012" y="16483"/>
                </a:lnTo>
                <a:lnTo>
                  <a:pt x="7551" y="16829"/>
                </a:lnTo>
                <a:lnTo>
                  <a:pt x="7147" y="17059"/>
                </a:lnTo>
                <a:lnTo>
                  <a:pt x="6744" y="17232"/>
                </a:lnTo>
                <a:lnTo>
                  <a:pt x="6801" y="15446"/>
                </a:lnTo>
                <a:lnTo>
                  <a:pt x="6801" y="13429"/>
                </a:lnTo>
                <a:lnTo>
                  <a:pt x="6744" y="9452"/>
                </a:lnTo>
                <a:close/>
                <a:moveTo>
                  <a:pt x="5822" y="8299"/>
                </a:moveTo>
                <a:lnTo>
                  <a:pt x="5822" y="9049"/>
                </a:lnTo>
                <a:lnTo>
                  <a:pt x="5361" y="9279"/>
                </a:lnTo>
                <a:lnTo>
                  <a:pt x="4900" y="9625"/>
                </a:lnTo>
                <a:lnTo>
                  <a:pt x="4496" y="10028"/>
                </a:lnTo>
                <a:lnTo>
                  <a:pt x="4150" y="10432"/>
                </a:lnTo>
                <a:lnTo>
                  <a:pt x="3920" y="10950"/>
                </a:lnTo>
                <a:lnTo>
                  <a:pt x="3747" y="11469"/>
                </a:lnTo>
                <a:lnTo>
                  <a:pt x="3632" y="11988"/>
                </a:lnTo>
                <a:lnTo>
                  <a:pt x="3632" y="12506"/>
                </a:lnTo>
                <a:lnTo>
                  <a:pt x="3689" y="13083"/>
                </a:lnTo>
                <a:lnTo>
                  <a:pt x="3805" y="13601"/>
                </a:lnTo>
                <a:lnTo>
                  <a:pt x="3920" y="13890"/>
                </a:lnTo>
                <a:lnTo>
                  <a:pt x="4035" y="14120"/>
                </a:lnTo>
                <a:lnTo>
                  <a:pt x="4208" y="14293"/>
                </a:lnTo>
                <a:lnTo>
                  <a:pt x="4381" y="14466"/>
                </a:lnTo>
                <a:lnTo>
                  <a:pt x="4611" y="14524"/>
                </a:lnTo>
                <a:lnTo>
                  <a:pt x="4900" y="14581"/>
                </a:lnTo>
                <a:lnTo>
                  <a:pt x="5245" y="14581"/>
                </a:lnTo>
                <a:lnTo>
                  <a:pt x="5245" y="14466"/>
                </a:lnTo>
                <a:lnTo>
                  <a:pt x="5072" y="14524"/>
                </a:lnTo>
                <a:lnTo>
                  <a:pt x="4957" y="14466"/>
                </a:lnTo>
                <a:lnTo>
                  <a:pt x="4727" y="14408"/>
                </a:lnTo>
                <a:lnTo>
                  <a:pt x="4554" y="14293"/>
                </a:lnTo>
                <a:lnTo>
                  <a:pt x="4438" y="14120"/>
                </a:lnTo>
                <a:lnTo>
                  <a:pt x="4323" y="13890"/>
                </a:lnTo>
                <a:lnTo>
                  <a:pt x="4150" y="13486"/>
                </a:lnTo>
                <a:lnTo>
                  <a:pt x="4035" y="13083"/>
                </a:lnTo>
                <a:lnTo>
                  <a:pt x="4035" y="12622"/>
                </a:lnTo>
                <a:lnTo>
                  <a:pt x="4093" y="12218"/>
                </a:lnTo>
                <a:lnTo>
                  <a:pt x="4150" y="11815"/>
                </a:lnTo>
                <a:lnTo>
                  <a:pt x="4266" y="11469"/>
                </a:lnTo>
                <a:lnTo>
                  <a:pt x="4381" y="11123"/>
                </a:lnTo>
                <a:lnTo>
                  <a:pt x="4554" y="10835"/>
                </a:lnTo>
                <a:lnTo>
                  <a:pt x="4784" y="10547"/>
                </a:lnTo>
                <a:lnTo>
                  <a:pt x="5015" y="10316"/>
                </a:lnTo>
                <a:lnTo>
                  <a:pt x="5245" y="10086"/>
                </a:lnTo>
                <a:lnTo>
                  <a:pt x="5533" y="9855"/>
                </a:lnTo>
                <a:lnTo>
                  <a:pt x="5879" y="9740"/>
                </a:lnTo>
                <a:lnTo>
                  <a:pt x="5995" y="13717"/>
                </a:lnTo>
                <a:lnTo>
                  <a:pt x="6052" y="15734"/>
                </a:lnTo>
                <a:lnTo>
                  <a:pt x="6052" y="17463"/>
                </a:lnTo>
                <a:lnTo>
                  <a:pt x="5533" y="17520"/>
                </a:lnTo>
                <a:lnTo>
                  <a:pt x="5072" y="17578"/>
                </a:lnTo>
                <a:lnTo>
                  <a:pt x="4611" y="17578"/>
                </a:lnTo>
                <a:lnTo>
                  <a:pt x="4150" y="17520"/>
                </a:lnTo>
                <a:lnTo>
                  <a:pt x="3689" y="17405"/>
                </a:lnTo>
                <a:lnTo>
                  <a:pt x="3286" y="17290"/>
                </a:lnTo>
                <a:lnTo>
                  <a:pt x="2882" y="17117"/>
                </a:lnTo>
                <a:lnTo>
                  <a:pt x="2537" y="16886"/>
                </a:lnTo>
                <a:lnTo>
                  <a:pt x="2191" y="16598"/>
                </a:lnTo>
                <a:lnTo>
                  <a:pt x="1903" y="16310"/>
                </a:lnTo>
                <a:lnTo>
                  <a:pt x="1615" y="15907"/>
                </a:lnTo>
                <a:lnTo>
                  <a:pt x="1442" y="15561"/>
                </a:lnTo>
                <a:lnTo>
                  <a:pt x="1326" y="15100"/>
                </a:lnTo>
                <a:lnTo>
                  <a:pt x="1211" y="14639"/>
                </a:lnTo>
                <a:lnTo>
                  <a:pt x="1211" y="14120"/>
                </a:lnTo>
                <a:lnTo>
                  <a:pt x="1269" y="13601"/>
                </a:lnTo>
                <a:lnTo>
                  <a:pt x="1326" y="13140"/>
                </a:lnTo>
                <a:lnTo>
                  <a:pt x="1499" y="12737"/>
                </a:lnTo>
                <a:lnTo>
                  <a:pt x="1672" y="12276"/>
                </a:lnTo>
                <a:lnTo>
                  <a:pt x="1845" y="11930"/>
                </a:lnTo>
                <a:lnTo>
                  <a:pt x="2364" y="11181"/>
                </a:lnTo>
                <a:lnTo>
                  <a:pt x="2940" y="10547"/>
                </a:lnTo>
                <a:lnTo>
                  <a:pt x="3632" y="9913"/>
                </a:lnTo>
                <a:lnTo>
                  <a:pt x="4323" y="9337"/>
                </a:lnTo>
                <a:lnTo>
                  <a:pt x="5822" y="8299"/>
                </a:lnTo>
                <a:close/>
                <a:moveTo>
                  <a:pt x="8242" y="0"/>
                </a:moveTo>
                <a:lnTo>
                  <a:pt x="7839" y="116"/>
                </a:lnTo>
                <a:lnTo>
                  <a:pt x="7435" y="288"/>
                </a:lnTo>
                <a:lnTo>
                  <a:pt x="7032" y="519"/>
                </a:lnTo>
                <a:lnTo>
                  <a:pt x="6686" y="807"/>
                </a:lnTo>
                <a:lnTo>
                  <a:pt x="6398" y="1268"/>
                </a:lnTo>
                <a:lnTo>
                  <a:pt x="6167" y="1729"/>
                </a:lnTo>
                <a:lnTo>
                  <a:pt x="5995" y="2421"/>
                </a:lnTo>
                <a:lnTo>
                  <a:pt x="5822" y="3170"/>
                </a:lnTo>
                <a:lnTo>
                  <a:pt x="5764" y="3977"/>
                </a:lnTo>
                <a:lnTo>
                  <a:pt x="5706" y="4784"/>
                </a:lnTo>
                <a:lnTo>
                  <a:pt x="5764" y="6225"/>
                </a:lnTo>
                <a:lnTo>
                  <a:pt x="5764" y="7262"/>
                </a:lnTo>
                <a:lnTo>
                  <a:pt x="4208" y="8299"/>
                </a:lnTo>
                <a:lnTo>
                  <a:pt x="3401" y="8818"/>
                </a:lnTo>
                <a:lnTo>
                  <a:pt x="2652" y="9394"/>
                </a:lnTo>
                <a:lnTo>
                  <a:pt x="2133" y="9855"/>
                </a:lnTo>
                <a:lnTo>
                  <a:pt x="1672" y="10374"/>
                </a:lnTo>
                <a:lnTo>
                  <a:pt x="1269" y="10950"/>
                </a:lnTo>
                <a:lnTo>
                  <a:pt x="865" y="11527"/>
                </a:lnTo>
                <a:lnTo>
                  <a:pt x="577" y="12161"/>
                </a:lnTo>
                <a:lnTo>
                  <a:pt x="347" y="12795"/>
                </a:lnTo>
                <a:lnTo>
                  <a:pt x="116" y="13429"/>
                </a:lnTo>
                <a:lnTo>
                  <a:pt x="58" y="14063"/>
                </a:lnTo>
                <a:lnTo>
                  <a:pt x="1" y="14696"/>
                </a:lnTo>
                <a:lnTo>
                  <a:pt x="58" y="15330"/>
                </a:lnTo>
                <a:lnTo>
                  <a:pt x="231" y="15964"/>
                </a:lnTo>
                <a:lnTo>
                  <a:pt x="462" y="16541"/>
                </a:lnTo>
                <a:lnTo>
                  <a:pt x="865" y="17059"/>
                </a:lnTo>
                <a:lnTo>
                  <a:pt x="1326" y="17578"/>
                </a:lnTo>
                <a:lnTo>
                  <a:pt x="1903" y="18039"/>
                </a:lnTo>
                <a:lnTo>
                  <a:pt x="2594" y="18443"/>
                </a:lnTo>
                <a:lnTo>
                  <a:pt x="2998" y="18615"/>
                </a:lnTo>
                <a:lnTo>
                  <a:pt x="3401" y="18788"/>
                </a:lnTo>
                <a:lnTo>
                  <a:pt x="3805" y="18904"/>
                </a:lnTo>
                <a:lnTo>
                  <a:pt x="4266" y="18961"/>
                </a:lnTo>
                <a:lnTo>
                  <a:pt x="5130" y="19019"/>
                </a:lnTo>
                <a:lnTo>
                  <a:pt x="5937" y="18904"/>
                </a:lnTo>
                <a:lnTo>
                  <a:pt x="5937" y="18904"/>
                </a:lnTo>
                <a:lnTo>
                  <a:pt x="5822" y="19307"/>
                </a:lnTo>
                <a:lnTo>
                  <a:pt x="5706" y="19710"/>
                </a:lnTo>
                <a:lnTo>
                  <a:pt x="5533" y="20114"/>
                </a:lnTo>
                <a:lnTo>
                  <a:pt x="5303" y="20460"/>
                </a:lnTo>
                <a:lnTo>
                  <a:pt x="5015" y="20748"/>
                </a:lnTo>
                <a:lnTo>
                  <a:pt x="4727" y="21036"/>
                </a:lnTo>
                <a:lnTo>
                  <a:pt x="4323" y="21267"/>
                </a:lnTo>
                <a:lnTo>
                  <a:pt x="3920" y="21382"/>
                </a:lnTo>
                <a:lnTo>
                  <a:pt x="3574" y="21439"/>
                </a:lnTo>
                <a:lnTo>
                  <a:pt x="3228" y="21497"/>
                </a:lnTo>
                <a:lnTo>
                  <a:pt x="2882" y="21497"/>
                </a:lnTo>
                <a:lnTo>
                  <a:pt x="2479" y="21439"/>
                </a:lnTo>
                <a:lnTo>
                  <a:pt x="2191" y="21324"/>
                </a:lnTo>
                <a:lnTo>
                  <a:pt x="1845" y="21151"/>
                </a:lnTo>
                <a:lnTo>
                  <a:pt x="1615" y="20921"/>
                </a:lnTo>
                <a:lnTo>
                  <a:pt x="1384" y="20633"/>
                </a:lnTo>
                <a:lnTo>
                  <a:pt x="1269" y="20287"/>
                </a:lnTo>
                <a:lnTo>
                  <a:pt x="1211" y="20172"/>
                </a:lnTo>
                <a:lnTo>
                  <a:pt x="1153" y="20056"/>
                </a:lnTo>
                <a:lnTo>
                  <a:pt x="1096" y="20056"/>
                </a:lnTo>
                <a:lnTo>
                  <a:pt x="1096" y="20114"/>
                </a:lnTo>
                <a:lnTo>
                  <a:pt x="1096" y="20287"/>
                </a:lnTo>
                <a:lnTo>
                  <a:pt x="1211" y="20690"/>
                </a:lnTo>
                <a:lnTo>
                  <a:pt x="1384" y="21094"/>
                </a:lnTo>
                <a:lnTo>
                  <a:pt x="1557" y="21267"/>
                </a:lnTo>
                <a:lnTo>
                  <a:pt x="1672" y="21439"/>
                </a:lnTo>
                <a:lnTo>
                  <a:pt x="2076" y="21670"/>
                </a:lnTo>
                <a:lnTo>
                  <a:pt x="2421" y="21843"/>
                </a:lnTo>
                <a:lnTo>
                  <a:pt x="2825" y="21900"/>
                </a:lnTo>
                <a:lnTo>
                  <a:pt x="3632" y="21900"/>
                </a:lnTo>
                <a:lnTo>
                  <a:pt x="4208" y="21785"/>
                </a:lnTo>
                <a:lnTo>
                  <a:pt x="4727" y="21612"/>
                </a:lnTo>
                <a:lnTo>
                  <a:pt x="5188" y="21324"/>
                </a:lnTo>
                <a:lnTo>
                  <a:pt x="5591" y="20978"/>
                </a:lnTo>
                <a:lnTo>
                  <a:pt x="5937" y="20575"/>
                </a:lnTo>
                <a:lnTo>
                  <a:pt x="6225" y="20056"/>
                </a:lnTo>
                <a:lnTo>
                  <a:pt x="6398" y="19595"/>
                </a:lnTo>
                <a:lnTo>
                  <a:pt x="6571" y="19019"/>
                </a:lnTo>
                <a:lnTo>
                  <a:pt x="6629" y="18731"/>
                </a:lnTo>
                <a:lnTo>
                  <a:pt x="7320" y="18443"/>
                </a:lnTo>
                <a:lnTo>
                  <a:pt x="7954" y="18097"/>
                </a:lnTo>
                <a:lnTo>
                  <a:pt x="8588" y="17693"/>
                </a:lnTo>
                <a:lnTo>
                  <a:pt x="9164" y="17175"/>
                </a:lnTo>
                <a:lnTo>
                  <a:pt x="9683" y="16598"/>
                </a:lnTo>
                <a:lnTo>
                  <a:pt x="10086" y="15964"/>
                </a:lnTo>
                <a:lnTo>
                  <a:pt x="10432" y="15273"/>
                </a:lnTo>
                <a:lnTo>
                  <a:pt x="10720" y="14524"/>
                </a:lnTo>
                <a:lnTo>
                  <a:pt x="10836" y="13890"/>
                </a:lnTo>
                <a:lnTo>
                  <a:pt x="10893" y="13256"/>
                </a:lnTo>
                <a:lnTo>
                  <a:pt x="10951" y="12679"/>
                </a:lnTo>
                <a:lnTo>
                  <a:pt x="10836" y="12103"/>
                </a:lnTo>
                <a:lnTo>
                  <a:pt x="10720" y="11584"/>
                </a:lnTo>
                <a:lnTo>
                  <a:pt x="10547" y="11066"/>
                </a:lnTo>
                <a:lnTo>
                  <a:pt x="10317" y="10605"/>
                </a:lnTo>
                <a:lnTo>
                  <a:pt x="10086" y="10201"/>
                </a:lnTo>
                <a:lnTo>
                  <a:pt x="9741" y="9798"/>
                </a:lnTo>
                <a:lnTo>
                  <a:pt x="9395" y="9510"/>
                </a:lnTo>
                <a:lnTo>
                  <a:pt x="8991" y="9221"/>
                </a:lnTo>
                <a:lnTo>
                  <a:pt x="8588" y="8991"/>
                </a:lnTo>
                <a:lnTo>
                  <a:pt x="8185" y="8818"/>
                </a:lnTo>
                <a:lnTo>
                  <a:pt x="7724" y="8760"/>
                </a:lnTo>
                <a:lnTo>
                  <a:pt x="7205" y="8703"/>
                </a:lnTo>
                <a:lnTo>
                  <a:pt x="6744" y="8760"/>
                </a:lnTo>
                <a:lnTo>
                  <a:pt x="6744" y="7665"/>
                </a:lnTo>
                <a:lnTo>
                  <a:pt x="7205" y="7204"/>
                </a:lnTo>
                <a:lnTo>
                  <a:pt x="7724" y="6686"/>
                </a:lnTo>
                <a:lnTo>
                  <a:pt x="8185" y="6167"/>
                </a:lnTo>
                <a:lnTo>
                  <a:pt x="8646" y="5591"/>
                </a:lnTo>
                <a:lnTo>
                  <a:pt x="9049" y="5014"/>
                </a:lnTo>
                <a:lnTo>
                  <a:pt x="9395" y="4380"/>
                </a:lnTo>
                <a:lnTo>
                  <a:pt x="9741" y="3804"/>
                </a:lnTo>
                <a:lnTo>
                  <a:pt x="9971" y="3228"/>
                </a:lnTo>
                <a:lnTo>
                  <a:pt x="10144" y="2651"/>
                </a:lnTo>
                <a:lnTo>
                  <a:pt x="10259" y="2133"/>
                </a:lnTo>
                <a:lnTo>
                  <a:pt x="10317" y="1614"/>
                </a:lnTo>
                <a:lnTo>
                  <a:pt x="10259" y="1211"/>
                </a:lnTo>
                <a:lnTo>
                  <a:pt x="10144" y="807"/>
                </a:lnTo>
                <a:lnTo>
                  <a:pt x="9914" y="461"/>
                </a:lnTo>
                <a:lnTo>
                  <a:pt x="9568" y="231"/>
                </a:lnTo>
                <a:lnTo>
                  <a:pt x="9107" y="58"/>
                </a:lnTo>
                <a:lnTo>
                  <a:pt x="8703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0" name="Google Shape;1621;p72"/>
          <p:cNvSpPr/>
          <p:nvPr/>
        </p:nvSpPr>
        <p:spPr>
          <a:xfrm>
            <a:off x="5040654" y="920168"/>
            <a:ext cx="576868" cy="763387"/>
          </a:xfrm>
          <a:custGeom>
            <a:avLst/>
            <a:gdLst/>
            <a:ahLst/>
            <a:cxnLst/>
            <a:rect l="l" t="t" r="r" b="b"/>
            <a:pathLst>
              <a:path w="16081" h="19308" extrusionOk="0">
                <a:moveTo>
                  <a:pt x="16080" y="1"/>
                </a:moveTo>
                <a:lnTo>
                  <a:pt x="5822" y="2652"/>
                </a:lnTo>
                <a:lnTo>
                  <a:pt x="5822" y="15504"/>
                </a:lnTo>
                <a:lnTo>
                  <a:pt x="5533" y="15331"/>
                </a:lnTo>
                <a:lnTo>
                  <a:pt x="5303" y="15216"/>
                </a:lnTo>
                <a:lnTo>
                  <a:pt x="4669" y="15100"/>
                </a:lnTo>
                <a:lnTo>
                  <a:pt x="3977" y="15043"/>
                </a:lnTo>
                <a:lnTo>
                  <a:pt x="3228" y="15158"/>
                </a:lnTo>
                <a:lnTo>
                  <a:pt x="2594" y="15331"/>
                </a:lnTo>
                <a:lnTo>
                  <a:pt x="1960" y="15561"/>
                </a:lnTo>
                <a:lnTo>
                  <a:pt x="1442" y="15849"/>
                </a:lnTo>
                <a:lnTo>
                  <a:pt x="981" y="16195"/>
                </a:lnTo>
                <a:lnTo>
                  <a:pt x="577" y="16541"/>
                </a:lnTo>
                <a:lnTo>
                  <a:pt x="289" y="16944"/>
                </a:lnTo>
                <a:lnTo>
                  <a:pt x="116" y="17406"/>
                </a:lnTo>
                <a:lnTo>
                  <a:pt x="1" y="17809"/>
                </a:lnTo>
                <a:lnTo>
                  <a:pt x="116" y="18212"/>
                </a:lnTo>
                <a:lnTo>
                  <a:pt x="289" y="18558"/>
                </a:lnTo>
                <a:lnTo>
                  <a:pt x="577" y="18846"/>
                </a:lnTo>
                <a:lnTo>
                  <a:pt x="981" y="19077"/>
                </a:lnTo>
                <a:lnTo>
                  <a:pt x="1442" y="19250"/>
                </a:lnTo>
                <a:lnTo>
                  <a:pt x="1960" y="19307"/>
                </a:lnTo>
                <a:lnTo>
                  <a:pt x="2594" y="19307"/>
                </a:lnTo>
                <a:lnTo>
                  <a:pt x="3228" y="19250"/>
                </a:lnTo>
                <a:lnTo>
                  <a:pt x="3862" y="19077"/>
                </a:lnTo>
                <a:lnTo>
                  <a:pt x="4438" y="18846"/>
                </a:lnTo>
                <a:lnTo>
                  <a:pt x="5015" y="18558"/>
                </a:lnTo>
                <a:lnTo>
                  <a:pt x="5476" y="18212"/>
                </a:lnTo>
                <a:lnTo>
                  <a:pt x="5879" y="17809"/>
                </a:lnTo>
                <a:lnTo>
                  <a:pt x="6167" y="17406"/>
                </a:lnTo>
                <a:lnTo>
                  <a:pt x="6340" y="17002"/>
                </a:lnTo>
                <a:lnTo>
                  <a:pt x="6398" y="16541"/>
                </a:lnTo>
                <a:lnTo>
                  <a:pt x="6398" y="4496"/>
                </a:lnTo>
                <a:lnTo>
                  <a:pt x="15446" y="2191"/>
                </a:lnTo>
                <a:lnTo>
                  <a:pt x="15446" y="13429"/>
                </a:lnTo>
                <a:lnTo>
                  <a:pt x="15216" y="13314"/>
                </a:lnTo>
                <a:lnTo>
                  <a:pt x="14985" y="13198"/>
                </a:lnTo>
                <a:lnTo>
                  <a:pt x="14351" y="13026"/>
                </a:lnTo>
                <a:lnTo>
                  <a:pt x="13660" y="13026"/>
                </a:lnTo>
                <a:lnTo>
                  <a:pt x="12910" y="13083"/>
                </a:lnTo>
                <a:lnTo>
                  <a:pt x="12219" y="13256"/>
                </a:lnTo>
                <a:lnTo>
                  <a:pt x="11642" y="13487"/>
                </a:lnTo>
                <a:lnTo>
                  <a:pt x="11124" y="13775"/>
                </a:lnTo>
                <a:lnTo>
                  <a:pt x="10605" y="14121"/>
                </a:lnTo>
                <a:lnTo>
                  <a:pt x="10259" y="14524"/>
                </a:lnTo>
                <a:lnTo>
                  <a:pt x="9971" y="14927"/>
                </a:lnTo>
                <a:lnTo>
                  <a:pt x="9741" y="15331"/>
                </a:lnTo>
                <a:lnTo>
                  <a:pt x="9683" y="15792"/>
                </a:lnTo>
                <a:lnTo>
                  <a:pt x="9741" y="16195"/>
                </a:lnTo>
                <a:lnTo>
                  <a:pt x="9971" y="16541"/>
                </a:lnTo>
                <a:lnTo>
                  <a:pt x="10259" y="16829"/>
                </a:lnTo>
                <a:lnTo>
                  <a:pt x="10605" y="17060"/>
                </a:lnTo>
                <a:lnTo>
                  <a:pt x="11124" y="17175"/>
                </a:lnTo>
                <a:lnTo>
                  <a:pt x="11642" y="17290"/>
                </a:lnTo>
                <a:lnTo>
                  <a:pt x="12219" y="17290"/>
                </a:lnTo>
                <a:lnTo>
                  <a:pt x="12910" y="17175"/>
                </a:lnTo>
                <a:lnTo>
                  <a:pt x="13544" y="17060"/>
                </a:lnTo>
                <a:lnTo>
                  <a:pt x="14121" y="16772"/>
                </a:lnTo>
                <a:lnTo>
                  <a:pt x="14697" y="16483"/>
                </a:lnTo>
                <a:lnTo>
                  <a:pt x="15158" y="16138"/>
                </a:lnTo>
                <a:lnTo>
                  <a:pt x="15561" y="15792"/>
                </a:lnTo>
                <a:lnTo>
                  <a:pt x="15850" y="15388"/>
                </a:lnTo>
                <a:lnTo>
                  <a:pt x="16022" y="14927"/>
                </a:lnTo>
                <a:lnTo>
                  <a:pt x="16080" y="14524"/>
                </a:lnTo>
                <a:lnTo>
                  <a:pt x="16080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1" name="Google Shape;1622;p72"/>
          <p:cNvSpPr/>
          <p:nvPr/>
        </p:nvSpPr>
        <p:spPr>
          <a:xfrm>
            <a:off x="6933871" y="1107245"/>
            <a:ext cx="272919" cy="478561"/>
          </a:xfrm>
          <a:custGeom>
            <a:avLst/>
            <a:gdLst/>
            <a:ahLst/>
            <a:cxnLst/>
            <a:rect l="l" t="t" r="r" b="b"/>
            <a:pathLst>
              <a:path w="7608" h="12104" extrusionOk="0">
                <a:moveTo>
                  <a:pt x="5648" y="4323"/>
                </a:moveTo>
                <a:lnTo>
                  <a:pt x="5648" y="7089"/>
                </a:lnTo>
                <a:lnTo>
                  <a:pt x="1960" y="8069"/>
                </a:lnTo>
                <a:lnTo>
                  <a:pt x="1960" y="5303"/>
                </a:lnTo>
                <a:lnTo>
                  <a:pt x="5648" y="4323"/>
                </a:lnTo>
                <a:close/>
                <a:moveTo>
                  <a:pt x="5648" y="1"/>
                </a:moveTo>
                <a:lnTo>
                  <a:pt x="5648" y="2825"/>
                </a:lnTo>
                <a:lnTo>
                  <a:pt x="1960" y="3804"/>
                </a:lnTo>
                <a:lnTo>
                  <a:pt x="1960" y="750"/>
                </a:lnTo>
                <a:lnTo>
                  <a:pt x="1384" y="750"/>
                </a:lnTo>
                <a:lnTo>
                  <a:pt x="1384" y="3977"/>
                </a:lnTo>
                <a:lnTo>
                  <a:pt x="0" y="4323"/>
                </a:lnTo>
                <a:lnTo>
                  <a:pt x="0" y="5764"/>
                </a:lnTo>
                <a:lnTo>
                  <a:pt x="1384" y="5418"/>
                </a:lnTo>
                <a:lnTo>
                  <a:pt x="1384" y="8184"/>
                </a:lnTo>
                <a:lnTo>
                  <a:pt x="0" y="8530"/>
                </a:lnTo>
                <a:lnTo>
                  <a:pt x="0" y="10029"/>
                </a:lnTo>
                <a:lnTo>
                  <a:pt x="1384" y="9683"/>
                </a:lnTo>
                <a:lnTo>
                  <a:pt x="1384" y="12103"/>
                </a:lnTo>
                <a:lnTo>
                  <a:pt x="1960" y="12103"/>
                </a:lnTo>
                <a:lnTo>
                  <a:pt x="1960" y="9510"/>
                </a:lnTo>
                <a:lnTo>
                  <a:pt x="5648" y="8588"/>
                </a:lnTo>
                <a:lnTo>
                  <a:pt x="5648" y="11412"/>
                </a:lnTo>
                <a:lnTo>
                  <a:pt x="6225" y="11412"/>
                </a:lnTo>
                <a:lnTo>
                  <a:pt x="6225" y="8415"/>
                </a:lnTo>
                <a:lnTo>
                  <a:pt x="7608" y="8069"/>
                </a:lnTo>
                <a:lnTo>
                  <a:pt x="7608" y="6571"/>
                </a:lnTo>
                <a:lnTo>
                  <a:pt x="6225" y="6974"/>
                </a:lnTo>
                <a:lnTo>
                  <a:pt x="6225" y="4150"/>
                </a:lnTo>
                <a:lnTo>
                  <a:pt x="7608" y="3804"/>
                </a:lnTo>
                <a:lnTo>
                  <a:pt x="7608" y="2364"/>
                </a:lnTo>
                <a:lnTo>
                  <a:pt x="6225" y="2709"/>
                </a:lnTo>
                <a:lnTo>
                  <a:pt x="6225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2" name="Google Shape;1623;p72"/>
          <p:cNvSpPr/>
          <p:nvPr/>
        </p:nvSpPr>
        <p:spPr>
          <a:xfrm>
            <a:off x="5800606" y="992251"/>
            <a:ext cx="229512" cy="651733"/>
          </a:xfrm>
          <a:custGeom>
            <a:avLst/>
            <a:gdLst/>
            <a:ahLst/>
            <a:cxnLst/>
            <a:rect l="l" t="t" r="r" b="b"/>
            <a:pathLst>
              <a:path w="6398" h="16484" extrusionOk="0">
                <a:moveTo>
                  <a:pt x="4841" y="13314"/>
                </a:moveTo>
                <a:lnTo>
                  <a:pt x="5187" y="13371"/>
                </a:lnTo>
                <a:lnTo>
                  <a:pt x="5475" y="13429"/>
                </a:lnTo>
                <a:lnTo>
                  <a:pt x="5590" y="13544"/>
                </a:lnTo>
                <a:lnTo>
                  <a:pt x="5706" y="13659"/>
                </a:lnTo>
                <a:lnTo>
                  <a:pt x="5648" y="13832"/>
                </a:lnTo>
                <a:lnTo>
                  <a:pt x="5533" y="14005"/>
                </a:lnTo>
                <a:lnTo>
                  <a:pt x="5360" y="14236"/>
                </a:lnTo>
                <a:lnTo>
                  <a:pt x="5072" y="14409"/>
                </a:lnTo>
                <a:lnTo>
                  <a:pt x="4265" y="14754"/>
                </a:lnTo>
                <a:lnTo>
                  <a:pt x="3343" y="15100"/>
                </a:lnTo>
                <a:lnTo>
                  <a:pt x="2305" y="15331"/>
                </a:lnTo>
                <a:lnTo>
                  <a:pt x="1499" y="15388"/>
                </a:lnTo>
                <a:lnTo>
                  <a:pt x="1153" y="15331"/>
                </a:lnTo>
                <a:lnTo>
                  <a:pt x="922" y="15273"/>
                </a:lnTo>
                <a:lnTo>
                  <a:pt x="749" y="15158"/>
                </a:lnTo>
                <a:lnTo>
                  <a:pt x="692" y="15043"/>
                </a:lnTo>
                <a:lnTo>
                  <a:pt x="692" y="14870"/>
                </a:lnTo>
                <a:lnTo>
                  <a:pt x="807" y="14697"/>
                </a:lnTo>
                <a:lnTo>
                  <a:pt x="1037" y="14466"/>
                </a:lnTo>
                <a:lnTo>
                  <a:pt x="1326" y="14293"/>
                </a:lnTo>
                <a:lnTo>
                  <a:pt x="2075" y="13948"/>
                </a:lnTo>
                <a:lnTo>
                  <a:pt x="3055" y="13602"/>
                </a:lnTo>
                <a:lnTo>
                  <a:pt x="4034" y="13371"/>
                </a:lnTo>
                <a:lnTo>
                  <a:pt x="4841" y="13314"/>
                </a:lnTo>
                <a:close/>
                <a:moveTo>
                  <a:pt x="5821" y="1"/>
                </a:moveTo>
                <a:lnTo>
                  <a:pt x="5821" y="12680"/>
                </a:lnTo>
                <a:lnTo>
                  <a:pt x="5590" y="12507"/>
                </a:lnTo>
                <a:lnTo>
                  <a:pt x="5302" y="12392"/>
                </a:lnTo>
                <a:lnTo>
                  <a:pt x="4668" y="12276"/>
                </a:lnTo>
                <a:lnTo>
                  <a:pt x="3977" y="12219"/>
                </a:lnTo>
                <a:lnTo>
                  <a:pt x="3227" y="12334"/>
                </a:lnTo>
                <a:lnTo>
                  <a:pt x="2594" y="12507"/>
                </a:lnTo>
                <a:lnTo>
                  <a:pt x="1960" y="12737"/>
                </a:lnTo>
                <a:lnTo>
                  <a:pt x="1441" y="13025"/>
                </a:lnTo>
                <a:lnTo>
                  <a:pt x="980" y="13371"/>
                </a:lnTo>
                <a:lnTo>
                  <a:pt x="576" y="13717"/>
                </a:lnTo>
                <a:lnTo>
                  <a:pt x="288" y="14120"/>
                </a:lnTo>
                <a:lnTo>
                  <a:pt x="115" y="14582"/>
                </a:lnTo>
                <a:lnTo>
                  <a:pt x="0" y="14985"/>
                </a:lnTo>
                <a:lnTo>
                  <a:pt x="115" y="15388"/>
                </a:lnTo>
                <a:lnTo>
                  <a:pt x="288" y="15734"/>
                </a:lnTo>
                <a:lnTo>
                  <a:pt x="576" y="16022"/>
                </a:lnTo>
                <a:lnTo>
                  <a:pt x="980" y="16253"/>
                </a:lnTo>
                <a:lnTo>
                  <a:pt x="1441" y="16426"/>
                </a:lnTo>
                <a:lnTo>
                  <a:pt x="1960" y="16483"/>
                </a:lnTo>
                <a:lnTo>
                  <a:pt x="2594" y="16483"/>
                </a:lnTo>
                <a:lnTo>
                  <a:pt x="3227" y="16426"/>
                </a:lnTo>
                <a:lnTo>
                  <a:pt x="3861" y="16253"/>
                </a:lnTo>
                <a:lnTo>
                  <a:pt x="4438" y="16022"/>
                </a:lnTo>
                <a:lnTo>
                  <a:pt x="5014" y="15734"/>
                </a:lnTo>
                <a:lnTo>
                  <a:pt x="5475" y="15388"/>
                </a:lnTo>
                <a:lnTo>
                  <a:pt x="5879" y="14985"/>
                </a:lnTo>
                <a:lnTo>
                  <a:pt x="6167" y="14582"/>
                </a:lnTo>
                <a:lnTo>
                  <a:pt x="6340" y="14178"/>
                </a:lnTo>
                <a:lnTo>
                  <a:pt x="6397" y="13717"/>
                </a:lnTo>
                <a:lnTo>
                  <a:pt x="6397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3" name="Google Shape;1624;p72"/>
          <p:cNvSpPr/>
          <p:nvPr/>
        </p:nvSpPr>
        <p:spPr>
          <a:xfrm>
            <a:off x="6416668" y="1151427"/>
            <a:ext cx="291537" cy="469427"/>
          </a:xfrm>
          <a:custGeom>
            <a:avLst/>
            <a:gdLst/>
            <a:ahLst/>
            <a:cxnLst/>
            <a:rect l="l" t="t" r="r" b="b"/>
            <a:pathLst>
              <a:path w="8127" h="11873" extrusionOk="0">
                <a:moveTo>
                  <a:pt x="3516" y="0"/>
                </a:moveTo>
                <a:lnTo>
                  <a:pt x="3112" y="58"/>
                </a:lnTo>
                <a:lnTo>
                  <a:pt x="2651" y="173"/>
                </a:lnTo>
                <a:lnTo>
                  <a:pt x="2190" y="288"/>
                </a:lnTo>
                <a:lnTo>
                  <a:pt x="1787" y="461"/>
                </a:lnTo>
                <a:lnTo>
                  <a:pt x="1383" y="692"/>
                </a:lnTo>
                <a:lnTo>
                  <a:pt x="980" y="980"/>
                </a:lnTo>
                <a:lnTo>
                  <a:pt x="577" y="1441"/>
                </a:lnTo>
                <a:lnTo>
                  <a:pt x="346" y="1672"/>
                </a:lnTo>
                <a:lnTo>
                  <a:pt x="173" y="1960"/>
                </a:lnTo>
                <a:lnTo>
                  <a:pt x="58" y="2248"/>
                </a:lnTo>
                <a:lnTo>
                  <a:pt x="0" y="2536"/>
                </a:lnTo>
                <a:lnTo>
                  <a:pt x="0" y="2882"/>
                </a:lnTo>
                <a:lnTo>
                  <a:pt x="0" y="3170"/>
                </a:lnTo>
                <a:lnTo>
                  <a:pt x="116" y="3458"/>
                </a:lnTo>
                <a:lnTo>
                  <a:pt x="231" y="3689"/>
                </a:lnTo>
                <a:lnTo>
                  <a:pt x="404" y="3862"/>
                </a:lnTo>
                <a:lnTo>
                  <a:pt x="634" y="4092"/>
                </a:lnTo>
                <a:lnTo>
                  <a:pt x="865" y="4207"/>
                </a:lnTo>
                <a:lnTo>
                  <a:pt x="1095" y="4323"/>
                </a:lnTo>
                <a:lnTo>
                  <a:pt x="1383" y="4380"/>
                </a:lnTo>
                <a:lnTo>
                  <a:pt x="1614" y="4380"/>
                </a:lnTo>
                <a:lnTo>
                  <a:pt x="1902" y="4323"/>
                </a:lnTo>
                <a:lnTo>
                  <a:pt x="2133" y="4265"/>
                </a:lnTo>
                <a:lnTo>
                  <a:pt x="2421" y="4150"/>
                </a:lnTo>
                <a:lnTo>
                  <a:pt x="2594" y="3977"/>
                </a:lnTo>
                <a:lnTo>
                  <a:pt x="2767" y="3746"/>
                </a:lnTo>
                <a:lnTo>
                  <a:pt x="2940" y="3516"/>
                </a:lnTo>
                <a:lnTo>
                  <a:pt x="3055" y="3285"/>
                </a:lnTo>
                <a:lnTo>
                  <a:pt x="3112" y="2997"/>
                </a:lnTo>
                <a:lnTo>
                  <a:pt x="3112" y="2709"/>
                </a:lnTo>
                <a:lnTo>
                  <a:pt x="3055" y="2478"/>
                </a:lnTo>
                <a:lnTo>
                  <a:pt x="2940" y="2190"/>
                </a:lnTo>
                <a:lnTo>
                  <a:pt x="2824" y="1960"/>
                </a:lnTo>
                <a:lnTo>
                  <a:pt x="2651" y="1729"/>
                </a:lnTo>
                <a:lnTo>
                  <a:pt x="2421" y="1556"/>
                </a:lnTo>
                <a:lnTo>
                  <a:pt x="2190" y="1441"/>
                </a:lnTo>
                <a:lnTo>
                  <a:pt x="1960" y="1326"/>
                </a:lnTo>
                <a:lnTo>
                  <a:pt x="2306" y="1038"/>
                </a:lnTo>
                <a:lnTo>
                  <a:pt x="2709" y="865"/>
                </a:lnTo>
                <a:lnTo>
                  <a:pt x="3112" y="807"/>
                </a:lnTo>
                <a:lnTo>
                  <a:pt x="3573" y="749"/>
                </a:lnTo>
                <a:lnTo>
                  <a:pt x="4035" y="807"/>
                </a:lnTo>
                <a:lnTo>
                  <a:pt x="4496" y="980"/>
                </a:lnTo>
                <a:lnTo>
                  <a:pt x="4899" y="1210"/>
                </a:lnTo>
                <a:lnTo>
                  <a:pt x="5245" y="1441"/>
                </a:lnTo>
                <a:lnTo>
                  <a:pt x="5533" y="1787"/>
                </a:lnTo>
                <a:lnTo>
                  <a:pt x="5821" y="2133"/>
                </a:lnTo>
                <a:lnTo>
                  <a:pt x="6052" y="2536"/>
                </a:lnTo>
                <a:lnTo>
                  <a:pt x="6225" y="2997"/>
                </a:lnTo>
                <a:lnTo>
                  <a:pt x="6340" y="3400"/>
                </a:lnTo>
                <a:lnTo>
                  <a:pt x="6397" y="3862"/>
                </a:lnTo>
                <a:lnTo>
                  <a:pt x="6455" y="4323"/>
                </a:lnTo>
                <a:lnTo>
                  <a:pt x="6455" y="4784"/>
                </a:lnTo>
                <a:lnTo>
                  <a:pt x="6455" y="5360"/>
                </a:lnTo>
                <a:lnTo>
                  <a:pt x="6340" y="5879"/>
                </a:lnTo>
                <a:lnTo>
                  <a:pt x="6225" y="6455"/>
                </a:lnTo>
                <a:lnTo>
                  <a:pt x="6109" y="6974"/>
                </a:lnTo>
                <a:lnTo>
                  <a:pt x="5879" y="7492"/>
                </a:lnTo>
                <a:lnTo>
                  <a:pt x="5648" y="8011"/>
                </a:lnTo>
                <a:lnTo>
                  <a:pt x="5360" y="8472"/>
                </a:lnTo>
                <a:lnTo>
                  <a:pt x="5072" y="8933"/>
                </a:lnTo>
                <a:lnTo>
                  <a:pt x="4726" y="9394"/>
                </a:lnTo>
                <a:lnTo>
                  <a:pt x="4380" y="9798"/>
                </a:lnTo>
                <a:lnTo>
                  <a:pt x="3977" y="10201"/>
                </a:lnTo>
                <a:lnTo>
                  <a:pt x="3516" y="10547"/>
                </a:lnTo>
                <a:lnTo>
                  <a:pt x="3112" y="10835"/>
                </a:lnTo>
                <a:lnTo>
                  <a:pt x="2594" y="11123"/>
                </a:lnTo>
                <a:lnTo>
                  <a:pt x="2133" y="11411"/>
                </a:lnTo>
                <a:lnTo>
                  <a:pt x="1614" y="11584"/>
                </a:lnTo>
                <a:lnTo>
                  <a:pt x="1845" y="11872"/>
                </a:lnTo>
                <a:lnTo>
                  <a:pt x="2824" y="11469"/>
                </a:lnTo>
                <a:lnTo>
                  <a:pt x="3746" y="10950"/>
                </a:lnTo>
                <a:lnTo>
                  <a:pt x="4668" y="10374"/>
                </a:lnTo>
                <a:lnTo>
                  <a:pt x="5533" y="9682"/>
                </a:lnTo>
                <a:lnTo>
                  <a:pt x="6282" y="8933"/>
                </a:lnTo>
                <a:lnTo>
                  <a:pt x="6686" y="8530"/>
                </a:lnTo>
                <a:lnTo>
                  <a:pt x="6974" y="8126"/>
                </a:lnTo>
                <a:lnTo>
                  <a:pt x="7262" y="7665"/>
                </a:lnTo>
                <a:lnTo>
                  <a:pt x="7550" y="7204"/>
                </a:lnTo>
                <a:lnTo>
                  <a:pt x="7723" y="6686"/>
                </a:lnTo>
                <a:lnTo>
                  <a:pt x="7896" y="6167"/>
                </a:lnTo>
                <a:lnTo>
                  <a:pt x="8069" y="5648"/>
                </a:lnTo>
                <a:lnTo>
                  <a:pt x="8126" y="5129"/>
                </a:lnTo>
                <a:lnTo>
                  <a:pt x="8126" y="4611"/>
                </a:lnTo>
                <a:lnTo>
                  <a:pt x="8126" y="4034"/>
                </a:lnTo>
                <a:lnTo>
                  <a:pt x="8011" y="3516"/>
                </a:lnTo>
                <a:lnTo>
                  <a:pt x="7896" y="2997"/>
                </a:lnTo>
                <a:lnTo>
                  <a:pt x="7723" y="2478"/>
                </a:lnTo>
                <a:lnTo>
                  <a:pt x="7435" y="2017"/>
                </a:lnTo>
                <a:lnTo>
                  <a:pt x="7147" y="1672"/>
                </a:lnTo>
                <a:lnTo>
                  <a:pt x="6858" y="1326"/>
                </a:lnTo>
                <a:lnTo>
                  <a:pt x="6513" y="980"/>
                </a:lnTo>
                <a:lnTo>
                  <a:pt x="6167" y="749"/>
                </a:lnTo>
                <a:lnTo>
                  <a:pt x="5763" y="519"/>
                </a:lnTo>
                <a:lnTo>
                  <a:pt x="5360" y="288"/>
                </a:lnTo>
                <a:lnTo>
                  <a:pt x="4899" y="173"/>
                </a:lnTo>
                <a:lnTo>
                  <a:pt x="4438" y="58"/>
                </a:lnTo>
                <a:lnTo>
                  <a:pt x="3977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4" name="Google Shape;1625;p72"/>
          <p:cNvSpPr/>
          <p:nvPr/>
        </p:nvSpPr>
        <p:spPr>
          <a:xfrm>
            <a:off x="6737437" y="1253297"/>
            <a:ext cx="66220" cy="72947"/>
          </a:xfrm>
          <a:custGeom>
            <a:avLst/>
            <a:gdLst/>
            <a:ahLst/>
            <a:cxnLst/>
            <a:rect l="l" t="t" r="r" b="b"/>
            <a:pathLst>
              <a:path w="1846" h="1845" extrusionOk="0">
                <a:moveTo>
                  <a:pt x="750" y="1"/>
                </a:moveTo>
                <a:lnTo>
                  <a:pt x="577" y="58"/>
                </a:lnTo>
                <a:lnTo>
                  <a:pt x="289" y="231"/>
                </a:lnTo>
                <a:lnTo>
                  <a:pt x="59" y="519"/>
                </a:lnTo>
                <a:lnTo>
                  <a:pt x="1" y="692"/>
                </a:lnTo>
                <a:lnTo>
                  <a:pt x="1" y="923"/>
                </a:lnTo>
                <a:lnTo>
                  <a:pt x="1" y="1096"/>
                </a:lnTo>
                <a:lnTo>
                  <a:pt x="59" y="1268"/>
                </a:lnTo>
                <a:lnTo>
                  <a:pt x="289" y="1557"/>
                </a:lnTo>
                <a:lnTo>
                  <a:pt x="577" y="1730"/>
                </a:lnTo>
                <a:lnTo>
                  <a:pt x="750" y="1787"/>
                </a:lnTo>
                <a:lnTo>
                  <a:pt x="923" y="1845"/>
                </a:lnTo>
                <a:lnTo>
                  <a:pt x="1096" y="1787"/>
                </a:lnTo>
                <a:lnTo>
                  <a:pt x="1269" y="1730"/>
                </a:lnTo>
                <a:lnTo>
                  <a:pt x="1557" y="1557"/>
                </a:lnTo>
                <a:lnTo>
                  <a:pt x="1788" y="1268"/>
                </a:lnTo>
                <a:lnTo>
                  <a:pt x="1788" y="1096"/>
                </a:lnTo>
                <a:lnTo>
                  <a:pt x="1845" y="923"/>
                </a:lnTo>
                <a:lnTo>
                  <a:pt x="1788" y="692"/>
                </a:lnTo>
                <a:lnTo>
                  <a:pt x="1788" y="519"/>
                </a:lnTo>
                <a:lnTo>
                  <a:pt x="1557" y="231"/>
                </a:lnTo>
                <a:lnTo>
                  <a:pt x="1269" y="58"/>
                </a:lnTo>
                <a:lnTo>
                  <a:pt x="1096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5" name="Google Shape;1626;p72"/>
          <p:cNvSpPr/>
          <p:nvPr/>
        </p:nvSpPr>
        <p:spPr>
          <a:xfrm>
            <a:off x="6737437" y="1364699"/>
            <a:ext cx="66220" cy="72986"/>
          </a:xfrm>
          <a:custGeom>
            <a:avLst/>
            <a:gdLst/>
            <a:ahLst/>
            <a:cxnLst/>
            <a:rect l="l" t="t" r="r" b="b"/>
            <a:pathLst>
              <a:path w="1846" h="1846" extrusionOk="0">
                <a:moveTo>
                  <a:pt x="750" y="1"/>
                </a:moveTo>
                <a:lnTo>
                  <a:pt x="577" y="58"/>
                </a:lnTo>
                <a:lnTo>
                  <a:pt x="289" y="289"/>
                </a:lnTo>
                <a:lnTo>
                  <a:pt x="59" y="577"/>
                </a:lnTo>
                <a:lnTo>
                  <a:pt x="1" y="750"/>
                </a:lnTo>
                <a:lnTo>
                  <a:pt x="1" y="923"/>
                </a:lnTo>
                <a:lnTo>
                  <a:pt x="1" y="1096"/>
                </a:lnTo>
                <a:lnTo>
                  <a:pt x="59" y="1269"/>
                </a:lnTo>
                <a:lnTo>
                  <a:pt x="289" y="1557"/>
                </a:lnTo>
                <a:lnTo>
                  <a:pt x="577" y="1787"/>
                </a:lnTo>
                <a:lnTo>
                  <a:pt x="750" y="1845"/>
                </a:lnTo>
                <a:lnTo>
                  <a:pt x="1096" y="1845"/>
                </a:lnTo>
                <a:lnTo>
                  <a:pt x="1269" y="1787"/>
                </a:lnTo>
                <a:lnTo>
                  <a:pt x="1557" y="1557"/>
                </a:lnTo>
                <a:lnTo>
                  <a:pt x="1788" y="1269"/>
                </a:lnTo>
                <a:lnTo>
                  <a:pt x="1788" y="1096"/>
                </a:lnTo>
                <a:lnTo>
                  <a:pt x="1845" y="923"/>
                </a:lnTo>
                <a:lnTo>
                  <a:pt x="1788" y="750"/>
                </a:lnTo>
                <a:lnTo>
                  <a:pt x="1788" y="577"/>
                </a:lnTo>
                <a:lnTo>
                  <a:pt x="1557" y="289"/>
                </a:lnTo>
                <a:lnTo>
                  <a:pt x="1269" y="58"/>
                </a:lnTo>
                <a:lnTo>
                  <a:pt x="1096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6" name="Google Shape;1627;p72"/>
          <p:cNvSpPr/>
          <p:nvPr/>
        </p:nvSpPr>
        <p:spPr>
          <a:xfrm>
            <a:off x="7395218" y="993893"/>
            <a:ext cx="165408" cy="644894"/>
          </a:xfrm>
          <a:custGeom>
            <a:avLst/>
            <a:gdLst/>
            <a:ahLst/>
            <a:cxnLst/>
            <a:rect l="l" t="t" r="r" b="b"/>
            <a:pathLst>
              <a:path w="4611" h="16311" extrusionOk="0">
                <a:moveTo>
                  <a:pt x="2248" y="11008"/>
                </a:moveTo>
                <a:lnTo>
                  <a:pt x="2594" y="11066"/>
                </a:lnTo>
                <a:lnTo>
                  <a:pt x="2824" y="11181"/>
                </a:lnTo>
                <a:lnTo>
                  <a:pt x="2997" y="11354"/>
                </a:lnTo>
                <a:lnTo>
                  <a:pt x="3112" y="11527"/>
                </a:lnTo>
                <a:lnTo>
                  <a:pt x="3170" y="11700"/>
                </a:lnTo>
                <a:lnTo>
                  <a:pt x="3228" y="11873"/>
                </a:lnTo>
                <a:lnTo>
                  <a:pt x="3170" y="12276"/>
                </a:lnTo>
                <a:lnTo>
                  <a:pt x="3055" y="12680"/>
                </a:lnTo>
                <a:lnTo>
                  <a:pt x="2767" y="13141"/>
                </a:lnTo>
                <a:lnTo>
                  <a:pt x="2421" y="13602"/>
                </a:lnTo>
                <a:lnTo>
                  <a:pt x="2017" y="14005"/>
                </a:lnTo>
                <a:lnTo>
                  <a:pt x="1614" y="14409"/>
                </a:lnTo>
                <a:lnTo>
                  <a:pt x="922" y="15043"/>
                </a:lnTo>
                <a:lnTo>
                  <a:pt x="634" y="15331"/>
                </a:lnTo>
                <a:lnTo>
                  <a:pt x="634" y="11527"/>
                </a:lnTo>
                <a:lnTo>
                  <a:pt x="692" y="11469"/>
                </a:lnTo>
                <a:lnTo>
                  <a:pt x="922" y="11354"/>
                </a:lnTo>
                <a:lnTo>
                  <a:pt x="1556" y="11124"/>
                </a:lnTo>
                <a:lnTo>
                  <a:pt x="1902" y="11066"/>
                </a:lnTo>
                <a:lnTo>
                  <a:pt x="2248" y="11008"/>
                </a:lnTo>
                <a:close/>
                <a:moveTo>
                  <a:pt x="0" y="1"/>
                </a:moveTo>
                <a:lnTo>
                  <a:pt x="0" y="16310"/>
                </a:lnTo>
                <a:lnTo>
                  <a:pt x="807" y="15849"/>
                </a:lnTo>
                <a:lnTo>
                  <a:pt x="1614" y="15331"/>
                </a:lnTo>
                <a:lnTo>
                  <a:pt x="2824" y="14524"/>
                </a:lnTo>
                <a:lnTo>
                  <a:pt x="3400" y="14005"/>
                </a:lnTo>
                <a:lnTo>
                  <a:pt x="3919" y="13487"/>
                </a:lnTo>
                <a:lnTo>
                  <a:pt x="4150" y="13083"/>
                </a:lnTo>
                <a:lnTo>
                  <a:pt x="4380" y="12622"/>
                </a:lnTo>
                <a:lnTo>
                  <a:pt x="4553" y="12161"/>
                </a:lnTo>
                <a:lnTo>
                  <a:pt x="4611" y="11700"/>
                </a:lnTo>
                <a:lnTo>
                  <a:pt x="4611" y="11239"/>
                </a:lnTo>
                <a:lnTo>
                  <a:pt x="4553" y="11008"/>
                </a:lnTo>
                <a:lnTo>
                  <a:pt x="4438" y="10778"/>
                </a:lnTo>
                <a:lnTo>
                  <a:pt x="4323" y="10605"/>
                </a:lnTo>
                <a:lnTo>
                  <a:pt x="4150" y="10432"/>
                </a:lnTo>
                <a:lnTo>
                  <a:pt x="3919" y="10259"/>
                </a:lnTo>
                <a:lnTo>
                  <a:pt x="3689" y="10144"/>
                </a:lnTo>
                <a:lnTo>
                  <a:pt x="3458" y="10086"/>
                </a:lnTo>
                <a:lnTo>
                  <a:pt x="2767" y="10086"/>
                </a:lnTo>
                <a:lnTo>
                  <a:pt x="2248" y="10202"/>
                </a:lnTo>
                <a:lnTo>
                  <a:pt x="1729" y="10432"/>
                </a:lnTo>
                <a:lnTo>
                  <a:pt x="980" y="10835"/>
                </a:lnTo>
                <a:lnTo>
                  <a:pt x="634" y="11008"/>
                </a:lnTo>
                <a:lnTo>
                  <a:pt x="634" y="1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7" name="Google Shape;1628;p72"/>
          <p:cNvSpPr/>
          <p:nvPr/>
        </p:nvSpPr>
        <p:spPr>
          <a:xfrm>
            <a:off x="1449644" y="901040"/>
            <a:ext cx="411425" cy="890975"/>
          </a:xfrm>
          <a:custGeom>
            <a:avLst/>
            <a:gdLst/>
            <a:ahLst/>
            <a:cxnLst/>
            <a:rect l="l" t="t" r="r" b="b"/>
            <a:pathLst>
              <a:path w="11469" h="22535" extrusionOk="0">
                <a:moveTo>
                  <a:pt x="7608" y="1326"/>
                </a:moveTo>
                <a:lnTo>
                  <a:pt x="7838" y="1383"/>
                </a:lnTo>
                <a:lnTo>
                  <a:pt x="8069" y="1499"/>
                </a:lnTo>
                <a:lnTo>
                  <a:pt x="8242" y="1787"/>
                </a:lnTo>
                <a:lnTo>
                  <a:pt x="8242" y="2075"/>
                </a:lnTo>
                <a:lnTo>
                  <a:pt x="8184" y="2478"/>
                </a:lnTo>
                <a:lnTo>
                  <a:pt x="8069" y="2709"/>
                </a:lnTo>
                <a:lnTo>
                  <a:pt x="7953" y="2939"/>
                </a:lnTo>
                <a:lnTo>
                  <a:pt x="7665" y="3343"/>
                </a:lnTo>
                <a:lnTo>
                  <a:pt x="7320" y="3631"/>
                </a:lnTo>
                <a:lnTo>
                  <a:pt x="6974" y="3862"/>
                </a:lnTo>
                <a:lnTo>
                  <a:pt x="6513" y="4150"/>
                </a:lnTo>
                <a:lnTo>
                  <a:pt x="6513" y="3458"/>
                </a:lnTo>
                <a:lnTo>
                  <a:pt x="6570" y="2767"/>
                </a:lnTo>
                <a:lnTo>
                  <a:pt x="6743" y="2190"/>
                </a:lnTo>
                <a:lnTo>
                  <a:pt x="6916" y="1902"/>
                </a:lnTo>
                <a:lnTo>
                  <a:pt x="7031" y="1672"/>
                </a:lnTo>
                <a:lnTo>
                  <a:pt x="7204" y="1556"/>
                </a:lnTo>
                <a:lnTo>
                  <a:pt x="7320" y="1441"/>
                </a:lnTo>
                <a:lnTo>
                  <a:pt x="7435" y="1383"/>
                </a:lnTo>
                <a:lnTo>
                  <a:pt x="7608" y="1326"/>
                </a:lnTo>
                <a:close/>
                <a:moveTo>
                  <a:pt x="7262" y="9106"/>
                </a:moveTo>
                <a:lnTo>
                  <a:pt x="7723" y="9164"/>
                </a:lnTo>
                <a:lnTo>
                  <a:pt x="8069" y="9221"/>
                </a:lnTo>
                <a:lnTo>
                  <a:pt x="8415" y="9337"/>
                </a:lnTo>
                <a:lnTo>
                  <a:pt x="8760" y="9510"/>
                </a:lnTo>
                <a:lnTo>
                  <a:pt x="9106" y="9682"/>
                </a:lnTo>
                <a:lnTo>
                  <a:pt x="9337" y="9913"/>
                </a:lnTo>
                <a:lnTo>
                  <a:pt x="9625" y="10143"/>
                </a:lnTo>
                <a:lnTo>
                  <a:pt x="9798" y="10374"/>
                </a:lnTo>
                <a:lnTo>
                  <a:pt x="10028" y="10662"/>
                </a:lnTo>
                <a:lnTo>
                  <a:pt x="10143" y="10950"/>
                </a:lnTo>
                <a:lnTo>
                  <a:pt x="10259" y="11296"/>
                </a:lnTo>
                <a:lnTo>
                  <a:pt x="10316" y="11642"/>
                </a:lnTo>
                <a:lnTo>
                  <a:pt x="10374" y="11988"/>
                </a:lnTo>
                <a:lnTo>
                  <a:pt x="10374" y="12334"/>
                </a:lnTo>
                <a:lnTo>
                  <a:pt x="10316" y="12679"/>
                </a:lnTo>
                <a:lnTo>
                  <a:pt x="10201" y="13025"/>
                </a:lnTo>
                <a:lnTo>
                  <a:pt x="10028" y="13429"/>
                </a:lnTo>
                <a:lnTo>
                  <a:pt x="9913" y="13659"/>
                </a:lnTo>
                <a:lnTo>
                  <a:pt x="9740" y="13890"/>
                </a:lnTo>
                <a:lnTo>
                  <a:pt x="9337" y="14293"/>
                </a:lnTo>
                <a:lnTo>
                  <a:pt x="8876" y="14639"/>
                </a:lnTo>
                <a:lnTo>
                  <a:pt x="8357" y="14927"/>
                </a:lnTo>
                <a:lnTo>
                  <a:pt x="7896" y="15100"/>
                </a:lnTo>
                <a:lnTo>
                  <a:pt x="7492" y="15215"/>
                </a:lnTo>
                <a:lnTo>
                  <a:pt x="7147" y="15330"/>
                </a:lnTo>
                <a:lnTo>
                  <a:pt x="6801" y="9106"/>
                </a:lnTo>
                <a:close/>
                <a:moveTo>
                  <a:pt x="5533" y="5879"/>
                </a:moveTo>
                <a:lnTo>
                  <a:pt x="5591" y="7377"/>
                </a:lnTo>
                <a:lnTo>
                  <a:pt x="5648" y="8933"/>
                </a:lnTo>
                <a:lnTo>
                  <a:pt x="5187" y="9221"/>
                </a:lnTo>
                <a:lnTo>
                  <a:pt x="4784" y="9625"/>
                </a:lnTo>
                <a:lnTo>
                  <a:pt x="4553" y="9855"/>
                </a:lnTo>
                <a:lnTo>
                  <a:pt x="4380" y="10143"/>
                </a:lnTo>
                <a:lnTo>
                  <a:pt x="4207" y="10432"/>
                </a:lnTo>
                <a:lnTo>
                  <a:pt x="4150" y="10720"/>
                </a:lnTo>
                <a:lnTo>
                  <a:pt x="4035" y="11066"/>
                </a:lnTo>
                <a:lnTo>
                  <a:pt x="4035" y="11411"/>
                </a:lnTo>
                <a:lnTo>
                  <a:pt x="4092" y="11700"/>
                </a:lnTo>
                <a:lnTo>
                  <a:pt x="4207" y="12045"/>
                </a:lnTo>
                <a:lnTo>
                  <a:pt x="4265" y="12218"/>
                </a:lnTo>
                <a:lnTo>
                  <a:pt x="4438" y="12449"/>
                </a:lnTo>
                <a:lnTo>
                  <a:pt x="4611" y="12564"/>
                </a:lnTo>
                <a:lnTo>
                  <a:pt x="4841" y="12622"/>
                </a:lnTo>
                <a:lnTo>
                  <a:pt x="5014" y="12564"/>
                </a:lnTo>
                <a:lnTo>
                  <a:pt x="5187" y="12391"/>
                </a:lnTo>
                <a:lnTo>
                  <a:pt x="5302" y="12276"/>
                </a:lnTo>
                <a:lnTo>
                  <a:pt x="5360" y="12045"/>
                </a:lnTo>
                <a:lnTo>
                  <a:pt x="5360" y="11872"/>
                </a:lnTo>
                <a:lnTo>
                  <a:pt x="5302" y="11700"/>
                </a:lnTo>
                <a:lnTo>
                  <a:pt x="5130" y="11296"/>
                </a:lnTo>
                <a:lnTo>
                  <a:pt x="4841" y="10835"/>
                </a:lnTo>
                <a:lnTo>
                  <a:pt x="4726" y="10605"/>
                </a:lnTo>
                <a:lnTo>
                  <a:pt x="4726" y="10432"/>
                </a:lnTo>
                <a:lnTo>
                  <a:pt x="4784" y="10316"/>
                </a:lnTo>
                <a:lnTo>
                  <a:pt x="4899" y="10086"/>
                </a:lnTo>
                <a:lnTo>
                  <a:pt x="5130" y="9913"/>
                </a:lnTo>
                <a:lnTo>
                  <a:pt x="5360" y="9682"/>
                </a:lnTo>
                <a:lnTo>
                  <a:pt x="5648" y="9510"/>
                </a:lnTo>
                <a:lnTo>
                  <a:pt x="5936" y="13313"/>
                </a:lnTo>
                <a:lnTo>
                  <a:pt x="6109" y="15388"/>
                </a:lnTo>
                <a:lnTo>
                  <a:pt x="5879" y="15388"/>
                </a:lnTo>
                <a:lnTo>
                  <a:pt x="5360" y="15446"/>
                </a:lnTo>
                <a:lnTo>
                  <a:pt x="4611" y="15388"/>
                </a:lnTo>
                <a:lnTo>
                  <a:pt x="4207" y="15330"/>
                </a:lnTo>
                <a:lnTo>
                  <a:pt x="3746" y="15273"/>
                </a:lnTo>
                <a:lnTo>
                  <a:pt x="3285" y="15100"/>
                </a:lnTo>
                <a:lnTo>
                  <a:pt x="2882" y="14927"/>
                </a:lnTo>
                <a:lnTo>
                  <a:pt x="2421" y="14639"/>
                </a:lnTo>
                <a:lnTo>
                  <a:pt x="2017" y="14235"/>
                </a:lnTo>
                <a:lnTo>
                  <a:pt x="1672" y="13832"/>
                </a:lnTo>
                <a:lnTo>
                  <a:pt x="1383" y="13256"/>
                </a:lnTo>
                <a:lnTo>
                  <a:pt x="1153" y="12622"/>
                </a:lnTo>
                <a:lnTo>
                  <a:pt x="980" y="11872"/>
                </a:lnTo>
                <a:lnTo>
                  <a:pt x="922" y="11527"/>
                </a:lnTo>
                <a:lnTo>
                  <a:pt x="980" y="11181"/>
                </a:lnTo>
                <a:lnTo>
                  <a:pt x="1038" y="10432"/>
                </a:lnTo>
                <a:lnTo>
                  <a:pt x="1268" y="9740"/>
                </a:lnTo>
                <a:lnTo>
                  <a:pt x="1614" y="9106"/>
                </a:lnTo>
                <a:lnTo>
                  <a:pt x="2017" y="8472"/>
                </a:lnTo>
                <a:lnTo>
                  <a:pt x="2478" y="7896"/>
                </a:lnTo>
                <a:lnTo>
                  <a:pt x="3055" y="7377"/>
                </a:lnTo>
                <a:lnTo>
                  <a:pt x="3631" y="6916"/>
                </a:lnTo>
                <a:lnTo>
                  <a:pt x="4092" y="6628"/>
                </a:lnTo>
                <a:lnTo>
                  <a:pt x="4553" y="6340"/>
                </a:lnTo>
                <a:lnTo>
                  <a:pt x="5533" y="5879"/>
                </a:lnTo>
                <a:close/>
                <a:moveTo>
                  <a:pt x="7608" y="0"/>
                </a:moveTo>
                <a:lnTo>
                  <a:pt x="7377" y="116"/>
                </a:lnTo>
                <a:lnTo>
                  <a:pt x="7089" y="231"/>
                </a:lnTo>
                <a:lnTo>
                  <a:pt x="6858" y="404"/>
                </a:lnTo>
                <a:lnTo>
                  <a:pt x="6686" y="577"/>
                </a:lnTo>
                <a:lnTo>
                  <a:pt x="6455" y="865"/>
                </a:lnTo>
                <a:lnTo>
                  <a:pt x="6109" y="1441"/>
                </a:lnTo>
                <a:lnTo>
                  <a:pt x="5879" y="2075"/>
                </a:lnTo>
                <a:lnTo>
                  <a:pt x="5706" y="2709"/>
                </a:lnTo>
                <a:lnTo>
                  <a:pt x="5648" y="3343"/>
                </a:lnTo>
                <a:lnTo>
                  <a:pt x="5591" y="4726"/>
                </a:lnTo>
                <a:lnTo>
                  <a:pt x="4323" y="5360"/>
                </a:lnTo>
                <a:lnTo>
                  <a:pt x="3689" y="5648"/>
                </a:lnTo>
                <a:lnTo>
                  <a:pt x="3170" y="5994"/>
                </a:lnTo>
                <a:lnTo>
                  <a:pt x="2594" y="6397"/>
                </a:lnTo>
                <a:lnTo>
                  <a:pt x="2075" y="6858"/>
                </a:lnTo>
                <a:lnTo>
                  <a:pt x="1614" y="7377"/>
                </a:lnTo>
                <a:lnTo>
                  <a:pt x="1153" y="7953"/>
                </a:lnTo>
                <a:lnTo>
                  <a:pt x="807" y="8587"/>
                </a:lnTo>
                <a:lnTo>
                  <a:pt x="519" y="9221"/>
                </a:lnTo>
                <a:lnTo>
                  <a:pt x="231" y="9913"/>
                </a:lnTo>
                <a:lnTo>
                  <a:pt x="116" y="10605"/>
                </a:lnTo>
                <a:lnTo>
                  <a:pt x="0" y="11181"/>
                </a:lnTo>
                <a:lnTo>
                  <a:pt x="0" y="11757"/>
                </a:lnTo>
                <a:lnTo>
                  <a:pt x="0" y="12334"/>
                </a:lnTo>
                <a:lnTo>
                  <a:pt x="116" y="12852"/>
                </a:lnTo>
                <a:lnTo>
                  <a:pt x="231" y="13371"/>
                </a:lnTo>
                <a:lnTo>
                  <a:pt x="404" y="13890"/>
                </a:lnTo>
                <a:lnTo>
                  <a:pt x="692" y="14408"/>
                </a:lnTo>
                <a:lnTo>
                  <a:pt x="922" y="14869"/>
                </a:lnTo>
                <a:lnTo>
                  <a:pt x="1268" y="15273"/>
                </a:lnTo>
                <a:lnTo>
                  <a:pt x="1614" y="15676"/>
                </a:lnTo>
                <a:lnTo>
                  <a:pt x="2017" y="16022"/>
                </a:lnTo>
                <a:lnTo>
                  <a:pt x="2478" y="16310"/>
                </a:lnTo>
                <a:lnTo>
                  <a:pt x="2940" y="16598"/>
                </a:lnTo>
                <a:lnTo>
                  <a:pt x="3458" y="16829"/>
                </a:lnTo>
                <a:lnTo>
                  <a:pt x="4035" y="17002"/>
                </a:lnTo>
                <a:lnTo>
                  <a:pt x="4611" y="17175"/>
                </a:lnTo>
                <a:lnTo>
                  <a:pt x="5360" y="17232"/>
                </a:lnTo>
                <a:lnTo>
                  <a:pt x="6167" y="17232"/>
                </a:lnTo>
                <a:lnTo>
                  <a:pt x="6225" y="18154"/>
                </a:lnTo>
                <a:lnTo>
                  <a:pt x="6225" y="19076"/>
                </a:lnTo>
                <a:lnTo>
                  <a:pt x="6225" y="19538"/>
                </a:lnTo>
                <a:lnTo>
                  <a:pt x="6167" y="19999"/>
                </a:lnTo>
                <a:lnTo>
                  <a:pt x="6052" y="20402"/>
                </a:lnTo>
                <a:lnTo>
                  <a:pt x="5879" y="20805"/>
                </a:lnTo>
                <a:lnTo>
                  <a:pt x="5648" y="21151"/>
                </a:lnTo>
                <a:lnTo>
                  <a:pt x="5418" y="21382"/>
                </a:lnTo>
                <a:lnTo>
                  <a:pt x="5187" y="21612"/>
                </a:lnTo>
                <a:lnTo>
                  <a:pt x="4899" y="21728"/>
                </a:lnTo>
                <a:lnTo>
                  <a:pt x="4553" y="21785"/>
                </a:lnTo>
                <a:lnTo>
                  <a:pt x="3919" y="21785"/>
                </a:lnTo>
                <a:lnTo>
                  <a:pt x="3631" y="21670"/>
                </a:lnTo>
                <a:lnTo>
                  <a:pt x="3343" y="21555"/>
                </a:lnTo>
                <a:lnTo>
                  <a:pt x="3055" y="21382"/>
                </a:lnTo>
                <a:lnTo>
                  <a:pt x="2767" y="21151"/>
                </a:lnTo>
                <a:lnTo>
                  <a:pt x="2536" y="20921"/>
                </a:lnTo>
                <a:lnTo>
                  <a:pt x="2306" y="20633"/>
                </a:lnTo>
                <a:lnTo>
                  <a:pt x="2133" y="20344"/>
                </a:lnTo>
                <a:lnTo>
                  <a:pt x="2017" y="20056"/>
                </a:lnTo>
                <a:lnTo>
                  <a:pt x="1902" y="19710"/>
                </a:lnTo>
                <a:lnTo>
                  <a:pt x="1902" y="19307"/>
                </a:lnTo>
                <a:lnTo>
                  <a:pt x="1960" y="18846"/>
                </a:lnTo>
                <a:lnTo>
                  <a:pt x="2133" y="18443"/>
                </a:lnTo>
                <a:lnTo>
                  <a:pt x="2421" y="18097"/>
                </a:lnTo>
                <a:lnTo>
                  <a:pt x="2709" y="17866"/>
                </a:lnTo>
                <a:lnTo>
                  <a:pt x="3055" y="17693"/>
                </a:lnTo>
                <a:lnTo>
                  <a:pt x="3228" y="17636"/>
                </a:lnTo>
                <a:lnTo>
                  <a:pt x="3458" y="17636"/>
                </a:lnTo>
                <a:lnTo>
                  <a:pt x="3631" y="17693"/>
                </a:lnTo>
                <a:lnTo>
                  <a:pt x="3804" y="17809"/>
                </a:lnTo>
                <a:lnTo>
                  <a:pt x="3919" y="17981"/>
                </a:lnTo>
                <a:lnTo>
                  <a:pt x="4035" y="18212"/>
                </a:lnTo>
                <a:lnTo>
                  <a:pt x="4035" y="18500"/>
                </a:lnTo>
                <a:lnTo>
                  <a:pt x="3977" y="18731"/>
                </a:lnTo>
                <a:lnTo>
                  <a:pt x="3804" y="19076"/>
                </a:lnTo>
                <a:lnTo>
                  <a:pt x="3573" y="19365"/>
                </a:lnTo>
                <a:lnTo>
                  <a:pt x="3573" y="19480"/>
                </a:lnTo>
                <a:lnTo>
                  <a:pt x="3516" y="19653"/>
                </a:lnTo>
                <a:lnTo>
                  <a:pt x="3631" y="19941"/>
                </a:lnTo>
                <a:lnTo>
                  <a:pt x="3804" y="20229"/>
                </a:lnTo>
                <a:lnTo>
                  <a:pt x="4035" y="20402"/>
                </a:lnTo>
                <a:lnTo>
                  <a:pt x="4323" y="20460"/>
                </a:lnTo>
                <a:lnTo>
                  <a:pt x="4668" y="20402"/>
                </a:lnTo>
                <a:lnTo>
                  <a:pt x="4957" y="20287"/>
                </a:lnTo>
                <a:lnTo>
                  <a:pt x="5187" y="20114"/>
                </a:lnTo>
                <a:lnTo>
                  <a:pt x="5302" y="19941"/>
                </a:lnTo>
                <a:lnTo>
                  <a:pt x="5418" y="19768"/>
                </a:lnTo>
                <a:lnTo>
                  <a:pt x="5475" y="19365"/>
                </a:lnTo>
                <a:lnTo>
                  <a:pt x="5475" y="19076"/>
                </a:lnTo>
                <a:lnTo>
                  <a:pt x="5475" y="18788"/>
                </a:lnTo>
                <a:lnTo>
                  <a:pt x="5360" y="18558"/>
                </a:lnTo>
                <a:lnTo>
                  <a:pt x="5245" y="18270"/>
                </a:lnTo>
                <a:lnTo>
                  <a:pt x="5072" y="18039"/>
                </a:lnTo>
                <a:lnTo>
                  <a:pt x="4899" y="17809"/>
                </a:lnTo>
                <a:lnTo>
                  <a:pt x="4726" y="17636"/>
                </a:lnTo>
                <a:lnTo>
                  <a:pt x="4496" y="17463"/>
                </a:lnTo>
                <a:lnTo>
                  <a:pt x="4092" y="17290"/>
                </a:lnTo>
                <a:lnTo>
                  <a:pt x="3689" y="17175"/>
                </a:lnTo>
                <a:lnTo>
                  <a:pt x="3285" y="17117"/>
                </a:lnTo>
                <a:lnTo>
                  <a:pt x="2940" y="17175"/>
                </a:lnTo>
                <a:lnTo>
                  <a:pt x="2594" y="17290"/>
                </a:lnTo>
                <a:lnTo>
                  <a:pt x="2306" y="17463"/>
                </a:lnTo>
                <a:lnTo>
                  <a:pt x="2017" y="17636"/>
                </a:lnTo>
                <a:lnTo>
                  <a:pt x="1845" y="17924"/>
                </a:lnTo>
                <a:lnTo>
                  <a:pt x="1614" y="18212"/>
                </a:lnTo>
                <a:lnTo>
                  <a:pt x="1499" y="18558"/>
                </a:lnTo>
                <a:lnTo>
                  <a:pt x="1383" y="18904"/>
                </a:lnTo>
                <a:lnTo>
                  <a:pt x="1326" y="19307"/>
                </a:lnTo>
                <a:lnTo>
                  <a:pt x="1326" y="19710"/>
                </a:lnTo>
                <a:lnTo>
                  <a:pt x="1326" y="20056"/>
                </a:lnTo>
                <a:lnTo>
                  <a:pt x="1441" y="20460"/>
                </a:lnTo>
                <a:lnTo>
                  <a:pt x="1614" y="20863"/>
                </a:lnTo>
                <a:lnTo>
                  <a:pt x="1902" y="21324"/>
                </a:lnTo>
                <a:lnTo>
                  <a:pt x="2190" y="21728"/>
                </a:lnTo>
                <a:lnTo>
                  <a:pt x="2594" y="22073"/>
                </a:lnTo>
                <a:lnTo>
                  <a:pt x="2997" y="22304"/>
                </a:lnTo>
                <a:lnTo>
                  <a:pt x="3401" y="22419"/>
                </a:lnTo>
                <a:lnTo>
                  <a:pt x="3862" y="22534"/>
                </a:lnTo>
                <a:lnTo>
                  <a:pt x="4265" y="22534"/>
                </a:lnTo>
                <a:lnTo>
                  <a:pt x="4726" y="22419"/>
                </a:lnTo>
                <a:lnTo>
                  <a:pt x="5130" y="22304"/>
                </a:lnTo>
                <a:lnTo>
                  <a:pt x="5533" y="22131"/>
                </a:lnTo>
                <a:lnTo>
                  <a:pt x="5879" y="21843"/>
                </a:lnTo>
                <a:lnTo>
                  <a:pt x="6225" y="21555"/>
                </a:lnTo>
                <a:lnTo>
                  <a:pt x="6513" y="21151"/>
                </a:lnTo>
                <a:lnTo>
                  <a:pt x="6743" y="20748"/>
                </a:lnTo>
                <a:lnTo>
                  <a:pt x="6916" y="20229"/>
                </a:lnTo>
                <a:lnTo>
                  <a:pt x="6974" y="19710"/>
                </a:lnTo>
                <a:lnTo>
                  <a:pt x="7089" y="18385"/>
                </a:lnTo>
                <a:lnTo>
                  <a:pt x="7147" y="17002"/>
                </a:lnTo>
                <a:lnTo>
                  <a:pt x="7723" y="16829"/>
                </a:lnTo>
                <a:lnTo>
                  <a:pt x="8242" y="16541"/>
                </a:lnTo>
                <a:lnTo>
                  <a:pt x="8818" y="16252"/>
                </a:lnTo>
                <a:lnTo>
                  <a:pt x="9337" y="15907"/>
                </a:lnTo>
                <a:lnTo>
                  <a:pt x="9798" y="15561"/>
                </a:lnTo>
                <a:lnTo>
                  <a:pt x="10201" y="15100"/>
                </a:lnTo>
                <a:lnTo>
                  <a:pt x="10605" y="14639"/>
                </a:lnTo>
                <a:lnTo>
                  <a:pt x="10893" y="14178"/>
                </a:lnTo>
                <a:lnTo>
                  <a:pt x="11181" y="13659"/>
                </a:lnTo>
                <a:lnTo>
                  <a:pt x="11354" y="13140"/>
                </a:lnTo>
                <a:lnTo>
                  <a:pt x="11469" y="12622"/>
                </a:lnTo>
                <a:lnTo>
                  <a:pt x="11469" y="12045"/>
                </a:lnTo>
                <a:lnTo>
                  <a:pt x="11354" y="11527"/>
                </a:lnTo>
                <a:lnTo>
                  <a:pt x="11181" y="10950"/>
                </a:lnTo>
                <a:lnTo>
                  <a:pt x="10893" y="10374"/>
                </a:lnTo>
                <a:lnTo>
                  <a:pt x="10489" y="9798"/>
                </a:lnTo>
                <a:lnTo>
                  <a:pt x="10086" y="9452"/>
                </a:lnTo>
                <a:lnTo>
                  <a:pt x="9682" y="9164"/>
                </a:lnTo>
                <a:lnTo>
                  <a:pt x="9279" y="8933"/>
                </a:lnTo>
                <a:lnTo>
                  <a:pt x="8760" y="8760"/>
                </a:lnTo>
                <a:lnTo>
                  <a:pt x="8299" y="8645"/>
                </a:lnTo>
                <a:lnTo>
                  <a:pt x="7781" y="8587"/>
                </a:lnTo>
                <a:lnTo>
                  <a:pt x="7262" y="8530"/>
                </a:lnTo>
                <a:lnTo>
                  <a:pt x="6743" y="8587"/>
                </a:lnTo>
                <a:lnTo>
                  <a:pt x="6570" y="5360"/>
                </a:lnTo>
                <a:lnTo>
                  <a:pt x="7781" y="4380"/>
                </a:lnTo>
                <a:lnTo>
                  <a:pt x="8184" y="3919"/>
                </a:lnTo>
                <a:lnTo>
                  <a:pt x="8587" y="3401"/>
                </a:lnTo>
                <a:lnTo>
                  <a:pt x="8876" y="2824"/>
                </a:lnTo>
                <a:lnTo>
                  <a:pt x="9106" y="2190"/>
                </a:lnTo>
                <a:lnTo>
                  <a:pt x="9221" y="1614"/>
                </a:lnTo>
                <a:lnTo>
                  <a:pt x="9221" y="1326"/>
                </a:lnTo>
                <a:lnTo>
                  <a:pt x="9164" y="1038"/>
                </a:lnTo>
                <a:lnTo>
                  <a:pt x="9106" y="807"/>
                </a:lnTo>
                <a:lnTo>
                  <a:pt x="8933" y="577"/>
                </a:lnTo>
                <a:lnTo>
                  <a:pt x="8760" y="404"/>
                </a:lnTo>
                <a:lnTo>
                  <a:pt x="8530" y="231"/>
                </a:lnTo>
                <a:lnTo>
                  <a:pt x="8184" y="58"/>
                </a:lnTo>
                <a:lnTo>
                  <a:pt x="7896" y="0"/>
                </a:lnTo>
                <a:close/>
              </a:path>
            </a:pathLst>
          </a:custGeom>
          <a:solidFill>
            <a:srgbClr val="414045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274371" y="-164258"/>
            <a:ext cx="8822284" cy="67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7" descr="C:\Users\Thinkpad\Desktop\学校\1_0008_图层-8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96" y="2"/>
            <a:ext cx="1056506" cy="1268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44950"/>
            <a:ext cx="1370025" cy="281305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6321962" y="6272213"/>
            <a:ext cx="2800351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028"/>
          <p:cNvSpPr txBox="1">
            <a:spLocks noChangeArrowheads="1"/>
          </p:cNvSpPr>
          <p:nvPr/>
        </p:nvSpPr>
        <p:spPr bwMode="auto">
          <a:xfrm>
            <a:off x="1500605" y="1704947"/>
            <a:ext cx="6369820" cy="30843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16" tIns="41358" rIns="82716" bIns="41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500" b="1" spc="543" dirty="0">
                <a:solidFill>
                  <a:schemeClr val="bg1"/>
                </a:solidFill>
                <a:latin typeface="Sitka Small Semibold" pitchFamily="2" charset="0"/>
                <a:ea typeface="Yeseva One" panose="00000500000000000000" charset="0"/>
              </a:rPr>
              <a:t>THANK YOU </a:t>
            </a:r>
          </a:p>
          <a:p>
            <a:pPr algn="ctr" eaLnBrk="1" hangingPunct="1"/>
            <a:r>
              <a:rPr lang="en-US" altLang="zh-CN" sz="6500" b="1" spc="543" dirty="0">
                <a:solidFill>
                  <a:schemeClr val="bg1"/>
                </a:solidFill>
                <a:latin typeface="Sitka Small Semibold" pitchFamily="2" charset="0"/>
                <a:ea typeface="Yeseva One" panose="00000500000000000000" charset="0"/>
              </a:rPr>
              <a:t>AND </a:t>
            </a:r>
          </a:p>
          <a:p>
            <a:pPr algn="ctr" eaLnBrk="1" hangingPunct="1"/>
            <a:r>
              <a:rPr lang="en-US" altLang="zh-CN" sz="6500" b="1" spc="543" dirty="0">
                <a:solidFill>
                  <a:schemeClr val="bg1"/>
                </a:solidFill>
                <a:latin typeface="Sitka Small Semibold" pitchFamily="2" charset="0"/>
                <a:ea typeface="Yeseva One" panose="00000500000000000000" charset="0"/>
              </a:rPr>
              <a:t>GOODBYE</a:t>
            </a:r>
            <a:r>
              <a:rPr lang="zh-CN" altLang="en-US" sz="6500" b="1" spc="543" dirty="0">
                <a:solidFill>
                  <a:schemeClr val="bg1"/>
                </a:solidFill>
                <a:latin typeface="Sitka Small Semibold" pitchFamily="2" charset="0"/>
                <a:ea typeface="Yeseva One" panose="00000500000000000000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44603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-141596" y="-341192"/>
            <a:ext cx="9427192" cy="73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031" y="893232"/>
            <a:ext cx="7011026" cy="1145353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Yeseva One" panose="00000500000000000000"/>
              </a:rPr>
              <a:t>TRÒ CHƠI KHỞI ĐỘNG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Yeseva One" panose="00000500000000000000"/>
              </a:rPr>
              <a:t>TRẢ LỜI CÁC CÂU HỎI SAU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57" y="692947"/>
            <a:ext cx="1353479" cy="175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11926" y="1938248"/>
            <a:ext cx="1173637" cy="360523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endParaRPr lang="en-US" dirty="0"/>
          </a:p>
        </p:txBody>
      </p:sp>
      <p:sp>
        <p:nvSpPr>
          <p:cNvPr id="59" name="Google Shape;886;p46"/>
          <p:cNvSpPr/>
          <p:nvPr/>
        </p:nvSpPr>
        <p:spPr>
          <a:xfrm rot="387058">
            <a:off x="799589" y="2297532"/>
            <a:ext cx="691153" cy="854033"/>
          </a:xfrm>
          <a:custGeom>
            <a:avLst/>
            <a:gdLst/>
            <a:ahLst/>
            <a:cxnLst/>
            <a:rect l="l" t="t" r="r" b="b"/>
            <a:pathLst>
              <a:path w="5860" h="7241" extrusionOk="0">
                <a:moveTo>
                  <a:pt x="5650" y="963"/>
                </a:moveTo>
                <a:lnTo>
                  <a:pt x="5650" y="1591"/>
                </a:lnTo>
                <a:lnTo>
                  <a:pt x="1967" y="2135"/>
                </a:lnTo>
                <a:lnTo>
                  <a:pt x="1967" y="1465"/>
                </a:lnTo>
                <a:lnTo>
                  <a:pt x="5650" y="963"/>
                </a:lnTo>
                <a:close/>
                <a:moveTo>
                  <a:pt x="5650" y="0"/>
                </a:moveTo>
                <a:lnTo>
                  <a:pt x="1967" y="419"/>
                </a:lnTo>
                <a:lnTo>
                  <a:pt x="1758" y="461"/>
                </a:lnTo>
                <a:lnTo>
                  <a:pt x="1758" y="1465"/>
                </a:lnTo>
                <a:lnTo>
                  <a:pt x="1758" y="5608"/>
                </a:lnTo>
                <a:lnTo>
                  <a:pt x="1632" y="5566"/>
                </a:lnTo>
                <a:lnTo>
                  <a:pt x="1507" y="5525"/>
                </a:lnTo>
                <a:lnTo>
                  <a:pt x="1214" y="5483"/>
                </a:lnTo>
                <a:lnTo>
                  <a:pt x="879" y="5566"/>
                </a:lnTo>
                <a:lnTo>
                  <a:pt x="544" y="5776"/>
                </a:lnTo>
                <a:lnTo>
                  <a:pt x="377" y="5901"/>
                </a:lnTo>
                <a:lnTo>
                  <a:pt x="251" y="6069"/>
                </a:lnTo>
                <a:lnTo>
                  <a:pt x="126" y="6236"/>
                </a:lnTo>
                <a:lnTo>
                  <a:pt x="42" y="6403"/>
                </a:lnTo>
                <a:lnTo>
                  <a:pt x="0" y="6571"/>
                </a:lnTo>
                <a:lnTo>
                  <a:pt x="0" y="6696"/>
                </a:lnTo>
                <a:lnTo>
                  <a:pt x="42" y="6864"/>
                </a:lnTo>
                <a:lnTo>
                  <a:pt x="84" y="6989"/>
                </a:lnTo>
                <a:lnTo>
                  <a:pt x="209" y="7115"/>
                </a:lnTo>
                <a:lnTo>
                  <a:pt x="335" y="7199"/>
                </a:lnTo>
                <a:lnTo>
                  <a:pt x="502" y="7240"/>
                </a:lnTo>
                <a:lnTo>
                  <a:pt x="837" y="7240"/>
                </a:lnTo>
                <a:lnTo>
                  <a:pt x="1046" y="7157"/>
                </a:lnTo>
                <a:lnTo>
                  <a:pt x="1256" y="7073"/>
                </a:lnTo>
                <a:lnTo>
                  <a:pt x="1423" y="6989"/>
                </a:lnTo>
                <a:lnTo>
                  <a:pt x="1674" y="6780"/>
                </a:lnTo>
                <a:lnTo>
                  <a:pt x="1842" y="6529"/>
                </a:lnTo>
                <a:lnTo>
                  <a:pt x="1925" y="6320"/>
                </a:lnTo>
                <a:lnTo>
                  <a:pt x="1967" y="6069"/>
                </a:lnTo>
                <a:lnTo>
                  <a:pt x="1967" y="2679"/>
                </a:lnTo>
                <a:lnTo>
                  <a:pt x="5650" y="2260"/>
                </a:lnTo>
                <a:lnTo>
                  <a:pt x="5650" y="5190"/>
                </a:lnTo>
                <a:lnTo>
                  <a:pt x="5524" y="5106"/>
                </a:lnTo>
                <a:lnTo>
                  <a:pt x="5399" y="5064"/>
                </a:lnTo>
                <a:lnTo>
                  <a:pt x="5106" y="5064"/>
                </a:lnTo>
                <a:lnTo>
                  <a:pt x="4771" y="5148"/>
                </a:lnTo>
                <a:lnTo>
                  <a:pt x="4436" y="5315"/>
                </a:lnTo>
                <a:lnTo>
                  <a:pt x="4269" y="5483"/>
                </a:lnTo>
                <a:lnTo>
                  <a:pt x="4143" y="5608"/>
                </a:lnTo>
                <a:lnTo>
                  <a:pt x="4018" y="5776"/>
                </a:lnTo>
                <a:lnTo>
                  <a:pt x="3934" y="5943"/>
                </a:lnTo>
                <a:lnTo>
                  <a:pt x="3892" y="6110"/>
                </a:lnTo>
                <a:lnTo>
                  <a:pt x="3892" y="6278"/>
                </a:lnTo>
                <a:lnTo>
                  <a:pt x="3934" y="6445"/>
                </a:lnTo>
                <a:lnTo>
                  <a:pt x="4018" y="6571"/>
                </a:lnTo>
                <a:lnTo>
                  <a:pt x="4101" y="6654"/>
                </a:lnTo>
                <a:lnTo>
                  <a:pt x="4227" y="6738"/>
                </a:lnTo>
                <a:lnTo>
                  <a:pt x="4394" y="6780"/>
                </a:lnTo>
                <a:lnTo>
                  <a:pt x="4562" y="6822"/>
                </a:lnTo>
                <a:lnTo>
                  <a:pt x="4771" y="6780"/>
                </a:lnTo>
                <a:lnTo>
                  <a:pt x="4938" y="6738"/>
                </a:lnTo>
                <a:lnTo>
                  <a:pt x="5148" y="6654"/>
                </a:lnTo>
                <a:lnTo>
                  <a:pt x="5315" y="6529"/>
                </a:lnTo>
                <a:lnTo>
                  <a:pt x="5566" y="6320"/>
                </a:lnTo>
                <a:lnTo>
                  <a:pt x="5734" y="6110"/>
                </a:lnTo>
                <a:lnTo>
                  <a:pt x="5817" y="5859"/>
                </a:lnTo>
                <a:lnTo>
                  <a:pt x="5859" y="5650"/>
                </a:lnTo>
                <a:lnTo>
                  <a:pt x="5859" y="1005"/>
                </a:lnTo>
                <a:lnTo>
                  <a:pt x="5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60" name="Google Shape;886;p46"/>
          <p:cNvSpPr/>
          <p:nvPr/>
        </p:nvSpPr>
        <p:spPr>
          <a:xfrm rot="387058">
            <a:off x="940164" y="3583494"/>
            <a:ext cx="691153" cy="854033"/>
          </a:xfrm>
          <a:custGeom>
            <a:avLst/>
            <a:gdLst/>
            <a:ahLst/>
            <a:cxnLst/>
            <a:rect l="l" t="t" r="r" b="b"/>
            <a:pathLst>
              <a:path w="5860" h="7241" extrusionOk="0">
                <a:moveTo>
                  <a:pt x="5650" y="963"/>
                </a:moveTo>
                <a:lnTo>
                  <a:pt x="5650" y="1591"/>
                </a:lnTo>
                <a:lnTo>
                  <a:pt x="1967" y="2135"/>
                </a:lnTo>
                <a:lnTo>
                  <a:pt x="1967" y="1465"/>
                </a:lnTo>
                <a:lnTo>
                  <a:pt x="5650" y="963"/>
                </a:lnTo>
                <a:close/>
                <a:moveTo>
                  <a:pt x="5650" y="0"/>
                </a:moveTo>
                <a:lnTo>
                  <a:pt x="1967" y="419"/>
                </a:lnTo>
                <a:lnTo>
                  <a:pt x="1758" y="461"/>
                </a:lnTo>
                <a:lnTo>
                  <a:pt x="1758" y="1465"/>
                </a:lnTo>
                <a:lnTo>
                  <a:pt x="1758" y="5608"/>
                </a:lnTo>
                <a:lnTo>
                  <a:pt x="1632" y="5566"/>
                </a:lnTo>
                <a:lnTo>
                  <a:pt x="1507" y="5525"/>
                </a:lnTo>
                <a:lnTo>
                  <a:pt x="1214" y="5483"/>
                </a:lnTo>
                <a:lnTo>
                  <a:pt x="879" y="5566"/>
                </a:lnTo>
                <a:lnTo>
                  <a:pt x="544" y="5776"/>
                </a:lnTo>
                <a:lnTo>
                  <a:pt x="377" y="5901"/>
                </a:lnTo>
                <a:lnTo>
                  <a:pt x="251" y="6069"/>
                </a:lnTo>
                <a:lnTo>
                  <a:pt x="126" y="6236"/>
                </a:lnTo>
                <a:lnTo>
                  <a:pt x="42" y="6403"/>
                </a:lnTo>
                <a:lnTo>
                  <a:pt x="0" y="6571"/>
                </a:lnTo>
                <a:lnTo>
                  <a:pt x="0" y="6696"/>
                </a:lnTo>
                <a:lnTo>
                  <a:pt x="42" y="6864"/>
                </a:lnTo>
                <a:lnTo>
                  <a:pt x="84" y="6989"/>
                </a:lnTo>
                <a:lnTo>
                  <a:pt x="209" y="7115"/>
                </a:lnTo>
                <a:lnTo>
                  <a:pt x="335" y="7199"/>
                </a:lnTo>
                <a:lnTo>
                  <a:pt x="502" y="7240"/>
                </a:lnTo>
                <a:lnTo>
                  <a:pt x="837" y="7240"/>
                </a:lnTo>
                <a:lnTo>
                  <a:pt x="1046" y="7157"/>
                </a:lnTo>
                <a:lnTo>
                  <a:pt x="1256" y="7073"/>
                </a:lnTo>
                <a:lnTo>
                  <a:pt x="1423" y="6989"/>
                </a:lnTo>
                <a:lnTo>
                  <a:pt x="1674" y="6780"/>
                </a:lnTo>
                <a:lnTo>
                  <a:pt x="1842" y="6529"/>
                </a:lnTo>
                <a:lnTo>
                  <a:pt x="1925" y="6320"/>
                </a:lnTo>
                <a:lnTo>
                  <a:pt x="1967" y="6069"/>
                </a:lnTo>
                <a:lnTo>
                  <a:pt x="1967" y="2679"/>
                </a:lnTo>
                <a:lnTo>
                  <a:pt x="5650" y="2260"/>
                </a:lnTo>
                <a:lnTo>
                  <a:pt x="5650" y="5190"/>
                </a:lnTo>
                <a:lnTo>
                  <a:pt x="5524" y="5106"/>
                </a:lnTo>
                <a:lnTo>
                  <a:pt x="5399" y="5064"/>
                </a:lnTo>
                <a:lnTo>
                  <a:pt x="5106" y="5064"/>
                </a:lnTo>
                <a:lnTo>
                  <a:pt x="4771" y="5148"/>
                </a:lnTo>
                <a:lnTo>
                  <a:pt x="4436" y="5315"/>
                </a:lnTo>
                <a:lnTo>
                  <a:pt x="4269" y="5483"/>
                </a:lnTo>
                <a:lnTo>
                  <a:pt x="4143" y="5608"/>
                </a:lnTo>
                <a:lnTo>
                  <a:pt x="4018" y="5776"/>
                </a:lnTo>
                <a:lnTo>
                  <a:pt x="3934" y="5943"/>
                </a:lnTo>
                <a:lnTo>
                  <a:pt x="3892" y="6110"/>
                </a:lnTo>
                <a:lnTo>
                  <a:pt x="3892" y="6278"/>
                </a:lnTo>
                <a:lnTo>
                  <a:pt x="3934" y="6445"/>
                </a:lnTo>
                <a:lnTo>
                  <a:pt x="4018" y="6571"/>
                </a:lnTo>
                <a:lnTo>
                  <a:pt x="4101" y="6654"/>
                </a:lnTo>
                <a:lnTo>
                  <a:pt x="4227" y="6738"/>
                </a:lnTo>
                <a:lnTo>
                  <a:pt x="4394" y="6780"/>
                </a:lnTo>
                <a:lnTo>
                  <a:pt x="4562" y="6822"/>
                </a:lnTo>
                <a:lnTo>
                  <a:pt x="4771" y="6780"/>
                </a:lnTo>
                <a:lnTo>
                  <a:pt x="4938" y="6738"/>
                </a:lnTo>
                <a:lnTo>
                  <a:pt x="5148" y="6654"/>
                </a:lnTo>
                <a:lnTo>
                  <a:pt x="5315" y="6529"/>
                </a:lnTo>
                <a:lnTo>
                  <a:pt x="5566" y="6320"/>
                </a:lnTo>
                <a:lnTo>
                  <a:pt x="5734" y="6110"/>
                </a:lnTo>
                <a:lnTo>
                  <a:pt x="5817" y="5859"/>
                </a:lnTo>
                <a:lnTo>
                  <a:pt x="5859" y="5650"/>
                </a:lnTo>
                <a:lnTo>
                  <a:pt x="5859" y="1005"/>
                </a:lnTo>
                <a:lnTo>
                  <a:pt x="5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61" name="Google Shape;886;p46"/>
          <p:cNvSpPr/>
          <p:nvPr/>
        </p:nvSpPr>
        <p:spPr>
          <a:xfrm rot="387058">
            <a:off x="940164" y="4935316"/>
            <a:ext cx="691153" cy="854033"/>
          </a:xfrm>
          <a:custGeom>
            <a:avLst/>
            <a:gdLst/>
            <a:ahLst/>
            <a:cxnLst/>
            <a:rect l="l" t="t" r="r" b="b"/>
            <a:pathLst>
              <a:path w="5860" h="7241" extrusionOk="0">
                <a:moveTo>
                  <a:pt x="5650" y="963"/>
                </a:moveTo>
                <a:lnTo>
                  <a:pt x="5650" y="1591"/>
                </a:lnTo>
                <a:lnTo>
                  <a:pt x="1967" y="2135"/>
                </a:lnTo>
                <a:lnTo>
                  <a:pt x="1967" y="1465"/>
                </a:lnTo>
                <a:lnTo>
                  <a:pt x="5650" y="963"/>
                </a:lnTo>
                <a:close/>
                <a:moveTo>
                  <a:pt x="5650" y="0"/>
                </a:moveTo>
                <a:lnTo>
                  <a:pt x="1967" y="419"/>
                </a:lnTo>
                <a:lnTo>
                  <a:pt x="1758" y="461"/>
                </a:lnTo>
                <a:lnTo>
                  <a:pt x="1758" y="1465"/>
                </a:lnTo>
                <a:lnTo>
                  <a:pt x="1758" y="5608"/>
                </a:lnTo>
                <a:lnTo>
                  <a:pt x="1632" y="5566"/>
                </a:lnTo>
                <a:lnTo>
                  <a:pt x="1507" y="5525"/>
                </a:lnTo>
                <a:lnTo>
                  <a:pt x="1214" y="5483"/>
                </a:lnTo>
                <a:lnTo>
                  <a:pt x="879" y="5566"/>
                </a:lnTo>
                <a:lnTo>
                  <a:pt x="544" y="5776"/>
                </a:lnTo>
                <a:lnTo>
                  <a:pt x="377" y="5901"/>
                </a:lnTo>
                <a:lnTo>
                  <a:pt x="251" y="6069"/>
                </a:lnTo>
                <a:lnTo>
                  <a:pt x="126" y="6236"/>
                </a:lnTo>
                <a:lnTo>
                  <a:pt x="42" y="6403"/>
                </a:lnTo>
                <a:lnTo>
                  <a:pt x="0" y="6571"/>
                </a:lnTo>
                <a:lnTo>
                  <a:pt x="0" y="6696"/>
                </a:lnTo>
                <a:lnTo>
                  <a:pt x="42" y="6864"/>
                </a:lnTo>
                <a:lnTo>
                  <a:pt x="84" y="6989"/>
                </a:lnTo>
                <a:lnTo>
                  <a:pt x="209" y="7115"/>
                </a:lnTo>
                <a:lnTo>
                  <a:pt x="335" y="7199"/>
                </a:lnTo>
                <a:lnTo>
                  <a:pt x="502" y="7240"/>
                </a:lnTo>
                <a:lnTo>
                  <a:pt x="837" y="7240"/>
                </a:lnTo>
                <a:lnTo>
                  <a:pt x="1046" y="7157"/>
                </a:lnTo>
                <a:lnTo>
                  <a:pt x="1256" y="7073"/>
                </a:lnTo>
                <a:lnTo>
                  <a:pt x="1423" y="6989"/>
                </a:lnTo>
                <a:lnTo>
                  <a:pt x="1674" y="6780"/>
                </a:lnTo>
                <a:lnTo>
                  <a:pt x="1842" y="6529"/>
                </a:lnTo>
                <a:lnTo>
                  <a:pt x="1925" y="6320"/>
                </a:lnTo>
                <a:lnTo>
                  <a:pt x="1967" y="6069"/>
                </a:lnTo>
                <a:lnTo>
                  <a:pt x="1967" y="2679"/>
                </a:lnTo>
                <a:lnTo>
                  <a:pt x="5650" y="2260"/>
                </a:lnTo>
                <a:lnTo>
                  <a:pt x="5650" y="5190"/>
                </a:lnTo>
                <a:lnTo>
                  <a:pt x="5524" y="5106"/>
                </a:lnTo>
                <a:lnTo>
                  <a:pt x="5399" y="5064"/>
                </a:lnTo>
                <a:lnTo>
                  <a:pt x="5106" y="5064"/>
                </a:lnTo>
                <a:lnTo>
                  <a:pt x="4771" y="5148"/>
                </a:lnTo>
                <a:lnTo>
                  <a:pt x="4436" y="5315"/>
                </a:lnTo>
                <a:lnTo>
                  <a:pt x="4269" y="5483"/>
                </a:lnTo>
                <a:lnTo>
                  <a:pt x="4143" y="5608"/>
                </a:lnTo>
                <a:lnTo>
                  <a:pt x="4018" y="5776"/>
                </a:lnTo>
                <a:lnTo>
                  <a:pt x="3934" y="5943"/>
                </a:lnTo>
                <a:lnTo>
                  <a:pt x="3892" y="6110"/>
                </a:lnTo>
                <a:lnTo>
                  <a:pt x="3892" y="6278"/>
                </a:lnTo>
                <a:lnTo>
                  <a:pt x="3934" y="6445"/>
                </a:lnTo>
                <a:lnTo>
                  <a:pt x="4018" y="6571"/>
                </a:lnTo>
                <a:lnTo>
                  <a:pt x="4101" y="6654"/>
                </a:lnTo>
                <a:lnTo>
                  <a:pt x="4227" y="6738"/>
                </a:lnTo>
                <a:lnTo>
                  <a:pt x="4394" y="6780"/>
                </a:lnTo>
                <a:lnTo>
                  <a:pt x="4562" y="6822"/>
                </a:lnTo>
                <a:lnTo>
                  <a:pt x="4771" y="6780"/>
                </a:lnTo>
                <a:lnTo>
                  <a:pt x="4938" y="6738"/>
                </a:lnTo>
                <a:lnTo>
                  <a:pt x="5148" y="6654"/>
                </a:lnTo>
                <a:lnTo>
                  <a:pt x="5315" y="6529"/>
                </a:lnTo>
                <a:lnTo>
                  <a:pt x="5566" y="6320"/>
                </a:lnTo>
                <a:lnTo>
                  <a:pt x="5734" y="6110"/>
                </a:lnTo>
                <a:lnTo>
                  <a:pt x="5817" y="5859"/>
                </a:lnTo>
                <a:lnTo>
                  <a:pt x="5859" y="5650"/>
                </a:lnTo>
                <a:lnTo>
                  <a:pt x="5859" y="1005"/>
                </a:lnTo>
                <a:lnTo>
                  <a:pt x="5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2716" tIns="82716" rIns="82716" bIns="82716" anchor="ctr" anchorCtr="0">
            <a:noAutofit/>
          </a:bodyPr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740453" y="2393411"/>
            <a:ext cx="6988312" cy="1022256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r>
              <a:rPr lang="en-US" sz="2900" dirty="0">
                <a:latin typeface="Sitka Small Semibold" pitchFamily="2" charset="0"/>
              </a:rPr>
              <a:t>Bài hát </a:t>
            </a:r>
            <a:r>
              <a:rPr lang="en-US" sz="2900" dirty="0" smtClean="0">
                <a:latin typeface="Sitka Small Semibold" pitchFamily="2" charset="0"/>
              </a:rPr>
              <a:t>“</a:t>
            </a:r>
            <a:r>
              <a:rPr lang="en-US" sz="3200" b="1" dirty="0">
                <a:latin typeface="Sitka Text Semibold" pitchFamily="2" charset="0"/>
                <a:ea typeface="Tahoma" pitchFamily="34" charset="0"/>
                <a:cs typeface="Tahoma" pitchFamily="34" charset="0"/>
              </a:rPr>
              <a:t>Ước mơ xanh</a:t>
            </a:r>
            <a:r>
              <a:rPr lang="en-US" sz="2900" dirty="0" smtClean="0">
                <a:latin typeface="Sitka Small Semibold" pitchFamily="2" charset="0"/>
              </a:rPr>
              <a:t>” </a:t>
            </a:r>
            <a:r>
              <a:rPr lang="en-US" sz="2900" dirty="0">
                <a:latin typeface="Sitka Small Semibold" pitchFamily="2" charset="0"/>
              </a:rPr>
              <a:t>do ai sáng tác?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8446" y="3572366"/>
            <a:ext cx="6429992" cy="976090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r>
              <a:rPr lang="en-US" sz="2900" dirty="0">
                <a:latin typeface="Sitka Small Semibold" pitchFamily="2" charset="0"/>
              </a:rPr>
              <a:t>Trong câu hát vừa rồi có bao nhiêu chữ </a:t>
            </a:r>
            <a:r>
              <a:rPr lang="en-US" sz="2900" dirty="0" smtClean="0">
                <a:latin typeface="Sitka Small Semibold" pitchFamily="2" charset="0"/>
              </a:rPr>
              <a:t>“ca”?</a:t>
            </a:r>
            <a:endParaRPr lang="en-US" sz="2900" dirty="0">
              <a:latin typeface="Sitka Small Semibold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8561" y="5098539"/>
            <a:ext cx="6429992" cy="976090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r>
              <a:rPr lang="en-US" sz="2900" dirty="0">
                <a:latin typeface="Sitka Small Semibold" pitchFamily="2" charset="0"/>
              </a:rPr>
              <a:t>Điền từ còn thiếu vào câu hát sau?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3926" y="3712057"/>
            <a:ext cx="4152962" cy="529814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r>
              <a:rPr lang="en-US" sz="2900" dirty="0">
                <a:latin typeface="Sitka Small Semibold" pitchFamily="2" charset="0"/>
              </a:rPr>
              <a:t>Nghe đoạn  nhạc sau</a:t>
            </a:r>
          </a:p>
        </p:txBody>
      </p:sp>
      <p:pic>
        <p:nvPicPr>
          <p:cNvPr id="6" name="1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5553" y="5342963"/>
            <a:ext cx="433212" cy="487363"/>
          </a:xfrm>
          <a:prstGeom prst="rect">
            <a:avLst/>
          </a:prstGeom>
        </p:spPr>
      </p:pic>
      <p:pic>
        <p:nvPicPr>
          <p:cNvPr id="10" name="2 (online-audio-converter.com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3325" y="3733283"/>
            <a:ext cx="43321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4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12" grpId="0"/>
      <p:bldP spid="14" grpId="0"/>
      <p:bldP spid="15" grpId="0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-133064" y="-341192"/>
            <a:ext cx="9427192" cy="73335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0BBD8A-A178-4296-B34D-527F0F0B5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8000"/>
                    </a14:imgEffect>
                    <a14:imgEffect>
                      <a14:brightnessContrast contrast="-42000"/>
                    </a14:imgEffect>
                  </a14:imgLayer>
                </a14:imgProps>
              </a:ext>
            </a:extLst>
          </a:blip>
          <a:srcRect t="14286"/>
          <a:stretch/>
        </p:blipFill>
        <p:spPr>
          <a:xfrm>
            <a:off x="397566" y="1524000"/>
            <a:ext cx="8490226" cy="46283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266927" y="775018"/>
            <a:ext cx="6429992" cy="529814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  <a:latin typeface="Sitka Small Semibold" pitchFamily="2" charset="0"/>
              </a:rPr>
              <a:t>I</a:t>
            </a:r>
            <a:r>
              <a:rPr lang="en-US" sz="2900" b="1" dirty="0" smtClean="0">
                <a:solidFill>
                  <a:schemeClr val="bg1"/>
                </a:solidFill>
                <a:latin typeface="Sitka Small Semibold" pitchFamily="2" charset="0"/>
              </a:rPr>
              <a:t>. ÔN TẬP BÀI ĐỌC NHẠC SỐ 7</a:t>
            </a:r>
            <a:endParaRPr lang="en-US" sz="2900" b="1" dirty="0">
              <a:solidFill>
                <a:schemeClr val="bg1"/>
              </a:solidFill>
              <a:latin typeface="Sitka Smal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69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4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D7 BaiDocNhac so 7 BQ2">
            <a:hlinkClick r:id="" action="ppaction://media"/>
            <a:extLst>
              <a:ext uri="{FF2B5EF4-FFF2-40B4-BE49-F238E27FC236}">
                <a16:creationId xmlns="" xmlns:a16="http://schemas.microsoft.com/office/drawing/2014/main" id="{EDF74C42-FE6B-4013-953E-FB1E48618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t="6322" r="2412" b="63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180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274371" y="-159251"/>
            <a:ext cx="8822284" cy="67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7" descr="C:\Users\Thinkpad\Desktop\学校\1_0008_图层-8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96" y="2"/>
            <a:ext cx="1056506" cy="1268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44950"/>
            <a:ext cx="1370025" cy="281305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_图片 6" descr="C:\Users\Thinkpad\Desktop\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6321962" y="6272213"/>
            <a:ext cx="2800351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589802"/>
            <a:ext cx="2316583" cy="42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6033"/>
            <a:ext cx="1353479" cy="175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890725"/>
            <a:ext cx="7011026" cy="699077"/>
          </a:xfrm>
          <a:prstGeom prst="rect">
            <a:avLst/>
          </a:prstGeom>
          <a:noFill/>
        </p:spPr>
        <p:txBody>
          <a:bodyPr wrap="square" lIns="82716" tIns="41358" rIns="82716" bIns="413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Yeseva One" panose="00000500000000000000"/>
              </a:rPr>
              <a:t>ĐOÁN TÊN NỐT NHẠC</a:t>
            </a:r>
            <a:endParaRPr lang="en-US" sz="4000" b="1" dirty="0">
              <a:solidFill>
                <a:schemeClr val="bg1"/>
              </a:solidFill>
              <a:latin typeface="Yeseva One" panose="0000050000000000000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33600" y="2362200"/>
            <a:ext cx="16002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43400" y="2286000"/>
            <a:ext cx="1600200" cy="16002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09800" y="4191000"/>
            <a:ext cx="1600200" cy="1600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19600" y="4191000"/>
            <a:ext cx="1600200" cy="16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1 (online-audio-converter.com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67000" y="2971800"/>
            <a:ext cx="487363" cy="487363"/>
          </a:xfrm>
          <a:prstGeom prst="rect">
            <a:avLst/>
          </a:prstGeom>
        </p:spPr>
      </p:pic>
      <p:pic>
        <p:nvPicPr>
          <p:cNvPr id="20" name="c2 (online-audio-converter.com)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22837" y="2941637"/>
            <a:ext cx="487363" cy="487363"/>
          </a:xfrm>
          <a:prstGeom prst="rect">
            <a:avLst/>
          </a:prstGeom>
        </p:spPr>
      </p:pic>
      <p:pic>
        <p:nvPicPr>
          <p:cNvPr id="21" name="c3 (online-audio-converter.com)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19400" y="4747418"/>
            <a:ext cx="487363" cy="487363"/>
          </a:xfrm>
          <a:prstGeom prst="rect">
            <a:avLst/>
          </a:prstGeom>
        </p:spPr>
      </p:pic>
      <p:pic>
        <p:nvPicPr>
          <p:cNvPr id="22" name="c4 (online-audio-converter.com)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22837" y="4770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5" descr="C:\Users\Thinkpad\Desktop\3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-133064" y="-341192"/>
            <a:ext cx="9427192" cy="73335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6927" y="775018"/>
            <a:ext cx="6429992" cy="976090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pPr algn="ctr"/>
            <a:r>
              <a:rPr lang="en-US" sz="2900" b="1" dirty="0" smtClean="0">
                <a:solidFill>
                  <a:schemeClr val="bg1"/>
                </a:solidFill>
                <a:latin typeface="Sitka Small Semibold" pitchFamily="2" charset="0"/>
              </a:rPr>
              <a:t>II. ÔN TẬP BÀI TẬP HÒA TẤU VÀ </a:t>
            </a:r>
          </a:p>
          <a:p>
            <a:pPr algn="ctr"/>
            <a:r>
              <a:rPr lang="en-US" sz="2900" b="1" dirty="0" smtClean="0">
                <a:solidFill>
                  <a:schemeClr val="bg1"/>
                </a:solidFill>
                <a:latin typeface="Sitka Small Semibold" pitchFamily="2" charset="0"/>
              </a:rPr>
              <a:t>BÀI TẬP TIẾT TẤU</a:t>
            </a:r>
            <a:endParaRPr lang="en-US" sz="2900" b="1" dirty="0">
              <a:solidFill>
                <a:schemeClr val="bg1"/>
              </a:solidFill>
              <a:latin typeface="Sitka Small Semi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02" y="1751108"/>
            <a:ext cx="7615885" cy="442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750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366BE-DFE2-4B38-9AD5-36A57FB84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32222" r="33750" b="20000"/>
          <a:stretch/>
        </p:blipFill>
        <p:spPr>
          <a:xfrm>
            <a:off x="0" y="864704"/>
            <a:ext cx="9144000" cy="599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6927" y="248251"/>
            <a:ext cx="6429992" cy="637536"/>
          </a:xfrm>
          <a:prstGeom prst="rect">
            <a:avLst/>
          </a:prstGeom>
          <a:noFill/>
        </p:spPr>
        <p:txBody>
          <a:bodyPr wrap="square" lIns="82730" tIns="41365" rIns="82730" bIns="41365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Sitka Small Semibold" pitchFamily="2" charset="0"/>
              </a:rPr>
              <a:t>HÒA TẤU </a:t>
            </a:r>
          </a:p>
        </p:txBody>
      </p:sp>
    </p:spTree>
    <p:extLst>
      <p:ext uri="{BB962C8B-B14F-4D97-AF65-F5344CB8AC3E}">
        <p14:creationId xmlns:p14="http://schemas.microsoft.com/office/powerpoint/2010/main" val="4671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280</Words>
  <Application>Microsoft Office PowerPoint</Application>
  <PresentationFormat>On-screen Show (4:3)</PresentationFormat>
  <Paragraphs>91</Paragraphs>
  <Slides>20</Slides>
  <Notes>5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15</cp:revision>
  <dcterms:created xsi:type="dcterms:W3CDTF">2006-08-16T00:00:00Z</dcterms:created>
  <dcterms:modified xsi:type="dcterms:W3CDTF">2023-04-27T16:49:39Z</dcterms:modified>
</cp:coreProperties>
</file>