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0" r:id="rId2"/>
    <p:sldId id="262" r:id="rId3"/>
    <p:sldId id="275" r:id="rId4"/>
    <p:sldId id="264" r:id="rId5"/>
    <p:sldId id="290" r:id="rId6"/>
    <p:sldId id="293" r:id="rId7"/>
    <p:sldId id="289" r:id="rId8"/>
    <p:sldId id="268" r:id="rId9"/>
    <p:sldId id="270" r:id="rId10"/>
    <p:sldId id="258" r:id="rId11"/>
    <p:sldId id="272" r:id="rId12"/>
    <p:sldId id="291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89953" autoAdjust="0"/>
  </p:normalViewPr>
  <p:slideViewPr>
    <p:cSldViewPr snapToGrid="0">
      <p:cViewPr varScale="1">
        <p:scale>
          <a:sx n="77" d="100"/>
          <a:sy n="77" d="100"/>
        </p:scale>
        <p:origin x="38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68856-AB03-41D4-B277-6113722A3B61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791E7-C3B1-4BD1-97B3-1E03F0FC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F9B25-FE2E-4317-8ABE-EE7DC14E9EDD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943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6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1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0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9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4FA9A-B00C-402A-B0D5-180C40C9F560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6.w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2"/>
            <a:ext cx="12192000" cy="6854653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5202478"/>
            <a:ext cx="1089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Ngô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Tuyên</a:t>
            </a:r>
            <a:endParaRPr lang="en-US" altLang="en-US" sz="3200" b="1" i="1" dirty="0">
              <a:solidFill>
                <a:schemeClr val="accent2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58221" y="3577455"/>
            <a:ext cx="260332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LỚP : 6A1</a:t>
            </a:r>
            <a:endParaRPr lang="en-US" altLang="en-US" sz="3200" b="1" i="1" dirty="0">
              <a:solidFill>
                <a:schemeClr val="accent2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73688" y="1552611"/>
            <a:ext cx="944462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i="1" dirty="0" smtClean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NHIỆT LIỆT CHÀO MỪNG CÁC THẦY CÔ GIÁO VỀ DỰ GIỜ THI GVG CẤP HUYỆN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i="1" dirty="0" smtClean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MÔN: MỸ THUẬT </a:t>
            </a:r>
            <a:endParaRPr lang="en-US" altLang="en-US" sz="3600" b="1" i="1" dirty="0">
              <a:solidFill>
                <a:srgbClr val="FFFF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41" y="461677"/>
            <a:ext cx="1065103" cy="109093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54" y="4177766"/>
            <a:ext cx="2317936" cy="2317936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" y="4418760"/>
            <a:ext cx="2076942" cy="20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91" y="3737774"/>
            <a:ext cx="5221078" cy="282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90" y="794012"/>
            <a:ext cx="5221079" cy="2826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2057" y="0"/>
            <a:ext cx="642423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MỘT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SỐ BÀI THAM KHẢO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3205210"/>
            <a:ext cx="3815605" cy="335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794012"/>
            <a:ext cx="3815605" cy="2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8437" name="Text Box 186"/>
          <p:cNvSpPr txBox="1">
            <a:spLocks noChangeArrowheads="1"/>
          </p:cNvSpPr>
          <p:nvPr/>
        </p:nvSpPr>
        <p:spPr bwMode="auto">
          <a:xfrm>
            <a:off x="3162300" y="78581"/>
            <a:ext cx="5867400" cy="461963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ngµy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7933" y="1064792"/>
            <a:ext cx="177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4067" y="1827907"/>
            <a:ext cx="203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4066" y="1407468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ILE_20210121_181225_Ngày Xuân Long Phụng Sum Vầy - Bảo An Ft Gia Khiê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66" y="575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6405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027906"/>
            <a:ext cx="10515600" cy="48763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2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ILE_20210121_181225_Ngày Xuân Long Phụng Sum Vầy - Bảo An Ft Gia Khiê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1" y="5113295"/>
            <a:ext cx="609600" cy="60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53352" y="2446983"/>
            <a:ext cx="7648978" cy="27102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Nhóm</a:t>
            </a:r>
            <a:r>
              <a:rPr lang="en-US" dirty="0" smtClean="0">
                <a:solidFill>
                  <a:schemeClr val="bg1"/>
                </a:solidFill>
              </a:rPr>
              <a:t> An </a:t>
            </a:r>
            <a:r>
              <a:rPr lang="en-US" dirty="0" err="1" smtClean="0">
                <a:solidFill>
                  <a:schemeClr val="bg1"/>
                </a:solidFill>
              </a:rPr>
              <a:t>nhiên</a:t>
            </a:r>
            <a:r>
              <a:rPr lang="en-US" dirty="0" smtClean="0">
                <a:solidFill>
                  <a:schemeClr val="bg1"/>
                </a:solidFill>
              </a:rPr>
              <a:t> : </a:t>
            </a:r>
            <a:r>
              <a:rPr lang="en-US" dirty="0" err="1" smtClean="0">
                <a:solidFill>
                  <a:schemeClr val="bg1"/>
                </a:solidFill>
              </a:rPr>
              <a:t>Làmmô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hình</a:t>
            </a:r>
            <a:r>
              <a:rPr lang="en-US" dirty="0" smtClean="0">
                <a:solidFill>
                  <a:schemeClr val="bg1"/>
                </a:solidFill>
              </a:rPr>
              <a:t> 3D </a:t>
            </a:r>
            <a:r>
              <a:rPr lang="en-US" dirty="0" err="1" smtClean="0">
                <a:solidFill>
                  <a:schemeClr val="bg1"/>
                </a:solidFill>
              </a:rPr>
              <a:t>hát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họ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Nhóm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Hoa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đào</a:t>
            </a:r>
            <a:r>
              <a:rPr lang="en-US" dirty="0" smtClean="0">
                <a:solidFill>
                  <a:schemeClr val="bg1"/>
                </a:solidFill>
              </a:rPr>
              <a:t> :</a:t>
            </a:r>
            <a:r>
              <a:rPr lang="en-US" dirty="0" err="1" smtClean="0">
                <a:solidFill>
                  <a:schemeClr val="bg1"/>
                </a:solidFill>
              </a:rPr>
              <a:t>Làm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cành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hoa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đào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Nhóm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xì</a:t>
            </a:r>
            <a:r>
              <a:rPr lang="en-US" dirty="0" smtClean="0">
                <a:solidFill>
                  <a:schemeClr val="bg1"/>
                </a:solidFill>
              </a:rPr>
              <a:t> :</a:t>
            </a:r>
            <a:r>
              <a:rPr lang="en-US" dirty="0" err="1" smtClean="0">
                <a:solidFill>
                  <a:schemeClr val="bg1"/>
                </a:solidFill>
              </a:rPr>
              <a:t>Vẽ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tranh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múa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bồng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NHóm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xuân</a:t>
            </a:r>
            <a:r>
              <a:rPr lang="en-US" dirty="0" smtClean="0">
                <a:solidFill>
                  <a:schemeClr val="bg1"/>
                </a:solidFill>
              </a:rPr>
              <a:t> sang  :</a:t>
            </a:r>
            <a:r>
              <a:rPr lang="en-US" dirty="0" err="1" smtClean="0">
                <a:solidFill>
                  <a:schemeClr val="bg1"/>
                </a:solidFill>
              </a:rPr>
              <a:t>Mâm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ngũ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quả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bằng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nặn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NHóm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Bánh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chưng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xanh</a:t>
            </a:r>
            <a:r>
              <a:rPr lang="en-US" dirty="0" smtClean="0">
                <a:solidFill>
                  <a:schemeClr val="bg1"/>
                </a:solidFill>
              </a:rPr>
              <a:t> :</a:t>
            </a:r>
            <a:r>
              <a:rPr lang="en-US" dirty="0" err="1" smtClean="0">
                <a:solidFill>
                  <a:schemeClr val="bg1"/>
                </a:solidFill>
              </a:rPr>
              <a:t>Vẽ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tranh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dân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gian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viết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câu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đối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10972800" cy="63246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9600" dirty="0" err="1" smtClean="0"/>
              <a:t>Yêu</a:t>
            </a:r>
            <a:r>
              <a:rPr lang="en-US" sz="9600" dirty="0" smtClean="0"/>
              <a:t> </a:t>
            </a:r>
            <a:r>
              <a:rPr lang="en-US" sz="9600" dirty="0" err="1" smtClean="0"/>
              <a:t>các</a:t>
            </a:r>
            <a:r>
              <a:rPr lang="en-US" sz="9600" dirty="0" smtClean="0"/>
              <a:t> con </a:t>
            </a:r>
            <a:r>
              <a:rPr lang="en-US" sz="9600" dirty="0" err="1" smtClean="0"/>
              <a:t>nhiều</a:t>
            </a:r>
            <a:r>
              <a:rPr lang="en-US" sz="9600" dirty="0" smtClean="0"/>
              <a:t>!</a:t>
            </a:r>
            <a:endParaRPr lang="en-US" sz="9600" dirty="0"/>
          </a:p>
        </p:txBody>
      </p:sp>
      <p:pic>
        <p:nvPicPr>
          <p:cNvPr id="3074" name="Picture 2" descr="C:\Users\DELL\Desktop\Giao an Lan\hinh-nen-powerpoint-te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1200" y="2057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8773" y="1542723"/>
            <a:ext cx="7590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</a:rPr>
              <a:t>Chúc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các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em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đón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một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năm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học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mới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sức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khỏe</a:t>
            </a:r>
            <a:r>
              <a:rPr lang="en-US" sz="5400" b="1" dirty="0" smtClean="0">
                <a:solidFill>
                  <a:srgbClr val="FFC000"/>
                </a:solidFill>
              </a:rPr>
              <a:t>, </a:t>
            </a:r>
            <a:r>
              <a:rPr lang="en-US" sz="5400" b="1" dirty="0" err="1" smtClean="0">
                <a:solidFill>
                  <a:srgbClr val="FFC000"/>
                </a:solidFill>
              </a:rPr>
              <a:t>bình</a:t>
            </a:r>
            <a:r>
              <a:rPr lang="en-US" sz="5400" b="1" dirty="0" smtClean="0">
                <a:solidFill>
                  <a:srgbClr val="FFC000"/>
                </a:solidFill>
              </a:rPr>
              <a:t> an!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53680" y="2567478"/>
            <a:ext cx="4186122" cy="4788342"/>
          </a:xfrm>
          <a:prstGeom prst="rect">
            <a:avLst/>
          </a:prstGeom>
        </p:spPr>
      </p:pic>
      <p:sp>
        <p:nvSpPr>
          <p:cNvPr id="10" name="Thought Bubble: Cloud 1">
            <a:extLst>
              <a:ext uri="{FF2B5EF4-FFF2-40B4-BE49-F238E27FC236}">
                <a16:creationId xmlns:a16="http://schemas.microsoft.com/office/drawing/2014/main" id="{CC0BB785-B010-43D9-9CE4-304DB2B60665}"/>
              </a:ext>
            </a:extLst>
          </p:cNvPr>
          <p:cNvSpPr/>
          <p:nvPr/>
        </p:nvSpPr>
        <p:spPr>
          <a:xfrm>
            <a:off x="15935" y="1278505"/>
            <a:ext cx="12225393" cy="4016617"/>
          </a:xfrm>
          <a:prstGeom prst="cloudCallout">
            <a:avLst>
              <a:gd name="adj1" fmla="val -46806"/>
              <a:gd name="adj2" fmla="val 6654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nhớ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Tết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xuân</a:t>
            </a:r>
            <a:r>
              <a:rPr lang="en-US" sz="2800" dirty="0" smtClean="0"/>
              <a:t>.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???</a:t>
            </a:r>
            <a:endParaRPr lang="en-US" sz="2800" dirty="0"/>
          </a:p>
        </p:txBody>
      </p:sp>
      <p:pic>
        <p:nvPicPr>
          <p:cNvPr id="11" name="Picture 32" descr="j02321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" y="5533963"/>
            <a:ext cx="2099439" cy="134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12734"/>
            <a:ext cx="3659557" cy="2782479"/>
          </a:xfrm>
          <a:prstGeom prst="rect">
            <a:avLst/>
          </a:prstGeom>
        </p:spPr>
      </p:pic>
      <p:pic>
        <p:nvPicPr>
          <p:cNvPr id="2" name="FILE_20210121_181142_VỀ NHÀ ĂN TẾT   JUSTATEE &amp; BIGDADDY Official Lyr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3215" y="432636"/>
            <a:ext cx="609600" cy="609600"/>
          </a:xfrm>
          <a:prstGeom prst="rect">
            <a:avLst/>
          </a:prstGeom>
        </p:spPr>
      </p:pic>
      <p:pic>
        <p:nvPicPr>
          <p:cNvPr id="3" name="FILE_20210121_181024_VIDEO_DOWNLOAD_161120429186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3215" y="5836191"/>
            <a:ext cx="609600" cy="6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7382" y="245655"/>
            <a:ext cx="5257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6</a:t>
            </a:r>
            <a:endParaRPr lang="en-US" sz="3200" b="1" dirty="0">
              <a:ln w="5080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254" y="819302"/>
            <a:ext cx="107822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 ĐẸP CỦA TRANH DÂN GIAN VIỆT NAM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254" y="1610381"/>
            <a:ext cx="11106349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0603" y="2815357"/>
            <a:ext cx="2044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1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D:\QPhong\Tranh anh Tet mua Xuan\Tranh tết &amp; Mùa xuân\goi banh chung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60" y="550417"/>
            <a:ext cx="5559106" cy="4735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5" y="550418"/>
            <a:ext cx="5771335" cy="4735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2630930" y="5674291"/>
            <a:ext cx="578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8411592" y="5646899"/>
            <a:ext cx="3572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smtClean="0">
                <a:solidFill>
                  <a:srgbClr val="C00000"/>
                </a:solidFill>
              </a:rPr>
              <a:t>2</a:t>
            </a:r>
            <a:endParaRPr lang="en-US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21A26BF-B1E7-481C-B3FC-078197079950}"/>
              </a:ext>
            </a:extLst>
          </p:cNvPr>
          <p:cNvSpPr/>
          <p:nvPr/>
        </p:nvSpPr>
        <p:spPr>
          <a:xfrm>
            <a:off x="424118" y="932971"/>
            <a:ext cx="10958287" cy="36228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HẢO LUẬN </a:t>
            </a:r>
            <a:r>
              <a:rPr lang="vi-VN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7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vi-VN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2" descr="j02321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1281"/>
            <a:ext cx="3175963" cy="203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" name="Rectangle 301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4287839" y="5206003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04" name="Rounded Rectangle 303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305" name="TextBox 7"/>
          <p:cNvSpPr txBox="1">
            <a:spLocks noChangeArrowheads="1"/>
          </p:cNvSpPr>
          <p:nvPr/>
        </p:nvSpPr>
        <p:spPr bwMode="auto">
          <a:xfrm>
            <a:off x="5375276" y="5175049"/>
            <a:ext cx="3048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5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74" name="Picture 73">
            <a:hlinkClick r:id="rId7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35" y="3828449"/>
            <a:ext cx="3029551" cy="302955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" y="0"/>
            <a:ext cx="3144780" cy="17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5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3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5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4500"/>
                            </p:stCondLst>
                            <p:childTnLst>
                              <p:par>
                                <p:cTn id="2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3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1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7500"/>
                            </p:stCondLst>
                            <p:childTnLst>
                              <p:par>
                                <p:cTn id="2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5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8500"/>
                            </p:stCondLst>
                            <p:childTnLst>
                              <p:par>
                                <p:cTn id="2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3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2500"/>
                            </p:stCondLst>
                            <p:childTnLst>
                              <p:par>
                                <p:cTn id="2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9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4500"/>
                            </p:stCondLst>
                            <p:childTnLst>
                              <p:par>
                                <p:cTn id="2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3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1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5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3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81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2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08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98" y="3725499"/>
            <a:ext cx="4900136" cy="3031750"/>
          </a:xfrm>
          <a:prstGeom prst="rect">
            <a:avLst/>
          </a:prstGeom>
        </p:spPr>
      </p:pic>
      <p:pic>
        <p:nvPicPr>
          <p:cNvPr id="3" name="Picture 22" descr="D:\QPhong\Tranh anh Tet mua Xuan\Tranh tết &amp; Mùa xuân\goi banh chung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9" y="248837"/>
            <a:ext cx="4900136" cy="331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5" y="280920"/>
            <a:ext cx="4597052" cy="321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5" y="3725499"/>
            <a:ext cx="4597052" cy="29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19"/>
            <a:ext cx="12192000" cy="656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23407" y="1001670"/>
            <a:ext cx="9640388" cy="381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9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ChangeArrowheads="1"/>
          </p:cNvSpPr>
          <p:nvPr/>
        </p:nvSpPr>
        <p:spPr bwMode="auto">
          <a:xfrm>
            <a:off x="-1" y="-16669"/>
            <a:ext cx="12192001" cy="7018718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89" name="Text Box 186"/>
          <p:cNvSpPr txBox="1">
            <a:spLocks noChangeArrowheads="1"/>
          </p:cNvSpPr>
          <p:nvPr/>
        </p:nvSpPr>
        <p:spPr bwMode="auto">
          <a:xfrm>
            <a:off x="3238500" y="-16669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ngµy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 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013178" y="2062318"/>
            <a:ext cx="4080741" cy="211224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14141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 Box 62"/>
          <p:cNvSpPr txBox="1">
            <a:spLocks noChangeArrowheads="1"/>
          </p:cNvSpPr>
          <p:nvPr/>
        </p:nvSpPr>
        <p:spPr bwMode="auto">
          <a:xfrm>
            <a:off x="1713089" y="1499668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71"/>
          <p:cNvSpPr txBox="1">
            <a:spLocks noChangeArrowheads="1"/>
          </p:cNvSpPr>
          <p:nvPr/>
        </p:nvSpPr>
        <p:spPr bwMode="auto">
          <a:xfrm>
            <a:off x="2305049" y="2727797"/>
            <a:ext cx="1985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70C0"/>
                </a:solidFill>
              </a:rPr>
              <a:t>VD: </a:t>
            </a:r>
            <a:r>
              <a:rPr lang="en-US" altLang="en-US" sz="2000" b="1" dirty="0" err="1">
                <a:solidFill>
                  <a:srgbClr val="0070C0"/>
                </a:solidFill>
              </a:rPr>
              <a:t>Chî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hoa</a:t>
            </a:r>
            <a:endParaRPr lang="en-US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5" name="Picture 91" descr="q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6553199" y="1825283"/>
            <a:ext cx="4249784" cy="23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8" descr="q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1524000" y="4495800"/>
            <a:ext cx="32464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9" descr="q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2167" b="2933"/>
          <a:stretch>
            <a:fillRect/>
          </a:stretch>
        </p:blipFill>
        <p:spPr bwMode="auto">
          <a:xfrm>
            <a:off x="1600200" y="4648200"/>
            <a:ext cx="3200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4" descr="q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b="-1205"/>
          <a:stretch>
            <a:fillRect/>
          </a:stretch>
        </p:blipFill>
        <p:spPr bwMode="auto">
          <a:xfrm>
            <a:off x="1013178" y="4552582"/>
            <a:ext cx="4135598" cy="21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1" descr="q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1"/>
            <a:ext cx="3048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2" descr="q8"/>
          <p:cNvPicPr>
            <a:picLocks noChangeAspect="1" noChangeArrowheads="1"/>
          </p:cNvPicPr>
          <p:nvPr/>
        </p:nvPicPr>
        <p:blipFill>
          <a:blip r:embed="rId7">
            <a:lum bright="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31242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3" descr="q8"/>
          <p:cNvPicPr>
            <a:picLocks noChangeAspect="1" noChangeArrowheads="1"/>
          </p:cNvPicPr>
          <p:nvPr/>
        </p:nvPicPr>
        <p:blipFill>
          <a:blip r:embed="rId7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4551892"/>
            <a:ext cx="4149371" cy="22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13178" y="597813"/>
            <a:ext cx="177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3178" y="1032848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1585119" y="417195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6725355" y="418756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62"/>
          <p:cNvSpPr txBox="1">
            <a:spLocks noChangeArrowheads="1"/>
          </p:cNvSpPr>
          <p:nvPr/>
        </p:nvSpPr>
        <p:spPr bwMode="auto">
          <a:xfrm>
            <a:off x="5948538" y="1462419"/>
            <a:ext cx="4754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-602133" y="-153671"/>
            <a:ext cx="12880932" cy="7088982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Text Box 186"/>
          <p:cNvSpPr txBox="1">
            <a:spLocks noChangeArrowheads="1"/>
          </p:cNvSpPr>
          <p:nvPr/>
        </p:nvSpPr>
        <p:spPr bwMode="auto">
          <a:xfrm>
            <a:off x="3543300" y="-76397"/>
            <a:ext cx="5867400" cy="461963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ngµy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 </a:t>
            </a:r>
          </a:p>
        </p:txBody>
      </p:sp>
      <p:pic>
        <p:nvPicPr>
          <p:cNvPr id="17415" name="Picture 5" descr="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3334" r="2563" b="3334"/>
          <a:stretch>
            <a:fillRect/>
          </a:stretch>
        </p:blipFill>
        <p:spPr bwMode="auto">
          <a:xfrm>
            <a:off x="1199215" y="3926294"/>
            <a:ext cx="4639118" cy="2799211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6" descr="q 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656" b="4950"/>
          <a:stretch>
            <a:fillRect/>
          </a:stretch>
        </p:blipFill>
        <p:spPr bwMode="auto">
          <a:xfrm>
            <a:off x="1205433" y="512408"/>
            <a:ext cx="4686237" cy="3227421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7" descr="q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/>
          <a:stretch>
            <a:fillRect/>
          </a:stretch>
        </p:blipFill>
        <p:spPr bwMode="auto">
          <a:xfrm>
            <a:off x="6492004" y="1664548"/>
            <a:ext cx="5206570" cy="3596205"/>
          </a:xfrm>
          <a:prstGeom prst="rect">
            <a:avLst/>
          </a:prstGeom>
          <a:solidFill>
            <a:schemeClr val="tx1"/>
          </a:solidFill>
          <a:ln w="28575">
            <a:solidFill>
              <a:srgbClr val="141412"/>
            </a:solidFill>
            <a:miter lim="800000"/>
            <a:headEnd/>
            <a:tailEnd/>
          </a:ln>
        </p:spPr>
      </p:pic>
      <p:sp>
        <p:nvSpPr>
          <p:cNvPr id="17419" name="TextBox 22"/>
          <p:cNvSpPr txBox="1">
            <a:spLocks noChangeArrowheads="1"/>
          </p:cNvSpPr>
          <p:nvPr/>
        </p:nvSpPr>
        <p:spPr bwMode="auto">
          <a:xfrm>
            <a:off x="294988" y="1397129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7420" name="TextBox 23"/>
          <p:cNvSpPr txBox="1">
            <a:spLocks noChangeArrowheads="1"/>
          </p:cNvSpPr>
          <p:nvPr/>
        </p:nvSpPr>
        <p:spPr bwMode="auto">
          <a:xfrm>
            <a:off x="8895364" y="5360768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422" name="TextBox 25"/>
          <p:cNvSpPr txBox="1">
            <a:spLocks noChangeArrowheads="1"/>
          </p:cNvSpPr>
          <p:nvPr/>
        </p:nvSpPr>
        <p:spPr bwMode="auto">
          <a:xfrm>
            <a:off x="532981" y="4391588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14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 -0.04467 L -0.30247 0.04792 C -0.29661 0.06898 -0.28776 0.08033 -0.27851 0.08033 C -0.2681 0.08033 -0.25963 0.06898 -0.25377 0.04792 L -0.22552 -0.04467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62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5 -0.04607 L -0.25703 -0.00602 C -0.25 0.00301 -0.23959 0.00787 -0.22852 0.00787 C -0.21602 0.00787 -0.20599 0.00301 -0.19909 -0.00602 L -0.1655 -0.0460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  <p:bldP spid="17420" grpId="0"/>
      <p:bldP spid="174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467</Words>
  <Application>Microsoft Office PowerPoint</Application>
  <PresentationFormat>Widescreen</PresentationFormat>
  <Paragraphs>114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.VnTimeH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TrieuYenPC</dc:creator>
  <cp:lastModifiedBy>TrieuYenPC</cp:lastModifiedBy>
  <cp:revision>156</cp:revision>
  <dcterms:created xsi:type="dcterms:W3CDTF">2021-01-11T16:32:25Z</dcterms:created>
  <dcterms:modified xsi:type="dcterms:W3CDTF">2021-08-29T08:12:21Z</dcterms:modified>
</cp:coreProperties>
</file>