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76" r:id="rId7"/>
    <p:sldId id="262" r:id="rId8"/>
    <p:sldId id="273" r:id="rId9"/>
    <p:sldId id="275" r:id="rId10"/>
    <p:sldId id="267" r:id="rId11"/>
    <p:sldId id="268" r:id="rId12"/>
    <p:sldId id="269" r:id="rId13"/>
    <p:sldId id="278" r:id="rId14"/>
    <p:sldId id="280" r:id="rId15"/>
    <p:sldId id="259" r:id="rId16"/>
    <p:sldId id="272" r:id="rId17"/>
    <p:sldId id="261"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441F"/>
    <a:srgbClr val="B07538"/>
    <a:srgbClr val="59200F"/>
    <a:srgbClr val="A7532D"/>
    <a:srgbClr val="BC7535"/>
    <a:srgbClr val="28D011"/>
    <a:srgbClr val="8F2323"/>
    <a:srgbClr val="E05929"/>
    <a:srgbClr val="DCBA76"/>
    <a:srgbClr val="4D5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p:scale>
          <a:sx n="89" d="100"/>
          <a:sy n="89" d="100"/>
        </p:scale>
        <p:origin x="264"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AEC4A2CA-C05F-4935-B5D7-079DEC42EC00}" type="datetimeFigureOut">
              <a:rPr lang="id-ID" smtClean="0"/>
              <a:t>07/11/22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376716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EC4A2CA-C05F-4935-B5D7-079DEC42EC00}" type="datetimeFigureOut">
              <a:rPr lang="id-ID" smtClean="0"/>
              <a:t>07/11/22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152486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EC4A2CA-C05F-4935-B5D7-079DEC42EC00}" type="datetimeFigureOut">
              <a:rPr lang="id-ID" smtClean="0"/>
              <a:t>07/11/22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258885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AEC4A2CA-C05F-4935-B5D7-079DEC42EC00}" type="datetimeFigureOut">
              <a:rPr lang="id-ID" smtClean="0"/>
              <a:t>07/11/22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362455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C4A2CA-C05F-4935-B5D7-079DEC42EC00}" type="datetimeFigureOut">
              <a:rPr lang="id-ID" smtClean="0"/>
              <a:t>07/11/22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42196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AEC4A2CA-C05F-4935-B5D7-079DEC42EC00}" type="datetimeFigureOut">
              <a:rPr lang="id-ID" smtClean="0"/>
              <a:t>07/11/22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303032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AEC4A2CA-C05F-4935-B5D7-079DEC42EC00}" type="datetimeFigureOut">
              <a:rPr lang="id-ID" smtClean="0"/>
              <a:t>07/11/22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26914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AEC4A2CA-C05F-4935-B5D7-079DEC42EC00}" type="datetimeFigureOut">
              <a:rPr lang="id-ID" smtClean="0"/>
              <a:t>07/11/22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75923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4A2CA-C05F-4935-B5D7-079DEC42EC00}" type="datetimeFigureOut">
              <a:rPr lang="id-ID" smtClean="0"/>
              <a:t>07/11/22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5259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C4A2CA-C05F-4935-B5D7-079DEC42EC00}" type="datetimeFigureOut">
              <a:rPr lang="id-ID" smtClean="0"/>
              <a:t>07/11/22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342120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C4A2CA-C05F-4935-B5D7-079DEC42EC00}" type="datetimeFigureOut">
              <a:rPr lang="id-ID" smtClean="0"/>
              <a:t>07/11/22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0757668-EA68-44DD-8B8F-1400D7D52178}" type="slidenum">
              <a:rPr lang="id-ID" smtClean="0"/>
              <a:t>‹#›</a:t>
            </a:fld>
            <a:endParaRPr lang="id-ID"/>
          </a:p>
        </p:txBody>
      </p:sp>
    </p:spTree>
    <p:extLst>
      <p:ext uri="{BB962C8B-B14F-4D97-AF65-F5344CB8AC3E}">
        <p14:creationId xmlns:p14="http://schemas.microsoft.com/office/powerpoint/2010/main" val="247878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0C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4A2CA-C05F-4935-B5D7-079DEC42EC00}" type="datetimeFigureOut">
              <a:rPr lang="id-ID" smtClean="0"/>
              <a:t>07/11/22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57668-EA68-44DD-8B8F-1400D7D52178}" type="slidenum">
              <a:rPr lang="id-ID" smtClean="0"/>
              <a:t>‹#›</a:t>
            </a:fld>
            <a:endParaRPr lang="id-ID"/>
          </a:p>
        </p:txBody>
      </p:sp>
    </p:spTree>
    <p:extLst>
      <p:ext uri="{BB962C8B-B14F-4D97-AF65-F5344CB8AC3E}">
        <p14:creationId xmlns:p14="http://schemas.microsoft.com/office/powerpoint/2010/main" val="1979623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4.png"/><Relationship Id="rId1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5" Type="http://schemas.openxmlformats.org/officeDocument/2006/relationships/image" Target="../media/image26.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microsoft.com/office/2007/relationships/hdphoto" Target="../media/hdphoto2.wdp"/><Relationship Id="rId15" Type="http://schemas.openxmlformats.org/officeDocument/2006/relationships/image" Target="../media/image16.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hdphoto" Target="../media/hdphoto1.wdp"/><Relationship Id="rId18" Type="http://schemas.openxmlformats.org/officeDocument/2006/relationships/image" Target="../media/image5.png"/><Relationship Id="rId3" Type="http://schemas.microsoft.com/office/2007/relationships/media" Target="../media/media2.mp3"/><Relationship Id="rId21" Type="http://schemas.openxmlformats.org/officeDocument/2006/relationships/image" Target="../media/image8.png"/><Relationship Id="rId7" Type="http://schemas.microsoft.com/office/2007/relationships/media" Target="../media/media4.mp3"/><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audio" Target="../media/media1.mp3"/><Relationship Id="rId16" Type="http://schemas.openxmlformats.org/officeDocument/2006/relationships/image" Target="../media/image3.png"/><Relationship Id="rId20" Type="http://schemas.openxmlformats.org/officeDocument/2006/relationships/image" Target="../media/image7.png"/><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5" Type="http://schemas.microsoft.com/office/2007/relationships/hdphoto" Target="../media/hdphoto2.wdp"/><Relationship Id="rId10" Type="http://schemas.openxmlformats.org/officeDocument/2006/relationships/audio" Target="../media/media5.mp3"/><Relationship Id="rId19" Type="http://schemas.openxmlformats.org/officeDocument/2006/relationships/image" Target="../media/image6.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2.png"/><Relationship Id="rId2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164"/>
          <p:cNvSpPr/>
          <p:nvPr/>
        </p:nvSpPr>
        <p:spPr>
          <a:xfrm rot="521188">
            <a:off x="2306169" y="1050285"/>
            <a:ext cx="1554448" cy="852485"/>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Freeform 97"/>
          <p:cNvSpPr/>
          <p:nvPr/>
        </p:nvSpPr>
        <p:spPr>
          <a:xfrm rot="21078812" flipH="1">
            <a:off x="854911" y="73326"/>
            <a:ext cx="2256016" cy="1237236"/>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Freeform 96"/>
          <p:cNvSpPr/>
          <p:nvPr/>
        </p:nvSpPr>
        <p:spPr>
          <a:xfrm rot="21078812" flipH="1">
            <a:off x="9268341" y="1870702"/>
            <a:ext cx="2904876" cy="1593082"/>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Freeform 95"/>
          <p:cNvSpPr/>
          <p:nvPr/>
        </p:nvSpPr>
        <p:spPr>
          <a:xfrm rot="521188">
            <a:off x="8681182" y="100227"/>
            <a:ext cx="2904876" cy="1593082"/>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6"/>
          <p:cNvSpPr/>
          <p:nvPr/>
        </p:nvSpPr>
        <p:spPr>
          <a:xfrm>
            <a:off x="28726" y="2780571"/>
            <a:ext cx="12233164" cy="3664324"/>
          </a:xfrm>
          <a:custGeom>
            <a:avLst/>
            <a:gdLst>
              <a:gd name="connsiteX0" fmla="*/ 0 w 12233164"/>
              <a:gd name="connsiteY0" fmla="*/ 0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0 w 12233164"/>
              <a:gd name="connsiteY4" fmla="*/ 0 h 4175633"/>
              <a:gd name="connsiteX0" fmla="*/ 16933 w 12233164"/>
              <a:gd name="connsiteY0" fmla="*/ 643467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16933 w 12233164"/>
              <a:gd name="connsiteY4" fmla="*/ 643467 h 4175633"/>
              <a:gd name="connsiteX0" fmla="*/ 16933 w 12233164"/>
              <a:gd name="connsiteY0" fmla="*/ 880533 h 4412699"/>
              <a:gd name="connsiteX1" fmla="*/ 1175697 w 12233164"/>
              <a:gd name="connsiteY1" fmla="*/ 0 h 4412699"/>
              <a:gd name="connsiteX2" fmla="*/ 12233164 w 12233164"/>
              <a:gd name="connsiteY2" fmla="*/ 237066 h 4412699"/>
              <a:gd name="connsiteX3" fmla="*/ 12233164 w 12233164"/>
              <a:gd name="connsiteY3" fmla="*/ 4412699 h 4412699"/>
              <a:gd name="connsiteX4" fmla="*/ 0 w 12233164"/>
              <a:gd name="connsiteY4" fmla="*/ 4412699 h 4412699"/>
              <a:gd name="connsiteX5" fmla="*/ 16933 w 12233164"/>
              <a:gd name="connsiteY5" fmla="*/ 880533 h 4412699"/>
              <a:gd name="connsiteX0" fmla="*/ 16933 w 12233164"/>
              <a:gd name="connsiteY0" fmla="*/ 880533 h 4412699"/>
              <a:gd name="connsiteX1" fmla="*/ 1175697 w 12233164"/>
              <a:gd name="connsiteY1" fmla="*/ 0 h 4412699"/>
              <a:gd name="connsiteX2" fmla="*/ 3139964 w 12233164"/>
              <a:gd name="connsiteY2" fmla="*/ 1151466 h 4412699"/>
              <a:gd name="connsiteX3" fmla="*/ 12233164 w 12233164"/>
              <a:gd name="connsiteY3" fmla="*/ 237066 h 4412699"/>
              <a:gd name="connsiteX4" fmla="*/ 12233164 w 12233164"/>
              <a:gd name="connsiteY4" fmla="*/ 4412699 h 4412699"/>
              <a:gd name="connsiteX5" fmla="*/ 0 w 12233164"/>
              <a:gd name="connsiteY5" fmla="*/ 4412699 h 4412699"/>
              <a:gd name="connsiteX6" fmla="*/ 16933 w 12233164"/>
              <a:gd name="connsiteY6" fmla="*/ 880533 h 4412699"/>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12233164 w 12233164"/>
              <a:gd name="connsiteY4" fmla="*/ 355600 h 4531233"/>
              <a:gd name="connsiteX5" fmla="*/ 12233164 w 12233164"/>
              <a:gd name="connsiteY5" fmla="*/ 4531233 h 4531233"/>
              <a:gd name="connsiteX6" fmla="*/ 0 w 12233164"/>
              <a:gd name="connsiteY6" fmla="*/ 4531233 h 4531233"/>
              <a:gd name="connsiteX7" fmla="*/ 16933 w 12233164"/>
              <a:gd name="connsiteY7" fmla="*/ 999067 h 4531233"/>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8677164 w 12233164"/>
              <a:gd name="connsiteY4" fmla="*/ 1303867 h 4531233"/>
              <a:gd name="connsiteX5" fmla="*/ 12233164 w 12233164"/>
              <a:gd name="connsiteY5" fmla="*/ 355600 h 4531233"/>
              <a:gd name="connsiteX6" fmla="*/ 12233164 w 12233164"/>
              <a:gd name="connsiteY6" fmla="*/ 4531233 h 4531233"/>
              <a:gd name="connsiteX7" fmla="*/ 0 w 12233164"/>
              <a:gd name="connsiteY7" fmla="*/ 4531233 h 4531233"/>
              <a:gd name="connsiteX8" fmla="*/ 16933 w 12233164"/>
              <a:gd name="connsiteY8" fmla="*/ 999067 h 4531233"/>
              <a:gd name="connsiteX0" fmla="*/ 16933 w 12233164"/>
              <a:gd name="connsiteY0" fmla="*/ 1473200 h 5005366"/>
              <a:gd name="connsiteX1" fmla="*/ 1175697 w 12233164"/>
              <a:gd name="connsiteY1" fmla="*/ 592667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3164" h="5009737">
                <a:moveTo>
                  <a:pt x="16933" y="1477571"/>
                </a:moveTo>
                <a:cubicBezTo>
                  <a:pt x="58877" y="1133260"/>
                  <a:pt x="405621" y="348684"/>
                  <a:pt x="1328097" y="105972"/>
                </a:cubicBezTo>
                <a:cubicBezTo>
                  <a:pt x="2490853" y="-159318"/>
                  <a:pt x="2400542" y="1827527"/>
                  <a:pt x="3275431" y="1714638"/>
                </a:cubicBezTo>
                <a:cubicBezTo>
                  <a:pt x="3941475" y="1607393"/>
                  <a:pt x="4556720" y="484148"/>
                  <a:pt x="5798497" y="478504"/>
                </a:cubicBezTo>
                <a:cubicBezTo>
                  <a:pt x="7548275" y="568816"/>
                  <a:pt x="7824853" y="1725926"/>
                  <a:pt x="8677164" y="1782371"/>
                </a:cubicBezTo>
                <a:cubicBezTo>
                  <a:pt x="9388364" y="1765438"/>
                  <a:pt x="9913297" y="207570"/>
                  <a:pt x="11047831" y="4371"/>
                </a:cubicBezTo>
                <a:cubicBezTo>
                  <a:pt x="11646142" y="-57717"/>
                  <a:pt x="11838053" y="557526"/>
                  <a:pt x="12233164" y="834104"/>
                </a:cubicBezTo>
                <a:lnTo>
                  <a:pt x="12233164" y="5009737"/>
                </a:lnTo>
                <a:lnTo>
                  <a:pt x="0" y="5009737"/>
                </a:lnTo>
                <a:cubicBezTo>
                  <a:pt x="5644" y="3832348"/>
                  <a:pt x="11289" y="2654960"/>
                  <a:pt x="16933" y="1477571"/>
                </a:cubicBezTo>
                <a:close/>
              </a:path>
            </a:pathLst>
          </a:custGeom>
          <a:solidFill>
            <a:srgbClr val="FDF3CF"/>
          </a:solidFill>
          <a:ln>
            <a:noFill/>
          </a:ln>
          <a:effectLst>
            <a:outerShdw blurRad="228600" dist="38100" dir="16200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0" y="3060606"/>
            <a:ext cx="12233164" cy="3689850"/>
          </a:xfrm>
          <a:custGeom>
            <a:avLst/>
            <a:gdLst>
              <a:gd name="connsiteX0" fmla="*/ 0 w 12233164"/>
              <a:gd name="connsiteY0" fmla="*/ 0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0 w 12233164"/>
              <a:gd name="connsiteY4" fmla="*/ 0 h 4175633"/>
              <a:gd name="connsiteX0" fmla="*/ 16933 w 12233164"/>
              <a:gd name="connsiteY0" fmla="*/ 643467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16933 w 12233164"/>
              <a:gd name="connsiteY4" fmla="*/ 643467 h 4175633"/>
              <a:gd name="connsiteX0" fmla="*/ 16933 w 12233164"/>
              <a:gd name="connsiteY0" fmla="*/ 880533 h 4412699"/>
              <a:gd name="connsiteX1" fmla="*/ 1175697 w 12233164"/>
              <a:gd name="connsiteY1" fmla="*/ 0 h 4412699"/>
              <a:gd name="connsiteX2" fmla="*/ 12233164 w 12233164"/>
              <a:gd name="connsiteY2" fmla="*/ 237066 h 4412699"/>
              <a:gd name="connsiteX3" fmla="*/ 12233164 w 12233164"/>
              <a:gd name="connsiteY3" fmla="*/ 4412699 h 4412699"/>
              <a:gd name="connsiteX4" fmla="*/ 0 w 12233164"/>
              <a:gd name="connsiteY4" fmla="*/ 4412699 h 4412699"/>
              <a:gd name="connsiteX5" fmla="*/ 16933 w 12233164"/>
              <a:gd name="connsiteY5" fmla="*/ 880533 h 4412699"/>
              <a:gd name="connsiteX0" fmla="*/ 16933 w 12233164"/>
              <a:gd name="connsiteY0" fmla="*/ 880533 h 4412699"/>
              <a:gd name="connsiteX1" fmla="*/ 1175697 w 12233164"/>
              <a:gd name="connsiteY1" fmla="*/ 0 h 4412699"/>
              <a:gd name="connsiteX2" fmla="*/ 3139964 w 12233164"/>
              <a:gd name="connsiteY2" fmla="*/ 1151466 h 4412699"/>
              <a:gd name="connsiteX3" fmla="*/ 12233164 w 12233164"/>
              <a:gd name="connsiteY3" fmla="*/ 237066 h 4412699"/>
              <a:gd name="connsiteX4" fmla="*/ 12233164 w 12233164"/>
              <a:gd name="connsiteY4" fmla="*/ 4412699 h 4412699"/>
              <a:gd name="connsiteX5" fmla="*/ 0 w 12233164"/>
              <a:gd name="connsiteY5" fmla="*/ 4412699 h 4412699"/>
              <a:gd name="connsiteX6" fmla="*/ 16933 w 12233164"/>
              <a:gd name="connsiteY6" fmla="*/ 880533 h 4412699"/>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12233164 w 12233164"/>
              <a:gd name="connsiteY4" fmla="*/ 355600 h 4531233"/>
              <a:gd name="connsiteX5" fmla="*/ 12233164 w 12233164"/>
              <a:gd name="connsiteY5" fmla="*/ 4531233 h 4531233"/>
              <a:gd name="connsiteX6" fmla="*/ 0 w 12233164"/>
              <a:gd name="connsiteY6" fmla="*/ 4531233 h 4531233"/>
              <a:gd name="connsiteX7" fmla="*/ 16933 w 12233164"/>
              <a:gd name="connsiteY7" fmla="*/ 999067 h 4531233"/>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8677164 w 12233164"/>
              <a:gd name="connsiteY4" fmla="*/ 1303867 h 4531233"/>
              <a:gd name="connsiteX5" fmla="*/ 12233164 w 12233164"/>
              <a:gd name="connsiteY5" fmla="*/ 355600 h 4531233"/>
              <a:gd name="connsiteX6" fmla="*/ 12233164 w 12233164"/>
              <a:gd name="connsiteY6" fmla="*/ 4531233 h 4531233"/>
              <a:gd name="connsiteX7" fmla="*/ 0 w 12233164"/>
              <a:gd name="connsiteY7" fmla="*/ 4531233 h 4531233"/>
              <a:gd name="connsiteX8" fmla="*/ 16933 w 12233164"/>
              <a:gd name="connsiteY8" fmla="*/ 999067 h 4531233"/>
              <a:gd name="connsiteX0" fmla="*/ 16933 w 12233164"/>
              <a:gd name="connsiteY0" fmla="*/ 1473200 h 5005366"/>
              <a:gd name="connsiteX1" fmla="*/ 1175697 w 12233164"/>
              <a:gd name="connsiteY1" fmla="*/ 592667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3164" h="5009737">
                <a:moveTo>
                  <a:pt x="16933" y="1477571"/>
                </a:moveTo>
                <a:cubicBezTo>
                  <a:pt x="58877" y="1133260"/>
                  <a:pt x="405621" y="348684"/>
                  <a:pt x="1328097" y="105972"/>
                </a:cubicBezTo>
                <a:cubicBezTo>
                  <a:pt x="2490853" y="-159318"/>
                  <a:pt x="2400542" y="1827527"/>
                  <a:pt x="3275431" y="1714638"/>
                </a:cubicBezTo>
                <a:cubicBezTo>
                  <a:pt x="3941475" y="1607393"/>
                  <a:pt x="4556720" y="484148"/>
                  <a:pt x="5798497" y="478504"/>
                </a:cubicBezTo>
                <a:cubicBezTo>
                  <a:pt x="7548275" y="568816"/>
                  <a:pt x="7824853" y="1725926"/>
                  <a:pt x="8677164" y="1782371"/>
                </a:cubicBezTo>
                <a:cubicBezTo>
                  <a:pt x="9388364" y="1765438"/>
                  <a:pt x="9913297" y="207570"/>
                  <a:pt x="11047831" y="4371"/>
                </a:cubicBezTo>
                <a:cubicBezTo>
                  <a:pt x="11646142" y="-57717"/>
                  <a:pt x="11838053" y="557526"/>
                  <a:pt x="12233164" y="834104"/>
                </a:cubicBezTo>
                <a:lnTo>
                  <a:pt x="12233164" y="5009737"/>
                </a:lnTo>
                <a:lnTo>
                  <a:pt x="0" y="5009737"/>
                </a:lnTo>
                <a:cubicBezTo>
                  <a:pt x="5644" y="3832348"/>
                  <a:pt x="11289" y="2654960"/>
                  <a:pt x="16933" y="1477571"/>
                </a:cubicBezTo>
                <a:close/>
              </a:path>
            </a:pathLst>
          </a:custGeom>
          <a:solidFill>
            <a:srgbClr val="DCBA76"/>
          </a:solidFill>
          <a:ln>
            <a:noFill/>
          </a:ln>
          <a:effectLst>
            <a:outerShdw blurRad="228600" dist="38100" dir="16200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p:cNvSpPr/>
          <p:nvPr/>
        </p:nvSpPr>
        <p:spPr>
          <a:xfrm>
            <a:off x="2910211" y="4396088"/>
            <a:ext cx="6343650" cy="2409451"/>
          </a:xfrm>
          <a:prstGeom prst="ellipse">
            <a:avLst/>
          </a:prstGeom>
          <a:solidFill>
            <a:srgbClr val="E7805B"/>
          </a:solidFill>
          <a:ln>
            <a:noFill/>
          </a:ln>
          <a:effectLst>
            <a:outerShdw blurRad="203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483635" flipH="1">
            <a:off x="6466667" y="4303039"/>
            <a:ext cx="3303411" cy="2344651"/>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21"/>
          <p:cNvSpPr/>
          <p:nvPr/>
        </p:nvSpPr>
        <p:spPr>
          <a:xfrm rot="620259" flipH="1">
            <a:off x="8454899" y="4146995"/>
            <a:ext cx="3636279" cy="2580910"/>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52"/>
          <p:cNvGrpSpPr/>
          <p:nvPr/>
        </p:nvGrpSpPr>
        <p:grpSpPr>
          <a:xfrm flipH="1">
            <a:off x="9117500" y="2329275"/>
            <a:ext cx="1011578" cy="3065371"/>
            <a:chOff x="-474989" y="459713"/>
            <a:chExt cx="2120374" cy="6425340"/>
          </a:xfrm>
          <a:effectLst>
            <a:outerShdw blurRad="114300" dist="38100" dir="13500000" algn="br" rotWithShape="0">
              <a:prstClr val="black">
                <a:alpha val="39000"/>
              </a:prstClr>
            </a:outerShdw>
          </a:effectLst>
        </p:grpSpPr>
        <p:sp>
          <p:nvSpPr>
            <p:cNvPr id="54" name="Freeform 53"/>
            <p:cNvSpPr/>
            <p:nvPr/>
          </p:nvSpPr>
          <p:spPr>
            <a:xfrm rot="262463">
              <a:off x="-474989" y="4597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4D5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Freeform 54"/>
            <p:cNvSpPr/>
            <p:nvPr/>
          </p:nvSpPr>
          <p:spPr>
            <a:xfrm rot="262463">
              <a:off x="-455385" y="9106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80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Isosceles Triangle 55"/>
            <p:cNvSpPr/>
            <p:nvPr/>
          </p:nvSpPr>
          <p:spPr>
            <a:xfrm>
              <a:off x="-92305" y="15522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Isosceles Triangle 56"/>
            <p:cNvSpPr/>
            <p:nvPr/>
          </p:nvSpPr>
          <p:spPr>
            <a:xfrm rot="979212">
              <a:off x="242549" y="16507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Isosceles Triangle 57"/>
            <p:cNvSpPr/>
            <p:nvPr/>
          </p:nvSpPr>
          <p:spPr>
            <a:xfrm rot="979212">
              <a:off x="359218" y="18109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Isosceles Triangle 58"/>
            <p:cNvSpPr/>
            <p:nvPr/>
          </p:nvSpPr>
          <p:spPr>
            <a:xfrm rot="20620788" flipH="1">
              <a:off x="-61704" y="19571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Isosceles Triangle 59"/>
            <p:cNvSpPr/>
            <p:nvPr/>
          </p:nvSpPr>
          <p:spPr>
            <a:xfrm rot="20620788" flipH="1">
              <a:off x="-12192" y="18277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Isosceles Triangle 60"/>
            <p:cNvSpPr/>
            <p:nvPr/>
          </p:nvSpPr>
          <p:spPr>
            <a:xfrm rot="1350167" flipH="1">
              <a:off x="415595" y="21921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p:cNvSpPr/>
          <p:nvPr/>
        </p:nvSpPr>
        <p:spPr>
          <a:xfrm rot="21299725">
            <a:off x="2674022" y="4245696"/>
            <a:ext cx="3293931" cy="2337923"/>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14"/>
          <p:cNvSpPr/>
          <p:nvPr/>
        </p:nvSpPr>
        <p:spPr>
          <a:xfrm flipH="1">
            <a:off x="5461635" y="4475258"/>
            <a:ext cx="6738646" cy="2295806"/>
          </a:xfrm>
          <a:custGeom>
            <a:avLst/>
            <a:gdLst>
              <a:gd name="connsiteX0" fmla="*/ 0 w 7311483"/>
              <a:gd name="connsiteY0" fmla="*/ 0 h 2490967"/>
              <a:gd name="connsiteX1" fmla="*/ 11770 w 7311483"/>
              <a:gd name="connsiteY1" fmla="*/ 133 h 2490967"/>
              <a:gd name="connsiteX2" fmla="*/ 7222445 w 7311483"/>
              <a:gd name="connsiteY2" fmla="*/ 2373537 h 2490967"/>
              <a:gd name="connsiteX3" fmla="*/ 7311483 w 7311483"/>
              <a:gd name="connsiteY3" fmla="*/ 2490967 h 2490967"/>
              <a:gd name="connsiteX4" fmla="*/ 0 w 7311483"/>
              <a:gd name="connsiteY4" fmla="*/ 2490967 h 249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483" h="2490967">
                <a:moveTo>
                  <a:pt x="0" y="0"/>
                </a:moveTo>
                <a:lnTo>
                  <a:pt x="11770" y="133"/>
                </a:lnTo>
                <a:cubicBezTo>
                  <a:pt x="3333918" y="75283"/>
                  <a:pt x="6129373" y="1041307"/>
                  <a:pt x="7222445" y="2373537"/>
                </a:cubicBezTo>
                <a:lnTo>
                  <a:pt x="7311483" y="2490967"/>
                </a:lnTo>
                <a:lnTo>
                  <a:pt x="0" y="2490967"/>
                </a:lnTo>
                <a:close/>
              </a:path>
            </a:pathLst>
          </a:custGeom>
          <a:solidFill>
            <a:srgbClr val="E3683D"/>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1" name="Group 50"/>
          <p:cNvGrpSpPr/>
          <p:nvPr/>
        </p:nvGrpSpPr>
        <p:grpSpPr>
          <a:xfrm flipH="1">
            <a:off x="10547693" y="641165"/>
            <a:ext cx="1966992" cy="5960550"/>
            <a:chOff x="-322589" y="612113"/>
            <a:chExt cx="2120374" cy="6425340"/>
          </a:xfrm>
          <a:effectLst>
            <a:outerShdw blurRad="114300" dist="38100" dir="13500000" algn="br" rotWithShape="0">
              <a:prstClr val="black">
                <a:alpha val="39000"/>
              </a:prstClr>
            </a:outerShdw>
          </a:effectLst>
        </p:grpSpPr>
        <p:sp>
          <p:nvSpPr>
            <p:cNvPr id="43" name="Freeform 42"/>
            <p:cNvSpPr/>
            <p:nvPr/>
          </p:nvSpPr>
          <p:spPr>
            <a:xfrm rot="262463">
              <a:off x="-322589" y="6121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Freeform 43"/>
            <p:cNvSpPr/>
            <p:nvPr/>
          </p:nvSpPr>
          <p:spPr>
            <a:xfrm rot="262463">
              <a:off x="-302985" y="10630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Isosceles Triangle 44"/>
            <p:cNvSpPr/>
            <p:nvPr/>
          </p:nvSpPr>
          <p:spPr>
            <a:xfrm>
              <a:off x="60095" y="17046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Isosceles Triangle 45"/>
            <p:cNvSpPr/>
            <p:nvPr/>
          </p:nvSpPr>
          <p:spPr>
            <a:xfrm rot="979212">
              <a:off x="394949" y="18031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Isosceles Triangle 46"/>
            <p:cNvSpPr/>
            <p:nvPr/>
          </p:nvSpPr>
          <p:spPr>
            <a:xfrm rot="979212">
              <a:off x="511618" y="19633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Isosceles Triangle 47"/>
            <p:cNvSpPr/>
            <p:nvPr/>
          </p:nvSpPr>
          <p:spPr>
            <a:xfrm rot="20620788" flipH="1">
              <a:off x="90696" y="21095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Isosceles Triangle 48"/>
            <p:cNvSpPr/>
            <p:nvPr/>
          </p:nvSpPr>
          <p:spPr>
            <a:xfrm rot="20620788" flipH="1">
              <a:off x="140208" y="19801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Isosceles Triangle 49"/>
            <p:cNvSpPr/>
            <p:nvPr/>
          </p:nvSpPr>
          <p:spPr>
            <a:xfrm rot="1350167" flipH="1">
              <a:off x="567995" y="23445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Freeform 13"/>
          <p:cNvSpPr/>
          <p:nvPr/>
        </p:nvSpPr>
        <p:spPr>
          <a:xfrm>
            <a:off x="-1558" y="4514276"/>
            <a:ext cx="6738646" cy="2295806"/>
          </a:xfrm>
          <a:custGeom>
            <a:avLst/>
            <a:gdLst>
              <a:gd name="connsiteX0" fmla="*/ 0 w 7311483"/>
              <a:gd name="connsiteY0" fmla="*/ 0 h 2490967"/>
              <a:gd name="connsiteX1" fmla="*/ 11770 w 7311483"/>
              <a:gd name="connsiteY1" fmla="*/ 133 h 2490967"/>
              <a:gd name="connsiteX2" fmla="*/ 7222445 w 7311483"/>
              <a:gd name="connsiteY2" fmla="*/ 2373537 h 2490967"/>
              <a:gd name="connsiteX3" fmla="*/ 7311483 w 7311483"/>
              <a:gd name="connsiteY3" fmla="*/ 2490967 h 2490967"/>
              <a:gd name="connsiteX4" fmla="*/ 0 w 7311483"/>
              <a:gd name="connsiteY4" fmla="*/ 2490967 h 249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483" h="2490967">
                <a:moveTo>
                  <a:pt x="0" y="0"/>
                </a:moveTo>
                <a:lnTo>
                  <a:pt x="11770" y="133"/>
                </a:lnTo>
                <a:cubicBezTo>
                  <a:pt x="3333918" y="75283"/>
                  <a:pt x="6129373" y="1041307"/>
                  <a:pt x="7222445" y="2373537"/>
                </a:cubicBezTo>
                <a:lnTo>
                  <a:pt x="7311483" y="2490967"/>
                </a:lnTo>
                <a:lnTo>
                  <a:pt x="0" y="2490967"/>
                </a:lnTo>
                <a:close/>
              </a:path>
            </a:pathLst>
          </a:custGeom>
          <a:solidFill>
            <a:srgbClr val="E05929"/>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4" name="Group 83"/>
          <p:cNvGrpSpPr/>
          <p:nvPr/>
        </p:nvGrpSpPr>
        <p:grpSpPr>
          <a:xfrm>
            <a:off x="2096166" y="3020727"/>
            <a:ext cx="1671920" cy="3462145"/>
            <a:chOff x="2180163" y="2380816"/>
            <a:chExt cx="1222743" cy="2532007"/>
          </a:xfrm>
          <a:effectLst>
            <a:outerShdw blurRad="127000" dist="38100" sx="101000" sy="101000" algn="l" rotWithShape="0">
              <a:prstClr val="black">
                <a:alpha val="57000"/>
              </a:prstClr>
            </a:outerShdw>
          </a:effectLst>
        </p:grpSpPr>
        <p:sp>
          <p:nvSpPr>
            <p:cNvPr id="72" name="Freeform 71"/>
            <p:cNvSpPr/>
            <p:nvPr/>
          </p:nvSpPr>
          <p:spPr>
            <a:xfrm rot="262463">
              <a:off x="2567339" y="2380816"/>
              <a:ext cx="835567" cy="1670739"/>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Freeform 80"/>
            <p:cNvSpPr/>
            <p:nvPr/>
          </p:nvSpPr>
          <p:spPr>
            <a:xfrm rot="21337537" flipH="1">
              <a:off x="2180163" y="2394649"/>
              <a:ext cx="835567" cy="1670739"/>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Freeform 79"/>
            <p:cNvSpPr/>
            <p:nvPr/>
          </p:nvSpPr>
          <p:spPr>
            <a:xfrm rot="21337537" flipH="1">
              <a:off x="2256323" y="2560471"/>
              <a:ext cx="743444" cy="148653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Freeform 72"/>
            <p:cNvSpPr/>
            <p:nvPr/>
          </p:nvSpPr>
          <p:spPr>
            <a:xfrm rot="262463">
              <a:off x="2575064" y="2558496"/>
              <a:ext cx="743444" cy="148653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Isosceles Triangle 73"/>
            <p:cNvSpPr/>
            <p:nvPr/>
          </p:nvSpPr>
          <p:spPr>
            <a:xfrm>
              <a:off x="2718142" y="2811333"/>
              <a:ext cx="182720" cy="2101490"/>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Isosceles Triangle 74"/>
            <p:cNvSpPr/>
            <p:nvPr/>
          </p:nvSpPr>
          <p:spPr>
            <a:xfrm rot="979212">
              <a:off x="2850096" y="2850177"/>
              <a:ext cx="38116" cy="422356"/>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Isosceles Triangle 75"/>
            <p:cNvSpPr/>
            <p:nvPr/>
          </p:nvSpPr>
          <p:spPr>
            <a:xfrm rot="979212">
              <a:off x="2896071" y="2913279"/>
              <a:ext cx="49886" cy="72112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Isosceles Triangle 76"/>
            <p:cNvSpPr/>
            <p:nvPr/>
          </p:nvSpPr>
          <p:spPr>
            <a:xfrm rot="20620788" flipH="1">
              <a:off x="2730201" y="2970915"/>
              <a:ext cx="38116" cy="422356"/>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Isosceles Triangle 77"/>
            <p:cNvSpPr/>
            <p:nvPr/>
          </p:nvSpPr>
          <p:spPr>
            <a:xfrm rot="20620788" flipH="1">
              <a:off x="2749711" y="2919904"/>
              <a:ext cx="38116" cy="307134"/>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Isosceles Triangle 78"/>
            <p:cNvSpPr/>
            <p:nvPr/>
          </p:nvSpPr>
          <p:spPr>
            <a:xfrm rot="1350167" flipH="1">
              <a:off x="2918288" y="3063498"/>
              <a:ext cx="96432" cy="819222"/>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Isosceles Triangle 81"/>
            <p:cNvSpPr/>
            <p:nvPr/>
          </p:nvSpPr>
          <p:spPr>
            <a:xfrm rot="20620788" flipH="1">
              <a:off x="2696713" y="3061138"/>
              <a:ext cx="49886" cy="72112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Isosceles Triangle 82"/>
            <p:cNvSpPr/>
            <p:nvPr/>
          </p:nvSpPr>
          <p:spPr>
            <a:xfrm rot="20249833">
              <a:off x="2609016" y="3105625"/>
              <a:ext cx="96432" cy="819222"/>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Rectangle 6"/>
          <p:cNvSpPr/>
          <p:nvPr/>
        </p:nvSpPr>
        <p:spPr>
          <a:xfrm rot="21224737">
            <a:off x="111486" y="5563567"/>
            <a:ext cx="5391150" cy="1543171"/>
          </a:xfrm>
          <a:custGeom>
            <a:avLst/>
            <a:gdLst>
              <a:gd name="connsiteX0" fmla="*/ 0 w 2514600"/>
              <a:gd name="connsiteY0" fmla="*/ 0 h 1276350"/>
              <a:gd name="connsiteX1" fmla="*/ 2514600 w 2514600"/>
              <a:gd name="connsiteY1" fmla="*/ 0 h 1276350"/>
              <a:gd name="connsiteX2" fmla="*/ 2514600 w 2514600"/>
              <a:gd name="connsiteY2" fmla="*/ 1276350 h 1276350"/>
              <a:gd name="connsiteX3" fmla="*/ 0 w 2514600"/>
              <a:gd name="connsiteY3" fmla="*/ 1276350 h 1276350"/>
              <a:gd name="connsiteX4" fmla="*/ 0 w 2514600"/>
              <a:gd name="connsiteY4" fmla="*/ 0 h 1276350"/>
              <a:gd name="connsiteX0" fmla="*/ 1028700 w 2514600"/>
              <a:gd name="connsiteY0" fmla="*/ 514350 h 1276350"/>
              <a:gd name="connsiteX1" fmla="*/ 2514600 w 2514600"/>
              <a:gd name="connsiteY1" fmla="*/ 0 h 1276350"/>
              <a:gd name="connsiteX2" fmla="*/ 2514600 w 2514600"/>
              <a:gd name="connsiteY2" fmla="*/ 1276350 h 1276350"/>
              <a:gd name="connsiteX3" fmla="*/ 0 w 2514600"/>
              <a:gd name="connsiteY3" fmla="*/ 1276350 h 1276350"/>
              <a:gd name="connsiteX4" fmla="*/ 1028700 w 2514600"/>
              <a:gd name="connsiteY4" fmla="*/ 514350 h 1276350"/>
              <a:gd name="connsiteX0" fmla="*/ 1028700 w 3562350"/>
              <a:gd name="connsiteY0" fmla="*/ 0 h 762000"/>
              <a:gd name="connsiteX1" fmla="*/ 3562350 w 3562350"/>
              <a:gd name="connsiteY1" fmla="*/ 228600 h 762000"/>
              <a:gd name="connsiteX2" fmla="*/ 2514600 w 3562350"/>
              <a:gd name="connsiteY2" fmla="*/ 762000 h 762000"/>
              <a:gd name="connsiteX3" fmla="*/ 0 w 3562350"/>
              <a:gd name="connsiteY3" fmla="*/ 762000 h 762000"/>
              <a:gd name="connsiteX4" fmla="*/ 1028700 w 3562350"/>
              <a:gd name="connsiteY4" fmla="*/ 0 h 7620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401 h 952901"/>
              <a:gd name="connsiteX1" fmla="*/ 3562350 w 3562350"/>
              <a:gd name="connsiteY1" fmla="*/ 419501 h 952901"/>
              <a:gd name="connsiteX2" fmla="*/ 2514600 w 3562350"/>
              <a:gd name="connsiteY2" fmla="*/ 952901 h 952901"/>
              <a:gd name="connsiteX3" fmla="*/ 0 w 3562350"/>
              <a:gd name="connsiteY3" fmla="*/ 952901 h 952901"/>
              <a:gd name="connsiteX4" fmla="*/ 1676400 w 3562350"/>
              <a:gd name="connsiteY4" fmla="*/ 401 h 95290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419600"/>
              <a:gd name="connsiteY0" fmla="*/ 156 h 971706"/>
              <a:gd name="connsiteX1" fmla="*/ 4419600 w 4419600"/>
              <a:gd name="connsiteY1" fmla="*/ 895506 h 971706"/>
              <a:gd name="connsiteX2" fmla="*/ 3124200 w 4419600"/>
              <a:gd name="connsiteY2" fmla="*/ 952656 h 971706"/>
              <a:gd name="connsiteX3" fmla="*/ 0 w 4419600"/>
              <a:gd name="connsiteY3" fmla="*/ 971706 h 971706"/>
              <a:gd name="connsiteX4" fmla="*/ 2286000 w 4419600"/>
              <a:gd name="connsiteY4" fmla="*/ 156 h 971706"/>
              <a:gd name="connsiteX0" fmla="*/ 2286000 w 4419600"/>
              <a:gd name="connsiteY0" fmla="*/ 159 h 971709"/>
              <a:gd name="connsiteX1" fmla="*/ 4419600 w 4419600"/>
              <a:gd name="connsiteY1" fmla="*/ 895509 h 971709"/>
              <a:gd name="connsiteX2" fmla="*/ 3124200 w 4419600"/>
              <a:gd name="connsiteY2" fmla="*/ 952659 h 971709"/>
              <a:gd name="connsiteX3" fmla="*/ 0 w 4419600"/>
              <a:gd name="connsiteY3" fmla="*/ 971709 h 971709"/>
              <a:gd name="connsiteX4" fmla="*/ 2286000 w 4419600"/>
              <a:gd name="connsiteY4" fmla="*/ 159 h 9717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21 h 1543171"/>
              <a:gd name="connsiteX1" fmla="*/ 4419600 w 5391150"/>
              <a:gd name="connsiteY1" fmla="*/ 895471 h 1543171"/>
              <a:gd name="connsiteX2" fmla="*/ 5391150 w 5391150"/>
              <a:gd name="connsiteY2" fmla="*/ 1543171 h 1543171"/>
              <a:gd name="connsiteX3" fmla="*/ 0 w 5391150"/>
              <a:gd name="connsiteY3" fmla="*/ 971671 h 1543171"/>
              <a:gd name="connsiteX4" fmla="*/ 2286000 w 5391150"/>
              <a:gd name="connsiteY4" fmla="*/ 121 h 154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543171">
                <a:moveTo>
                  <a:pt x="2286000" y="121"/>
                </a:moveTo>
                <a:cubicBezTo>
                  <a:pt x="3009900" y="-12579"/>
                  <a:pt x="3028950" y="984371"/>
                  <a:pt x="4419600" y="895471"/>
                </a:cubicBezTo>
                <a:cubicBezTo>
                  <a:pt x="5219700" y="825621"/>
                  <a:pt x="5067300" y="1327271"/>
                  <a:pt x="5391150" y="1543171"/>
                </a:cubicBezTo>
                <a:lnTo>
                  <a:pt x="0" y="971671"/>
                </a:lnTo>
                <a:cubicBezTo>
                  <a:pt x="1320800" y="654171"/>
                  <a:pt x="1384300" y="50921"/>
                  <a:pt x="2286000" y="121"/>
                </a:cubicBezTo>
                <a:close/>
              </a:path>
            </a:pathLst>
          </a:custGeom>
          <a:solidFill>
            <a:srgbClr val="BC7535"/>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6"/>
          <p:cNvSpPr/>
          <p:nvPr/>
        </p:nvSpPr>
        <p:spPr>
          <a:xfrm rot="375263" flipH="1">
            <a:off x="6571396" y="5553795"/>
            <a:ext cx="5391150" cy="1543171"/>
          </a:xfrm>
          <a:custGeom>
            <a:avLst/>
            <a:gdLst>
              <a:gd name="connsiteX0" fmla="*/ 0 w 2514600"/>
              <a:gd name="connsiteY0" fmla="*/ 0 h 1276350"/>
              <a:gd name="connsiteX1" fmla="*/ 2514600 w 2514600"/>
              <a:gd name="connsiteY1" fmla="*/ 0 h 1276350"/>
              <a:gd name="connsiteX2" fmla="*/ 2514600 w 2514600"/>
              <a:gd name="connsiteY2" fmla="*/ 1276350 h 1276350"/>
              <a:gd name="connsiteX3" fmla="*/ 0 w 2514600"/>
              <a:gd name="connsiteY3" fmla="*/ 1276350 h 1276350"/>
              <a:gd name="connsiteX4" fmla="*/ 0 w 2514600"/>
              <a:gd name="connsiteY4" fmla="*/ 0 h 1276350"/>
              <a:gd name="connsiteX0" fmla="*/ 1028700 w 2514600"/>
              <a:gd name="connsiteY0" fmla="*/ 514350 h 1276350"/>
              <a:gd name="connsiteX1" fmla="*/ 2514600 w 2514600"/>
              <a:gd name="connsiteY1" fmla="*/ 0 h 1276350"/>
              <a:gd name="connsiteX2" fmla="*/ 2514600 w 2514600"/>
              <a:gd name="connsiteY2" fmla="*/ 1276350 h 1276350"/>
              <a:gd name="connsiteX3" fmla="*/ 0 w 2514600"/>
              <a:gd name="connsiteY3" fmla="*/ 1276350 h 1276350"/>
              <a:gd name="connsiteX4" fmla="*/ 1028700 w 2514600"/>
              <a:gd name="connsiteY4" fmla="*/ 514350 h 1276350"/>
              <a:gd name="connsiteX0" fmla="*/ 1028700 w 3562350"/>
              <a:gd name="connsiteY0" fmla="*/ 0 h 762000"/>
              <a:gd name="connsiteX1" fmla="*/ 3562350 w 3562350"/>
              <a:gd name="connsiteY1" fmla="*/ 228600 h 762000"/>
              <a:gd name="connsiteX2" fmla="*/ 2514600 w 3562350"/>
              <a:gd name="connsiteY2" fmla="*/ 762000 h 762000"/>
              <a:gd name="connsiteX3" fmla="*/ 0 w 3562350"/>
              <a:gd name="connsiteY3" fmla="*/ 762000 h 762000"/>
              <a:gd name="connsiteX4" fmla="*/ 1028700 w 3562350"/>
              <a:gd name="connsiteY4" fmla="*/ 0 h 7620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401 h 952901"/>
              <a:gd name="connsiteX1" fmla="*/ 3562350 w 3562350"/>
              <a:gd name="connsiteY1" fmla="*/ 419501 h 952901"/>
              <a:gd name="connsiteX2" fmla="*/ 2514600 w 3562350"/>
              <a:gd name="connsiteY2" fmla="*/ 952901 h 952901"/>
              <a:gd name="connsiteX3" fmla="*/ 0 w 3562350"/>
              <a:gd name="connsiteY3" fmla="*/ 952901 h 952901"/>
              <a:gd name="connsiteX4" fmla="*/ 1676400 w 3562350"/>
              <a:gd name="connsiteY4" fmla="*/ 401 h 95290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419600"/>
              <a:gd name="connsiteY0" fmla="*/ 156 h 971706"/>
              <a:gd name="connsiteX1" fmla="*/ 4419600 w 4419600"/>
              <a:gd name="connsiteY1" fmla="*/ 895506 h 971706"/>
              <a:gd name="connsiteX2" fmla="*/ 3124200 w 4419600"/>
              <a:gd name="connsiteY2" fmla="*/ 952656 h 971706"/>
              <a:gd name="connsiteX3" fmla="*/ 0 w 4419600"/>
              <a:gd name="connsiteY3" fmla="*/ 971706 h 971706"/>
              <a:gd name="connsiteX4" fmla="*/ 2286000 w 4419600"/>
              <a:gd name="connsiteY4" fmla="*/ 156 h 971706"/>
              <a:gd name="connsiteX0" fmla="*/ 2286000 w 4419600"/>
              <a:gd name="connsiteY0" fmla="*/ 159 h 971709"/>
              <a:gd name="connsiteX1" fmla="*/ 4419600 w 4419600"/>
              <a:gd name="connsiteY1" fmla="*/ 895509 h 971709"/>
              <a:gd name="connsiteX2" fmla="*/ 3124200 w 4419600"/>
              <a:gd name="connsiteY2" fmla="*/ 952659 h 971709"/>
              <a:gd name="connsiteX3" fmla="*/ 0 w 4419600"/>
              <a:gd name="connsiteY3" fmla="*/ 971709 h 971709"/>
              <a:gd name="connsiteX4" fmla="*/ 2286000 w 4419600"/>
              <a:gd name="connsiteY4" fmla="*/ 159 h 9717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21 h 1543171"/>
              <a:gd name="connsiteX1" fmla="*/ 4419600 w 5391150"/>
              <a:gd name="connsiteY1" fmla="*/ 895471 h 1543171"/>
              <a:gd name="connsiteX2" fmla="*/ 5391150 w 5391150"/>
              <a:gd name="connsiteY2" fmla="*/ 1543171 h 1543171"/>
              <a:gd name="connsiteX3" fmla="*/ 0 w 5391150"/>
              <a:gd name="connsiteY3" fmla="*/ 971671 h 1543171"/>
              <a:gd name="connsiteX4" fmla="*/ 2286000 w 5391150"/>
              <a:gd name="connsiteY4" fmla="*/ 121 h 154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543171">
                <a:moveTo>
                  <a:pt x="2286000" y="121"/>
                </a:moveTo>
                <a:cubicBezTo>
                  <a:pt x="3009900" y="-12579"/>
                  <a:pt x="3028950" y="984371"/>
                  <a:pt x="4419600" y="895471"/>
                </a:cubicBezTo>
                <a:cubicBezTo>
                  <a:pt x="5219700" y="825621"/>
                  <a:pt x="5067300" y="1327271"/>
                  <a:pt x="5391150" y="1543171"/>
                </a:cubicBezTo>
                <a:lnTo>
                  <a:pt x="0" y="971671"/>
                </a:lnTo>
                <a:cubicBezTo>
                  <a:pt x="1320800" y="654171"/>
                  <a:pt x="1384300" y="50921"/>
                  <a:pt x="2286000" y="121"/>
                </a:cubicBezTo>
                <a:close/>
              </a:path>
            </a:pathLst>
          </a:custGeom>
          <a:solidFill>
            <a:srgbClr val="BC7535"/>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5"/>
          <p:cNvSpPr/>
          <p:nvPr/>
        </p:nvSpPr>
        <p:spPr>
          <a:xfrm flipH="1">
            <a:off x="9315535" y="4894089"/>
            <a:ext cx="2857500" cy="1905000"/>
          </a:xfrm>
          <a:custGeom>
            <a:avLst/>
            <a:gdLst>
              <a:gd name="connsiteX0" fmla="*/ 0 w 2857500"/>
              <a:gd name="connsiteY0" fmla="*/ 0 h 1905000"/>
              <a:gd name="connsiteX1" fmla="*/ 2857500 w 2857500"/>
              <a:gd name="connsiteY1" fmla="*/ 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9376"/>
              <a:gd name="connsiteY0" fmla="*/ 0 h 1905000"/>
              <a:gd name="connsiteX1" fmla="*/ 1866900 w 2859376"/>
              <a:gd name="connsiteY1" fmla="*/ 933450 h 1905000"/>
              <a:gd name="connsiteX2" fmla="*/ 2857500 w 2859376"/>
              <a:gd name="connsiteY2" fmla="*/ 1905000 h 1905000"/>
              <a:gd name="connsiteX3" fmla="*/ 0 w 2859376"/>
              <a:gd name="connsiteY3" fmla="*/ 1905000 h 1905000"/>
              <a:gd name="connsiteX4" fmla="*/ 0 w 2859376"/>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9338"/>
              <a:gd name="connsiteY0" fmla="*/ 0 h 1905000"/>
              <a:gd name="connsiteX1" fmla="*/ 1543050 w 2859338"/>
              <a:gd name="connsiteY1" fmla="*/ 647700 h 1905000"/>
              <a:gd name="connsiteX2" fmla="*/ 2857500 w 2859338"/>
              <a:gd name="connsiteY2" fmla="*/ 1905000 h 1905000"/>
              <a:gd name="connsiteX3" fmla="*/ 0 w 2859338"/>
              <a:gd name="connsiteY3" fmla="*/ 1905000 h 1905000"/>
              <a:gd name="connsiteX4" fmla="*/ 0 w 2859338"/>
              <a:gd name="connsiteY4" fmla="*/ 0 h 1905000"/>
              <a:gd name="connsiteX0" fmla="*/ 0 w 2859644"/>
              <a:gd name="connsiteY0" fmla="*/ 0 h 1905000"/>
              <a:gd name="connsiteX1" fmla="*/ 1543050 w 2859644"/>
              <a:gd name="connsiteY1" fmla="*/ 647700 h 1905000"/>
              <a:gd name="connsiteX2" fmla="*/ 2857500 w 2859644"/>
              <a:gd name="connsiteY2" fmla="*/ 1905000 h 1905000"/>
              <a:gd name="connsiteX3" fmla="*/ 0 w 2859644"/>
              <a:gd name="connsiteY3" fmla="*/ 1905000 h 1905000"/>
              <a:gd name="connsiteX4" fmla="*/ 0 w 2859644"/>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1905000">
                <a:moveTo>
                  <a:pt x="0" y="0"/>
                </a:moveTo>
                <a:cubicBezTo>
                  <a:pt x="558800" y="412750"/>
                  <a:pt x="1289050" y="-31750"/>
                  <a:pt x="1543050" y="647700"/>
                </a:cubicBezTo>
                <a:cubicBezTo>
                  <a:pt x="1873250" y="1371600"/>
                  <a:pt x="2508250" y="990600"/>
                  <a:pt x="2857500" y="1905000"/>
                </a:cubicBezTo>
                <a:lnTo>
                  <a:pt x="0" y="1905000"/>
                </a:lnTo>
                <a:lnTo>
                  <a:pt x="0" y="0"/>
                </a:lnTo>
                <a:close/>
              </a:path>
            </a:pathLst>
          </a:custGeom>
          <a:solidFill>
            <a:srgbClr val="F3A550"/>
          </a:solidFill>
          <a:ln>
            <a:solidFill>
              <a:srgbClr val="F3A550"/>
            </a:solid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2" name="Group 51"/>
          <p:cNvGrpSpPr/>
          <p:nvPr/>
        </p:nvGrpSpPr>
        <p:grpSpPr>
          <a:xfrm rot="405756">
            <a:off x="-749003" y="905278"/>
            <a:ext cx="3059868" cy="5833273"/>
            <a:chOff x="-474989" y="459713"/>
            <a:chExt cx="2120374" cy="6425340"/>
          </a:xfrm>
          <a:effectLst>
            <a:outerShdw blurRad="127000" dist="38100" sx="101000" sy="101000" algn="l" rotWithShape="0">
              <a:prstClr val="black">
                <a:alpha val="57000"/>
              </a:prstClr>
            </a:outerShdw>
          </a:effectLst>
        </p:grpSpPr>
        <p:sp>
          <p:nvSpPr>
            <p:cNvPr id="41" name="Freeform 40"/>
            <p:cNvSpPr/>
            <p:nvPr/>
          </p:nvSpPr>
          <p:spPr>
            <a:xfrm rot="262463">
              <a:off x="-474989" y="4597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4D5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Freeform 41"/>
            <p:cNvSpPr/>
            <p:nvPr/>
          </p:nvSpPr>
          <p:spPr>
            <a:xfrm rot="262463">
              <a:off x="-455385" y="9106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80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Isosceles Triangle 28"/>
            <p:cNvSpPr/>
            <p:nvPr/>
          </p:nvSpPr>
          <p:spPr>
            <a:xfrm>
              <a:off x="-92305" y="15522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Isosceles Triangle 29"/>
            <p:cNvSpPr/>
            <p:nvPr/>
          </p:nvSpPr>
          <p:spPr>
            <a:xfrm rot="979212">
              <a:off x="242549" y="16507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Isosceles Triangle 30"/>
            <p:cNvSpPr/>
            <p:nvPr/>
          </p:nvSpPr>
          <p:spPr>
            <a:xfrm rot="979212">
              <a:off x="359218" y="18109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Isosceles Triangle 31"/>
            <p:cNvSpPr/>
            <p:nvPr/>
          </p:nvSpPr>
          <p:spPr>
            <a:xfrm rot="20620788" flipH="1">
              <a:off x="-61704" y="19571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Isosceles Triangle 32"/>
            <p:cNvSpPr/>
            <p:nvPr/>
          </p:nvSpPr>
          <p:spPr>
            <a:xfrm rot="20620788" flipH="1">
              <a:off x="-12192" y="18277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Isosceles Triangle 33"/>
            <p:cNvSpPr/>
            <p:nvPr/>
          </p:nvSpPr>
          <p:spPr>
            <a:xfrm rot="1350167" flipH="1">
              <a:off x="415595" y="21921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5" name="TextBox 84"/>
          <p:cNvSpPr txBox="1"/>
          <p:nvPr/>
        </p:nvSpPr>
        <p:spPr>
          <a:xfrm>
            <a:off x="2000611" y="1220615"/>
            <a:ext cx="184731" cy="1323439"/>
          </a:xfrm>
          <a:prstGeom prst="rect">
            <a:avLst/>
          </a:prstGeom>
          <a:noFill/>
        </p:spPr>
        <p:txBody>
          <a:bodyPr wrap="none" rtlCol="0">
            <a:spAutoFit/>
          </a:bodyPr>
          <a:lstStyle/>
          <a:p>
            <a:endParaRPr lang="id-ID" sz="8000" dirty="0">
              <a:solidFill>
                <a:srgbClr val="B5431B"/>
              </a:solidFill>
              <a:effectLst>
                <a:outerShdw blurRad="38100" dist="38100" dir="2700000" algn="tl">
                  <a:srgbClr val="000000">
                    <a:alpha val="43137"/>
                  </a:srgbClr>
                </a:outerShdw>
              </a:effectLst>
              <a:latin typeface="Happy School" pitchFamily="2" charset="0"/>
            </a:endParaRPr>
          </a:p>
        </p:txBody>
      </p:sp>
      <p:sp>
        <p:nvSpPr>
          <p:cNvPr id="62" name="WordArt 31">
            <a:extLst>
              <a:ext uri="{FF2B5EF4-FFF2-40B4-BE49-F238E27FC236}">
                <a16:creationId xmlns:a16="http://schemas.microsoft.com/office/drawing/2014/main" id="{67C39CD2-227C-44E9-95C5-4CA501B7D06C}"/>
              </a:ext>
            </a:extLst>
          </p:cNvPr>
          <p:cNvSpPr>
            <a:spLocks noChangeArrowheads="1" noChangeShapeType="1" noTextEdit="1"/>
          </p:cNvSpPr>
          <p:nvPr/>
        </p:nvSpPr>
        <p:spPr bwMode="auto">
          <a:xfrm>
            <a:off x="3778077" y="3776507"/>
            <a:ext cx="4648200" cy="685800"/>
          </a:xfrm>
          <a:prstGeom prst="rect">
            <a:avLst/>
          </a:prstGeom>
        </p:spPr>
        <p:txBody>
          <a:bodyPr spcFirstLastPara="1" wrap="none" fromWordArt="1">
            <a:prstTxWarp prst="textArchUp">
              <a:avLst>
                <a:gd name="adj" fmla="val 10800004"/>
              </a:avLst>
            </a:prstTxWarp>
          </a:bodyPr>
          <a:lstStyle/>
          <a:p>
            <a:pPr algn="ctr" eaLnBrk="0" fontAlgn="base" hangingPunct="0">
              <a:spcBef>
                <a:spcPct val="0"/>
              </a:spcBef>
              <a:spcAft>
                <a:spcPct val="0"/>
              </a:spcAft>
            </a:pPr>
            <a:endParaRPr lang="en-US" sz="6000" b="1" kern="10" dirty="0">
              <a:ln w="9525" cap="sq">
                <a:solidFill>
                  <a:srgbClr val="008000"/>
                </a:solidFill>
                <a:round/>
                <a:headEnd type="none" w="sm" len="sm"/>
                <a:tailEnd type="none" w="sm" len="sm"/>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endParaRPr>
          </a:p>
        </p:txBody>
      </p:sp>
      <p:sp>
        <p:nvSpPr>
          <p:cNvPr id="63" name="WordArt 20">
            <a:extLst>
              <a:ext uri="{FF2B5EF4-FFF2-40B4-BE49-F238E27FC236}">
                <a16:creationId xmlns:a16="http://schemas.microsoft.com/office/drawing/2014/main" id="{8D1AED8C-6838-4D24-B225-BD16ABDC5BC5}"/>
              </a:ext>
            </a:extLst>
          </p:cNvPr>
          <p:cNvSpPr>
            <a:spLocks noChangeArrowheads="1" noChangeShapeType="1" noTextEdit="1"/>
          </p:cNvSpPr>
          <p:nvPr/>
        </p:nvSpPr>
        <p:spPr bwMode="auto">
          <a:xfrm>
            <a:off x="2309802" y="3305674"/>
            <a:ext cx="1789739" cy="624327"/>
          </a:xfrm>
          <a:prstGeom prst="rect">
            <a:avLst/>
          </a:prstGeom>
        </p:spPr>
        <p:txBody>
          <a:bodyPr wrap="none" fromWordArt="1">
            <a:prstTxWarp prst="textPlain">
              <a:avLst>
                <a:gd name="adj" fmla="val 50000"/>
              </a:avLst>
            </a:prstTxWarp>
          </a:bodyPr>
          <a:lstStyle/>
          <a:p>
            <a:pPr algn="ctr"/>
            <a:endParaRPr lang="en-US" sz="3600" b="1" kern="10" dirty="0">
              <a:ln w="12700" cap="rnd">
                <a:solidFill>
                  <a:srgbClr val="FF0000"/>
                </a:solidFill>
                <a:prstDash val="sysDot"/>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29168" y="5256692"/>
            <a:ext cx="2857500" cy="1525731"/>
          </a:xfrm>
          <a:custGeom>
            <a:avLst/>
            <a:gdLst>
              <a:gd name="connsiteX0" fmla="*/ 0 w 2857500"/>
              <a:gd name="connsiteY0" fmla="*/ 0 h 1905000"/>
              <a:gd name="connsiteX1" fmla="*/ 2857500 w 2857500"/>
              <a:gd name="connsiteY1" fmla="*/ 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9376"/>
              <a:gd name="connsiteY0" fmla="*/ 0 h 1905000"/>
              <a:gd name="connsiteX1" fmla="*/ 1866900 w 2859376"/>
              <a:gd name="connsiteY1" fmla="*/ 933450 h 1905000"/>
              <a:gd name="connsiteX2" fmla="*/ 2857500 w 2859376"/>
              <a:gd name="connsiteY2" fmla="*/ 1905000 h 1905000"/>
              <a:gd name="connsiteX3" fmla="*/ 0 w 2859376"/>
              <a:gd name="connsiteY3" fmla="*/ 1905000 h 1905000"/>
              <a:gd name="connsiteX4" fmla="*/ 0 w 2859376"/>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9338"/>
              <a:gd name="connsiteY0" fmla="*/ 0 h 1905000"/>
              <a:gd name="connsiteX1" fmla="*/ 1543050 w 2859338"/>
              <a:gd name="connsiteY1" fmla="*/ 647700 h 1905000"/>
              <a:gd name="connsiteX2" fmla="*/ 2857500 w 2859338"/>
              <a:gd name="connsiteY2" fmla="*/ 1905000 h 1905000"/>
              <a:gd name="connsiteX3" fmla="*/ 0 w 2859338"/>
              <a:gd name="connsiteY3" fmla="*/ 1905000 h 1905000"/>
              <a:gd name="connsiteX4" fmla="*/ 0 w 2859338"/>
              <a:gd name="connsiteY4" fmla="*/ 0 h 1905000"/>
              <a:gd name="connsiteX0" fmla="*/ 0 w 2859644"/>
              <a:gd name="connsiteY0" fmla="*/ 0 h 1905000"/>
              <a:gd name="connsiteX1" fmla="*/ 1543050 w 2859644"/>
              <a:gd name="connsiteY1" fmla="*/ 647700 h 1905000"/>
              <a:gd name="connsiteX2" fmla="*/ 2857500 w 2859644"/>
              <a:gd name="connsiteY2" fmla="*/ 1905000 h 1905000"/>
              <a:gd name="connsiteX3" fmla="*/ 0 w 2859644"/>
              <a:gd name="connsiteY3" fmla="*/ 1905000 h 1905000"/>
              <a:gd name="connsiteX4" fmla="*/ 0 w 2859644"/>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1905000">
                <a:moveTo>
                  <a:pt x="0" y="0"/>
                </a:moveTo>
                <a:cubicBezTo>
                  <a:pt x="558800" y="412750"/>
                  <a:pt x="1289050" y="-31750"/>
                  <a:pt x="1543050" y="647700"/>
                </a:cubicBezTo>
                <a:cubicBezTo>
                  <a:pt x="1873250" y="1371600"/>
                  <a:pt x="2508250" y="990600"/>
                  <a:pt x="2857500" y="1905000"/>
                </a:cubicBezTo>
                <a:lnTo>
                  <a:pt x="0" y="1905000"/>
                </a:lnTo>
                <a:lnTo>
                  <a:pt x="0" y="0"/>
                </a:lnTo>
                <a:close/>
              </a:path>
            </a:pathLst>
          </a:custGeom>
          <a:solidFill>
            <a:srgbClr val="F3A550"/>
          </a:solidFill>
          <a:ln>
            <a:solidFill>
              <a:srgbClr val="F3A550"/>
            </a:solid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 name="TextBox 1">
            <a:extLst>
              <a:ext uri="{FF2B5EF4-FFF2-40B4-BE49-F238E27FC236}">
                <a16:creationId xmlns:a16="http://schemas.microsoft.com/office/drawing/2014/main" id="{BA0069D1-BEB9-E168-5B92-B4EFFE1A7CE5}"/>
              </a:ext>
            </a:extLst>
          </p:cNvPr>
          <p:cNvSpPr txBox="1"/>
          <p:nvPr/>
        </p:nvSpPr>
        <p:spPr>
          <a:xfrm>
            <a:off x="3166530" y="2195475"/>
            <a:ext cx="5359801" cy="707886"/>
          </a:xfrm>
          <a:prstGeom prst="rect">
            <a:avLst/>
          </a:prstGeom>
          <a:noFill/>
        </p:spPr>
        <p:txBody>
          <a:bodyPr wrap="none" rtlCol="0">
            <a:spAutoFit/>
          </a:bodyPr>
          <a:lstStyle/>
          <a:p>
            <a:r>
              <a:rPr lang="en-VN" sz="4000" dirty="0">
                <a:solidFill>
                  <a:srgbClr val="72441F"/>
                </a:solidFill>
                <a:latin typeface="Modern Love Grunge" pitchFamily="82" charset="0"/>
              </a:rPr>
              <a:t>Welcome to our class!</a:t>
            </a:r>
          </a:p>
        </p:txBody>
      </p:sp>
    </p:spTree>
    <p:extLst>
      <p:ext uri="{BB962C8B-B14F-4D97-AF65-F5344CB8AC3E}">
        <p14:creationId xmlns:p14="http://schemas.microsoft.com/office/powerpoint/2010/main" val="1990018332"/>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grpId="0" nodeType="withEffect" p14:presetBounceEnd="5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4000">
                                          <p:cBhvr additive="base">
                                            <p:cTn id="7" dur="900" fill="hold"/>
                                            <p:tgtEl>
                                              <p:spTgt spid="6"/>
                                            </p:tgtEl>
                                            <p:attrNameLst>
                                              <p:attrName>ppt_x</p:attrName>
                                            </p:attrNameLst>
                                          </p:cBhvr>
                                          <p:tavLst>
                                            <p:tav tm="0">
                                              <p:val>
                                                <p:strVal val="#ppt_x"/>
                                              </p:val>
                                            </p:tav>
                                            <p:tav tm="100000">
                                              <p:val>
                                                <p:strVal val="#ppt_x"/>
                                              </p:val>
                                            </p:tav>
                                          </p:tavLst>
                                        </p:anim>
                                        <p:anim calcmode="lin" valueType="num" p14:bounceEnd="54000">
                                          <p:cBhvr additive="base">
                                            <p:cTn id="8" dur="9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14000" fill="hold" grpId="0" nodeType="withEffect" p14:presetBounceEnd="54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54000">
                                          <p:cBhvr additive="base">
                                            <p:cTn id="11" dur="9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12" dur="9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14000" fill="hold" grpId="0" nodeType="withEffect" p14:presetBounceEnd="54000">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14:bounceEnd="54000">
                                          <p:cBhvr additive="base">
                                            <p:cTn id="15" dur="90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16" dur="9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accel="14000" fill="hold" grpId="0" nodeType="withEffect" p14:presetBounceEnd="54000">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14:bounceEnd="54000">
                                          <p:cBhvr additive="base">
                                            <p:cTn id="19" dur="900" fill="hold"/>
                                            <p:tgtEl>
                                              <p:spTgt spid="9"/>
                                            </p:tgtEl>
                                            <p:attrNameLst>
                                              <p:attrName>ppt_x</p:attrName>
                                            </p:attrNameLst>
                                          </p:cBhvr>
                                          <p:tavLst>
                                            <p:tav tm="0">
                                              <p:val>
                                                <p:strVal val="#ppt_x"/>
                                              </p:val>
                                            </p:tav>
                                            <p:tav tm="100000">
                                              <p:val>
                                                <p:strVal val="#ppt_x"/>
                                              </p:val>
                                            </p:tav>
                                          </p:tavLst>
                                        </p:anim>
                                        <p:anim calcmode="lin" valueType="num" p14:bounceEnd="54000">
                                          <p:cBhvr additive="base">
                                            <p:cTn id="20" dur="9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accel="14000" fill="hold" grpId="0" nodeType="withEffect" p14:presetBounceEnd="54000">
                                      <p:stCondLst>
                                        <p:cond delay="600"/>
                                      </p:stCondLst>
                                      <p:childTnLst>
                                        <p:set>
                                          <p:cBhvr>
                                            <p:cTn id="22" dur="1" fill="hold">
                                              <p:stCondLst>
                                                <p:cond delay="0"/>
                                              </p:stCondLst>
                                            </p:cTn>
                                            <p:tgtEl>
                                              <p:spTgt spid="14"/>
                                            </p:tgtEl>
                                            <p:attrNameLst>
                                              <p:attrName>style.visibility</p:attrName>
                                            </p:attrNameLst>
                                          </p:cBhvr>
                                          <p:to>
                                            <p:strVal val="visible"/>
                                          </p:to>
                                        </p:set>
                                        <p:anim calcmode="lin" valueType="num" p14:bounceEnd="54000">
                                          <p:cBhvr additive="base">
                                            <p:cTn id="23" dur="1100" fill="hold"/>
                                            <p:tgtEl>
                                              <p:spTgt spid="14"/>
                                            </p:tgtEl>
                                            <p:attrNameLst>
                                              <p:attrName>ppt_x</p:attrName>
                                            </p:attrNameLst>
                                          </p:cBhvr>
                                          <p:tavLst>
                                            <p:tav tm="0">
                                              <p:val>
                                                <p:strVal val="#ppt_x"/>
                                              </p:val>
                                            </p:tav>
                                            <p:tav tm="100000">
                                              <p:val>
                                                <p:strVal val="#ppt_x"/>
                                              </p:val>
                                            </p:tav>
                                          </p:tavLst>
                                        </p:anim>
                                        <p:anim calcmode="lin" valueType="num" p14:bounceEnd="54000">
                                          <p:cBhvr additive="base">
                                            <p:cTn id="24" dur="11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accel="14000" fill="hold" grpId="0" nodeType="withEffect" p14:presetBounceEnd="54000">
                                      <p:stCondLst>
                                        <p:cond delay="600"/>
                                      </p:stCondLst>
                                      <p:childTnLst>
                                        <p:set>
                                          <p:cBhvr>
                                            <p:cTn id="26" dur="1" fill="hold">
                                              <p:stCondLst>
                                                <p:cond delay="0"/>
                                              </p:stCondLst>
                                            </p:cTn>
                                            <p:tgtEl>
                                              <p:spTgt spid="15"/>
                                            </p:tgtEl>
                                            <p:attrNameLst>
                                              <p:attrName>style.visibility</p:attrName>
                                            </p:attrNameLst>
                                          </p:cBhvr>
                                          <p:to>
                                            <p:strVal val="visible"/>
                                          </p:to>
                                        </p:set>
                                        <p:anim calcmode="lin" valueType="num" p14:bounceEnd="54000">
                                          <p:cBhvr additive="base">
                                            <p:cTn id="27" dur="1200" fill="hold"/>
                                            <p:tgtEl>
                                              <p:spTgt spid="15"/>
                                            </p:tgtEl>
                                            <p:attrNameLst>
                                              <p:attrName>ppt_x</p:attrName>
                                            </p:attrNameLst>
                                          </p:cBhvr>
                                          <p:tavLst>
                                            <p:tav tm="0">
                                              <p:val>
                                                <p:strVal val="#ppt_x"/>
                                              </p:val>
                                            </p:tav>
                                            <p:tav tm="100000">
                                              <p:val>
                                                <p:strVal val="#ppt_x"/>
                                              </p:val>
                                            </p:tav>
                                          </p:tavLst>
                                        </p:anim>
                                        <p:anim calcmode="lin" valueType="num" p14:bounceEnd="54000">
                                          <p:cBhvr additive="base">
                                            <p:cTn id="28" dur="12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accel="14000" fill="hold" grpId="0" nodeType="withEffect" p14:presetBounceEnd="54000">
                                      <p:stCondLst>
                                        <p:cond delay="1100"/>
                                      </p:stCondLst>
                                      <p:childTnLst>
                                        <p:set>
                                          <p:cBhvr>
                                            <p:cTn id="30" dur="1" fill="hold">
                                              <p:stCondLst>
                                                <p:cond delay="0"/>
                                              </p:stCondLst>
                                            </p:cTn>
                                            <p:tgtEl>
                                              <p:spTgt spid="24"/>
                                            </p:tgtEl>
                                            <p:attrNameLst>
                                              <p:attrName>style.visibility</p:attrName>
                                            </p:attrNameLst>
                                          </p:cBhvr>
                                          <p:to>
                                            <p:strVal val="visible"/>
                                          </p:to>
                                        </p:set>
                                        <p:anim calcmode="lin" valueType="num" p14:bounceEnd="54000">
                                          <p:cBhvr additive="base">
                                            <p:cTn id="31" dur="1000" fill="hold"/>
                                            <p:tgtEl>
                                              <p:spTgt spid="24"/>
                                            </p:tgtEl>
                                            <p:attrNameLst>
                                              <p:attrName>ppt_x</p:attrName>
                                            </p:attrNameLst>
                                          </p:cBhvr>
                                          <p:tavLst>
                                            <p:tav tm="0">
                                              <p:val>
                                                <p:strVal val="#ppt_x"/>
                                              </p:val>
                                            </p:tav>
                                            <p:tav tm="100000">
                                              <p:val>
                                                <p:strVal val="#ppt_x"/>
                                              </p:val>
                                            </p:tav>
                                          </p:tavLst>
                                        </p:anim>
                                        <p:anim calcmode="lin" valueType="num" p14:bounceEnd="54000">
                                          <p:cBhvr additive="base">
                                            <p:cTn id="32" dur="10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accel="14000" fill="hold" grpId="0" nodeType="withEffect" p14:presetBounceEnd="54000">
                                      <p:stCondLst>
                                        <p:cond delay="1500"/>
                                      </p:stCondLst>
                                      <p:childTnLst>
                                        <p:set>
                                          <p:cBhvr>
                                            <p:cTn id="34" dur="1" fill="hold">
                                              <p:stCondLst>
                                                <p:cond delay="0"/>
                                              </p:stCondLst>
                                            </p:cTn>
                                            <p:tgtEl>
                                              <p:spTgt spid="18"/>
                                            </p:tgtEl>
                                            <p:attrNameLst>
                                              <p:attrName>style.visibility</p:attrName>
                                            </p:attrNameLst>
                                          </p:cBhvr>
                                          <p:to>
                                            <p:strVal val="visible"/>
                                          </p:to>
                                        </p:set>
                                        <p:anim calcmode="lin" valueType="num" p14:bounceEnd="54000">
                                          <p:cBhvr additive="base">
                                            <p:cTn id="35" dur="10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accel="14000" fill="hold" grpId="0" nodeType="withEffect" p14:presetBounceEnd="54000">
                                      <p:stCondLst>
                                        <p:cond delay="1700"/>
                                      </p:stCondLst>
                                      <p:childTnLst>
                                        <p:set>
                                          <p:cBhvr>
                                            <p:cTn id="38" dur="1" fill="hold">
                                              <p:stCondLst>
                                                <p:cond delay="0"/>
                                              </p:stCondLst>
                                            </p:cTn>
                                            <p:tgtEl>
                                              <p:spTgt spid="19"/>
                                            </p:tgtEl>
                                            <p:attrNameLst>
                                              <p:attrName>style.visibility</p:attrName>
                                            </p:attrNameLst>
                                          </p:cBhvr>
                                          <p:to>
                                            <p:strVal val="visible"/>
                                          </p:to>
                                        </p:set>
                                        <p:anim calcmode="lin" valueType="num" p14:bounceEnd="54000">
                                          <p:cBhvr additive="base">
                                            <p:cTn id="39" dur="1000" fill="hold"/>
                                            <p:tgtEl>
                                              <p:spTgt spid="19"/>
                                            </p:tgtEl>
                                            <p:attrNameLst>
                                              <p:attrName>ppt_x</p:attrName>
                                            </p:attrNameLst>
                                          </p:cBhvr>
                                          <p:tavLst>
                                            <p:tav tm="0">
                                              <p:val>
                                                <p:strVal val="#ppt_x"/>
                                              </p:val>
                                            </p:tav>
                                            <p:tav tm="100000">
                                              <p:val>
                                                <p:strVal val="#ppt_x"/>
                                              </p:val>
                                            </p:tav>
                                          </p:tavLst>
                                        </p:anim>
                                        <p:anim calcmode="lin" valueType="num" p14:bounceEnd="54000">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accel="14000" fill="hold" grpId="0" nodeType="withEffect" p14:presetBounceEnd="54000">
                                      <p:stCondLst>
                                        <p:cond delay="1800"/>
                                      </p:stCondLst>
                                      <p:childTnLst>
                                        <p:set>
                                          <p:cBhvr>
                                            <p:cTn id="42" dur="1" fill="hold">
                                              <p:stCondLst>
                                                <p:cond delay="0"/>
                                              </p:stCondLst>
                                            </p:cTn>
                                            <p:tgtEl>
                                              <p:spTgt spid="22"/>
                                            </p:tgtEl>
                                            <p:attrNameLst>
                                              <p:attrName>style.visibility</p:attrName>
                                            </p:attrNameLst>
                                          </p:cBhvr>
                                          <p:to>
                                            <p:strVal val="visible"/>
                                          </p:to>
                                        </p:set>
                                        <p:anim calcmode="lin" valueType="num" p14:bounceEnd="54000">
                                          <p:cBhvr additive="base">
                                            <p:cTn id="43" dur="1000" fill="hold"/>
                                            <p:tgtEl>
                                              <p:spTgt spid="22"/>
                                            </p:tgtEl>
                                            <p:attrNameLst>
                                              <p:attrName>ppt_x</p:attrName>
                                            </p:attrNameLst>
                                          </p:cBhvr>
                                          <p:tavLst>
                                            <p:tav tm="0">
                                              <p:val>
                                                <p:strVal val="#ppt_x"/>
                                              </p:val>
                                            </p:tav>
                                            <p:tav tm="100000">
                                              <p:val>
                                                <p:strVal val="#ppt_x"/>
                                              </p:val>
                                            </p:tav>
                                          </p:tavLst>
                                        </p:anim>
                                        <p:anim calcmode="lin" valueType="num" p14:bounceEnd="54000">
                                          <p:cBhvr additive="base">
                                            <p:cTn id="44" dur="10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14000" fill="hold" nodeType="withEffect" p14:presetBounceEnd="54000">
                                      <p:stCondLst>
                                        <p:cond delay="2250"/>
                                      </p:stCondLst>
                                      <p:childTnLst>
                                        <p:set>
                                          <p:cBhvr>
                                            <p:cTn id="46" dur="1" fill="hold">
                                              <p:stCondLst>
                                                <p:cond delay="0"/>
                                              </p:stCondLst>
                                            </p:cTn>
                                            <p:tgtEl>
                                              <p:spTgt spid="52"/>
                                            </p:tgtEl>
                                            <p:attrNameLst>
                                              <p:attrName>style.visibility</p:attrName>
                                            </p:attrNameLst>
                                          </p:cBhvr>
                                          <p:to>
                                            <p:strVal val="visible"/>
                                          </p:to>
                                        </p:set>
                                        <p:anim calcmode="lin" valueType="num" p14:bounceEnd="54000">
                                          <p:cBhvr additive="base">
                                            <p:cTn id="47" dur="1000" fill="hold"/>
                                            <p:tgtEl>
                                              <p:spTgt spid="52"/>
                                            </p:tgtEl>
                                            <p:attrNameLst>
                                              <p:attrName>ppt_x</p:attrName>
                                            </p:attrNameLst>
                                          </p:cBhvr>
                                          <p:tavLst>
                                            <p:tav tm="0">
                                              <p:val>
                                                <p:strVal val="#ppt_x"/>
                                              </p:val>
                                            </p:tav>
                                            <p:tav tm="100000">
                                              <p:val>
                                                <p:strVal val="#ppt_x"/>
                                              </p:val>
                                            </p:tav>
                                          </p:tavLst>
                                        </p:anim>
                                        <p:anim calcmode="lin" valueType="num" p14:bounceEnd="54000">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accel="14000" fill="hold" nodeType="withEffect" p14:presetBounceEnd="54000">
                                      <p:stCondLst>
                                        <p:cond delay="2750"/>
                                      </p:stCondLst>
                                      <p:childTnLst>
                                        <p:set>
                                          <p:cBhvr>
                                            <p:cTn id="50" dur="1" fill="hold">
                                              <p:stCondLst>
                                                <p:cond delay="0"/>
                                              </p:stCondLst>
                                            </p:cTn>
                                            <p:tgtEl>
                                              <p:spTgt spid="84"/>
                                            </p:tgtEl>
                                            <p:attrNameLst>
                                              <p:attrName>style.visibility</p:attrName>
                                            </p:attrNameLst>
                                          </p:cBhvr>
                                          <p:to>
                                            <p:strVal val="visible"/>
                                          </p:to>
                                        </p:set>
                                        <p:anim calcmode="lin" valueType="num" p14:bounceEnd="54000">
                                          <p:cBhvr additive="base">
                                            <p:cTn id="51" dur="1000" fill="hold"/>
                                            <p:tgtEl>
                                              <p:spTgt spid="84"/>
                                            </p:tgtEl>
                                            <p:attrNameLst>
                                              <p:attrName>ppt_x</p:attrName>
                                            </p:attrNameLst>
                                          </p:cBhvr>
                                          <p:tavLst>
                                            <p:tav tm="0">
                                              <p:val>
                                                <p:strVal val="#ppt_x"/>
                                              </p:val>
                                            </p:tav>
                                            <p:tav tm="100000">
                                              <p:val>
                                                <p:strVal val="#ppt_x"/>
                                              </p:val>
                                            </p:tav>
                                          </p:tavLst>
                                        </p:anim>
                                        <p:anim calcmode="lin" valueType="num" p14:bounceEnd="54000">
                                          <p:cBhvr additive="base">
                                            <p:cTn id="52" dur="1000" fill="hold"/>
                                            <p:tgtEl>
                                              <p:spTgt spid="84"/>
                                            </p:tgtEl>
                                            <p:attrNameLst>
                                              <p:attrName>ppt_y</p:attrName>
                                            </p:attrNameLst>
                                          </p:cBhvr>
                                          <p:tavLst>
                                            <p:tav tm="0">
                                              <p:val>
                                                <p:strVal val="1+#ppt_h/2"/>
                                              </p:val>
                                            </p:tav>
                                            <p:tav tm="100000">
                                              <p:val>
                                                <p:strVal val="#ppt_y"/>
                                              </p:val>
                                            </p:tav>
                                          </p:tavLst>
                                        </p:anim>
                                      </p:childTnLst>
                                    </p:cTn>
                                  </p:par>
                                  <p:par>
                                    <p:cTn id="53" presetID="2" presetClass="entr" presetSubtype="4" accel="14000" fill="hold" nodeType="withEffect" p14:presetBounceEnd="54000">
                                      <p:stCondLst>
                                        <p:cond delay="2750"/>
                                      </p:stCondLst>
                                      <p:childTnLst>
                                        <p:set>
                                          <p:cBhvr>
                                            <p:cTn id="54" dur="1" fill="hold">
                                              <p:stCondLst>
                                                <p:cond delay="0"/>
                                              </p:stCondLst>
                                            </p:cTn>
                                            <p:tgtEl>
                                              <p:spTgt spid="51"/>
                                            </p:tgtEl>
                                            <p:attrNameLst>
                                              <p:attrName>style.visibility</p:attrName>
                                            </p:attrNameLst>
                                          </p:cBhvr>
                                          <p:to>
                                            <p:strVal val="visible"/>
                                          </p:to>
                                        </p:set>
                                        <p:anim calcmode="lin" valueType="num" p14:bounceEnd="54000">
                                          <p:cBhvr additive="base">
                                            <p:cTn id="55" dur="1000" fill="hold"/>
                                            <p:tgtEl>
                                              <p:spTgt spid="51"/>
                                            </p:tgtEl>
                                            <p:attrNameLst>
                                              <p:attrName>ppt_x</p:attrName>
                                            </p:attrNameLst>
                                          </p:cBhvr>
                                          <p:tavLst>
                                            <p:tav tm="0">
                                              <p:val>
                                                <p:strVal val="#ppt_x"/>
                                              </p:val>
                                            </p:tav>
                                            <p:tav tm="100000">
                                              <p:val>
                                                <p:strVal val="#ppt_x"/>
                                              </p:val>
                                            </p:tav>
                                          </p:tavLst>
                                        </p:anim>
                                        <p:anim calcmode="lin" valueType="num" p14:bounceEnd="54000">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accel="14000" fill="hold" nodeType="withEffect" p14:presetBounceEnd="54000">
                                      <p:stCondLst>
                                        <p:cond delay="2750"/>
                                      </p:stCondLst>
                                      <p:childTnLst>
                                        <p:set>
                                          <p:cBhvr>
                                            <p:cTn id="58" dur="1" fill="hold">
                                              <p:stCondLst>
                                                <p:cond delay="0"/>
                                              </p:stCondLst>
                                            </p:cTn>
                                            <p:tgtEl>
                                              <p:spTgt spid="53"/>
                                            </p:tgtEl>
                                            <p:attrNameLst>
                                              <p:attrName>style.visibility</p:attrName>
                                            </p:attrNameLst>
                                          </p:cBhvr>
                                          <p:to>
                                            <p:strVal val="visible"/>
                                          </p:to>
                                        </p:set>
                                        <p:anim calcmode="lin" valueType="num" p14:bounceEnd="54000">
                                          <p:cBhvr additive="base">
                                            <p:cTn id="59" dur="1000" fill="hold"/>
                                            <p:tgtEl>
                                              <p:spTgt spid="53"/>
                                            </p:tgtEl>
                                            <p:attrNameLst>
                                              <p:attrName>ppt_x</p:attrName>
                                            </p:attrNameLst>
                                          </p:cBhvr>
                                          <p:tavLst>
                                            <p:tav tm="0">
                                              <p:val>
                                                <p:strVal val="#ppt_x"/>
                                              </p:val>
                                            </p:tav>
                                            <p:tav tm="100000">
                                              <p:val>
                                                <p:strVal val="#ppt_x"/>
                                              </p:val>
                                            </p:tav>
                                          </p:tavLst>
                                        </p:anim>
                                        <p:anim calcmode="lin" valueType="num" p14:bounceEnd="54000">
                                          <p:cBhvr additive="base">
                                            <p:cTn id="60" dur="10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14:presetBounceEnd="52000">
                                      <p:stCondLst>
                                        <p:cond delay="2500"/>
                                      </p:stCondLst>
                                      <p:childTnLst>
                                        <p:set>
                                          <p:cBhvr>
                                            <p:cTn id="62" dur="1" fill="hold">
                                              <p:stCondLst>
                                                <p:cond delay="0"/>
                                              </p:stCondLst>
                                            </p:cTn>
                                            <p:tgtEl>
                                              <p:spTgt spid="27"/>
                                            </p:tgtEl>
                                            <p:attrNameLst>
                                              <p:attrName>style.visibility</p:attrName>
                                            </p:attrNameLst>
                                          </p:cBhvr>
                                          <p:to>
                                            <p:strVal val="visible"/>
                                          </p:to>
                                        </p:set>
                                        <p:anim calcmode="lin" valueType="num" p14:bounceEnd="52000">
                                          <p:cBhvr additive="base">
                                            <p:cTn id="63" dur="1000" fill="hold"/>
                                            <p:tgtEl>
                                              <p:spTgt spid="27"/>
                                            </p:tgtEl>
                                            <p:attrNameLst>
                                              <p:attrName>ppt_x</p:attrName>
                                            </p:attrNameLst>
                                          </p:cBhvr>
                                          <p:tavLst>
                                            <p:tav tm="0">
                                              <p:val>
                                                <p:strVal val="#ppt_x"/>
                                              </p:val>
                                            </p:tav>
                                            <p:tav tm="100000">
                                              <p:val>
                                                <p:strVal val="#ppt_x"/>
                                              </p:val>
                                            </p:tav>
                                          </p:tavLst>
                                        </p:anim>
                                        <p:anim calcmode="lin" valueType="num" p14:bounceEnd="52000">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52000">
                                      <p:stCondLst>
                                        <p:cond delay="2900"/>
                                      </p:stCondLst>
                                      <p:childTnLst>
                                        <p:set>
                                          <p:cBhvr>
                                            <p:cTn id="66" dur="1" fill="hold">
                                              <p:stCondLst>
                                                <p:cond delay="0"/>
                                              </p:stCondLst>
                                            </p:cTn>
                                            <p:tgtEl>
                                              <p:spTgt spid="28"/>
                                            </p:tgtEl>
                                            <p:attrNameLst>
                                              <p:attrName>style.visibility</p:attrName>
                                            </p:attrNameLst>
                                          </p:cBhvr>
                                          <p:to>
                                            <p:strVal val="visible"/>
                                          </p:to>
                                        </p:set>
                                        <p:anim calcmode="lin" valueType="num" p14:bounceEnd="52000">
                                          <p:cBhvr additive="base">
                                            <p:cTn id="67" dur="1000" fill="hold"/>
                                            <p:tgtEl>
                                              <p:spTgt spid="28"/>
                                            </p:tgtEl>
                                            <p:attrNameLst>
                                              <p:attrName>ppt_x</p:attrName>
                                            </p:attrNameLst>
                                          </p:cBhvr>
                                          <p:tavLst>
                                            <p:tav tm="0">
                                              <p:val>
                                                <p:strVal val="#ppt_x"/>
                                              </p:val>
                                            </p:tav>
                                            <p:tav tm="100000">
                                              <p:val>
                                                <p:strVal val="#ppt_x"/>
                                              </p:val>
                                            </p:tav>
                                          </p:tavLst>
                                        </p:anim>
                                        <p:anim calcmode="lin" valueType="num" p14:bounceEnd="52000">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41" presetClass="entr" presetSubtype="0" fill="hold" grpId="0" nodeType="withEffect" nodePh="1">
                                      <p:stCondLst>
                                        <p:cond delay="2900"/>
                                      </p:stCondLst>
                                      <p:endCondLst>
                                        <p:cond evt="begin" delay="0">
                                          <p:tn val="69"/>
                                        </p:cond>
                                      </p:endCondLst>
                                      <p:iterate type="wd">
                                        <p:tmPct val="35897"/>
                                      </p:iterate>
                                      <p:childTnLst>
                                        <p:set>
                                          <p:cBhvr>
                                            <p:cTn id="70" dur="1" fill="hold">
                                              <p:stCondLst>
                                                <p:cond delay="0"/>
                                              </p:stCondLst>
                                            </p:cTn>
                                            <p:tgtEl>
                                              <p:spTgt spid="85"/>
                                            </p:tgtEl>
                                            <p:attrNameLst>
                                              <p:attrName>style.visibility</p:attrName>
                                            </p:attrNameLst>
                                          </p:cBhvr>
                                          <p:to>
                                            <p:strVal val="visible"/>
                                          </p:to>
                                        </p:set>
                                        <p:anim calcmode="lin" valueType="num">
                                          <p:cBhvr>
                                            <p:cTn id="71" dur="6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72" dur="600" fill="hold"/>
                                            <p:tgtEl>
                                              <p:spTgt spid="85"/>
                                            </p:tgtEl>
                                            <p:attrNameLst>
                                              <p:attrName>ppt_y</p:attrName>
                                            </p:attrNameLst>
                                          </p:cBhvr>
                                          <p:tavLst>
                                            <p:tav tm="0">
                                              <p:val>
                                                <p:strVal val="#ppt_y"/>
                                              </p:val>
                                            </p:tav>
                                            <p:tav tm="100000">
                                              <p:val>
                                                <p:strVal val="#ppt_y"/>
                                              </p:val>
                                            </p:tav>
                                          </p:tavLst>
                                        </p:anim>
                                        <p:anim calcmode="lin" valueType="num">
                                          <p:cBhvr>
                                            <p:cTn id="73" dur="6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74" dur="6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600" tmFilter="0,0; .5, 1; 1, 1"/>
                                            <p:tgtEl>
                                              <p:spTgt spid="8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p:cTn id="78" dur="500" fill="hold"/>
                                            <p:tgtEl>
                                              <p:spTgt spid="98"/>
                                            </p:tgtEl>
                                            <p:attrNameLst>
                                              <p:attrName>ppt_w</p:attrName>
                                            </p:attrNameLst>
                                          </p:cBhvr>
                                          <p:tavLst>
                                            <p:tav tm="0">
                                              <p:val>
                                                <p:fltVal val="0"/>
                                              </p:val>
                                            </p:tav>
                                            <p:tav tm="100000">
                                              <p:val>
                                                <p:strVal val="#ppt_w"/>
                                              </p:val>
                                            </p:tav>
                                          </p:tavLst>
                                        </p:anim>
                                        <p:anim calcmode="lin" valueType="num">
                                          <p:cBhvr>
                                            <p:cTn id="79" dur="500" fill="hold"/>
                                            <p:tgtEl>
                                              <p:spTgt spid="98"/>
                                            </p:tgtEl>
                                            <p:attrNameLst>
                                              <p:attrName>ppt_h</p:attrName>
                                            </p:attrNameLst>
                                          </p:cBhvr>
                                          <p:tavLst>
                                            <p:tav tm="0">
                                              <p:val>
                                                <p:fltVal val="0"/>
                                              </p:val>
                                            </p:tav>
                                            <p:tav tm="100000">
                                              <p:val>
                                                <p:strVal val="#ppt_h"/>
                                              </p:val>
                                            </p:tav>
                                          </p:tavLst>
                                        </p:anim>
                                        <p:animEffect transition="in" filter="fade">
                                          <p:cBhvr>
                                            <p:cTn id="80" dur="500"/>
                                            <p:tgtEl>
                                              <p:spTgt spid="98"/>
                                            </p:tgtEl>
                                          </p:cBhvr>
                                        </p:animEffect>
                                      </p:childTnLst>
                                    </p:cTn>
                                  </p:par>
                                  <p:par>
                                    <p:cTn id="81" presetID="35" presetClass="path" presetSubtype="0" repeatCount="indefinite" autoRev="1" fill="hold" grpId="1" nodeType="withEffect">
                                      <p:stCondLst>
                                        <p:cond delay="100"/>
                                      </p:stCondLst>
                                      <p:childTnLst>
                                        <p:animMotion origin="layout" path="M -2.08333E-7 4.07407E-6 L -0.60065 4.07407E-6 " pathEditMode="relative" rAng="0" ptsTypes="AA">
                                          <p:cBhvr>
                                            <p:cTn id="82" dur="10000" fill="hold"/>
                                            <p:tgtEl>
                                              <p:spTgt spid="98"/>
                                            </p:tgtEl>
                                            <p:attrNameLst>
                                              <p:attrName>ppt_x</p:attrName>
                                              <p:attrName>ppt_y</p:attrName>
                                            </p:attrNameLst>
                                          </p:cBhvr>
                                          <p:rCtr x="-30026" y="0"/>
                                        </p:animMotion>
                                      </p:childTnLst>
                                    </p:cTn>
                                  </p:par>
                                  <p:par>
                                    <p:cTn id="83" presetID="53" presetClass="entr" presetSubtype="16"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 calcmode="lin" valueType="num">
                                          <p:cBhvr>
                                            <p:cTn id="85" dur="500" fill="hold"/>
                                            <p:tgtEl>
                                              <p:spTgt spid="97"/>
                                            </p:tgtEl>
                                            <p:attrNameLst>
                                              <p:attrName>ppt_w</p:attrName>
                                            </p:attrNameLst>
                                          </p:cBhvr>
                                          <p:tavLst>
                                            <p:tav tm="0">
                                              <p:val>
                                                <p:fltVal val="0"/>
                                              </p:val>
                                            </p:tav>
                                            <p:tav tm="100000">
                                              <p:val>
                                                <p:strVal val="#ppt_w"/>
                                              </p:val>
                                            </p:tav>
                                          </p:tavLst>
                                        </p:anim>
                                        <p:anim calcmode="lin" valueType="num">
                                          <p:cBhvr>
                                            <p:cTn id="86" dur="500" fill="hold"/>
                                            <p:tgtEl>
                                              <p:spTgt spid="97"/>
                                            </p:tgtEl>
                                            <p:attrNameLst>
                                              <p:attrName>ppt_h</p:attrName>
                                            </p:attrNameLst>
                                          </p:cBhvr>
                                          <p:tavLst>
                                            <p:tav tm="0">
                                              <p:val>
                                                <p:fltVal val="0"/>
                                              </p:val>
                                            </p:tav>
                                            <p:tav tm="100000">
                                              <p:val>
                                                <p:strVal val="#ppt_h"/>
                                              </p:val>
                                            </p:tav>
                                          </p:tavLst>
                                        </p:anim>
                                        <p:animEffect transition="in" filter="fade">
                                          <p:cBhvr>
                                            <p:cTn id="87" dur="500"/>
                                            <p:tgtEl>
                                              <p:spTgt spid="97"/>
                                            </p:tgtEl>
                                          </p:cBhvr>
                                        </p:animEffect>
                                      </p:childTnLst>
                                    </p:cTn>
                                  </p:par>
                                  <p:par>
                                    <p:cTn id="88" presetID="35" presetClass="path" presetSubtype="0" repeatCount="indefinite" autoRev="1" fill="hold" grpId="1" nodeType="withEffect">
                                      <p:stCondLst>
                                        <p:cond delay="0"/>
                                      </p:stCondLst>
                                      <p:childTnLst>
                                        <p:animMotion origin="layout" path="M 3.125E-6 1.11111E-6 L -1.00886 1.11111E-6 " pathEditMode="relative" rAng="0" ptsTypes="AA">
                                          <p:cBhvr>
                                            <p:cTn id="89" dur="10000" fill="hold"/>
                                            <p:tgtEl>
                                              <p:spTgt spid="97"/>
                                            </p:tgtEl>
                                            <p:attrNameLst>
                                              <p:attrName>ppt_x</p:attrName>
                                              <p:attrName>ppt_y</p:attrName>
                                            </p:attrNameLst>
                                          </p:cBhvr>
                                          <p:rCtr x="-50443" y="0"/>
                                        </p:animMotion>
                                      </p:childTnLst>
                                    </p:cTn>
                                  </p:par>
                                  <p:par>
                                    <p:cTn id="90" presetID="53" presetClass="entr" presetSubtype="16" fill="hold" grpId="0" nodeType="withEffect">
                                      <p:stCondLst>
                                        <p:cond delay="0"/>
                                      </p:stCondLst>
                                      <p:childTnLst>
                                        <p:set>
                                          <p:cBhvr>
                                            <p:cTn id="91" dur="1" fill="hold">
                                              <p:stCondLst>
                                                <p:cond delay="0"/>
                                              </p:stCondLst>
                                            </p:cTn>
                                            <p:tgtEl>
                                              <p:spTgt spid="96"/>
                                            </p:tgtEl>
                                            <p:attrNameLst>
                                              <p:attrName>style.visibility</p:attrName>
                                            </p:attrNameLst>
                                          </p:cBhvr>
                                          <p:to>
                                            <p:strVal val="visible"/>
                                          </p:to>
                                        </p:set>
                                        <p:anim calcmode="lin" valueType="num">
                                          <p:cBhvr>
                                            <p:cTn id="92" dur="500" fill="hold"/>
                                            <p:tgtEl>
                                              <p:spTgt spid="96"/>
                                            </p:tgtEl>
                                            <p:attrNameLst>
                                              <p:attrName>ppt_w</p:attrName>
                                            </p:attrNameLst>
                                          </p:cBhvr>
                                          <p:tavLst>
                                            <p:tav tm="0">
                                              <p:val>
                                                <p:fltVal val="0"/>
                                              </p:val>
                                            </p:tav>
                                            <p:tav tm="100000">
                                              <p:val>
                                                <p:strVal val="#ppt_w"/>
                                              </p:val>
                                            </p:tav>
                                          </p:tavLst>
                                        </p:anim>
                                        <p:anim calcmode="lin" valueType="num">
                                          <p:cBhvr>
                                            <p:cTn id="93" dur="500" fill="hold"/>
                                            <p:tgtEl>
                                              <p:spTgt spid="96"/>
                                            </p:tgtEl>
                                            <p:attrNameLst>
                                              <p:attrName>ppt_h</p:attrName>
                                            </p:attrNameLst>
                                          </p:cBhvr>
                                          <p:tavLst>
                                            <p:tav tm="0">
                                              <p:val>
                                                <p:fltVal val="0"/>
                                              </p:val>
                                            </p:tav>
                                            <p:tav tm="100000">
                                              <p:val>
                                                <p:strVal val="#ppt_h"/>
                                              </p:val>
                                            </p:tav>
                                          </p:tavLst>
                                        </p:anim>
                                        <p:animEffect transition="in" filter="fade">
                                          <p:cBhvr>
                                            <p:cTn id="94" dur="500"/>
                                            <p:tgtEl>
                                              <p:spTgt spid="96"/>
                                            </p:tgtEl>
                                          </p:cBhvr>
                                        </p:animEffect>
                                      </p:childTnLst>
                                    </p:cTn>
                                  </p:par>
                                  <p:par>
                                    <p:cTn id="95" presetID="35" presetClass="path" presetSubtype="0" repeatCount="indefinite" autoRev="1" fill="hold" grpId="1" nodeType="withEffect">
                                      <p:stCondLst>
                                        <p:cond delay="0"/>
                                      </p:stCondLst>
                                      <p:childTnLst>
                                        <p:animMotion origin="layout" path="M 2.08333E-7 2.96296E-6 L 1.06784 2.96296E-6 " pathEditMode="relative" rAng="0" ptsTypes="AA">
                                          <p:cBhvr>
                                            <p:cTn id="96" dur="10000" fill="hold"/>
                                            <p:tgtEl>
                                              <p:spTgt spid="96"/>
                                            </p:tgtEl>
                                            <p:attrNameLst>
                                              <p:attrName>ppt_x</p:attrName>
                                              <p:attrName>ppt_y</p:attrName>
                                            </p:attrNameLst>
                                          </p:cBhvr>
                                          <p:rCtr x="53385" y="0"/>
                                        </p:animMotion>
                                      </p:childTnLst>
                                    </p:cTn>
                                  </p:par>
                                  <p:par>
                                    <p:cTn id="97" presetID="53" presetClass="entr" presetSubtype="16"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anim calcmode="lin" valueType="num">
                                          <p:cBhvr>
                                            <p:cTn id="99" dur="500" fill="hold"/>
                                            <p:tgtEl>
                                              <p:spTgt spid="165"/>
                                            </p:tgtEl>
                                            <p:attrNameLst>
                                              <p:attrName>ppt_w</p:attrName>
                                            </p:attrNameLst>
                                          </p:cBhvr>
                                          <p:tavLst>
                                            <p:tav tm="0">
                                              <p:val>
                                                <p:fltVal val="0"/>
                                              </p:val>
                                            </p:tav>
                                            <p:tav tm="100000">
                                              <p:val>
                                                <p:strVal val="#ppt_w"/>
                                              </p:val>
                                            </p:tav>
                                          </p:tavLst>
                                        </p:anim>
                                        <p:anim calcmode="lin" valueType="num">
                                          <p:cBhvr>
                                            <p:cTn id="100" dur="500" fill="hold"/>
                                            <p:tgtEl>
                                              <p:spTgt spid="165"/>
                                            </p:tgtEl>
                                            <p:attrNameLst>
                                              <p:attrName>ppt_h</p:attrName>
                                            </p:attrNameLst>
                                          </p:cBhvr>
                                          <p:tavLst>
                                            <p:tav tm="0">
                                              <p:val>
                                                <p:fltVal val="0"/>
                                              </p:val>
                                            </p:tav>
                                            <p:tav tm="100000">
                                              <p:val>
                                                <p:strVal val="#ppt_h"/>
                                              </p:val>
                                            </p:tav>
                                          </p:tavLst>
                                        </p:anim>
                                        <p:animEffect transition="in" filter="fade">
                                          <p:cBhvr>
                                            <p:cTn id="101" dur="500"/>
                                            <p:tgtEl>
                                              <p:spTgt spid="165"/>
                                            </p:tgtEl>
                                          </p:cBhvr>
                                        </p:animEffect>
                                      </p:childTnLst>
                                    </p:cTn>
                                  </p:par>
                                  <p:par>
                                    <p:cTn id="102" presetID="35" presetClass="path" presetSubtype="0" repeatCount="indefinite" autoRev="1" fill="hold" grpId="1" nodeType="withEffect">
                                      <p:stCondLst>
                                        <p:cond delay="0"/>
                                      </p:stCondLst>
                                      <p:childTnLst>
                                        <p:animMotion origin="layout" path="M -4.58333E-6 2.22222E-6 L 0.64063 2.22222E-6 " pathEditMode="relative" rAng="0" ptsTypes="AA">
                                          <p:cBhvr>
                                            <p:cTn id="103" dur="10000" fill="hold"/>
                                            <p:tgtEl>
                                              <p:spTgt spid="165"/>
                                            </p:tgtEl>
                                            <p:attrNameLst>
                                              <p:attrName>ppt_x</p:attrName>
                                              <p:attrName>ppt_y</p:attrName>
                                            </p:attrNameLst>
                                          </p:cBhvr>
                                          <p:rCtr x="32031" y="0"/>
                                        </p:animMotion>
                                      </p:childTnLst>
                                    </p:cTn>
                                  </p:par>
                                  <p:par>
                                    <p:cTn id="104" presetID="6" presetClass="emph" presetSubtype="0" repeatCount="indefinite" accel="21000" decel="24000" autoRev="1" fill="hold" nodeType="withEffect">
                                      <p:stCondLst>
                                        <p:cond delay="0"/>
                                      </p:stCondLst>
                                      <p:childTnLst>
                                        <p:animScale>
                                          <p:cBhvr>
                                            <p:cTn id="105" dur="1300" fill="hold"/>
                                            <p:tgtEl>
                                              <p:spTgt spid="84"/>
                                            </p:tgtEl>
                                          </p:cBhvr>
                                          <p:by x="105000" y="105000"/>
                                        </p:animScale>
                                      </p:childTnLst>
                                    </p:cTn>
                                  </p:par>
                                  <p:par>
                                    <p:cTn id="106" presetID="6" presetClass="emph" presetSubtype="0" repeatCount="indefinite" accel="21000" decel="24000" autoRev="1" fill="hold" nodeType="withEffect">
                                      <p:stCondLst>
                                        <p:cond delay="0"/>
                                      </p:stCondLst>
                                      <p:childTnLst>
                                        <p:animScale>
                                          <p:cBhvr>
                                            <p:cTn id="107" dur="2000" fill="hold"/>
                                            <p:tgtEl>
                                              <p:spTgt spid="53"/>
                                            </p:tgtEl>
                                          </p:cBhvr>
                                          <p:by x="105000" y="105000"/>
                                        </p:animScale>
                                      </p:childTnLst>
                                    </p:cTn>
                                  </p:par>
                                  <p:par>
                                    <p:cTn id="108" presetID="6" presetClass="emph" presetSubtype="0" repeatCount="indefinite" accel="48000" decel="45000" autoRev="1" fill="hold" grpId="1" nodeType="withEffect" nodePh="1">
                                      <p:stCondLst>
                                        <p:cond delay="0"/>
                                      </p:stCondLst>
                                      <p:endCondLst>
                                        <p:cond evt="begin" delay="0">
                                          <p:tn val="108"/>
                                        </p:cond>
                                      </p:endCondLst>
                                      <p:iterate type="wd">
                                        <p:tmPct val="0"/>
                                      </p:iterate>
                                      <p:childTnLst>
                                        <p:animScale>
                                          <p:cBhvr>
                                            <p:cTn id="109" dur="2000" fill="hold"/>
                                            <p:tgtEl>
                                              <p:spTgt spid="85"/>
                                            </p:tgtEl>
                                          </p:cBhvr>
                                          <p:by x="110000" y="110000"/>
                                        </p:animScale>
                                      </p:childTnLst>
                                    </p:cTn>
                                  </p:par>
                                  <p:par>
                                    <p:cTn id="110" presetID="8" presetClass="emph" presetSubtype="0" repeatCount="indefinite" accel="16000" decel="20000" autoRev="1" fill="hold" nodeType="withEffect">
                                      <p:stCondLst>
                                        <p:cond delay="0"/>
                                      </p:stCondLst>
                                      <p:childTnLst>
                                        <p:animRot by="420000">
                                          <p:cBhvr>
                                            <p:cTn id="111" dur="2000" fill="hold"/>
                                            <p:tgtEl>
                                              <p:spTgt spid="52"/>
                                            </p:tgtEl>
                                            <p:attrNameLst>
                                              <p:attrName>r</p:attrName>
                                            </p:attrNameLst>
                                          </p:cBhvr>
                                        </p:animRot>
                                      </p:childTnLst>
                                    </p:cTn>
                                  </p:par>
                                  <p:par>
                                    <p:cTn id="112" presetID="8" presetClass="emph" presetSubtype="0" repeatCount="indefinite" accel="17000" decel="16000" autoRev="1" fill="hold" nodeType="withEffect">
                                      <p:stCondLst>
                                        <p:cond delay="0"/>
                                      </p:stCondLst>
                                      <p:childTnLst>
                                        <p:animRot by="-420000">
                                          <p:cBhvr>
                                            <p:cTn id="113" dur="2000" fill="hold"/>
                                            <p:tgtEl>
                                              <p:spTgt spid="51"/>
                                            </p:tgtEl>
                                            <p:attrNameLst>
                                              <p:attrName>r</p:attrName>
                                            </p:attrNameLst>
                                          </p:cBhvr>
                                        </p:animRot>
                                      </p:childTnLst>
                                    </p:cTn>
                                  </p:par>
                                </p:childTnLst>
                              </p:cTn>
                            </p:par>
                            <p:par>
                              <p:cTn id="114" fill="hold">
                                <p:stCondLst>
                                  <p:cond delay="20100"/>
                                </p:stCondLst>
                                <p:childTnLst>
                                  <p:par>
                                    <p:cTn id="115" presetID="5" presetClass="entr" presetSubtype="10" fill="hold"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checkerboard(across)">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5" grpId="1" animBg="1"/>
          <p:bldP spid="98" grpId="0" animBg="1"/>
          <p:bldP spid="98" grpId="1" animBg="1"/>
          <p:bldP spid="97" grpId="0" animBg="1"/>
          <p:bldP spid="97" grpId="1" animBg="1"/>
          <p:bldP spid="96" grpId="0" animBg="1"/>
          <p:bldP spid="96" grpId="1" animBg="1"/>
          <p:bldP spid="28" grpId="0" animBg="1"/>
          <p:bldP spid="27" grpId="0" animBg="1"/>
          <p:bldP spid="24" grpId="0" animBg="1"/>
          <p:bldP spid="19" grpId="0" animBg="1"/>
          <p:bldP spid="22" grpId="0" animBg="1"/>
          <p:bldP spid="18" grpId="0" animBg="1"/>
          <p:bldP spid="15" grpId="0" animBg="1"/>
          <p:bldP spid="14" grpId="0" animBg="1"/>
          <p:bldP spid="7" grpId="0" animBg="1"/>
          <p:bldP spid="8" grpId="0" animBg="1"/>
          <p:bldP spid="9" grpId="0" animBg="1"/>
          <p:bldP spid="85" grpId="0"/>
          <p:bldP spid="85" grpId="1"/>
          <p:bldP spid="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900" fill="hold"/>
                                            <p:tgtEl>
                                              <p:spTgt spid="6"/>
                                            </p:tgtEl>
                                            <p:attrNameLst>
                                              <p:attrName>ppt_x</p:attrName>
                                            </p:attrNameLst>
                                          </p:cBhvr>
                                          <p:tavLst>
                                            <p:tav tm="0">
                                              <p:val>
                                                <p:strVal val="#ppt_x"/>
                                              </p:val>
                                            </p:tav>
                                            <p:tav tm="100000">
                                              <p:val>
                                                <p:strVal val="#ppt_x"/>
                                              </p:val>
                                            </p:tav>
                                          </p:tavLst>
                                        </p:anim>
                                        <p:anim calcmode="lin" valueType="num">
                                          <p:cBhvr additive="base">
                                            <p:cTn id="8" dur="9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14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900" fill="hold"/>
                                            <p:tgtEl>
                                              <p:spTgt spid="7"/>
                                            </p:tgtEl>
                                            <p:attrNameLst>
                                              <p:attrName>ppt_x</p:attrName>
                                            </p:attrNameLst>
                                          </p:cBhvr>
                                          <p:tavLst>
                                            <p:tav tm="0">
                                              <p:val>
                                                <p:strVal val="#ppt_x"/>
                                              </p:val>
                                            </p:tav>
                                            <p:tav tm="100000">
                                              <p:val>
                                                <p:strVal val="#ppt_x"/>
                                              </p:val>
                                            </p:tav>
                                          </p:tavLst>
                                        </p:anim>
                                        <p:anim calcmode="lin" valueType="num">
                                          <p:cBhvr additive="base">
                                            <p:cTn id="12" dur="9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14000"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900" fill="hold"/>
                                            <p:tgtEl>
                                              <p:spTgt spid="8"/>
                                            </p:tgtEl>
                                            <p:attrNameLst>
                                              <p:attrName>ppt_x</p:attrName>
                                            </p:attrNameLst>
                                          </p:cBhvr>
                                          <p:tavLst>
                                            <p:tav tm="0">
                                              <p:val>
                                                <p:strVal val="#ppt_x"/>
                                              </p:val>
                                            </p:tav>
                                            <p:tav tm="100000">
                                              <p:val>
                                                <p:strVal val="#ppt_x"/>
                                              </p:val>
                                            </p:tav>
                                          </p:tavLst>
                                        </p:anim>
                                        <p:anim calcmode="lin" valueType="num">
                                          <p:cBhvr additive="base">
                                            <p:cTn id="16" dur="9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accel="14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900" fill="hold"/>
                                            <p:tgtEl>
                                              <p:spTgt spid="9"/>
                                            </p:tgtEl>
                                            <p:attrNameLst>
                                              <p:attrName>ppt_x</p:attrName>
                                            </p:attrNameLst>
                                          </p:cBhvr>
                                          <p:tavLst>
                                            <p:tav tm="0">
                                              <p:val>
                                                <p:strVal val="#ppt_x"/>
                                              </p:val>
                                            </p:tav>
                                            <p:tav tm="100000">
                                              <p:val>
                                                <p:strVal val="#ppt_x"/>
                                              </p:val>
                                            </p:tav>
                                          </p:tavLst>
                                        </p:anim>
                                        <p:anim calcmode="lin" valueType="num">
                                          <p:cBhvr additive="base">
                                            <p:cTn id="20" dur="9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accel="14000" fill="hold" grpId="0" nodeType="withEffect">
                                      <p:stCondLst>
                                        <p:cond delay="6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100" fill="hold"/>
                                            <p:tgtEl>
                                              <p:spTgt spid="14"/>
                                            </p:tgtEl>
                                            <p:attrNameLst>
                                              <p:attrName>ppt_x</p:attrName>
                                            </p:attrNameLst>
                                          </p:cBhvr>
                                          <p:tavLst>
                                            <p:tav tm="0">
                                              <p:val>
                                                <p:strVal val="#ppt_x"/>
                                              </p:val>
                                            </p:tav>
                                            <p:tav tm="100000">
                                              <p:val>
                                                <p:strVal val="#ppt_x"/>
                                              </p:val>
                                            </p:tav>
                                          </p:tavLst>
                                        </p:anim>
                                        <p:anim calcmode="lin" valueType="num">
                                          <p:cBhvr additive="base">
                                            <p:cTn id="24" dur="11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accel="14000" fill="hold" grpId="0" nodeType="withEffect">
                                      <p:stCondLst>
                                        <p:cond delay="6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200" fill="hold"/>
                                            <p:tgtEl>
                                              <p:spTgt spid="15"/>
                                            </p:tgtEl>
                                            <p:attrNameLst>
                                              <p:attrName>ppt_x</p:attrName>
                                            </p:attrNameLst>
                                          </p:cBhvr>
                                          <p:tavLst>
                                            <p:tav tm="0">
                                              <p:val>
                                                <p:strVal val="#ppt_x"/>
                                              </p:val>
                                            </p:tav>
                                            <p:tav tm="100000">
                                              <p:val>
                                                <p:strVal val="#ppt_x"/>
                                              </p:val>
                                            </p:tav>
                                          </p:tavLst>
                                        </p:anim>
                                        <p:anim calcmode="lin" valueType="num">
                                          <p:cBhvr additive="base">
                                            <p:cTn id="28" dur="12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accel="14000" fill="hold" grpId="0" nodeType="withEffect">
                                      <p:stCondLst>
                                        <p:cond delay="11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accel="14000" fill="hold" grpId="0" nodeType="withEffect">
                                      <p:stCondLst>
                                        <p:cond delay="15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accel="14000" fill="hold" grpId="0" nodeType="withEffect">
                                      <p:stCondLst>
                                        <p:cond delay="17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accel="14000" fill="hold" grpId="0" nodeType="withEffect">
                                      <p:stCondLst>
                                        <p:cond delay="18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ppt_x"/>
                                              </p:val>
                                            </p:tav>
                                            <p:tav tm="100000">
                                              <p:val>
                                                <p:strVal val="#ppt_x"/>
                                              </p:val>
                                            </p:tav>
                                          </p:tavLst>
                                        </p:anim>
                                        <p:anim calcmode="lin" valueType="num">
                                          <p:cBhvr additive="base">
                                            <p:cTn id="44" dur="10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14000" fill="hold" nodeType="withEffect">
                                      <p:stCondLst>
                                        <p:cond delay="225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accel="14000" fill="hold" nodeType="withEffect">
                                      <p:stCondLst>
                                        <p:cond delay="275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1000" fill="hold"/>
                                            <p:tgtEl>
                                              <p:spTgt spid="84"/>
                                            </p:tgtEl>
                                            <p:attrNameLst>
                                              <p:attrName>ppt_x</p:attrName>
                                            </p:attrNameLst>
                                          </p:cBhvr>
                                          <p:tavLst>
                                            <p:tav tm="0">
                                              <p:val>
                                                <p:strVal val="#ppt_x"/>
                                              </p:val>
                                            </p:tav>
                                            <p:tav tm="100000">
                                              <p:val>
                                                <p:strVal val="#ppt_x"/>
                                              </p:val>
                                            </p:tav>
                                          </p:tavLst>
                                        </p:anim>
                                        <p:anim calcmode="lin" valueType="num">
                                          <p:cBhvr additive="base">
                                            <p:cTn id="52" dur="1000" fill="hold"/>
                                            <p:tgtEl>
                                              <p:spTgt spid="84"/>
                                            </p:tgtEl>
                                            <p:attrNameLst>
                                              <p:attrName>ppt_y</p:attrName>
                                            </p:attrNameLst>
                                          </p:cBhvr>
                                          <p:tavLst>
                                            <p:tav tm="0">
                                              <p:val>
                                                <p:strVal val="1+#ppt_h/2"/>
                                              </p:val>
                                            </p:tav>
                                            <p:tav tm="100000">
                                              <p:val>
                                                <p:strVal val="#ppt_y"/>
                                              </p:val>
                                            </p:tav>
                                          </p:tavLst>
                                        </p:anim>
                                      </p:childTnLst>
                                    </p:cTn>
                                  </p:par>
                                  <p:par>
                                    <p:cTn id="53" presetID="2" presetClass="entr" presetSubtype="4" accel="14000" fill="hold" nodeType="withEffect">
                                      <p:stCondLst>
                                        <p:cond delay="275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1000" fill="hold"/>
                                            <p:tgtEl>
                                              <p:spTgt spid="51"/>
                                            </p:tgtEl>
                                            <p:attrNameLst>
                                              <p:attrName>ppt_x</p:attrName>
                                            </p:attrNameLst>
                                          </p:cBhvr>
                                          <p:tavLst>
                                            <p:tav tm="0">
                                              <p:val>
                                                <p:strVal val="#ppt_x"/>
                                              </p:val>
                                            </p:tav>
                                            <p:tav tm="100000">
                                              <p:val>
                                                <p:strVal val="#ppt_x"/>
                                              </p:val>
                                            </p:tav>
                                          </p:tavLst>
                                        </p:anim>
                                        <p:anim calcmode="lin" valueType="num">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accel="14000" fill="hold" nodeType="withEffect">
                                      <p:stCondLst>
                                        <p:cond delay="275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1000" fill="hold"/>
                                            <p:tgtEl>
                                              <p:spTgt spid="53"/>
                                            </p:tgtEl>
                                            <p:attrNameLst>
                                              <p:attrName>ppt_x</p:attrName>
                                            </p:attrNameLst>
                                          </p:cBhvr>
                                          <p:tavLst>
                                            <p:tav tm="0">
                                              <p:val>
                                                <p:strVal val="#ppt_x"/>
                                              </p:val>
                                            </p:tav>
                                            <p:tav tm="100000">
                                              <p:val>
                                                <p:strVal val="#ppt_x"/>
                                              </p:val>
                                            </p:tav>
                                          </p:tavLst>
                                        </p:anim>
                                        <p:anim calcmode="lin" valueType="num">
                                          <p:cBhvr additive="base">
                                            <p:cTn id="60" dur="10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5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9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41" presetClass="entr" presetSubtype="0" fill="hold" grpId="0" nodeType="withEffect" nodePh="1">
                                      <p:stCondLst>
                                        <p:cond delay="2900"/>
                                      </p:stCondLst>
                                      <p:endCondLst>
                                        <p:cond evt="begin" delay="0">
                                          <p:tn val="69"/>
                                        </p:cond>
                                      </p:endCondLst>
                                      <p:iterate type="wd">
                                        <p:tmPct val="35897"/>
                                      </p:iterate>
                                      <p:childTnLst>
                                        <p:set>
                                          <p:cBhvr>
                                            <p:cTn id="70" dur="1" fill="hold">
                                              <p:stCondLst>
                                                <p:cond delay="0"/>
                                              </p:stCondLst>
                                            </p:cTn>
                                            <p:tgtEl>
                                              <p:spTgt spid="85"/>
                                            </p:tgtEl>
                                            <p:attrNameLst>
                                              <p:attrName>style.visibility</p:attrName>
                                            </p:attrNameLst>
                                          </p:cBhvr>
                                          <p:to>
                                            <p:strVal val="visible"/>
                                          </p:to>
                                        </p:set>
                                        <p:anim calcmode="lin" valueType="num">
                                          <p:cBhvr>
                                            <p:cTn id="71" dur="6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72" dur="600" fill="hold"/>
                                            <p:tgtEl>
                                              <p:spTgt spid="85"/>
                                            </p:tgtEl>
                                            <p:attrNameLst>
                                              <p:attrName>ppt_y</p:attrName>
                                            </p:attrNameLst>
                                          </p:cBhvr>
                                          <p:tavLst>
                                            <p:tav tm="0">
                                              <p:val>
                                                <p:strVal val="#ppt_y"/>
                                              </p:val>
                                            </p:tav>
                                            <p:tav tm="100000">
                                              <p:val>
                                                <p:strVal val="#ppt_y"/>
                                              </p:val>
                                            </p:tav>
                                          </p:tavLst>
                                        </p:anim>
                                        <p:anim calcmode="lin" valueType="num">
                                          <p:cBhvr>
                                            <p:cTn id="73" dur="6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74" dur="6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600" tmFilter="0,0; .5, 1; 1, 1"/>
                                            <p:tgtEl>
                                              <p:spTgt spid="8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p:cTn id="78" dur="500" fill="hold"/>
                                            <p:tgtEl>
                                              <p:spTgt spid="98"/>
                                            </p:tgtEl>
                                            <p:attrNameLst>
                                              <p:attrName>ppt_w</p:attrName>
                                            </p:attrNameLst>
                                          </p:cBhvr>
                                          <p:tavLst>
                                            <p:tav tm="0">
                                              <p:val>
                                                <p:fltVal val="0"/>
                                              </p:val>
                                            </p:tav>
                                            <p:tav tm="100000">
                                              <p:val>
                                                <p:strVal val="#ppt_w"/>
                                              </p:val>
                                            </p:tav>
                                          </p:tavLst>
                                        </p:anim>
                                        <p:anim calcmode="lin" valueType="num">
                                          <p:cBhvr>
                                            <p:cTn id="79" dur="500" fill="hold"/>
                                            <p:tgtEl>
                                              <p:spTgt spid="98"/>
                                            </p:tgtEl>
                                            <p:attrNameLst>
                                              <p:attrName>ppt_h</p:attrName>
                                            </p:attrNameLst>
                                          </p:cBhvr>
                                          <p:tavLst>
                                            <p:tav tm="0">
                                              <p:val>
                                                <p:fltVal val="0"/>
                                              </p:val>
                                            </p:tav>
                                            <p:tav tm="100000">
                                              <p:val>
                                                <p:strVal val="#ppt_h"/>
                                              </p:val>
                                            </p:tav>
                                          </p:tavLst>
                                        </p:anim>
                                        <p:animEffect transition="in" filter="fade">
                                          <p:cBhvr>
                                            <p:cTn id="80" dur="500"/>
                                            <p:tgtEl>
                                              <p:spTgt spid="98"/>
                                            </p:tgtEl>
                                          </p:cBhvr>
                                        </p:animEffect>
                                      </p:childTnLst>
                                    </p:cTn>
                                  </p:par>
                                  <p:par>
                                    <p:cTn id="81" presetID="35" presetClass="path" presetSubtype="0" repeatCount="indefinite" autoRev="1" fill="hold" grpId="1" nodeType="withEffect">
                                      <p:stCondLst>
                                        <p:cond delay="100"/>
                                      </p:stCondLst>
                                      <p:childTnLst>
                                        <p:animMotion origin="layout" path="M -2.08333E-7 4.07407E-6 L -0.60065 4.07407E-6 " pathEditMode="relative" rAng="0" ptsTypes="AA">
                                          <p:cBhvr>
                                            <p:cTn id="82" dur="10000" fill="hold"/>
                                            <p:tgtEl>
                                              <p:spTgt spid="98"/>
                                            </p:tgtEl>
                                            <p:attrNameLst>
                                              <p:attrName>ppt_x</p:attrName>
                                              <p:attrName>ppt_y</p:attrName>
                                            </p:attrNameLst>
                                          </p:cBhvr>
                                          <p:rCtr x="-30026" y="0"/>
                                        </p:animMotion>
                                      </p:childTnLst>
                                    </p:cTn>
                                  </p:par>
                                  <p:par>
                                    <p:cTn id="83" presetID="53" presetClass="entr" presetSubtype="16"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 calcmode="lin" valueType="num">
                                          <p:cBhvr>
                                            <p:cTn id="85" dur="500" fill="hold"/>
                                            <p:tgtEl>
                                              <p:spTgt spid="97"/>
                                            </p:tgtEl>
                                            <p:attrNameLst>
                                              <p:attrName>ppt_w</p:attrName>
                                            </p:attrNameLst>
                                          </p:cBhvr>
                                          <p:tavLst>
                                            <p:tav tm="0">
                                              <p:val>
                                                <p:fltVal val="0"/>
                                              </p:val>
                                            </p:tav>
                                            <p:tav tm="100000">
                                              <p:val>
                                                <p:strVal val="#ppt_w"/>
                                              </p:val>
                                            </p:tav>
                                          </p:tavLst>
                                        </p:anim>
                                        <p:anim calcmode="lin" valueType="num">
                                          <p:cBhvr>
                                            <p:cTn id="86" dur="500" fill="hold"/>
                                            <p:tgtEl>
                                              <p:spTgt spid="97"/>
                                            </p:tgtEl>
                                            <p:attrNameLst>
                                              <p:attrName>ppt_h</p:attrName>
                                            </p:attrNameLst>
                                          </p:cBhvr>
                                          <p:tavLst>
                                            <p:tav tm="0">
                                              <p:val>
                                                <p:fltVal val="0"/>
                                              </p:val>
                                            </p:tav>
                                            <p:tav tm="100000">
                                              <p:val>
                                                <p:strVal val="#ppt_h"/>
                                              </p:val>
                                            </p:tav>
                                          </p:tavLst>
                                        </p:anim>
                                        <p:animEffect transition="in" filter="fade">
                                          <p:cBhvr>
                                            <p:cTn id="87" dur="500"/>
                                            <p:tgtEl>
                                              <p:spTgt spid="97"/>
                                            </p:tgtEl>
                                          </p:cBhvr>
                                        </p:animEffect>
                                      </p:childTnLst>
                                    </p:cTn>
                                  </p:par>
                                  <p:par>
                                    <p:cTn id="88" presetID="35" presetClass="path" presetSubtype="0" repeatCount="indefinite" autoRev="1" fill="hold" grpId="1" nodeType="withEffect">
                                      <p:stCondLst>
                                        <p:cond delay="0"/>
                                      </p:stCondLst>
                                      <p:childTnLst>
                                        <p:animMotion origin="layout" path="M 3.125E-6 1.11111E-6 L -1.00886 1.11111E-6 " pathEditMode="relative" rAng="0" ptsTypes="AA">
                                          <p:cBhvr>
                                            <p:cTn id="89" dur="10000" fill="hold"/>
                                            <p:tgtEl>
                                              <p:spTgt spid="97"/>
                                            </p:tgtEl>
                                            <p:attrNameLst>
                                              <p:attrName>ppt_x</p:attrName>
                                              <p:attrName>ppt_y</p:attrName>
                                            </p:attrNameLst>
                                          </p:cBhvr>
                                          <p:rCtr x="-50443" y="0"/>
                                        </p:animMotion>
                                      </p:childTnLst>
                                    </p:cTn>
                                  </p:par>
                                  <p:par>
                                    <p:cTn id="90" presetID="53" presetClass="entr" presetSubtype="16" fill="hold" grpId="0" nodeType="withEffect">
                                      <p:stCondLst>
                                        <p:cond delay="0"/>
                                      </p:stCondLst>
                                      <p:childTnLst>
                                        <p:set>
                                          <p:cBhvr>
                                            <p:cTn id="91" dur="1" fill="hold">
                                              <p:stCondLst>
                                                <p:cond delay="0"/>
                                              </p:stCondLst>
                                            </p:cTn>
                                            <p:tgtEl>
                                              <p:spTgt spid="96"/>
                                            </p:tgtEl>
                                            <p:attrNameLst>
                                              <p:attrName>style.visibility</p:attrName>
                                            </p:attrNameLst>
                                          </p:cBhvr>
                                          <p:to>
                                            <p:strVal val="visible"/>
                                          </p:to>
                                        </p:set>
                                        <p:anim calcmode="lin" valueType="num">
                                          <p:cBhvr>
                                            <p:cTn id="92" dur="500" fill="hold"/>
                                            <p:tgtEl>
                                              <p:spTgt spid="96"/>
                                            </p:tgtEl>
                                            <p:attrNameLst>
                                              <p:attrName>ppt_w</p:attrName>
                                            </p:attrNameLst>
                                          </p:cBhvr>
                                          <p:tavLst>
                                            <p:tav tm="0">
                                              <p:val>
                                                <p:fltVal val="0"/>
                                              </p:val>
                                            </p:tav>
                                            <p:tav tm="100000">
                                              <p:val>
                                                <p:strVal val="#ppt_w"/>
                                              </p:val>
                                            </p:tav>
                                          </p:tavLst>
                                        </p:anim>
                                        <p:anim calcmode="lin" valueType="num">
                                          <p:cBhvr>
                                            <p:cTn id="93" dur="500" fill="hold"/>
                                            <p:tgtEl>
                                              <p:spTgt spid="96"/>
                                            </p:tgtEl>
                                            <p:attrNameLst>
                                              <p:attrName>ppt_h</p:attrName>
                                            </p:attrNameLst>
                                          </p:cBhvr>
                                          <p:tavLst>
                                            <p:tav tm="0">
                                              <p:val>
                                                <p:fltVal val="0"/>
                                              </p:val>
                                            </p:tav>
                                            <p:tav tm="100000">
                                              <p:val>
                                                <p:strVal val="#ppt_h"/>
                                              </p:val>
                                            </p:tav>
                                          </p:tavLst>
                                        </p:anim>
                                        <p:animEffect transition="in" filter="fade">
                                          <p:cBhvr>
                                            <p:cTn id="94" dur="500"/>
                                            <p:tgtEl>
                                              <p:spTgt spid="96"/>
                                            </p:tgtEl>
                                          </p:cBhvr>
                                        </p:animEffect>
                                      </p:childTnLst>
                                    </p:cTn>
                                  </p:par>
                                  <p:par>
                                    <p:cTn id="95" presetID="35" presetClass="path" presetSubtype="0" repeatCount="indefinite" autoRev="1" fill="hold" grpId="1" nodeType="withEffect">
                                      <p:stCondLst>
                                        <p:cond delay="0"/>
                                      </p:stCondLst>
                                      <p:childTnLst>
                                        <p:animMotion origin="layout" path="M 2.08333E-7 2.96296E-6 L 1.06784 2.96296E-6 " pathEditMode="relative" rAng="0" ptsTypes="AA">
                                          <p:cBhvr>
                                            <p:cTn id="96" dur="10000" fill="hold"/>
                                            <p:tgtEl>
                                              <p:spTgt spid="96"/>
                                            </p:tgtEl>
                                            <p:attrNameLst>
                                              <p:attrName>ppt_x</p:attrName>
                                              <p:attrName>ppt_y</p:attrName>
                                            </p:attrNameLst>
                                          </p:cBhvr>
                                          <p:rCtr x="53385" y="0"/>
                                        </p:animMotion>
                                      </p:childTnLst>
                                    </p:cTn>
                                  </p:par>
                                  <p:par>
                                    <p:cTn id="97" presetID="53" presetClass="entr" presetSubtype="16"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anim calcmode="lin" valueType="num">
                                          <p:cBhvr>
                                            <p:cTn id="99" dur="500" fill="hold"/>
                                            <p:tgtEl>
                                              <p:spTgt spid="165"/>
                                            </p:tgtEl>
                                            <p:attrNameLst>
                                              <p:attrName>ppt_w</p:attrName>
                                            </p:attrNameLst>
                                          </p:cBhvr>
                                          <p:tavLst>
                                            <p:tav tm="0">
                                              <p:val>
                                                <p:fltVal val="0"/>
                                              </p:val>
                                            </p:tav>
                                            <p:tav tm="100000">
                                              <p:val>
                                                <p:strVal val="#ppt_w"/>
                                              </p:val>
                                            </p:tav>
                                          </p:tavLst>
                                        </p:anim>
                                        <p:anim calcmode="lin" valueType="num">
                                          <p:cBhvr>
                                            <p:cTn id="100" dur="500" fill="hold"/>
                                            <p:tgtEl>
                                              <p:spTgt spid="165"/>
                                            </p:tgtEl>
                                            <p:attrNameLst>
                                              <p:attrName>ppt_h</p:attrName>
                                            </p:attrNameLst>
                                          </p:cBhvr>
                                          <p:tavLst>
                                            <p:tav tm="0">
                                              <p:val>
                                                <p:fltVal val="0"/>
                                              </p:val>
                                            </p:tav>
                                            <p:tav tm="100000">
                                              <p:val>
                                                <p:strVal val="#ppt_h"/>
                                              </p:val>
                                            </p:tav>
                                          </p:tavLst>
                                        </p:anim>
                                        <p:animEffect transition="in" filter="fade">
                                          <p:cBhvr>
                                            <p:cTn id="101" dur="500"/>
                                            <p:tgtEl>
                                              <p:spTgt spid="165"/>
                                            </p:tgtEl>
                                          </p:cBhvr>
                                        </p:animEffect>
                                      </p:childTnLst>
                                    </p:cTn>
                                  </p:par>
                                  <p:par>
                                    <p:cTn id="102" presetID="35" presetClass="path" presetSubtype="0" repeatCount="indefinite" autoRev="1" fill="hold" grpId="1" nodeType="withEffect">
                                      <p:stCondLst>
                                        <p:cond delay="0"/>
                                      </p:stCondLst>
                                      <p:childTnLst>
                                        <p:animMotion origin="layout" path="M -4.58333E-6 2.22222E-6 L 0.64063 2.22222E-6 " pathEditMode="relative" rAng="0" ptsTypes="AA">
                                          <p:cBhvr>
                                            <p:cTn id="103" dur="10000" fill="hold"/>
                                            <p:tgtEl>
                                              <p:spTgt spid="165"/>
                                            </p:tgtEl>
                                            <p:attrNameLst>
                                              <p:attrName>ppt_x</p:attrName>
                                              <p:attrName>ppt_y</p:attrName>
                                            </p:attrNameLst>
                                          </p:cBhvr>
                                          <p:rCtr x="32031" y="0"/>
                                        </p:animMotion>
                                      </p:childTnLst>
                                    </p:cTn>
                                  </p:par>
                                  <p:par>
                                    <p:cTn id="104" presetID="6" presetClass="emph" presetSubtype="0" repeatCount="indefinite" accel="21000" decel="24000" autoRev="1" fill="hold" nodeType="withEffect">
                                      <p:stCondLst>
                                        <p:cond delay="0"/>
                                      </p:stCondLst>
                                      <p:childTnLst>
                                        <p:animScale>
                                          <p:cBhvr>
                                            <p:cTn id="105" dur="1300" fill="hold"/>
                                            <p:tgtEl>
                                              <p:spTgt spid="84"/>
                                            </p:tgtEl>
                                          </p:cBhvr>
                                          <p:by x="105000" y="105000"/>
                                        </p:animScale>
                                      </p:childTnLst>
                                    </p:cTn>
                                  </p:par>
                                  <p:par>
                                    <p:cTn id="106" presetID="6" presetClass="emph" presetSubtype="0" repeatCount="indefinite" accel="21000" decel="24000" autoRev="1" fill="hold" nodeType="withEffect">
                                      <p:stCondLst>
                                        <p:cond delay="0"/>
                                      </p:stCondLst>
                                      <p:childTnLst>
                                        <p:animScale>
                                          <p:cBhvr>
                                            <p:cTn id="107" dur="2000" fill="hold"/>
                                            <p:tgtEl>
                                              <p:spTgt spid="53"/>
                                            </p:tgtEl>
                                          </p:cBhvr>
                                          <p:by x="105000" y="105000"/>
                                        </p:animScale>
                                      </p:childTnLst>
                                    </p:cTn>
                                  </p:par>
                                  <p:par>
                                    <p:cTn id="108" presetID="6" presetClass="emph" presetSubtype="0" repeatCount="indefinite" accel="48000" decel="45000" autoRev="1" fill="hold" grpId="1" nodeType="withEffect" nodePh="1">
                                      <p:stCondLst>
                                        <p:cond delay="0"/>
                                      </p:stCondLst>
                                      <p:endCondLst>
                                        <p:cond evt="begin" delay="0">
                                          <p:tn val="108"/>
                                        </p:cond>
                                      </p:endCondLst>
                                      <p:iterate type="wd">
                                        <p:tmPct val="0"/>
                                      </p:iterate>
                                      <p:childTnLst>
                                        <p:animScale>
                                          <p:cBhvr>
                                            <p:cTn id="109" dur="2000" fill="hold"/>
                                            <p:tgtEl>
                                              <p:spTgt spid="85"/>
                                            </p:tgtEl>
                                          </p:cBhvr>
                                          <p:by x="110000" y="110000"/>
                                        </p:animScale>
                                      </p:childTnLst>
                                    </p:cTn>
                                  </p:par>
                                  <p:par>
                                    <p:cTn id="110" presetID="8" presetClass="emph" presetSubtype="0" repeatCount="indefinite" accel="16000" decel="20000" autoRev="1" fill="hold" nodeType="withEffect">
                                      <p:stCondLst>
                                        <p:cond delay="0"/>
                                      </p:stCondLst>
                                      <p:childTnLst>
                                        <p:animRot by="420000">
                                          <p:cBhvr>
                                            <p:cTn id="111" dur="2000" fill="hold"/>
                                            <p:tgtEl>
                                              <p:spTgt spid="52"/>
                                            </p:tgtEl>
                                            <p:attrNameLst>
                                              <p:attrName>r</p:attrName>
                                            </p:attrNameLst>
                                          </p:cBhvr>
                                        </p:animRot>
                                      </p:childTnLst>
                                    </p:cTn>
                                  </p:par>
                                  <p:par>
                                    <p:cTn id="112" presetID="8" presetClass="emph" presetSubtype="0" repeatCount="indefinite" accel="17000" decel="16000" autoRev="1" fill="hold" nodeType="withEffect">
                                      <p:stCondLst>
                                        <p:cond delay="0"/>
                                      </p:stCondLst>
                                      <p:childTnLst>
                                        <p:animRot by="-420000">
                                          <p:cBhvr>
                                            <p:cTn id="113" dur="2000" fill="hold"/>
                                            <p:tgtEl>
                                              <p:spTgt spid="51"/>
                                            </p:tgtEl>
                                            <p:attrNameLst>
                                              <p:attrName>r</p:attrName>
                                            </p:attrNameLst>
                                          </p:cBhvr>
                                        </p:animRot>
                                      </p:childTnLst>
                                    </p:cTn>
                                  </p:par>
                                </p:childTnLst>
                              </p:cTn>
                            </p:par>
                            <p:par>
                              <p:cTn id="114" fill="hold">
                                <p:stCondLst>
                                  <p:cond delay="20100"/>
                                </p:stCondLst>
                                <p:childTnLst>
                                  <p:par>
                                    <p:cTn id="115" presetID="5" presetClass="entr" presetSubtype="10" fill="hold"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checkerboard(across)">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5" grpId="1" animBg="1"/>
          <p:bldP spid="98" grpId="0" animBg="1"/>
          <p:bldP spid="98" grpId="1" animBg="1"/>
          <p:bldP spid="97" grpId="0" animBg="1"/>
          <p:bldP spid="97" grpId="1" animBg="1"/>
          <p:bldP spid="96" grpId="0" animBg="1"/>
          <p:bldP spid="96" grpId="1" animBg="1"/>
          <p:bldP spid="28" grpId="0" animBg="1"/>
          <p:bldP spid="27" grpId="0" animBg="1"/>
          <p:bldP spid="24" grpId="0" animBg="1"/>
          <p:bldP spid="19" grpId="0" animBg="1"/>
          <p:bldP spid="22" grpId="0" animBg="1"/>
          <p:bldP spid="18" grpId="0" animBg="1"/>
          <p:bldP spid="15" grpId="0" animBg="1"/>
          <p:bldP spid="14" grpId="0" animBg="1"/>
          <p:bldP spid="7" grpId="0" animBg="1"/>
          <p:bldP spid="8" grpId="0" animBg="1"/>
          <p:bldP spid="9" grpId="0" animBg="1"/>
          <p:bldP spid="85" grpId="0"/>
          <p:bldP spid="85" grpId="1"/>
          <p:bldP spid="6"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a:solidFill>
                <a:srgbClr val="72441F"/>
              </a:solidFill>
              <a:latin typeface="Papyrus" panose="020B0602040200020303" pitchFamily="34" charset="77"/>
            </a:endParaRPr>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a:solidFill>
                  <a:srgbClr val="72441F"/>
                </a:solidFill>
                <a:latin typeface="Papyrus" panose="020B0602040200020303" pitchFamily="34" charset="77"/>
              </a:endParaRPr>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582411" y="427930"/>
            <a:ext cx="7881005" cy="1015663"/>
          </a:xfrm>
          <a:prstGeom prst="rect">
            <a:avLst/>
          </a:prstGeom>
          <a:noFill/>
        </p:spPr>
        <p:txBody>
          <a:bodyPr wrap="none" rtlCol="0" anchor="ctr">
            <a:spAutoFit/>
          </a:bodyPr>
          <a:lstStyle/>
          <a:p>
            <a:r>
              <a:rPr lang="en-US" sz="3200" b="1" u="sng" dirty="0">
                <a:solidFill>
                  <a:srgbClr val="72441F"/>
                </a:solidFill>
                <a:latin typeface="Papyrus" panose="020B0602040200020303" pitchFamily="34" charset="77"/>
              </a:rPr>
              <a:t>GRAMMAR</a:t>
            </a:r>
            <a:r>
              <a:rPr lang="en-US" sz="3200" b="1" dirty="0">
                <a:solidFill>
                  <a:srgbClr val="72441F"/>
                </a:solidFill>
                <a:latin typeface="Papyrus" panose="020B0602040200020303" pitchFamily="34" charset="77"/>
              </a:rPr>
              <a:t>: </a:t>
            </a:r>
          </a:p>
          <a:p>
            <a:pPr algn="ctr"/>
            <a:r>
              <a:rPr lang="en-US" sz="2800" b="1" dirty="0">
                <a:solidFill>
                  <a:srgbClr val="72441F"/>
                </a:solidFill>
                <a:latin typeface="Papyrus" panose="020B0602040200020303" pitchFamily="34" charset="77"/>
              </a:rPr>
              <a:t>1. Should and shouldn’t to express advice: review</a:t>
            </a:r>
            <a:endParaRPr lang="id-ID" sz="2800" b="1" dirty="0">
              <a:solidFill>
                <a:srgbClr val="72441F"/>
              </a:solidFill>
              <a:latin typeface="Papyrus" panose="020B0602040200020303" pitchFamily="34" charset="77"/>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0763968" y="1097993"/>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sp>
        <p:nvSpPr>
          <p:cNvPr id="37" name="Rounded Rectangle 36"/>
          <p:cNvSpPr/>
          <p:nvPr/>
        </p:nvSpPr>
        <p:spPr>
          <a:xfrm>
            <a:off x="520900" y="1527571"/>
            <a:ext cx="10108142" cy="4906320"/>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solidFill>
                <a:srgbClr val="72441F"/>
              </a:solidFill>
              <a:latin typeface="Papyrus" panose="020B0602040200020303" pitchFamily="34" charset="77"/>
            </a:endParaRPr>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pic>
        <p:nvPicPr>
          <p:cNvPr id="32" name="Picture 21" descr="http://s.sachmem.com/public/images/TA6T1SHS/U6-L3-1-2-iselszfnhztfksjk.jpg">
            <a:extLst>
              <a:ext uri="{FF2B5EF4-FFF2-40B4-BE49-F238E27FC236}">
                <a16:creationId xmlns:a16="http://schemas.microsoft.com/office/drawing/2014/main" id="{3C5736A3-030E-4258-AAFF-EFE0330C7A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7497" y="1763856"/>
            <a:ext cx="3222889" cy="201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3" descr="http://s.sachmem.com/public/images/TA6T1SHS/U6-L3-1-1-spebddsljdykchwr.jpg">
            <a:extLst>
              <a:ext uri="{FF2B5EF4-FFF2-40B4-BE49-F238E27FC236}">
                <a16:creationId xmlns:a16="http://schemas.microsoft.com/office/drawing/2014/main" id="{71590637-C756-4A9A-812A-E86D75D52D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97989" y="4009087"/>
            <a:ext cx="3222889" cy="207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72088E30-7010-4018-B3DC-A848A607865B}"/>
              </a:ext>
            </a:extLst>
          </p:cNvPr>
          <p:cNvSpPr/>
          <p:nvPr/>
        </p:nvSpPr>
        <p:spPr>
          <a:xfrm>
            <a:off x="1343567" y="4211912"/>
            <a:ext cx="4726037"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a:solidFill>
                  <a:srgbClr val="72441F"/>
                </a:solidFill>
                <a:latin typeface="Papyrus" panose="020B0602040200020303" pitchFamily="34" charset="77"/>
              </a:rPr>
              <a:t>- We should help old people.</a:t>
            </a:r>
          </a:p>
        </p:txBody>
      </p:sp>
      <p:sp>
        <p:nvSpPr>
          <p:cNvPr id="38" name="Rectangle 37">
            <a:extLst>
              <a:ext uri="{FF2B5EF4-FFF2-40B4-BE49-F238E27FC236}">
                <a16:creationId xmlns:a16="http://schemas.microsoft.com/office/drawing/2014/main" id="{1DB24B02-9C79-4552-B831-60C7C19E7104}"/>
              </a:ext>
            </a:extLst>
          </p:cNvPr>
          <p:cNvSpPr/>
          <p:nvPr/>
        </p:nvSpPr>
        <p:spPr>
          <a:xfrm>
            <a:off x="1347365" y="5089060"/>
            <a:ext cx="5242461"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800" b="1" dirty="0">
                <a:solidFill>
                  <a:srgbClr val="72441F"/>
                </a:solidFill>
                <a:latin typeface="Papyrus" panose="020B0602040200020303" pitchFamily="34" charset="77"/>
              </a:rPr>
              <a:t>- Children shouldn’t climb trees.</a:t>
            </a:r>
          </a:p>
        </p:txBody>
      </p:sp>
      <p:sp>
        <p:nvSpPr>
          <p:cNvPr id="40" name="Rectangle 39">
            <a:extLst>
              <a:ext uri="{FF2B5EF4-FFF2-40B4-BE49-F238E27FC236}">
                <a16:creationId xmlns:a16="http://schemas.microsoft.com/office/drawing/2014/main" id="{2CB2703B-A5A0-480D-8FB8-6E99CBCBBBBF}"/>
              </a:ext>
            </a:extLst>
          </p:cNvPr>
          <p:cNvSpPr/>
          <p:nvPr/>
        </p:nvSpPr>
        <p:spPr>
          <a:xfrm>
            <a:off x="917178" y="2137927"/>
            <a:ext cx="4930581" cy="1261884"/>
          </a:xfrm>
          <a:prstGeom prst="rect">
            <a:avLst/>
          </a:prstGeom>
          <a:solidFill>
            <a:srgbClr val="B07538"/>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3200" b="1" dirty="0">
                <a:solidFill>
                  <a:schemeClr val="bg1"/>
                </a:solidFill>
                <a:latin typeface="Papyrus" panose="020B0602040200020303" pitchFamily="34" charset="77"/>
              </a:rPr>
              <a:t>* Form:</a:t>
            </a:r>
          </a:p>
          <a:p>
            <a:pPr eaLnBrk="1" hangingPunct="1">
              <a:defRPr/>
            </a:pPr>
            <a:r>
              <a:rPr lang="en-US" sz="1200" b="1" dirty="0">
                <a:solidFill>
                  <a:srgbClr val="FFFF00"/>
                </a:solidFill>
                <a:latin typeface="Papyrus" panose="020B0602040200020303" pitchFamily="34" charset="77"/>
              </a:rPr>
              <a:t>           </a:t>
            </a:r>
          </a:p>
          <a:p>
            <a:pPr eaLnBrk="1" hangingPunct="1">
              <a:defRPr/>
            </a:pPr>
            <a:r>
              <a:rPr lang="en-US" sz="3200" b="1" dirty="0">
                <a:solidFill>
                  <a:srgbClr val="FFFF00"/>
                </a:solidFill>
                <a:latin typeface="Papyrus" panose="020B0602040200020303" pitchFamily="34" charset="77"/>
              </a:rPr>
              <a:t>S  + should/ shouldn’t +  V</a:t>
            </a:r>
          </a:p>
        </p:txBody>
      </p:sp>
    </p:spTree>
    <p:extLst>
      <p:ext uri="{BB962C8B-B14F-4D97-AF65-F5344CB8AC3E}">
        <p14:creationId xmlns:p14="http://schemas.microsoft.com/office/powerpoint/2010/main" val="153048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000"/>
                                  </p:stCondLst>
                                  <p:iterate type="wd">
                                    <p:tmPct val="34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par>
                                <p:cTn id="11" presetID="6" presetClass="emph" presetSubtype="0" repeatCount="indefinite" autoRev="1" fill="hold" grpId="1" nodeType="withEffect">
                                  <p:stCondLst>
                                    <p:cond delay="2000"/>
                                  </p:stCondLst>
                                  <p:iterate type="wd">
                                    <p:tmPct val="0"/>
                                  </p:iterate>
                                  <p:childTnLst>
                                    <p:animScale>
                                      <p:cBhvr>
                                        <p:cTn id="12" dur="750" fill="hold"/>
                                        <p:tgtEl>
                                          <p:spTgt spid="35"/>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linds(horizont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linds(horizontal)">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1636159" y="962427"/>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sp>
        <p:nvSpPr>
          <p:cNvPr id="37" name="Rounded Rectangle 36"/>
          <p:cNvSpPr/>
          <p:nvPr/>
        </p:nvSpPr>
        <p:spPr>
          <a:xfrm>
            <a:off x="595392" y="1100922"/>
            <a:ext cx="10108142" cy="5426050"/>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sp>
        <p:nvSpPr>
          <p:cNvPr id="27" name="Rectangle 26">
            <a:extLst>
              <a:ext uri="{FF2B5EF4-FFF2-40B4-BE49-F238E27FC236}">
                <a16:creationId xmlns:a16="http://schemas.microsoft.com/office/drawing/2014/main" id="{DB6E8607-4EA7-4D87-80FB-87BC82953221}"/>
              </a:ext>
            </a:extLst>
          </p:cNvPr>
          <p:cNvSpPr>
            <a:spLocks noChangeArrowheads="1"/>
          </p:cNvSpPr>
          <p:nvPr/>
        </p:nvSpPr>
        <p:spPr bwMode="auto">
          <a:xfrm>
            <a:off x="1659988" y="240296"/>
            <a:ext cx="6096000" cy="430213"/>
          </a:xfrm>
          <a:prstGeom prst="rect">
            <a:avLst/>
          </a:prstGeom>
          <a:solidFill>
            <a:schemeClr val="accent4">
              <a:lumMod val="40000"/>
              <a:lumOff val="60000"/>
            </a:schemeClr>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chemeClr val="accent2">
                    <a:lumMod val="50000"/>
                  </a:schemeClr>
                </a:solidFill>
                <a:latin typeface="Times New Roman" panose="02020603050405020304" pitchFamily="18" charset="0"/>
                <a:cs typeface="Times New Roman" panose="02020603050405020304" pitchFamily="18" charset="0"/>
              </a:rPr>
              <a:t> 2. Match the situations in A and the advice in B.</a:t>
            </a:r>
          </a:p>
        </p:txBody>
      </p:sp>
      <p:pic>
        <p:nvPicPr>
          <p:cNvPr id="28" name="Picture 27">
            <a:extLst>
              <a:ext uri="{FF2B5EF4-FFF2-40B4-BE49-F238E27FC236}">
                <a16:creationId xmlns:a16="http://schemas.microsoft.com/office/drawing/2014/main" id="{233CCA17-6551-4413-9EB4-73684AC28D8B}"/>
              </a:ext>
            </a:extLst>
          </p:cNvPr>
          <p:cNvPicPr>
            <a:picLocks noChangeAspect="1" noChangeArrowheads="1"/>
          </p:cNvPicPr>
          <p:nvPr/>
        </p:nvPicPr>
        <p:blipFill>
          <a:blip r:embed="rId12"/>
          <a:srcRect/>
          <a:stretch>
            <a:fillRect/>
          </a:stretch>
        </p:blipFill>
        <p:spPr bwMode="auto">
          <a:xfrm>
            <a:off x="1502574" y="1134525"/>
            <a:ext cx="3733800" cy="5362575"/>
          </a:xfrm>
          <a:prstGeom prst="rect">
            <a:avLst/>
          </a:prstGeom>
          <a:noFill/>
          <a:ln w="9525">
            <a:noFill/>
            <a:miter lim="800000"/>
            <a:headEnd/>
            <a:tailEnd/>
          </a:ln>
          <a:effectLst/>
          <a:scene3d>
            <a:camera prst="orthographicFront"/>
            <a:lightRig rig="threePt" dir="t"/>
          </a:scene3d>
          <a:sp3d>
            <a:bevelT/>
          </a:sp3d>
        </p:spPr>
      </p:pic>
      <p:pic>
        <p:nvPicPr>
          <p:cNvPr id="29" name="Picture 28">
            <a:extLst>
              <a:ext uri="{FF2B5EF4-FFF2-40B4-BE49-F238E27FC236}">
                <a16:creationId xmlns:a16="http://schemas.microsoft.com/office/drawing/2014/main" id="{CF10D69A-E77A-4BA9-8227-382CD6AB1FA8}"/>
              </a:ext>
            </a:extLst>
          </p:cNvPr>
          <p:cNvPicPr>
            <a:picLocks noChangeAspect="1" noChangeArrowheads="1"/>
          </p:cNvPicPr>
          <p:nvPr/>
        </p:nvPicPr>
        <p:blipFill>
          <a:blip r:embed="rId13"/>
          <a:srcRect/>
          <a:stretch>
            <a:fillRect/>
          </a:stretch>
        </p:blipFill>
        <p:spPr bwMode="auto">
          <a:xfrm>
            <a:off x="6416369" y="1081381"/>
            <a:ext cx="3581400" cy="5410200"/>
          </a:xfrm>
          <a:prstGeom prst="rect">
            <a:avLst/>
          </a:prstGeom>
          <a:noFill/>
          <a:ln w="9525">
            <a:noFill/>
            <a:miter lim="800000"/>
            <a:headEnd/>
            <a:tailEnd/>
          </a:ln>
          <a:effectLst/>
          <a:scene3d>
            <a:camera prst="orthographicFront"/>
            <a:lightRig rig="threePt" dir="t"/>
          </a:scene3d>
          <a:sp3d>
            <a:bevelT/>
          </a:sp3d>
        </p:spPr>
      </p:pic>
      <p:sp>
        <p:nvSpPr>
          <p:cNvPr id="30" name="Rectangle 29">
            <a:extLst>
              <a:ext uri="{FF2B5EF4-FFF2-40B4-BE49-F238E27FC236}">
                <a16:creationId xmlns:a16="http://schemas.microsoft.com/office/drawing/2014/main" id="{D57E032C-6E6D-46E1-A538-D0505A8DCD99}"/>
              </a:ext>
            </a:extLst>
          </p:cNvPr>
          <p:cNvSpPr/>
          <p:nvPr/>
        </p:nvSpPr>
        <p:spPr>
          <a:xfrm>
            <a:off x="5240247" y="1567156"/>
            <a:ext cx="1103186"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00FF"/>
                </a:solidFill>
                <a:effectLst>
                  <a:outerShdw blurRad="50800" dist="39000" dir="5460000" algn="tl">
                    <a:srgbClr val="000000">
                      <a:alpha val="38000"/>
                    </a:srgbClr>
                  </a:outerShdw>
                </a:effectLst>
                <a:latin typeface="Arial" charset="0"/>
                <a:cs typeface="Arial" charset="0"/>
              </a:rPr>
              <a:t>1</a:t>
            </a:r>
            <a:r>
              <a:rPr lang="en-US" sz="2800" b="1" dirty="0">
                <a:ln w="11430"/>
                <a:solidFill>
                  <a:srgbClr val="FF0000"/>
                </a:solidFill>
                <a:effectLst>
                  <a:outerShdw blurRad="50800" dist="39000" dir="5460000" algn="tl">
                    <a:srgbClr val="000000">
                      <a:alpha val="38000"/>
                    </a:srgbClr>
                  </a:outerShdw>
                </a:effectLst>
                <a:latin typeface="Arial" charset="0"/>
                <a:cs typeface="Arial" charset="0"/>
              </a:rPr>
              <a:t> – b </a:t>
            </a:r>
          </a:p>
        </p:txBody>
      </p:sp>
      <p:sp>
        <p:nvSpPr>
          <p:cNvPr id="33" name="Rectangle 32">
            <a:extLst>
              <a:ext uri="{FF2B5EF4-FFF2-40B4-BE49-F238E27FC236}">
                <a16:creationId xmlns:a16="http://schemas.microsoft.com/office/drawing/2014/main" id="{688CB6CE-3FE6-4517-ABDC-C23FA148E0BC}"/>
              </a:ext>
            </a:extLst>
          </p:cNvPr>
          <p:cNvSpPr/>
          <p:nvPr/>
        </p:nvSpPr>
        <p:spPr>
          <a:xfrm>
            <a:off x="5264292" y="2444825"/>
            <a:ext cx="1083951"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00FF"/>
                </a:solidFill>
                <a:effectLst>
                  <a:outerShdw blurRad="50800" dist="39000" dir="5460000" algn="tl">
                    <a:srgbClr val="000000">
                      <a:alpha val="38000"/>
                    </a:srgbClr>
                  </a:outerShdw>
                </a:effectLst>
                <a:latin typeface="Arial" charset="0"/>
                <a:cs typeface="Arial" charset="0"/>
              </a:rPr>
              <a:t>2</a:t>
            </a:r>
            <a:r>
              <a:rPr lang="en-US" sz="2800" b="1" dirty="0">
                <a:ln w="11430"/>
                <a:solidFill>
                  <a:srgbClr val="FF0000"/>
                </a:solidFill>
                <a:effectLst>
                  <a:outerShdw blurRad="50800" dist="39000" dir="5460000" algn="tl">
                    <a:srgbClr val="000000">
                      <a:alpha val="38000"/>
                    </a:srgbClr>
                  </a:outerShdw>
                </a:effectLst>
                <a:latin typeface="Arial" charset="0"/>
                <a:cs typeface="Arial" charset="0"/>
              </a:rPr>
              <a:t> – c </a:t>
            </a:r>
          </a:p>
        </p:txBody>
      </p:sp>
      <p:sp>
        <p:nvSpPr>
          <p:cNvPr id="41" name="Rectangle 40">
            <a:extLst>
              <a:ext uri="{FF2B5EF4-FFF2-40B4-BE49-F238E27FC236}">
                <a16:creationId xmlns:a16="http://schemas.microsoft.com/office/drawing/2014/main" id="{9F3C96B1-9B61-47BF-9150-D3FE513A3CD4}"/>
              </a:ext>
            </a:extLst>
          </p:cNvPr>
          <p:cNvSpPr/>
          <p:nvPr/>
        </p:nvSpPr>
        <p:spPr>
          <a:xfrm>
            <a:off x="5290683" y="3359225"/>
            <a:ext cx="1083951"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00FF"/>
                </a:solidFill>
                <a:effectLst>
                  <a:outerShdw blurRad="50800" dist="39000" dir="5460000" algn="tl">
                    <a:srgbClr val="000000">
                      <a:alpha val="38000"/>
                    </a:srgbClr>
                  </a:outerShdw>
                </a:effectLst>
                <a:latin typeface="Arial" charset="0"/>
                <a:cs typeface="Arial" charset="0"/>
              </a:rPr>
              <a:t>3</a:t>
            </a:r>
            <a:r>
              <a:rPr lang="en-US" sz="2800" b="1" dirty="0">
                <a:ln w="11430"/>
                <a:solidFill>
                  <a:srgbClr val="FF0000"/>
                </a:solidFill>
                <a:effectLst>
                  <a:outerShdw blurRad="50800" dist="39000" dir="5460000" algn="tl">
                    <a:srgbClr val="000000">
                      <a:alpha val="38000"/>
                    </a:srgbClr>
                  </a:outerShdw>
                </a:effectLst>
                <a:latin typeface="Arial" charset="0"/>
                <a:cs typeface="Arial" charset="0"/>
              </a:rPr>
              <a:t> – e </a:t>
            </a:r>
          </a:p>
        </p:txBody>
      </p:sp>
      <p:sp>
        <p:nvSpPr>
          <p:cNvPr id="42" name="Rectangle 41">
            <a:extLst>
              <a:ext uri="{FF2B5EF4-FFF2-40B4-BE49-F238E27FC236}">
                <a16:creationId xmlns:a16="http://schemas.microsoft.com/office/drawing/2014/main" id="{6887EDA9-E876-46E6-B46D-F933A231C0B2}"/>
              </a:ext>
            </a:extLst>
          </p:cNvPr>
          <p:cNvSpPr/>
          <p:nvPr/>
        </p:nvSpPr>
        <p:spPr>
          <a:xfrm>
            <a:off x="5235208" y="4411381"/>
            <a:ext cx="1103186"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00FF"/>
                </a:solidFill>
                <a:effectLst>
                  <a:outerShdw blurRad="50800" dist="39000" dir="5460000" algn="tl">
                    <a:srgbClr val="000000">
                      <a:alpha val="38000"/>
                    </a:srgbClr>
                  </a:outerShdw>
                </a:effectLst>
                <a:latin typeface="Arial" charset="0"/>
                <a:cs typeface="Arial" charset="0"/>
              </a:rPr>
              <a:t>4</a:t>
            </a:r>
            <a:r>
              <a:rPr lang="en-US" sz="2800" b="1" dirty="0">
                <a:ln w="11430"/>
                <a:solidFill>
                  <a:srgbClr val="FF0000"/>
                </a:solidFill>
                <a:effectLst>
                  <a:outerShdw blurRad="50800" dist="39000" dir="5460000" algn="tl">
                    <a:srgbClr val="000000">
                      <a:alpha val="38000"/>
                    </a:srgbClr>
                  </a:outerShdw>
                </a:effectLst>
                <a:latin typeface="Arial" charset="0"/>
                <a:cs typeface="Arial" charset="0"/>
              </a:rPr>
              <a:t> – d </a:t>
            </a:r>
          </a:p>
        </p:txBody>
      </p:sp>
      <p:sp>
        <p:nvSpPr>
          <p:cNvPr id="43" name="Rectangle 42">
            <a:extLst>
              <a:ext uri="{FF2B5EF4-FFF2-40B4-BE49-F238E27FC236}">
                <a16:creationId xmlns:a16="http://schemas.microsoft.com/office/drawing/2014/main" id="{B1FBD1DB-02F7-4876-9F7F-E2A19FA071C9}"/>
              </a:ext>
            </a:extLst>
          </p:cNvPr>
          <p:cNvSpPr/>
          <p:nvPr/>
        </p:nvSpPr>
        <p:spPr>
          <a:xfrm>
            <a:off x="5259997" y="5478181"/>
            <a:ext cx="1083951" cy="52322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800" b="1" dirty="0">
                <a:ln w="11430"/>
                <a:solidFill>
                  <a:srgbClr val="0000FF"/>
                </a:solidFill>
                <a:effectLst>
                  <a:outerShdw blurRad="50800" dist="39000" dir="5460000" algn="tl">
                    <a:srgbClr val="000000">
                      <a:alpha val="38000"/>
                    </a:srgbClr>
                  </a:outerShdw>
                </a:effectLst>
                <a:latin typeface="Arial" charset="0"/>
                <a:cs typeface="Arial" charset="0"/>
              </a:rPr>
              <a:t>5</a:t>
            </a:r>
            <a:r>
              <a:rPr lang="en-US" sz="2800" b="1" dirty="0">
                <a:ln w="11430"/>
                <a:solidFill>
                  <a:srgbClr val="FF0000"/>
                </a:solidFill>
                <a:effectLst>
                  <a:outerShdw blurRad="50800" dist="39000" dir="5460000" algn="tl">
                    <a:srgbClr val="000000">
                      <a:alpha val="38000"/>
                    </a:srgbClr>
                  </a:outerShdw>
                </a:effectLst>
                <a:latin typeface="Arial" charset="0"/>
                <a:cs typeface="Arial" charset="0"/>
              </a:rPr>
              <a:t> – a </a:t>
            </a:r>
          </a:p>
        </p:txBody>
      </p:sp>
      <p:sp>
        <p:nvSpPr>
          <p:cNvPr id="44" name="WordArt 18">
            <a:extLst>
              <a:ext uri="{FF2B5EF4-FFF2-40B4-BE49-F238E27FC236}">
                <a16:creationId xmlns:a16="http://schemas.microsoft.com/office/drawing/2014/main" id="{C1EDEABD-7FF5-4EC8-AA16-D58A0191B897}"/>
              </a:ext>
            </a:extLst>
          </p:cNvPr>
          <p:cNvSpPr>
            <a:spLocks noChangeArrowheads="1" noChangeShapeType="1" noTextEdit="1"/>
          </p:cNvSpPr>
          <p:nvPr/>
        </p:nvSpPr>
        <p:spPr bwMode="auto">
          <a:xfrm>
            <a:off x="5093109" y="1032672"/>
            <a:ext cx="1417725" cy="457200"/>
          </a:xfrm>
          <a:prstGeom prst="rect">
            <a:avLst/>
          </a:prstGeom>
        </p:spPr>
        <p:txBody>
          <a:bodyPr wrap="none" fromWordArt="1">
            <a:prstTxWarp prst="textPlain">
              <a:avLst>
                <a:gd name="adj" fmla="val 50000"/>
              </a:avLst>
            </a:prstTxWarp>
          </a:bodyPr>
          <a:lstStyle/>
          <a:p>
            <a:pPr algn="ctr"/>
            <a:r>
              <a:rPr lang="en-US" sz="3200" b="1" kern="10" dirty="0">
                <a:ln w="12700" cap="rnd">
                  <a:solidFill>
                    <a:srgbClr val="0000FF"/>
                  </a:solidFill>
                  <a:prstDash val="sysDot"/>
                  <a:round/>
                  <a:headEnd/>
                  <a:tailEnd/>
                </a:ln>
                <a:solidFill>
                  <a:schemeClr val="accent2">
                    <a:lumMod val="75000"/>
                  </a:schemeClr>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key: </a:t>
            </a:r>
            <a:endParaRPr lang="en-US" sz="3200" b="1" kern="10" dirty="0">
              <a:ln w="12700" cap="rnd">
                <a:solidFill>
                  <a:srgbClr val="0000FF"/>
                </a:solidFill>
                <a:prstDash val="sysDot"/>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3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25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500"/>
                                        <p:tgtEl>
                                          <p:spTgt spid="27"/>
                                        </p:tgtEl>
                                      </p:cBhvr>
                                    </p:animEffect>
                                  </p:childTnLst>
                                </p:cTn>
                              </p:par>
                              <p:par>
                                <p:cTn id="8" presetID="6"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500"/>
                                        <p:tgtEl>
                                          <p:spTgt spid="28"/>
                                        </p:tgtEl>
                                      </p:cBhvr>
                                    </p:animEffect>
                                  </p:childTnLst>
                                </p:cTn>
                              </p:par>
                              <p:par>
                                <p:cTn id="11" presetID="6" presetClass="entr" presetSubtype="16"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ircle(i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circle(i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0763968" y="1097993"/>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sp>
        <p:nvSpPr>
          <p:cNvPr id="37" name="Rounded Rectangle 36"/>
          <p:cNvSpPr/>
          <p:nvPr/>
        </p:nvSpPr>
        <p:spPr>
          <a:xfrm>
            <a:off x="595392" y="1100922"/>
            <a:ext cx="10108142" cy="5426050"/>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pic>
        <p:nvPicPr>
          <p:cNvPr id="34" name="Picture 54">
            <a:extLst>
              <a:ext uri="{FF2B5EF4-FFF2-40B4-BE49-F238E27FC236}">
                <a16:creationId xmlns:a16="http://schemas.microsoft.com/office/drawing/2014/main" id="{640C3B49-EDE6-4460-8740-1ECC9D735BDE}"/>
              </a:ext>
            </a:extLst>
          </p:cNvPr>
          <p:cNvPicPr>
            <a:picLocks noChangeAspect="1" noChangeArrowheads="1"/>
          </p:cNvPicPr>
          <p:nvPr/>
        </p:nvPicPr>
        <p:blipFill>
          <a:blip r:embed="rId12"/>
          <a:srcRect/>
          <a:stretch>
            <a:fillRect/>
          </a:stretch>
        </p:blipFill>
        <p:spPr bwMode="auto">
          <a:xfrm>
            <a:off x="1558781" y="1245048"/>
            <a:ext cx="7543800" cy="990600"/>
          </a:xfrm>
          <a:prstGeom prst="rect">
            <a:avLst/>
          </a:prstGeom>
          <a:noFill/>
          <a:ln w="9525">
            <a:noFill/>
            <a:miter lim="800000"/>
            <a:headEnd/>
            <a:tailEnd/>
          </a:ln>
          <a:effectLst/>
          <a:scene3d>
            <a:camera prst="orthographicFront"/>
            <a:lightRig rig="threePt" dir="t"/>
          </a:scene3d>
          <a:sp3d>
            <a:bevelT/>
          </a:sp3d>
        </p:spPr>
      </p:pic>
      <p:pic>
        <p:nvPicPr>
          <p:cNvPr id="35" name="Picture 55">
            <a:extLst>
              <a:ext uri="{FF2B5EF4-FFF2-40B4-BE49-F238E27FC236}">
                <a16:creationId xmlns:a16="http://schemas.microsoft.com/office/drawing/2014/main" id="{E954F99D-A22B-449E-8084-0460F419F40A}"/>
              </a:ext>
            </a:extLst>
          </p:cNvPr>
          <p:cNvPicPr>
            <a:picLocks noChangeAspect="1" noChangeArrowheads="1"/>
          </p:cNvPicPr>
          <p:nvPr/>
        </p:nvPicPr>
        <p:blipFill>
          <a:blip r:embed="rId13"/>
          <a:srcRect/>
          <a:stretch>
            <a:fillRect/>
          </a:stretch>
        </p:blipFill>
        <p:spPr bwMode="auto">
          <a:xfrm>
            <a:off x="1605172" y="2396323"/>
            <a:ext cx="5486400" cy="381000"/>
          </a:xfrm>
          <a:prstGeom prst="rect">
            <a:avLst/>
          </a:prstGeom>
          <a:noFill/>
          <a:ln w="9525">
            <a:noFill/>
            <a:miter lim="800000"/>
            <a:headEnd/>
            <a:tailEnd/>
          </a:ln>
          <a:effectLst/>
          <a:scene3d>
            <a:camera prst="orthographicFront"/>
            <a:lightRig rig="threePt" dir="t"/>
          </a:scene3d>
          <a:sp3d>
            <a:bevelT/>
          </a:sp3d>
        </p:spPr>
      </p:pic>
      <p:pic>
        <p:nvPicPr>
          <p:cNvPr id="36" name="Picture 56">
            <a:extLst>
              <a:ext uri="{FF2B5EF4-FFF2-40B4-BE49-F238E27FC236}">
                <a16:creationId xmlns:a16="http://schemas.microsoft.com/office/drawing/2014/main" id="{365B1A48-8906-4D39-9786-736D1CF3C960}"/>
              </a:ext>
            </a:extLst>
          </p:cNvPr>
          <p:cNvPicPr>
            <a:picLocks noChangeAspect="1" noChangeArrowheads="1"/>
          </p:cNvPicPr>
          <p:nvPr/>
        </p:nvPicPr>
        <p:blipFill>
          <a:blip r:embed="rId14"/>
          <a:srcRect/>
          <a:stretch>
            <a:fillRect/>
          </a:stretch>
        </p:blipFill>
        <p:spPr bwMode="auto">
          <a:xfrm>
            <a:off x="3052972" y="2853522"/>
            <a:ext cx="6124575" cy="685800"/>
          </a:xfrm>
          <a:prstGeom prst="rect">
            <a:avLst/>
          </a:prstGeom>
          <a:noFill/>
          <a:ln w="9525">
            <a:noFill/>
            <a:miter lim="800000"/>
            <a:headEnd/>
            <a:tailEnd/>
          </a:ln>
          <a:effectLst/>
          <a:scene3d>
            <a:camera prst="orthographicFront"/>
            <a:lightRig rig="threePt" dir="t"/>
          </a:scene3d>
          <a:sp3d>
            <a:bevelT/>
          </a:sp3d>
        </p:spPr>
      </p:pic>
      <p:pic>
        <p:nvPicPr>
          <p:cNvPr id="38" name="Picture 57">
            <a:extLst>
              <a:ext uri="{FF2B5EF4-FFF2-40B4-BE49-F238E27FC236}">
                <a16:creationId xmlns:a16="http://schemas.microsoft.com/office/drawing/2014/main" id="{DCC9DCF0-7764-4465-9241-8C63FEB129F6}"/>
              </a:ext>
            </a:extLst>
          </p:cNvPr>
          <p:cNvPicPr>
            <a:picLocks noChangeAspect="1" noChangeArrowheads="1"/>
          </p:cNvPicPr>
          <p:nvPr/>
        </p:nvPicPr>
        <p:blipFill>
          <a:blip r:embed="rId15"/>
          <a:srcRect/>
          <a:stretch>
            <a:fillRect/>
          </a:stretch>
        </p:blipFill>
        <p:spPr bwMode="auto">
          <a:xfrm>
            <a:off x="1605172" y="3660966"/>
            <a:ext cx="5784670" cy="411756"/>
          </a:xfrm>
          <a:prstGeom prst="rect">
            <a:avLst/>
          </a:prstGeom>
          <a:noFill/>
          <a:ln w="9525">
            <a:noFill/>
            <a:miter lim="800000"/>
            <a:headEnd/>
            <a:tailEnd/>
          </a:ln>
          <a:effectLst/>
          <a:scene3d>
            <a:camera prst="orthographicFront"/>
            <a:lightRig rig="threePt" dir="t"/>
          </a:scene3d>
          <a:sp3d>
            <a:bevelT/>
          </a:sp3d>
        </p:spPr>
      </p:pic>
      <p:pic>
        <p:nvPicPr>
          <p:cNvPr id="39" name="Picture 58">
            <a:extLst>
              <a:ext uri="{FF2B5EF4-FFF2-40B4-BE49-F238E27FC236}">
                <a16:creationId xmlns:a16="http://schemas.microsoft.com/office/drawing/2014/main" id="{66B0E6AC-7FAB-4197-AECE-CA24719E8274}"/>
              </a:ext>
            </a:extLst>
          </p:cNvPr>
          <p:cNvPicPr>
            <a:picLocks noChangeAspect="1" noChangeArrowheads="1"/>
          </p:cNvPicPr>
          <p:nvPr/>
        </p:nvPicPr>
        <p:blipFill>
          <a:blip r:embed="rId16"/>
          <a:srcRect/>
          <a:stretch>
            <a:fillRect/>
          </a:stretch>
        </p:blipFill>
        <p:spPr bwMode="auto">
          <a:xfrm>
            <a:off x="3052972" y="4148923"/>
            <a:ext cx="6096000" cy="685799"/>
          </a:xfrm>
          <a:prstGeom prst="rect">
            <a:avLst/>
          </a:prstGeom>
          <a:noFill/>
          <a:ln w="9525">
            <a:noFill/>
            <a:miter lim="800000"/>
            <a:headEnd/>
            <a:tailEnd/>
          </a:ln>
          <a:effectLst/>
          <a:scene3d>
            <a:camera prst="orthographicFront"/>
            <a:lightRig rig="threePt" dir="t"/>
          </a:scene3d>
          <a:sp3d>
            <a:bevelT/>
          </a:sp3d>
        </p:spPr>
      </p:pic>
      <p:pic>
        <p:nvPicPr>
          <p:cNvPr id="40" name="Picture 59">
            <a:extLst>
              <a:ext uri="{FF2B5EF4-FFF2-40B4-BE49-F238E27FC236}">
                <a16:creationId xmlns:a16="http://schemas.microsoft.com/office/drawing/2014/main" id="{FF159103-8118-4D1A-B007-1CC1549C4A2D}"/>
              </a:ext>
            </a:extLst>
          </p:cNvPr>
          <p:cNvPicPr>
            <a:picLocks noChangeAspect="1" noChangeArrowheads="1"/>
          </p:cNvPicPr>
          <p:nvPr/>
        </p:nvPicPr>
        <p:blipFill>
          <a:blip r:embed="rId17"/>
          <a:srcRect/>
          <a:stretch>
            <a:fillRect/>
          </a:stretch>
        </p:blipFill>
        <p:spPr bwMode="auto">
          <a:xfrm>
            <a:off x="1605173" y="4999882"/>
            <a:ext cx="6488824" cy="444440"/>
          </a:xfrm>
          <a:prstGeom prst="rect">
            <a:avLst/>
          </a:prstGeom>
          <a:noFill/>
          <a:ln w="9525">
            <a:noFill/>
            <a:miter lim="800000"/>
            <a:headEnd/>
            <a:tailEnd/>
          </a:ln>
          <a:effectLst/>
          <a:scene3d>
            <a:camera prst="orthographicFront"/>
            <a:lightRig rig="threePt" dir="t"/>
          </a:scene3d>
          <a:sp3d>
            <a:bevelT/>
          </a:sp3d>
        </p:spPr>
      </p:pic>
      <p:pic>
        <p:nvPicPr>
          <p:cNvPr id="45" name="Picture 60">
            <a:extLst>
              <a:ext uri="{FF2B5EF4-FFF2-40B4-BE49-F238E27FC236}">
                <a16:creationId xmlns:a16="http://schemas.microsoft.com/office/drawing/2014/main" id="{2882DEF6-B65A-4BA2-8684-E0C9EF40718E}"/>
              </a:ext>
            </a:extLst>
          </p:cNvPr>
          <p:cNvPicPr>
            <a:picLocks noChangeAspect="1" noChangeArrowheads="1"/>
          </p:cNvPicPr>
          <p:nvPr/>
        </p:nvPicPr>
        <p:blipFill>
          <a:blip r:embed="rId18"/>
          <a:srcRect/>
          <a:stretch>
            <a:fillRect/>
          </a:stretch>
        </p:blipFill>
        <p:spPr bwMode="auto">
          <a:xfrm>
            <a:off x="3052972" y="5520522"/>
            <a:ext cx="6172200" cy="828675"/>
          </a:xfrm>
          <a:prstGeom prst="rect">
            <a:avLst/>
          </a:prstGeom>
          <a:noFill/>
          <a:ln w="9525">
            <a:noFill/>
            <a:miter lim="800000"/>
            <a:headEnd/>
            <a:tailEnd/>
          </a:ln>
          <a:effectLst/>
          <a:scene3d>
            <a:camera prst="orthographicFront"/>
            <a:lightRig rig="threePt" dir="t"/>
          </a:scene3d>
          <a:sp3d>
            <a:bevelT/>
          </a:sp3d>
        </p:spPr>
      </p:pic>
      <p:sp>
        <p:nvSpPr>
          <p:cNvPr id="3" name="TextBox 2">
            <a:extLst>
              <a:ext uri="{FF2B5EF4-FFF2-40B4-BE49-F238E27FC236}">
                <a16:creationId xmlns:a16="http://schemas.microsoft.com/office/drawing/2014/main" id="{5564877E-A645-DDBC-5874-3428FB5C6988}"/>
              </a:ext>
            </a:extLst>
          </p:cNvPr>
          <p:cNvSpPr txBox="1"/>
          <p:nvPr/>
        </p:nvSpPr>
        <p:spPr>
          <a:xfrm>
            <a:off x="590839" y="462824"/>
            <a:ext cx="6456255" cy="461665"/>
          </a:xfrm>
          <a:prstGeom prst="rect">
            <a:avLst/>
          </a:prstGeom>
          <a:noFill/>
        </p:spPr>
        <p:txBody>
          <a:bodyPr wrap="none" rtlCol="0">
            <a:spAutoFit/>
          </a:bodyPr>
          <a:lstStyle/>
          <a:p>
            <a:r>
              <a:rPr lang="en-VN" sz="2400" b="1" dirty="0">
                <a:solidFill>
                  <a:srgbClr val="72441F"/>
                </a:solidFill>
                <a:latin typeface="Papyrus" panose="020B0602040200020303" pitchFamily="34" charset="77"/>
              </a:rPr>
              <a:t>2. ‘Have to’ to express obligation or necessity.</a:t>
            </a:r>
          </a:p>
        </p:txBody>
      </p:sp>
    </p:spTree>
    <p:extLst>
      <p:ext uri="{BB962C8B-B14F-4D97-AF65-F5344CB8AC3E}">
        <p14:creationId xmlns:p14="http://schemas.microsoft.com/office/powerpoint/2010/main" val="394081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linds(horizontal)">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linds(horizontal)">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linds(horizontal)">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blinds(horizontal)">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linds(horizontal)">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a:extLst>
              <a:ext uri="{FF2B5EF4-FFF2-40B4-BE49-F238E27FC236}">
                <a16:creationId xmlns:a16="http://schemas.microsoft.com/office/drawing/2014/main" id="{24B06A86-EA10-A377-F82C-826883C8D874}"/>
              </a:ext>
            </a:extLst>
          </p:cNvPr>
          <p:cNvSpPr txBox="1">
            <a:spLocks noChangeArrowheads="1"/>
          </p:cNvSpPr>
          <p:nvPr/>
        </p:nvSpPr>
        <p:spPr bwMode="auto">
          <a:xfrm>
            <a:off x="898525" y="658327"/>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2000" b="1" dirty="0">
                <a:solidFill>
                  <a:srgbClr val="A7532D"/>
                </a:solidFill>
                <a:latin typeface="Papyrus" panose="020B0602040200020303" pitchFamily="34" charset="77"/>
              </a:rPr>
              <a:t>3. Complete the sentences with the correct form of </a:t>
            </a:r>
            <a:r>
              <a:rPr lang="en-US" altLang="en-VN" sz="2000" b="1" dirty="0">
                <a:solidFill>
                  <a:srgbClr val="FF0000"/>
                </a:solidFill>
                <a:latin typeface="Papyrus" panose="020B0602040200020303" pitchFamily="34" charset="77"/>
              </a:rPr>
              <a:t>have to.</a:t>
            </a:r>
          </a:p>
        </p:txBody>
      </p:sp>
      <p:sp>
        <p:nvSpPr>
          <p:cNvPr id="5" name="Rectangle 4">
            <a:extLst>
              <a:ext uri="{FF2B5EF4-FFF2-40B4-BE49-F238E27FC236}">
                <a16:creationId xmlns:a16="http://schemas.microsoft.com/office/drawing/2014/main" id="{C731D77C-9659-CF39-C14A-322DF38900D9}"/>
              </a:ext>
            </a:extLst>
          </p:cNvPr>
          <p:cNvSpPr/>
          <p:nvPr/>
        </p:nvSpPr>
        <p:spPr>
          <a:xfrm>
            <a:off x="1059347" y="1338388"/>
            <a:ext cx="9223513" cy="3416320"/>
          </a:xfrm>
          <a:prstGeom prst="rect">
            <a:avLst/>
          </a:prstGeom>
        </p:spPr>
        <p:txBody>
          <a:bodyPr wrap="square">
            <a:spAutoFit/>
          </a:bodyPr>
          <a:lstStyle/>
          <a:p>
            <a:pPr marL="342900" indent="-342900">
              <a:buFontTx/>
              <a:buAutoNum type="arabicPeriod"/>
              <a:defRPr/>
            </a:pPr>
            <a:r>
              <a:rPr lang="en-US" b="1" dirty="0">
                <a:latin typeface="Papyrus" panose="020B0602040200020303" pitchFamily="34" charset="77"/>
              </a:rPr>
              <a:t>My mother says that I __________ be home by 9 p.m. sharp.</a:t>
            </a:r>
          </a:p>
          <a:p>
            <a:pPr>
              <a:defRPr/>
            </a:pPr>
            <a:endParaRPr lang="en-US" b="1" dirty="0">
              <a:latin typeface="Papyrus" panose="020B0602040200020303" pitchFamily="34" charset="77"/>
            </a:endParaRPr>
          </a:p>
          <a:p>
            <a:pPr marL="342900" indent="-342900">
              <a:buFontTx/>
              <a:buAutoNum type="arabicPeriod" startAt="2"/>
              <a:defRPr/>
            </a:pPr>
            <a:r>
              <a:rPr lang="en-US" b="1" dirty="0">
                <a:latin typeface="Papyrus" panose="020B0602040200020303" pitchFamily="34" charset="77"/>
              </a:rPr>
              <a:t>We __________ go now because our dad is waiting for us.</a:t>
            </a:r>
          </a:p>
          <a:p>
            <a:pPr>
              <a:defRPr/>
            </a:pPr>
            <a:endParaRPr lang="en-US" b="1" dirty="0">
              <a:latin typeface="Papyrus" panose="020B0602040200020303" pitchFamily="34" charset="77"/>
            </a:endParaRPr>
          </a:p>
          <a:p>
            <a:pPr marL="342900" indent="-342900">
              <a:buFontTx/>
              <a:buAutoNum type="arabicPeriod" startAt="3"/>
              <a:defRPr/>
            </a:pPr>
            <a:r>
              <a:rPr lang="en-US" b="1" dirty="0">
                <a:latin typeface="Papyrus" panose="020B0602040200020303" pitchFamily="34" charset="77"/>
              </a:rPr>
              <a:t>She __________ wear that costume because it’s the family tradition.</a:t>
            </a:r>
          </a:p>
          <a:p>
            <a:pPr>
              <a:defRPr/>
            </a:pPr>
            <a:endParaRPr lang="en-US" b="1" dirty="0">
              <a:latin typeface="Papyrus" panose="020B0602040200020303" pitchFamily="34" charset="77"/>
            </a:endParaRPr>
          </a:p>
          <a:p>
            <a:pPr marL="342900" indent="-342900">
              <a:buFontTx/>
              <a:buAutoNum type="arabicPeriod" startAt="4"/>
              <a:defRPr/>
            </a:pPr>
            <a:r>
              <a:rPr lang="en-US" b="1" dirty="0">
                <a:latin typeface="Papyrus" panose="020B0602040200020303" pitchFamily="34" charset="77"/>
              </a:rPr>
              <a:t>In the past, men __________ wear </a:t>
            </a:r>
            <a:r>
              <a:rPr lang="en-US" b="1" i="1" dirty="0" err="1">
                <a:latin typeface="Papyrus" panose="020B0602040200020303" pitchFamily="34" charset="77"/>
              </a:rPr>
              <a:t>ao</a:t>
            </a:r>
            <a:r>
              <a:rPr lang="en-US" b="1" i="1" dirty="0">
                <a:latin typeface="Papyrus" panose="020B0602040200020303" pitchFamily="34" charset="77"/>
              </a:rPr>
              <a:t> </a:t>
            </a:r>
            <a:r>
              <a:rPr lang="en-US" b="1" i="1" dirty="0" err="1">
                <a:latin typeface="Papyrus" panose="020B0602040200020303" pitchFamily="34" charset="77"/>
              </a:rPr>
              <a:t>dai</a:t>
            </a:r>
            <a:r>
              <a:rPr lang="en-US" b="1" dirty="0">
                <a:latin typeface="Papyrus" panose="020B0602040200020303" pitchFamily="34" charset="77"/>
              </a:rPr>
              <a:t>, but today they _______________ wear it.</a:t>
            </a:r>
          </a:p>
          <a:p>
            <a:pPr>
              <a:defRPr/>
            </a:pPr>
            <a:endParaRPr lang="en-US" b="1" dirty="0">
              <a:latin typeface="Papyrus" panose="020B0602040200020303" pitchFamily="34" charset="77"/>
            </a:endParaRPr>
          </a:p>
          <a:p>
            <a:pPr marL="342900" indent="-342900">
              <a:buFontTx/>
              <a:buAutoNum type="arabicPeriod" startAt="5"/>
              <a:defRPr/>
            </a:pPr>
            <a:r>
              <a:rPr lang="en-US" b="1" dirty="0">
                <a:latin typeface="Papyrus" panose="020B0602040200020303" pitchFamily="34" charset="77"/>
              </a:rPr>
              <a:t>Before leaving the dinner table, __________ your son __________ ask for permission?</a:t>
            </a:r>
          </a:p>
          <a:p>
            <a:pPr>
              <a:defRPr/>
            </a:pPr>
            <a:endParaRPr lang="en-US" b="1" dirty="0">
              <a:latin typeface="Papyrus" panose="020B0602040200020303" pitchFamily="34" charset="77"/>
            </a:endParaRPr>
          </a:p>
          <a:p>
            <a:pPr marL="342900" indent="-342900">
              <a:buFontTx/>
              <a:buAutoNum type="arabicPeriod" startAt="6"/>
              <a:defRPr/>
            </a:pPr>
            <a:r>
              <a:rPr lang="en-US" b="1" dirty="0">
                <a:latin typeface="Papyrus" panose="020B0602040200020303" pitchFamily="34" charset="77"/>
              </a:rPr>
              <a:t>We _______________ go to school today because it was raining heavily.</a:t>
            </a:r>
          </a:p>
          <a:p>
            <a:pPr>
              <a:defRPr/>
            </a:pPr>
            <a:endParaRPr lang="en-US" dirty="0"/>
          </a:p>
        </p:txBody>
      </p:sp>
      <p:sp>
        <p:nvSpPr>
          <p:cNvPr id="8" name="Rectangle 7">
            <a:extLst>
              <a:ext uri="{FF2B5EF4-FFF2-40B4-BE49-F238E27FC236}">
                <a16:creationId xmlns:a16="http://schemas.microsoft.com/office/drawing/2014/main" id="{35171EB9-FA90-A9B8-A619-D67DC83BA33B}"/>
              </a:ext>
            </a:extLst>
          </p:cNvPr>
          <p:cNvSpPr>
            <a:spLocks noChangeArrowheads="1"/>
          </p:cNvSpPr>
          <p:nvPr/>
        </p:nvSpPr>
        <p:spPr bwMode="auto">
          <a:xfrm>
            <a:off x="3798156" y="1291435"/>
            <a:ext cx="98485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have to</a:t>
            </a:r>
          </a:p>
        </p:txBody>
      </p:sp>
      <p:sp>
        <p:nvSpPr>
          <p:cNvPr id="7" name="Rectangle 6">
            <a:extLst>
              <a:ext uri="{FF2B5EF4-FFF2-40B4-BE49-F238E27FC236}">
                <a16:creationId xmlns:a16="http://schemas.microsoft.com/office/drawing/2014/main" id="{183377BF-C776-8B4A-B7FF-9B924BA1969E}"/>
              </a:ext>
            </a:extLst>
          </p:cNvPr>
          <p:cNvSpPr>
            <a:spLocks noChangeArrowheads="1"/>
          </p:cNvSpPr>
          <p:nvPr/>
        </p:nvSpPr>
        <p:spPr bwMode="auto">
          <a:xfrm>
            <a:off x="1968501" y="1774867"/>
            <a:ext cx="937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have to</a:t>
            </a:r>
          </a:p>
        </p:txBody>
      </p:sp>
      <p:sp>
        <p:nvSpPr>
          <p:cNvPr id="9" name="Rectangle 8">
            <a:extLst>
              <a:ext uri="{FF2B5EF4-FFF2-40B4-BE49-F238E27FC236}">
                <a16:creationId xmlns:a16="http://schemas.microsoft.com/office/drawing/2014/main" id="{AE892031-5B7A-9E4B-2FE0-E08B6CEAC201}"/>
              </a:ext>
            </a:extLst>
          </p:cNvPr>
          <p:cNvSpPr>
            <a:spLocks noChangeArrowheads="1"/>
          </p:cNvSpPr>
          <p:nvPr/>
        </p:nvSpPr>
        <p:spPr bwMode="auto">
          <a:xfrm>
            <a:off x="2033588" y="2368927"/>
            <a:ext cx="822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has to</a:t>
            </a:r>
          </a:p>
        </p:txBody>
      </p:sp>
      <p:sp>
        <p:nvSpPr>
          <p:cNvPr id="10" name="Rectangle 9">
            <a:extLst>
              <a:ext uri="{FF2B5EF4-FFF2-40B4-BE49-F238E27FC236}">
                <a16:creationId xmlns:a16="http://schemas.microsoft.com/office/drawing/2014/main" id="{5C8C44BB-A5D2-AF27-8116-A07A0FECAB3B}"/>
              </a:ext>
            </a:extLst>
          </p:cNvPr>
          <p:cNvSpPr>
            <a:spLocks noChangeArrowheads="1"/>
          </p:cNvSpPr>
          <p:nvPr/>
        </p:nvSpPr>
        <p:spPr bwMode="auto">
          <a:xfrm>
            <a:off x="3237890" y="2886686"/>
            <a:ext cx="853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had to</a:t>
            </a:r>
          </a:p>
        </p:txBody>
      </p:sp>
      <p:sp>
        <p:nvSpPr>
          <p:cNvPr id="11" name="Rectangle 10">
            <a:extLst>
              <a:ext uri="{FF2B5EF4-FFF2-40B4-BE49-F238E27FC236}">
                <a16:creationId xmlns:a16="http://schemas.microsoft.com/office/drawing/2014/main" id="{CC764143-A56C-E232-18DB-4BF8A6E63C33}"/>
              </a:ext>
            </a:extLst>
          </p:cNvPr>
          <p:cNvSpPr>
            <a:spLocks noChangeArrowheads="1"/>
          </p:cNvSpPr>
          <p:nvPr/>
        </p:nvSpPr>
        <p:spPr bwMode="auto">
          <a:xfrm>
            <a:off x="7266564" y="2933530"/>
            <a:ext cx="1527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don’t have to</a:t>
            </a:r>
          </a:p>
        </p:txBody>
      </p:sp>
      <p:sp>
        <p:nvSpPr>
          <p:cNvPr id="12" name="Rectangle 11">
            <a:extLst>
              <a:ext uri="{FF2B5EF4-FFF2-40B4-BE49-F238E27FC236}">
                <a16:creationId xmlns:a16="http://schemas.microsoft.com/office/drawing/2014/main" id="{6CC50122-FAAD-625F-57E1-22E404A2F5B6}"/>
              </a:ext>
            </a:extLst>
          </p:cNvPr>
          <p:cNvSpPr>
            <a:spLocks noChangeArrowheads="1"/>
          </p:cNvSpPr>
          <p:nvPr/>
        </p:nvSpPr>
        <p:spPr bwMode="auto">
          <a:xfrm>
            <a:off x="4913499" y="3454770"/>
            <a:ext cx="6944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does</a:t>
            </a:r>
          </a:p>
        </p:txBody>
      </p:sp>
      <p:sp>
        <p:nvSpPr>
          <p:cNvPr id="6" name="Rectangle 5">
            <a:extLst>
              <a:ext uri="{FF2B5EF4-FFF2-40B4-BE49-F238E27FC236}">
                <a16:creationId xmlns:a16="http://schemas.microsoft.com/office/drawing/2014/main" id="{CF534BDA-4933-1176-F1AF-41C58CCC10B3}"/>
              </a:ext>
            </a:extLst>
          </p:cNvPr>
          <p:cNvSpPr>
            <a:spLocks noChangeArrowheads="1"/>
          </p:cNvSpPr>
          <p:nvPr/>
        </p:nvSpPr>
        <p:spPr bwMode="auto">
          <a:xfrm>
            <a:off x="6894464" y="3443046"/>
            <a:ext cx="9374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have to</a:t>
            </a:r>
          </a:p>
        </p:txBody>
      </p:sp>
      <p:sp>
        <p:nvSpPr>
          <p:cNvPr id="13" name="Rectangle 12">
            <a:extLst>
              <a:ext uri="{FF2B5EF4-FFF2-40B4-BE49-F238E27FC236}">
                <a16:creationId xmlns:a16="http://schemas.microsoft.com/office/drawing/2014/main" id="{49F9C6F1-5FDC-0545-C4B9-A822673800E0}"/>
              </a:ext>
            </a:extLst>
          </p:cNvPr>
          <p:cNvSpPr>
            <a:spLocks noChangeArrowheads="1"/>
          </p:cNvSpPr>
          <p:nvPr/>
        </p:nvSpPr>
        <p:spPr bwMode="auto">
          <a:xfrm>
            <a:off x="1909140" y="4003140"/>
            <a:ext cx="1577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b="1" dirty="0">
                <a:solidFill>
                  <a:srgbClr val="FF0000"/>
                </a:solidFill>
                <a:latin typeface="Papyrus" panose="020B0602040200020303" pitchFamily="34" charset="77"/>
              </a:rPr>
              <a:t>didn’t have to</a:t>
            </a:r>
          </a:p>
        </p:txBody>
      </p:sp>
      <p:grpSp>
        <p:nvGrpSpPr>
          <p:cNvPr id="4" name="Group 3">
            <a:extLst>
              <a:ext uri="{FF2B5EF4-FFF2-40B4-BE49-F238E27FC236}">
                <a16:creationId xmlns:a16="http://schemas.microsoft.com/office/drawing/2014/main" id="{CBD10271-A6E9-0A04-C07D-66C09C1CC1C0}"/>
              </a:ext>
            </a:extLst>
          </p:cNvPr>
          <p:cNvGrpSpPr/>
          <p:nvPr/>
        </p:nvGrpSpPr>
        <p:grpSpPr>
          <a:xfrm flipH="1">
            <a:off x="8928102" y="1"/>
            <a:ext cx="3292966" cy="3812378"/>
            <a:chOff x="0" y="0"/>
            <a:chExt cx="3699164" cy="4031673"/>
          </a:xfrm>
        </p:grpSpPr>
        <p:pic>
          <p:nvPicPr>
            <p:cNvPr id="14" name="Picture 13">
              <a:extLst>
                <a:ext uri="{FF2B5EF4-FFF2-40B4-BE49-F238E27FC236}">
                  <a16:creationId xmlns:a16="http://schemas.microsoft.com/office/drawing/2014/main" id="{24B1583A-5CB2-34FF-BC47-EE85213E7E8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15" name="Oval 14">
              <a:extLst>
                <a:ext uri="{FF2B5EF4-FFF2-40B4-BE49-F238E27FC236}">
                  <a16:creationId xmlns:a16="http://schemas.microsoft.com/office/drawing/2014/main" id="{1545C5E7-1C42-9199-39D4-07A22EEE261C}"/>
                </a:ext>
              </a:extLst>
            </p:cNvPr>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Freeform 2">
            <a:extLst>
              <a:ext uri="{FF2B5EF4-FFF2-40B4-BE49-F238E27FC236}">
                <a16:creationId xmlns:a16="http://schemas.microsoft.com/office/drawing/2014/main" id="{5835B57F-513F-0128-7E4C-9583B70FA321}"/>
              </a:ext>
            </a:extLst>
          </p:cNvPr>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a:extLst>
              <a:ext uri="{FF2B5EF4-FFF2-40B4-BE49-F238E27FC236}">
                <a16:creationId xmlns:a16="http://schemas.microsoft.com/office/drawing/2014/main" id="{5E3504ED-F43B-9024-3FA5-35635786A936}"/>
              </a:ext>
            </a:extLst>
          </p:cNvPr>
          <p:cNvPicPr>
            <a:picLocks noChangeAspect="1"/>
          </p:cNvPicPr>
          <p:nvPr/>
        </p:nvPicPr>
        <p:blipFill rotWithShape="1">
          <a:blip r:embed="rId4">
            <a:extLst>
              <a:ext uri="{28A0092B-C50C-407E-A947-70E740481C1C}">
                <a14:useLocalDpi xmlns:a14="http://schemas.microsoft.com/office/drawing/2010/main" val="0"/>
              </a:ext>
            </a:extLst>
          </a:blip>
          <a:srcRect l="33123" t="12745" r="30331" b="65686"/>
          <a:stretch/>
        </p:blipFill>
        <p:spPr>
          <a:xfrm flipH="1">
            <a:off x="542160" y="4915383"/>
            <a:ext cx="1555150" cy="1781942"/>
          </a:xfrm>
          <a:prstGeom prst="rect">
            <a:avLst/>
          </a:prstGeom>
          <a:effectLst>
            <a:outerShdw blurRad="50800" dist="38100" dir="18900000" algn="b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9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8" presetClass="emph" presetSubtype="0" repeatCount="indefinite" accel="17000" decel="36000" autoRev="1" fill="hold" nodeType="withEffect">
                                      <p:stCondLst>
                                        <p:cond delay="0"/>
                                      </p:stCondLst>
                                      <p:endCondLst>
                                        <p:cond evt="onNext" delay="0">
                                          <p:tgtEl>
                                            <p:sldTgt/>
                                          </p:tgtEl>
                                        </p:cond>
                                      </p:endCondLst>
                                      <p:childTnLst>
                                        <p:animRot by="420000">
                                          <p:cBhvr>
                                            <p:cTn id="11" dur="5000" fill="hold"/>
                                            <p:tgtEl>
                                              <p:spTgt spid="2"/>
                                            </p:tgtEl>
                                            <p:attrNameLst>
                                              <p:attrName>r</p:attrName>
                                            </p:attrNameLst>
                                          </p:cBhvr>
                                        </p:animRot>
                                      </p:childTnLst>
                                    </p:cTn>
                                  </p:par>
                                  <p:par>
                                    <p:cTn id="12" presetID="2" presetClass="entr" presetSubtype="4" fill="hold" grpId="0" nodeType="withEffect" p14:presetBounceEnd="51429">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14:bounceEnd="51429">
                                          <p:cBhvr additive="base">
                                            <p:cTn id="14" dur="700" fill="hold"/>
                                            <p:tgtEl>
                                              <p:spTgt spid="3"/>
                                            </p:tgtEl>
                                            <p:attrNameLst>
                                              <p:attrName>ppt_x</p:attrName>
                                            </p:attrNameLst>
                                          </p:cBhvr>
                                          <p:tavLst>
                                            <p:tav tm="0">
                                              <p:val>
                                                <p:strVal val="#ppt_x"/>
                                              </p:val>
                                            </p:tav>
                                            <p:tav tm="100000">
                                              <p:val>
                                                <p:strVal val="#ppt_x"/>
                                              </p:val>
                                            </p:tav>
                                          </p:tavLst>
                                        </p:anim>
                                        <p:anim calcmode="lin" valueType="num" p14:bounceEnd="51429">
                                          <p:cBhvr additive="base">
                                            <p:cTn id="15" dur="7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195"/>
                                            </p:tgtEl>
                                            <p:attrNameLst>
                                              <p:attrName>style.visibility</p:attrName>
                                            </p:attrNameLst>
                                          </p:cBhvr>
                                          <p:to>
                                            <p:strVal val="visible"/>
                                          </p:to>
                                        </p:set>
                                        <p:animEffect transition="in" filter="checkerboard(across)">
                                          <p:cBhvr>
                                            <p:cTn id="20" dur="500"/>
                                            <p:tgtEl>
                                              <p:spTgt spid="819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 grpId="0"/>
          <p:bldP spid="7" grpId="0"/>
          <p:bldP spid="9" grpId="0"/>
          <p:bldP spid="10" grpId="0"/>
          <p:bldP spid="11" grpId="0"/>
          <p:bldP spid="12" grpId="0"/>
          <p:bldP spid="6" grpId="0"/>
          <p:bldP spid="13" grpId="0"/>
          <p:bldP spid="3" grpId="0" animBg="1"/>
        </p:bldLst>
      </p:timing>
    </mc:Choice>
    <mc:Fallbac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9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8" presetClass="emph" presetSubtype="0" repeatCount="indefinite" accel="17000" decel="36000" autoRev="1" fill="hold" nodeType="withEffect">
                                      <p:stCondLst>
                                        <p:cond delay="0"/>
                                      </p:stCondLst>
                                      <p:endCondLst>
                                        <p:cond evt="onNext" delay="0">
                                          <p:tgtEl>
                                            <p:sldTgt/>
                                          </p:tgtEl>
                                        </p:cond>
                                      </p:endCondLst>
                                      <p:childTnLst>
                                        <p:animRot by="420000">
                                          <p:cBhvr>
                                            <p:cTn id="11" dur="5000" fill="hold"/>
                                            <p:tgtEl>
                                              <p:spTgt spid="2"/>
                                            </p:tgtEl>
                                            <p:attrNameLst>
                                              <p:attrName>r</p:attrName>
                                            </p:attrNameLst>
                                          </p:cBhvr>
                                        </p:animRot>
                                      </p:childTnLst>
                                    </p:cTn>
                                  </p:par>
                                  <p:par>
                                    <p:cTn id="12" presetID="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00" fill="hold"/>
                                            <p:tgtEl>
                                              <p:spTgt spid="3"/>
                                            </p:tgtEl>
                                            <p:attrNameLst>
                                              <p:attrName>ppt_x</p:attrName>
                                            </p:attrNameLst>
                                          </p:cBhvr>
                                          <p:tavLst>
                                            <p:tav tm="0">
                                              <p:val>
                                                <p:strVal val="#ppt_x"/>
                                              </p:val>
                                            </p:tav>
                                            <p:tav tm="100000">
                                              <p:val>
                                                <p:strVal val="#ppt_x"/>
                                              </p:val>
                                            </p:tav>
                                          </p:tavLst>
                                        </p:anim>
                                        <p:anim calcmode="lin" valueType="num">
                                          <p:cBhvr additive="base">
                                            <p:cTn id="15" dur="7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195"/>
                                            </p:tgtEl>
                                            <p:attrNameLst>
                                              <p:attrName>style.visibility</p:attrName>
                                            </p:attrNameLst>
                                          </p:cBhvr>
                                          <p:to>
                                            <p:strVal val="visible"/>
                                          </p:to>
                                        </p:set>
                                        <p:animEffect transition="in" filter="checkerboard(across)">
                                          <p:cBhvr>
                                            <p:cTn id="20" dur="500"/>
                                            <p:tgtEl>
                                              <p:spTgt spid="819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 grpId="0"/>
          <p:bldP spid="7" grpId="0"/>
          <p:bldP spid="9" grpId="0"/>
          <p:bldP spid="10" grpId="0"/>
          <p:bldP spid="11" grpId="0"/>
          <p:bldP spid="12" grpId="0"/>
          <p:bldP spid="6" grpId="0"/>
          <p:bldP spid="13" grpId="0"/>
          <p:bldP spid="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3">
            <a:extLst>
              <a:ext uri="{FF2B5EF4-FFF2-40B4-BE49-F238E27FC236}">
                <a16:creationId xmlns:a16="http://schemas.microsoft.com/office/drawing/2014/main" id="{C0EB7BA0-020B-C814-2E0C-4FD0F88E7953}"/>
              </a:ext>
            </a:extLst>
          </p:cNvPr>
          <p:cNvSpPr txBox="1">
            <a:spLocks noChangeArrowheads="1"/>
          </p:cNvSpPr>
          <p:nvPr/>
        </p:nvSpPr>
        <p:spPr bwMode="auto">
          <a:xfrm>
            <a:off x="1166186" y="227013"/>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2200" b="1" dirty="0">
                <a:solidFill>
                  <a:srgbClr val="B07538"/>
                </a:solidFill>
                <a:latin typeface="Papyrus" panose="020B0602040200020303" pitchFamily="34" charset="77"/>
              </a:rPr>
              <a:t>4. Choose A or B to convey the meaning of the first sentence</a:t>
            </a:r>
            <a:r>
              <a:rPr lang="en-US" altLang="en-VN" sz="2000" b="1" dirty="0">
                <a:solidFill>
                  <a:srgbClr val="B07538"/>
                </a:solidFill>
                <a:latin typeface="Papyrus" panose="020B0602040200020303" pitchFamily="34" charset="77"/>
              </a:rPr>
              <a:t>.</a:t>
            </a:r>
          </a:p>
        </p:txBody>
      </p:sp>
      <p:sp>
        <p:nvSpPr>
          <p:cNvPr id="5" name="Rectangle 4">
            <a:extLst>
              <a:ext uri="{FF2B5EF4-FFF2-40B4-BE49-F238E27FC236}">
                <a16:creationId xmlns:a16="http://schemas.microsoft.com/office/drawing/2014/main" id="{FF0A9625-E356-A71E-E420-0EF0BBB7DB81}"/>
              </a:ext>
            </a:extLst>
          </p:cNvPr>
          <p:cNvSpPr/>
          <p:nvPr/>
        </p:nvSpPr>
        <p:spPr>
          <a:xfrm>
            <a:off x="1558926" y="681712"/>
            <a:ext cx="9107487" cy="5754687"/>
          </a:xfrm>
          <a:prstGeom prst="rect">
            <a:avLst/>
          </a:prstGeom>
        </p:spPr>
        <p:txBody>
          <a:bodyPr>
            <a:spAutoFit/>
          </a:bodyPr>
          <a:lstStyle/>
          <a:p>
            <a:pPr marL="342900" indent="-342900">
              <a:buFontTx/>
              <a:buAutoNum type="arabicPeriod"/>
              <a:defRPr/>
            </a:pPr>
            <a:r>
              <a:rPr lang="en-US" sz="1600" b="1" dirty="0">
                <a:solidFill>
                  <a:srgbClr val="C00000"/>
                </a:solidFill>
                <a:latin typeface="Papyrus" panose="020B0602040200020303" pitchFamily="34" charset="77"/>
              </a:rPr>
              <a:t>You have to take your hat off when going inside the main worship area of the temple.</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A.  You can take your hat off if you want to.</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B.  You’re not allowed to wear your hat.</a:t>
            </a:r>
          </a:p>
          <a:p>
            <a:pPr>
              <a:defRPr/>
            </a:pPr>
            <a:endParaRPr lang="en-US" sz="1600" b="1" dirty="0">
              <a:solidFill>
                <a:srgbClr val="C00000"/>
              </a:solidFill>
              <a:latin typeface="Papyrus" panose="020B0602040200020303" pitchFamily="34" charset="77"/>
            </a:endParaRPr>
          </a:p>
          <a:p>
            <a:pPr marL="342900" indent="-342900">
              <a:buFontTx/>
              <a:buAutoNum type="arabicPeriod" startAt="2"/>
              <a:defRPr/>
            </a:pPr>
            <a:r>
              <a:rPr lang="en-US" sz="1600" b="1" dirty="0">
                <a:solidFill>
                  <a:srgbClr val="C00000"/>
                </a:solidFill>
                <a:latin typeface="Papyrus" panose="020B0602040200020303" pitchFamily="34" charset="77"/>
              </a:rPr>
              <a:t>You don’t have to tip in Viet Nam.</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A.  It’s not necessary to tip in Viet Nam.</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B.  You’re not allowed to tip in Viet Nam.</a:t>
            </a:r>
          </a:p>
          <a:p>
            <a:pPr>
              <a:defRPr/>
            </a:pPr>
            <a:endParaRPr lang="en-US" sz="1600" b="1" dirty="0">
              <a:solidFill>
                <a:srgbClr val="C00000"/>
              </a:solidFill>
              <a:latin typeface="Papyrus" panose="020B0602040200020303" pitchFamily="34" charset="77"/>
            </a:endParaRPr>
          </a:p>
          <a:p>
            <a:pPr marL="342900" indent="-342900">
              <a:buFontTx/>
              <a:buAutoNum type="arabicPeriod" startAt="3"/>
              <a:defRPr/>
            </a:pPr>
            <a:r>
              <a:rPr lang="en-US" sz="1600" b="1" dirty="0">
                <a:solidFill>
                  <a:srgbClr val="C00000"/>
                </a:solidFill>
                <a:latin typeface="Papyrus" panose="020B0602040200020303" pitchFamily="34" charset="77"/>
              </a:rPr>
              <a:t>Students mustn’t run or be noisy in the school building.</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A.  Running and being noisy aren’t allowed in the school building.</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B.  They can run and be noisy if they want to.</a:t>
            </a:r>
          </a:p>
          <a:p>
            <a:pPr>
              <a:defRPr/>
            </a:pPr>
            <a:endParaRPr lang="en-US" sz="1600" b="1" dirty="0">
              <a:solidFill>
                <a:srgbClr val="C00000"/>
              </a:solidFill>
              <a:latin typeface="Papyrus" panose="020B0602040200020303" pitchFamily="34" charset="77"/>
            </a:endParaRPr>
          </a:p>
          <a:p>
            <a:pPr marL="342900" indent="-342900">
              <a:buFontTx/>
              <a:buAutoNum type="arabicPeriod" startAt="4"/>
              <a:defRPr/>
            </a:pPr>
            <a:r>
              <a:rPr lang="en-US" sz="1600" b="1" dirty="0">
                <a:solidFill>
                  <a:srgbClr val="C00000"/>
                </a:solidFill>
                <a:latin typeface="Papyrus" panose="020B0602040200020303" pitchFamily="34" charset="77"/>
              </a:rPr>
              <a:t>In the past, Vietnamese people had to live with their parents even after they got married.</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A.  They could live with their parents after they got married.</a:t>
            </a:r>
          </a:p>
          <a:p>
            <a:pPr>
              <a:defRPr/>
            </a:pPr>
            <a:endParaRPr lang="en-US" sz="1600" b="1" dirty="0">
              <a:solidFill>
                <a:srgbClr val="59200F"/>
              </a:solidFill>
              <a:latin typeface="Papyrus" panose="020B0602040200020303" pitchFamily="34" charset="77"/>
            </a:endParaRPr>
          </a:p>
          <a:p>
            <a:pPr>
              <a:defRPr/>
            </a:pPr>
            <a:r>
              <a:rPr lang="en-US" sz="1600" b="1" dirty="0">
                <a:solidFill>
                  <a:srgbClr val="59200F"/>
                </a:solidFill>
                <a:latin typeface="Papyrus" panose="020B0602040200020303" pitchFamily="34" charset="77"/>
              </a:rPr>
              <a:t>B.  They were obliged to live with their parents after they got married.</a:t>
            </a:r>
          </a:p>
        </p:txBody>
      </p:sp>
      <p:sp>
        <p:nvSpPr>
          <p:cNvPr id="3" name="Oval 2">
            <a:extLst>
              <a:ext uri="{FF2B5EF4-FFF2-40B4-BE49-F238E27FC236}">
                <a16:creationId xmlns:a16="http://schemas.microsoft.com/office/drawing/2014/main" id="{176DCD71-D4BE-63A1-6301-A887B62645EE}"/>
              </a:ext>
            </a:extLst>
          </p:cNvPr>
          <p:cNvSpPr>
            <a:spLocks noChangeArrowheads="1"/>
          </p:cNvSpPr>
          <p:nvPr/>
        </p:nvSpPr>
        <p:spPr bwMode="auto">
          <a:xfrm>
            <a:off x="1558926" y="1628775"/>
            <a:ext cx="360363" cy="357188"/>
          </a:xfrm>
          <a:prstGeom prst="ellipse">
            <a:avLst/>
          </a:prstGeom>
          <a:noFill/>
          <a:ln w="25400" algn="ctr">
            <a:solidFill>
              <a:srgbClr val="FF0000"/>
            </a:solidFill>
            <a:round/>
            <a:headEnd/>
            <a:tailEnd/>
          </a:ln>
        </p:spPr>
        <p:txBody>
          <a:bodyPr anchor="ctr"/>
          <a:lstStyle/>
          <a:p>
            <a:pPr algn="ctr">
              <a:defRPr/>
            </a:pPr>
            <a:endParaRPr lang="vi-VN">
              <a:solidFill>
                <a:srgbClr val="FF0000"/>
              </a:solidFill>
            </a:endParaRPr>
          </a:p>
        </p:txBody>
      </p:sp>
      <p:sp>
        <p:nvSpPr>
          <p:cNvPr id="9" name="Oval 8">
            <a:extLst>
              <a:ext uri="{FF2B5EF4-FFF2-40B4-BE49-F238E27FC236}">
                <a16:creationId xmlns:a16="http://schemas.microsoft.com/office/drawing/2014/main" id="{770EC867-9E6E-525D-0AC1-311508C8F5BC}"/>
              </a:ext>
            </a:extLst>
          </p:cNvPr>
          <p:cNvSpPr>
            <a:spLocks noChangeArrowheads="1"/>
          </p:cNvSpPr>
          <p:nvPr/>
        </p:nvSpPr>
        <p:spPr bwMode="auto">
          <a:xfrm>
            <a:off x="1558926" y="2584450"/>
            <a:ext cx="360363" cy="358775"/>
          </a:xfrm>
          <a:prstGeom prst="ellipse">
            <a:avLst/>
          </a:prstGeom>
          <a:noFill/>
          <a:ln w="25400" algn="ctr">
            <a:solidFill>
              <a:srgbClr val="FF0000"/>
            </a:solidFill>
            <a:round/>
            <a:headEnd/>
            <a:tailEnd/>
          </a:ln>
        </p:spPr>
        <p:txBody>
          <a:bodyPr anchor="ctr"/>
          <a:lstStyle/>
          <a:p>
            <a:pPr algn="ctr">
              <a:defRPr/>
            </a:pPr>
            <a:endParaRPr lang="vi-VN">
              <a:solidFill>
                <a:srgbClr val="FF0000"/>
              </a:solidFill>
            </a:endParaRPr>
          </a:p>
        </p:txBody>
      </p:sp>
      <p:sp>
        <p:nvSpPr>
          <p:cNvPr id="8" name="Oval 7">
            <a:extLst>
              <a:ext uri="{FF2B5EF4-FFF2-40B4-BE49-F238E27FC236}">
                <a16:creationId xmlns:a16="http://schemas.microsoft.com/office/drawing/2014/main" id="{C7A4DD6D-5D43-608F-D750-5500DB7DDA56}"/>
              </a:ext>
            </a:extLst>
          </p:cNvPr>
          <p:cNvSpPr>
            <a:spLocks noChangeArrowheads="1"/>
          </p:cNvSpPr>
          <p:nvPr/>
        </p:nvSpPr>
        <p:spPr bwMode="auto">
          <a:xfrm>
            <a:off x="1558926" y="4076699"/>
            <a:ext cx="360363" cy="366713"/>
          </a:xfrm>
          <a:prstGeom prst="ellipse">
            <a:avLst/>
          </a:prstGeom>
          <a:noFill/>
          <a:ln w="25400" algn="ctr">
            <a:solidFill>
              <a:srgbClr val="FF0000"/>
            </a:solidFill>
            <a:round/>
            <a:headEnd/>
            <a:tailEnd/>
          </a:ln>
        </p:spPr>
        <p:txBody>
          <a:bodyPr anchor="ctr"/>
          <a:lstStyle/>
          <a:p>
            <a:pPr algn="ctr">
              <a:defRPr/>
            </a:pPr>
            <a:endParaRPr lang="vi-VN">
              <a:solidFill>
                <a:schemeClr val="lt1"/>
              </a:solidFill>
            </a:endParaRPr>
          </a:p>
        </p:txBody>
      </p:sp>
      <p:sp>
        <p:nvSpPr>
          <p:cNvPr id="7" name="Oval 6">
            <a:extLst>
              <a:ext uri="{FF2B5EF4-FFF2-40B4-BE49-F238E27FC236}">
                <a16:creationId xmlns:a16="http://schemas.microsoft.com/office/drawing/2014/main" id="{9E0BC267-235C-5AD4-5DB4-0E9EA31CFD30}"/>
              </a:ext>
            </a:extLst>
          </p:cNvPr>
          <p:cNvSpPr>
            <a:spLocks noChangeArrowheads="1"/>
          </p:cNvSpPr>
          <p:nvPr/>
        </p:nvSpPr>
        <p:spPr bwMode="auto">
          <a:xfrm>
            <a:off x="1549401" y="5949950"/>
            <a:ext cx="360363" cy="393700"/>
          </a:xfrm>
          <a:prstGeom prst="ellipse">
            <a:avLst/>
          </a:prstGeom>
          <a:noFill/>
          <a:ln w="25400" algn="ctr">
            <a:solidFill>
              <a:srgbClr val="FF0000"/>
            </a:solidFill>
            <a:round/>
            <a:headEnd/>
            <a:tailEnd/>
          </a:ln>
        </p:spPr>
        <p:txBody>
          <a:bodyPr anchor="ctr"/>
          <a:lstStyle/>
          <a:p>
            <a:pPr algn="ctr">
              <a:defRPr/>
            </a:pPr>
            <a:endParaRPr lang="vi-VN">
              <a:solidFill>
                <a:schemeClr val="lt1"/>
              </a:solidFill>
            </a:endParaRPr>
          </a:p>
        </p:txBody>
      </p:sp>
      <p:grpSp>
        <p:nvGrpSpPr>
          <p:cNvPr id="2" name="Group 1">
            <a:extLst>
              <a:ext uri="{FF2B5EF4-FFF2-40B4-BE49-F238E27FC236}">
                <a16:creationId xmlns:a16="http://schemas.microsoft.com/office/drawing/2014/main" id="{00F5A526-07D3-C1FC-85B6-129CF6C96B53}"/>
              </a:ext>
            </a:extLst>
          </p:cNvPr>
          <p:cNvGrpSpPr/>
          <p:nvPr/>
        </p:nvGrpSpPr>
        <p:grpSpPr>
          <a:xfrm flipH="1">
            <a:off x="9777412" y="0"/>
            <a:ext cx="2414588" cy="4809658"/>
            <a:chOff x="0" y="0"/>
            <a:chExt cx="3699164" cy="4228914"/>
          </a:xfrm>
        </p:grpSpPr>
        <p:pic>
          <p:nvPicPr>
            <p:cNvPr id="4" name="Picture 3">
              <a:extLst>
                <a:ext uri="{FF2B5EF4-FFF2-40B4-BE49-F238E27FC236}">
                  <a16:creationId xmlns:a16="http://schemas.microsoft.com/office/drawing/2014/main" id="{C7E5424A-1F60-83D3-C886-AEBAC049C59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6" name="Oval 5">
              <a:extLst>
                <a:ext uri="{FF2B5EF4-FFF2-40B4-BE49-F238E27FC236}">
                  <a16:creationId xmlns:a16="http://schemas.microsoft.com/office/drawing/2014/main" id="{9C02220A-9302-428C-140D-7F6FB7A00324}"/>
                </a:ext>
              </a:extLst>
            </p:cNvPr>
            <p:cNvSpPr/>
            <p:nvPr/>
          </p:nvSpPr>
          <p:spPr>
            <a:xfrm>
              <a:off x="1423039" y="3023568"/>
              <a:ext cx="1101435"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9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solidFill>
            <a:srgbClr val="FEDF9F"/>
          </a:soli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6" name="Group 35"/>
          <p:cNvGrpSpPr/>
          <p:nvPr/>
        </p:nvGrpSpPr>
        <p:grpSpPr>
          <a:xfrm>
            <a:off x="-1" y="-5947"/>
            <a:ext cx="3414841" cy="4031673"/>
            <a:chOff x="19049" y="-5947"/>
            <a:chExt cx="3414841" cy="4031673"/>
          </a:xfrm>
        </p:grpSpPr>
        <p:pic>
          <p:nvPicPr>
            <p:cNvPr id="16" name="Picture 1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146" r="46061" b="50000"/>
            <a:stretch/>
          </p:blipFill>
          <p:spPr>
            <a:xfrm>
              <a:off x="19049" y="-5947"/>
              <a:ext cx="3414841" cy="3429000"/>
            </a:xfrm>
            <a:prstGeom prst="rect">
              <a:avLst/>
            </a:prstGeom>
          </p:spPr>
        </p:pic>
        <p:sp>
          <p:nvSpPr>
            <p:cNvPr id="17" name="Oval 16"/>
            <p:cNvSpPr/>
            <p:nvPr/>
          </p:nvSpPr>
          <p:spPr>
            <a:xfrm>
              <a:off x="1251800" y="2820380"/>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1700" t="71765" r="34771" b="10588"/>
          <a:stretch/>
        </p:blipFill>
        <p:spPr>
          <a:xfrm rot="17948551">
            <a:off x="10706393" y="1187700"/>
            <a:ext cx="590041" cy="442531"/>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7582" t="7059" r="56732" b="68627"/>
          <a:stretch/>
        </p:blipFill>
        <p:spPr>
          <a:xfrm>
            <a:off x="11120709" y="401166"/>
            <a:ext cx="793150" cy="540388"/>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41700" t="71765" r="34771" b="10588"/>
          <a:stretch/>
        </p:blipFill>
        <p:spPr>
          <a:xfrm rot="17603512">
            <a:off x="9604573" y="330022"/>
            <a:ext cx="463834" cy="347876"/>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rot="19400430">
            <a:off x="10076682" y="1140729"/>
            <a:ext cx="498643" cy="339735"/>
          </a:xfrm>
          <a:prstGeom prst="rect">
            <a:avLst/>
          </a:prstGeom>
        </p:spPr>
      </p:pic>
      <p:pic>
        <p:nvPicPr>
          <p:cNvPr id="51" name="Picture 50"/>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20140976">
            <a:off x="10530669" y="211056"/>
            <a:ext cx="462978" cy="347234"/>
          </a:xfrm>
          <a:prstGeom prst="rect">
            <a:avLst/>
          </a:prstGeom>
        </p:spPr>
      </p:pic>
      <p:sp>
        <p:nvSpPr>
          <p:cNvPr id="18" name="Rounded Rectangle 17"/>
          <p:cNvSpPr/>
          <p:nvPr/>
        </p:nvSpPr>
        <p:spPr>
          <a:xfrm>
            <a:off x="1953244" y="1853303"/>
            <a:ext cx="8146719" cy="896437"/>
          </a:xfrm>
          <a:prstGeom prst="roundRect">
            <a:avLst>
              <a:gd name="adj" fmla="val 15578"/>
            </a:avLst>
          </a:prstGeom>
          <a:solidFill>
            <a:srgbClr val="CF8F55"/>
          </a:solidFill>
          <a:ln>
            <a:solidFill>
              <a:srgbClr val="CF8F55"/>
            </a:solidFill>
          </a:ln>
          <a:effectLst>
            <a:outerShdw blurRad="190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5838" algn="ctr"/>
            <a:r>
              <a:rPr lang="en-US" sz="2400" b="1" dirty="0">
                <a:solidFill>
                  <a:schemeClr val="bg1">
                    <a:lumMod val="95000"/>
                  </a:schemeClr>
                </a:solidFill>
              </a:rPr>
              <a:t>‘Don’t have to’ is used when it is not necessary to do something.</a:t>
            </a:r>
            <a:endParaRPr lang="id-ID" sz="2400" b="1" dirty="0">
              <a:solidFill>
                <a:schemeClr val="bg1">
                  <a:lumMod val="95000"/>
                </a:schemeClr>
              </a:solidFill>
            </a:endParaRPr>
          </a:p>
        </p:txBody>
      </p:sp>
      <p:pic>
        <p:nvPicPr>
          <p:cNvPr id="22" name="Picture 21"/>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pic>
        <p:nvPicPr>
          <p:cNvPr id="32" name="Picture 31"/>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776180">
            <a:off x="1339712" y="401737"/>
            <a:ext cx="452115" cy="579491"/>
          </a:xfrm>
          <a:prstGeom prst="rect">
            <a:avLst/>
          </a:prstGeom>
          <a:effectLst>
            <a:outerShdw blurRad="50800" dist="38100" dir="18900000" algn="bl" rotWithShape="0">
              <a:prstClr val="black">
                <a:alpha val="40000"/>
              </a:prstClr>
            </a:outerShdw>
          </a:effectLst>
        </p:spPr>
      </p:pic>
      <p:pic>
        <p:nvPicPr>
          <p:cNvPr id="33" name="Picture 32"/>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9229684">
            <a:off x="604652" y="1784766"/>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4351399" y="657893"/>
            <a:ext cx="3139577" cy="830997"/>
          </a:xfrm>
          <a:prstGeom prst="rect">
            <a:avLst/>
          </a:prstGeom>
          <a:noFill/>
        </p:spPr>
        <p:txBody>
          <a:bodyPr wrap="none" rtlCol="0" anchor="ctr">
            <a:spAutoFit/>
          </a:bodyPr>
          <a:lstStyle/>
          <a:p>
            <a:pPr algn="ctr"/>
            <a:r>
              <a:rPr lang="en-US" sz="4800" b="1" dirty="0">
                <a:solidFill>
                  <a:srgbClr val="B5431B"/>
                </a:solidFill>
                <a:effectLst>
                  <a:outerShdw blurRad="38100" dist="38100" dir="2700000" algn="tl">
                    <a:srgbClr val="000000">
                      <a:alpha val="43137"/>
                    </a:srgbClr>
                  </a:outerShdw>
                </a:effectLst>
                <a:latin typeface="Happy School" pitchFamily="2" charset="0"/>
              </a:rPr>
              <a:t>Remember </a:t>
            </a:r>
            <a:endParaRPr lang="id-ID" sz="4800" b="1" dirty="0">
              <a:solidFill>
                <a:srgbClr val="B5431B"/>
              </a:solidFill>
              <a:effectLst>
                <a:outerShdw blurRad="38100" dist="38100" dir="2700000" algn="tl">
                  <a:srgbClr val="000000">
                    <a:alpha val="43137"/>
                  </a:srgbClr>
                </a:outerShdw>
              </a:effectLst>
              <a:latin typeface="Happy School" pitchFamily="2" charset="0"/>
            </a:endParaRPr>
          </a:p>
        </p:txBody>
      </p:sp>
      <p:sp>
        <p:nvSpPr>
          <p:cNvPr id="34" name="Rounded Rectangle 33"/>
          <p:cNvSpPr/>
          <p:nvPr/>
        </p:nvSpPr>
        <p:spPr>
          <a:xfrm>
            <a:off x="2036372" y="3026874"/>
            <a:ext cx="8063591" cy="896437"/>
          </a:xfrm>
          <a:prstGeom prst="roundRect">
            <a:avLst>
              <a:gd name="adj" fmla="val 15578"/>
            </a:avLst>
          </a:prstGeom>
          <a:solidFill>
            <a:srgbClr val="8F2323"/>
          </a:solidFill>
          <a:ln>
            <a:solidFill>
              <a:srgbClr val="8F2323"/>
            </a:solidFill>
          </a:ln>
          <a:effectLst>
            <a:outerShdw blurRad="190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113" algn="ctr"/>
            <a:r>
              <a:rPr lang="en-US" sz="2400" b="1" dirty="0">
                <a:solidFill>
                  <a:schemeClr val="bg1">
                    <a:lumMod val="95000"/>
                  </a:schemeClr>
                </a:solidFill>
              </a:rPr>
              <a:t>My mother doesn’t have to work on Saturdays.</a:t>
            </a:r>
            <a:endParaRPr lang="id-ID" sz="2400" b="1" dirty="0">
              <a:solidFill>
                <a:schemeClr val="bg1">
                  <a:lumMod val="95000"/>
                </a:schemeClr>
              </a:solidFill>
            </a:endParaRPr>
          </a:p>
        </p:txBody>
      </p:sp>
      <p:sp>
        <p:nvSpPr>
          <p:cNvPr id="40" name="Rounded Rectangle 39"/>
          <p:cNvSpPr/>
          <p:nvPr/>
        </p:nvSpPr>
        <p:spPr>
          <a:xfrm>
            <a:off x="2059671" y="4293115"/>
            <a:ext cx="8040291" cy="896437"/>
          </a:xfrm>
          <a:prstGeom prst="roundRect">
            <a:avLst>
              <a:gd name="adj" fmla="val 15578"/>
            </a:avLst>
          </a:prstGeom>
          <a:solidFill>
            <a:srgbClr val="80813C"/>
          </a:solidFill>
          <a:ln>
            <a:solidFill>
              <a:srgbClr val="80813C"/>
            </a:solidFill>
          </a:ln>
          <a:effectLst>
            <a:outerShdw blurRad="190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0113" algn="ctr"/>
            <a:r>
              <a:rPr lang="en-US" sz="2400" b="1" dirty="0">
                <a:solidFill>
                  <a:schemeClr val="bg1">
                    <a:lumMod val="95000"/>
                  </a:schemeClr>
                </a:solidFill>
                <a:latin typeface="DK Lemon Yellow Sun" panose="02000000000000000000" pitchFamily="50" charset="0"/>
              </a:rPr>
              <a:t>If you want to tell somebody not to do something as an obligation, use ‘must not/ mustn’t’ instead. </a:t>
            </a:r>
            <a:endParaRPr lang="id-ID" sz="2400" b="1" dirty="0">
              <a:solidFill>
                <a:schemeClr val="bg1">
                  <a:lumMod val="95000"/>
                </a:schemeClr>
              </a:solidFill>
            </a:endParaRPr>
          </a:p>
        </p:txBody>
      </p:sp>
      <p:sp>
        <p:nvSpPr>
          <p:cNvPr id="42" name="Rounded Rectangle 41"/>
          <p:cNvSpPr/>
          <p:nvPr/>
        </p:nvSpPr>
        <p:spPr>
          <a:xfrm>
            <a:off x="2137994" y="5526535"/>
            <a:ext cx="7961967" cy="896437"/>
          </a:xfrm>
          <a:prstGeom prst="roundRect">
            <a:avLst>
              <a:gd name="adj" fmla="val 15578"/>
            </a:avLst>
          </a:prstGeom>
          <a:solidFill>
            <a:srgbClr val="BC7535"/>
          </a:solidFill>
          <a:ln>
            <a:solidFill>
              <a:srgbClr val="BC7535"/>
            </a:solidFill>
          </a:ln>
          <a:effectLst>
            <a:outerShdw blurRad="190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2800" algn="ctr"/>
            <a:r>
              <a:rPr lang="en-US" sz="2400" b="1" dirty="0">
                <a:solidFill>
                  <a:schemeClr val="bg1">
                    <a:lumMod val="95000"/>
                  </a:schemeClr>
                </a:solidFill>
              </a:rPr>
              <a:t>You mustn’t wear short skirts in here.</a:t>
            </a:r>
            <a:endParaRPr lang="id-ID" sz="2400" b="1" dirty="0">
              <a:solidFill>
                <a:schemeClr val="bg1">
                  <a:lumMod val="95000"/>
                </a:schemeClr>
              </a:solidFill>
            </a:endParaRPr>
          </a:p>
        </p:txBody>
      </p:sp>
      <p:grpSp>
        <p:nvGrpSpPr>
          <p:cNvPr id="14" name="Group 13"/>
          <p:cNvGrpSpPr/>
          <p:nvPr/>
        </p:nvGrpSpPr>
        <p:grpSpPr>
          <a:xfrm>
            <a:off x="1774732" y="1774791"/>
            <a:ext cx="1640108" cy="975012"/>
            <a:chOff x="1774732" y="1774791"/>
            <a:chExt cx="1640108" cy="975012"/>
          </a:xfrm>
        </p:grpSpPr>
        <p:sp>
          <p:nvSpPr>
            <p:cNvPr id="28" name="Freeform 27"/>
            <p:cNvSpPr/>
            <p:nvPr/>
          </p:nvSpPr>
          <p:spPr>
            <a:xfrm>
              <a:off x="1774732" y="1774791"/>
              <a:ext cx="1640108" cy="975012"/>
            </a:xfrm>
            <a:custGeom>
              <a:avLst/>
              <a:gdLst>
                <a:gd name="connsiteX0" fmla="*/ 207553 w 1831689"/>
                <a:gd name="connsiteY0" fmla="*/ 0 h 1332346"/>
                <a:gd name="connsiteX1" fmla="*/ 408882 w 1831689"/>
                <a:gd name="connsiteY1" fmla="*/ 0 h 1332346"/>
                <a:gd name="connsiteX2" fmla="*/ 1831689 w 1831689"/>
                <a:gd name="connsiteY2" fmla="*/ 1332346 h 1332346"/>
                <a:gd name="connsiteX3" fmla="*/ 207553 w 1831689"/>
                <a:gd name="connsiteY3" fmla="*/ 1332346 h 1332346"/>
                <a:gd name="connsiteX4" fmla="*/ 0 w 1831689"/>
                <a:gd name="connsiteY4" fmla="*/ 1124793 h 1332346"/>
                <a:gd name="connsiteX5" fmla="*/ 0 w 1831689"/>
                <a:gd name="connsiteY5" fmla="*/ 207553 h 1332346"/>
                <a:gd name="connsiteX6" fmla="*/ 207553 w 1831689"/>
                <a:gd name="connsiteY6" fmla="*/ 0 h 133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689" h="1332346">
                  <a:moveTo>
                    <a:pt x="207553" y="0"/>
                  </a:moveTo>
                  <a:lnTo>
                    <a:pt x="408882" y="0"/>
                  </a:lnTo>
                  <a:lnTo>
                    <a:pt x="1831689" y="1332346"/>
                  </a:lnTo>
                  <a:lnTo>
                    <a:pt x="207553" y="1332346"/>
                  </a:lnTo>
                  <a:cubicBezTo>
                    <a:pt x="92925" y="1332346"/>
                    <a:pt x="0" y="1239421"/>
                    <a:pt x="0" y="1124793"/>
                  </a:cubicBezTo>
                  <a:lnTo>
                    <a:pt x="0" y="207553"/>
                  </a:lnTo>
                  <a:cubicBezTo>
                    <a:pt x="0" y="92925"/>
                    <a:pt x="92925" y="0"/>
                    <a:pt x="207553" y="0"/>
                  </a:cubicBezTo>
                  <a:close/>
                </a:path>
              </a:pathLst>
            </a:custGeom>
            <a:solidFill>
              <a:srgbClr val="BC7535"/>
            </a:solidFill>
            <a:ln>
              <a:solidFill>
                <a:srgbClr val="BC7535"/>
              </a:solidFill>
            </a:ln>
            <a:effectLst>
              <a:outerShdw blurRad="241300" dist="50800" dir="18900000" algn="bl" rotWithShape="0">
                <a:schemeClr val="tx1">
                  <a:lumMod val="95000"/>
                  <a:lumOff val="5000"/>
                  <a:alpha val="18000"/>
                </a:schemeClr>
              </a:outerShdw>
            </a:effectLst>
            <a:scene3d>
              <a:camera prst="obliqueBottomRight"/>
              <a:lightRig rig="balanced" dir="t"/>
            </a:scene3d>
            <a:sp3d extrusionH="412750" contourW="12700" prstMaterial="metal">
              <a:bevelT w="215900" h="38100"/>
              <a:bevelB w="0"/>
              <a:extrusionClr>
                <a:srgbClr val="BC7535"/>
              </a:extrusionClr>
              <a:contourClr>
                <a:srgbClr val="BC753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1811622" y="1842945"/>
              <a:ext cx="652743" cy="646331"/>
            </a:xfrm>
            <a:prstGeom prst="rect">
              <a:avLst/>
            </a:prstGeom>
          </p:spPr>
          <p:txBody>
            <a:bodyPr wrap="none">
              <a:spAutoFit/>
            </a:bodyPr>
            <a:lstStyle/>
            <a:p>
              <a:r>
                <a:rPr lang="id-ID" sz="3600" b="1" dirty="0">
                  <a:solidFill>
                    <a:schemeClr val="bg2"/>
                  </a:solidFill>
                </a:rPr>
                <a:t>01</a:t>
              </a:r>
            </a:p>
          </p:txBody>
        </p:sp>
        <p:cxnSp>
          <p:nvCxnSpPr>
            <p:cNvPr id="9" name="Straight Connector 8"/>
            <p:cNvCxnSpPr/>
            <p:nvPr/>
          </p:nvCxnSpPr>
          <p:spPr>
            <a:xfrm>
              <a:off x="1774732" y="2489276"/>
              <a:ext cx="937667" cy="0"/>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857861" y="2948362"/>
            <a:ext cx="1709076" cy="975012"/>
            <a:chOff x="1857861" y="2948362"/>
            <a:chExt cx="1709076" cy="975012"/>
          </a:xfrm>
        </p:grpSpPr>
        <p:sp>
          <p:nvSpPr>
            <p:cNvPr id="39" name="Freeform 38"/>
            <p:cNvSpPr/>
            <p:nvPr/>
          </p:nvSpPr>
          <p:spPr>
            <a:xfrm>
              <a:off x="1857861" y="2948362"/>
              <a:ext cx="1709076" cy="975012"/>
            </a:xfrm>
            <a:custGeom>
              <a:avLst/>
              <a:gdLst>
                <a:gd name="connsiteX0" fmla="*/ 207553 w 1831689"/>
                <a:gd name="connsiteY0" fmla="*/ 0 h 1332346"/>
                <a:gd name="connsiteX1" fmla="*/ 408882 w 1831689"/>
                <a:gd name="connsiteY1" fmla="*/ 0 h 1332346"/>
                <a:gd name="connsiteX2" fmla="*/ 1831689 w 1831689"/>
                <a:gd name="connsiteY2" fmla="*/ 1332346 h 1332346"/>
                <a:gd name="connsiteX3" fmla="*/ 207553 w 1831689"/>
                <a:gd name="connsiteY3" fmla="*/ 1332346 h 1332346"/>
                <a:gd name="connsiteX4" fmla="*/ 0 w 1831689"/>
                <a:gd name="connsiteY4" fmla="*/ 1124793 h 1332346"/>
                <a:gd name="connsiteX5" fmla="*/ 0 w 1831689"/>
                <a:gd name="connsiteY5" fmla="*/ 207553 h 1332346"/>
                <a:gd name="connsiteX6" fmla="*/ 207553 w 1831689"/>
                <a:gd name="connsiteY6" fmla="*/ 0 h 133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689" h="1332346">
                  <a:moveTo>
                    <a:pt x="207553" y="0"/>
                  </a:moveTo>
                  <a:lnTo>
                    <a:pt x="408882" y="0"/>
                  </a:lnTo>
                  <a:lnTo>
                    <a:pt x="1831689" y="1332346"/>
                  </a:lnTo>
                  <a:lnTo>
                    <a:pt x="207553" y="1332346"/>
                  </a:lnTo>
                  <a:cubicBezTo>
                    <a:pt x="92925" y="1332346"/>
                    <a:pt x="0" y="1239421"/>
                    <a:pt x="0" y="1124793"/>
                  </a:cubicBezTo>
                  <a:lnTo>
                    <a:pt x="0" y="207553"/>
                  </a:lnTo>
                  <a:cubicBezTo>
                    <a:pt x="0" y="92925"/>
                    <a:pt x="92925" y="0"/>
                    <a:pt x="207553" y="0"/>
                  </a:cubicBezTo>
                  <a:close/>
                </a:path>
              </a:pathLst>
            </a:custGeom>
            <a:solidFill>
              <a:srgbClr val="59200F"/>
            </a:solidFill>
            <a:ln>
              <a:solidFill>
                <a:srgbClr val="59200F"/>
              </a:solidFill>
            </a:ln>
            <a:effectLst>
              <a:outerShdw blurRad="241300" dist="50800" dir="18900000" algn="bl" rotWithShape="0">
                <a:schemeClr val="tx1">
                  <a:lumMod val="95000"/>
                  <a:lumOff val="5000"/>
                  <a:alpha val="18000"/>
                </a:schemeClr>
              </a:outerShdw>
            </a:effectLst>
            <a:scene3d>
              <a:camera prst="obliqueBottomRight"/>
              <a:lightRig rig="balanced" dir="t"/>
            </a:scene3d>
            <a:sp3d extrusionH="412750" contourW="12700" prstMaterial="metal">
              <a:bevelT w="215900" h="38100"/>
              <a:bevelB w="0"/>
              <a:extrusionClr>
                <a:srgbClr val="BC7535"/>
              </a:extrusionClr>
              <a:contourClr>
                <a:srgbClr val="BC753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Rectangle 44"/>
            <p:cNvSpPr/>
            <p:nvPr/>
          </p:nvSpPr>
          <p:spPr>
            <a:xfrm>
              <a:off x="1928642" y="3023840"/>
              <a:ext cx="747320" cy="646331"/>
            </a:xfrm>
            <a:prstGeom prst="rect">
              <a:avLst/>
            </a:prstGeom>
          </p:spPr>
          <p:txBody>
            <a:bodyPr wrap="none">
              <a:spAutoFit/>
            </a:bodyPr>
            <a:lstStyle/>
            <a:p>
              <a:r>
                <a:rPr lang="en-US" sz="3600" b="1" dirty="0">
                  <a:solidFill>
                    <a:schemeClr val="bg2"/>
                  </a:solidFill>
                </a:rPr>
                <a:t>Ex:</a:t>
              </a:r>
              <a:endParaRPr lang="id-ID" sz="3600" b="1" dirty="0">
                <a:solidFill>
                  <a:schemeClr val="bg2"/>
                </a:solidFill>
              </a:endParaRPr>
            </a:p>
          </p:txBody>
        </p:sp>
        <p:cxnSp>
          <p:nvCxnSpPr>
            <p:cNvPr id="48" name="Straight Connector 47"/>
            <p:cNvCxnSpPr/>
            <p:nvPr/>
          </p:nvCxnSpPr>
          <p:spPr>
            <a:xfrm>
              <a:off x="1865352" y="3660441"/>
              <a:ext cx="937667" cy="0"/>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881159" y="4214603"/>
            <a:ext cx="1764084" cy="975012"/>
            <a:chOff x="1881159" y="4214603"/>
            <a:chExt cx="1764084" cy="975012"/>
          </a:xfrm>
        </p:grpSpPr>
        <p:sp>
          <p:nvSpPr>
            <p:cNvPr id="41" name="Freeform 40"/>
            <p:cNvSpPr/>
            <p:nvPr/>
          </p:nvSpPr>
          <p:spPr>
            <a:xfrm>
              <a:off x="1881159" y="4214603"/>
              <a:ext cx="1764084" cy="975012"/>
            </a:xfrm>
            <a:custGeom>
              <a:avLst/>
              <a:gdLst>
                <a:gd name="connsiteX0" fmla="*/ 207553 w 1831689"/>
                <a:gd name="connsiteY0" fmla="*/ 0 h 1332346"/>
                <a:gd name="connsiteX1" fmla="*/ 408882 w 1831689"/>
                <a:gd name="connsiteY1" fmla="*/ 0 h 1332346"/>
                <a:gd name="connsiteX2" fmla="*/ 1831689 w 1831689"/>
                <a:gd name="connsiteY2" fmla="*/ 1332346 h 1332346"/>
                <a:gd name="connsiteX3" fmla="*/ 207553 w 1831689"/>
                <a:gd name="connsiteY3" fmla="*/ 1332346 h 1332346"/>
                <a:gd name="connsiteX4" fmla="*/ 0 w 1831689"/>
                <a:gd name="connsiteY4" fmla="*/ 1124793 h 1332346"/>
                <a:gd name="connsiteX5" fmla="*/ 0 w 1831689"/>
                <a:gd name="connsiteY5" fmla="*/ 207553 h 1332346"/>
                <a:gd name="connsiteX6" fmla="*/ 207553 w 1831689"/>
                <a:gd name="connsiteY6" fmla="*/ 0 h 133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689" h="1332346">
                  <a:moveTo>
                    <a:pt x="207553" y="0"/>
                  </a:moveTo>
                  <a:lnTo>
                    <a:pt x="408882" y="0"/>
                  </a:lnTo>
                  <a:lnTo>
                    <a:pt x="1831689" y="1332346"/>
                  </a:lnTo>
                  <a:lnTo>
                    <a:pt x="207553" y="1332346"/>
                  </a:lnTo>
                  <a:cubicBezTo>
                    <a:pt x="92925" y="1332346"/>
                    <a:pt x="0" y="1239421"/>
                    <a:pt x="0" y="1124793"/>
                  </a:cubicBezTo>
                  <a:lnTo>
                    <a:pt x="0" y="207553"/>
                  </a:lnTo>
                  <a:cubicBezTo>
                    <a:pt x="0" y="92925"/>
                    <a:pt x="92925" y="0"/>
                    <a:pt x="207553" y="0"/>
                  </a:cubicBezTo>
                  <a:close/>
                </a:path>
              </a:pathLst>
            </a:custGeom>
            <a:solidFill>
              <a:srgbClr val="4D5326"/>
            </a:solidFill>
            <a:ln>
              <a:solidFill>
                <a:srgbClr val="4D5326"/>
              </a:solidFill>
            </a:ln>
            <a:effectLst>
              <a:outerShdw blurRad="241300" dist="50800" dir="18900000" algn="bl" rotWithShape="0">
                <a:schemeClr val="tx1">
                  <a:lumMod val="95000"/>
                  <a:lumOff val="5000"/>
                  <a:alpha val="18000"/>
                </a:schemeClr>
              </a:outerShdw>
            </a:effectLst>
            <a:scene3d>
              <a:camera prst="obliqueBottomRight"/>
              <a:lightRig rig="balanced" dir="t"/>
            </a:scene3d>
            <a:sp3d extrusionH="412750" contourW="12700" prstMaterial="metal">
              <a:bevelT w="215900" h="38100"/>
              <a:bevelB w="0"/>
              <a:extrusionClr>
                <a:srgbClr val="BC7535"/>
              </a:extrusionClr>
              <a:contourClr>
                <a:srgbClr val="BC753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Rectangle 45"/>
            <p:cNvSpPr/>
            <p:nvPr/>
          </p:nvSpPr>
          <p:spPr>
            <a:xfrm>
              <a:off x="1936399" y="4287168"/>
              <a:ext cx="652743" cy="646331"/>
            </a:xfrm>
            <a:prstGeom prst="rect">
              <a:avLst/>
            </a:prstGeom>
          </p:spPr>
          <p:txBody>
            <a:bodyPr wrap="none">
              <a:spAutoFit/>
            </a:bodyPr>
            <a:lstStyle/>
            <a:p>
              <a:r>
                <a:rPr lang="id-ID" sz="3600" b="1" dirty="0">
                  <a:solidFill>
                    <a:schemeClr val="bg2"/>
                  </a:solidFill>
                </a:rPr>
                <a:t>0</a:t>
              </a:r>
              <a:r>
                <a:rPr lang="en-US" sz="3600" b="1" dirty="0">
                  <a:solidFill>
                    <a:schemeClr val="bg2"/>
                  </a:solidFill>
                </a:rPr>
                <a:t>2</a:t>
              </a:r>
              <a:endParaRPr lang="id-ID" sz="3600" b="1" dirty="0">
                <a:solidFill>
                  <a:schemeClr val="bg2"/>
                </a:solidFill>
              </a:endParaRPr>
            </a:p>
          </p:txBody>
        </p:sp>
        <p:cxnSp>
          <p:nvCxnSpPr>
            <p:cNvPr id="49" name="Straight Connector 48"/>
            <p:cNvCxnSpPr/>
            <p:nvPr/>
          </p:nvCxnSpPr>
          <p:spPr>
            <a:xfrm>
              <a:off x="1881159" y="4933398"/>
              <a:ext cx="937667" cy="0"/>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959482" y="5448023"/>
            <a:ext cx="1685761" cy="975012"/>
            <a:chOff x="1959482" y="5448023"/>
            <a:chExt cx="1685761" cy="975012"/>
          </a:xfrm>
        </p:grpSpPr>
        <p:sp>
          <p:nvSpPr>
            <p:cNvPr id="43" name="Freeform 42"/>
            <p:cNvSpPr/>
            <p:nvPr/>
          </p:nvSpPr>
          <p:spPr>
            <a:xfrm>
              <a:off x="1959482" y="5448023"/>
              <a:ext cx="1685761" cy="975012"/>
            </a:xfrm>
            <a:custGeom>
              <a:avLst/>
              <a:gdLst>
                <a:gd name="connsiteX0" fmla="*/ 207553 w 1831689"/>
                <a:gd name="connsiteY0" fmla="*/ 0 h 1332346"/>
                <a:gd name="connsiteX1" fmla="*/ 408882 w 1831689"/>
                <a:gd name="connsiteY1" fmla="*/ 0 h 1332346"/>
                <a:gd name="connsiteX2" fmla="*/ 1831689 w 1831689"/>
                <a:gd name="connsiteY2" fmla="*/ 1332346 h 1332346"/>
                <a:gd name="connsiteX3" fmla="*/ 207553 w 1831689"/>
                <a:gd name="connsiteY3" fmla="*/ 1332346 h 1332346"/>
                <a:gd name="connsiteX4" fmla="*/ 0 w 1831689"/>
                <a:gd name="connsiteY4" fmla="*/ 1124793 h 1332346"/>
                <a:gd name="connsiteX5" fmla="*/ 0 w 1831689"/>
                <a:gd name="connsiteY5" fmla="*/ 207553 h 1332346"/>
                <a:gd name="connsiteX6" fmla="*/ 207553 w 1831689"/>
                <a:gd name="connsiteY6" fmla="*/ 0 h 133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689" h="1332346">
                  <a:moveTo>
                    <a:pt x="207553" y="0"/>
                  </a:moveTo>
                  <a:lnTo>
                    <a:pt x="408882" y="0"/>
                  </a:lnTo>
                  <a:lnTo>
                    <a:pt x="1831689" y="1332346"/>
                  </a:lnTo>
                  <a:lnTo>
                    <a:pt x="207553" y="1332346"/>
                  </a:lnTo>
                  <a:cubicBezTo>
                    <a:pt x="92925" y="1332346"/>
                    <a:pt x="0" y="1239421"/>
                    <a:pt x="0" y="1124793"/>
                  </a:cubicBezTo>
                  <a:lnTo>
                    <a:pt x="0" y="207553"/>
                  </a:lnTo>
                  <a:cubicBezTo>
                    <a:pt x="0" y="92925"/>
                    <a:pt x="92925" y="0"/>
                    <a:pt x="207553" y="0"/>
                  </a:cubicBezTo>
                  <a:close/>
                </a:path>
              </a:pathLst>
            </a:custGeom>
            <a:solidFill>
              <a:srgbClr val="A7532D"/>
            </a:solidFill>
            <a:ln>
              <a:solidFill>
                <a:srgbClr val="A7532D"/>
              </a:solidFill>
            </a:ln>
            <a:effectLst>
              <a:outerShdw blurRad="241300" dist="50800" dir="18900000" algn="bl" rotWithShape="0">
                <a:schemeClr val="tx1">
                  <a:lumMod val="95000"/>
                  <a:lumOff val="5000"/>
                  <a:alpha val="18000"/>
                </a:schemeClr>
              </a:outerShdw>
            </a:effectLst>
            <a:scene3d>
              <a:camera prst="obliqueBottomRight"/>
              <a:lightRig rig="balanced" dir="t"/>
            </a:scene3d>
            <a:sp3d extrusionH="412750" contourW="12700" prstMaterial="metal">
              <a:bevelT w="215900" h="38100"/>
              <a:bevelB w="0"/>
              <a:extrusionClr>
                <a:srgbClr val="BC7535"/>
              </a:extrusionClr>
              <a:contourClr>
                <a:srgbClr val="BC753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Rectangle 46"/>
            <p:cNvSpPr/>
            <p:nvPr/>
          </p:nvSpPr>
          <p:spPr>
            <a:xfrm>
              <a:off x="1964360" y="5507958"/>
              <a:ext cx="747320" cy="646331"/>
            </a:xfrm>
            <a:prstGeom prst="rect">
              <a:avLst/>
            </a:prstGeom>
          </p:spPr>
          <p:txBody>
            <a:bodyPr wrap="none">
              <a:spAutoFit/>
            </a:bodyPr>
            <a:lstStyle/>
            <a:p>
              <a:r>
                <a:rPr lang="en-US" sz="3600" b="1" dirty="0">
                  <a:solidFill>
                    <a:schemeClr val="bg2"/>
                  </a:solidFill>
                </a:rPr>
                <a:t>Ex:</a:t>
              </a:r>
              <a:endParaRPr lang="id-ID" sz="3600" b="1" dirty="0">
                <a:solidFill>
                  <a:schemeClr val="bg2"/>
                </a:solidFill>
              </a:endParaRPr>
            </a:p>
          </p:txBody>
        </p:sp>
        <p:cxnSp>
          <p:nvCxnSpPr>
            <p:cNvPr id="50" name="Straight Connector 49"/>
            <p:cNvCxnSpPr/>
            <p:nvPr/>
          </p:nvCxnSpPr>
          <p:spPr>
            <a:xfrm>
              <a:off x="1964360" y="6129686"/>
              <a:ext cx="937667" cy="0"/>
            </a:xfrm>
            <a:prstGeom prst="line">
              <a:avLst/>
            </a:prstGeom>
            <a:ln w="50800" cap="rnd">
              <a:solidFill>
                <a:schemeClr val="bg2"/>
              </a:solidFill>
              <a:round/>
            </a:ln>
          </p:spPr>
          <p:style>
            <a:lnRef idx="1">
              <a:schemeClr val="accent1"/>
            </a:lnRef>
            <a:fillRef idx="0">
              <a:schemeClr val="accent1"/>
            </a:fillRef>
            <a:effectRef idx="0">
              <a:schemeClr val="accent1"/>
            </a:effectRef>
            <a:fontRef idx="minor">
              <a:schemeClr val="tx1"/>
            </a:fontRef>
          </p:style>
        </p:cxnSp>
      </p:grpSp>
      <p:pic>
        <p:nvPicPr>
          <p:cNvPr id="57" name="Picture 56"/>
          <p:cNvPicPr>
            <a:picLocks noChangeAspect="1"/>
          </p:cNvPicPr>
          <p:nvPr/>
        </p:nvPicPr>
        <p:blipFill rotWithShape="1">
          <a:blip r:embed="rId4">
            <a:extLst>
              <a:ext uri="{28A0092B-C50C-407E-A947-70E740481C1C}">
                <a14:useLocalDpi xmlns:a14="http://schemas.microsoft.com/office/drawing/2010/main" val="0"/>
              </a:ext>
            </a:extLst>
          </a:blip>
          <a:srcRect l="41700" t="71765" r="34771" b="10588"/>
          <a:stretch/>
        </p:blipFill>
        <p:spPr>
          <a:xfrm rot="17948551">
            <a:off x="1225481" y="1337868"/>
            <a:ext cx="590041" cy="442531"/>
          </a:xfrm>
          <a:prstGeom prst="rect">
            <a:avLst/>
          </a:prstGeom>
        </p:spPr>
      </p:pic>
      <p:pic>
        <p:nvPicPr>
          <p:cNvPr id="58" name="Picture 57"/>
          <p:cNvPicPr>
            <a:picLocks noChangeAspect="1"/>
          </p:cNvPicPr>
          <p:nvPr/>
        </p:nvPicPr>
        <p:blipFill rotWithShape="1">
          <a:blip r:embed="rId5" cstate="print">
            <a:extLst>
              <a:ext uri="{28A0092B-C50C-407E-A947-70E740481C1C}">
                <a14:useLocalDpi xmlns:a14="http://schemas.microsoft.com/office/drawing/2010/main" val="0"/>
              </a:ext>
            </a:extLst>
          </a:blip>
          <a:srcRect l="7582" t="7059" r="56732" b="68627"/>
          <a:stretch/>
        </p:blipFill>
        <p:spPr>
          <a:xfrm>
            <a:off x="1639797" y="551334"/>
            <a:ext cx="793150" cy="540388"/>
          </a:xfrm>
          <a:prstGeom prst="rect">
            <a:avLst/>
          </a:prstGeom>
        </p:spPr>
      </p:pic>
      <p:pic>
        <p:nvPicPr>
          <p:cNvPr id="59" name="Picture 58"/>
          <p:cNvPicPr>
            <a:picLocks noChangeAspect="1"/>
          </p:cNvPicPr>
          <p:nvPr/>
        </p:nvPicPr>
        <p:blipFill rotWithShape="1">
          <a:blip r:embed="rId6" cstate="print">
            <a:extLst>
              <a:ext uri="{28A0092B-C50C-407E-A947-70E740481C1C}">
                <a14:useLocalDpi xmlns:a14="http://schemas.microsoft.com/office/drawing/2010/main" val="0"/>
              </a:ext>
            </a:extLst>
          </a:blip>
          <a:srcRect l="41700" t="71765" r="34771" b="10588"/>
          <a:stretch/>
        </p:blipFill>
        <p:spPr>
          <a:xfrm rot="17603512">
            <a:off x="123661" y="480190"/>
            <a:ext cx="463834" cy="347876"/>
          </a:xfrm>
          <a:prstGeom prst="rect">
            <a:avLst/>
          </a:prstGeom>
        </p:spPr>
      </p:pic>
      <p:pic>
        <p:nvPicPr>
          <p:cNvPr id="60" name="Picture 59"/>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rot="19400430">
            <a:off x="595770" y="1290897"/>
            <a:ext cx="498643" cy="339735"/>
          </a:xfrm>
          <a:prstGeom prst="rect">
            <a:avLst/>
          </a:prstGeom>
        </p:spPr>
      </p:pic>
      <p:pic>
        <p:nvPicPr>
          <p:cNvPr id="61" name="Picture 60"/>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20140976">
            <a:off x="1049757" y="361224"/>
            <a:ext cx="462978" cy="347234"/>
          </a:xfrm>
          <a:prstGeom prst="rect">
            <a:avLst/>
          </a:prstGeom>
        </p:spPr>
      </p:pic>
    </p:spTree>
    <p:extLst>
      <p:ext uri="{BB962C8B-B14F-4D97-AF65-F5344CB8AC3E}">
        <p14:creationId xmlns:p14="http://schemas.microsoft.com/office/powerpoint/2010/main" val="3649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00" fill="hold"/>
                                        <p:tgtEl>
                                          <p:spTgt spid="13"/>
                                        </p:tgtEl>
                                        <p:attrNameLst>
                                          <p:attrName>ppt_x</p:attrName>
                                        </p:attrNameLst>
                                      </p:cBhvr>
                                      <p:tavLst>
                                        <p:tav tm="0">
                                          <p:val>
                                            <p:strVal val="#ppt_x"/>
                                          </p:val>
                                        </p:tav>
                                        <p:tav tm="100000">
                                          <p:val>
                                            <p:strVal val="#ppt_x"/>
                                          </p:val>
                                        </p:tav>
                                      </p:tavLst>
                                    </p:anim>
                                    <p:anim calcmode="lin" valueType="num">
                                      <p:cBhvr additive="base">
                                        <p:cTn id="8" dur="7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30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900"/>
                                        <p:tgtEl>
                                          <p:spTgt spid="36"/>
                                        </p:tgtEl>
                                      </p:cBhvr>
                                    </p:animEffect>
                                  </p:childTnLst>
                                </p:cTn>
                              </p:par>
                              <p:par>
                                <p:cTn id="12" presetID="22" presetClass="entr" presetSubtype="2" fill="hold" nodeType="withEffect">
                                  <p:stCondLst>
                                    <p:cond delay="70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900"/>
                                        <p:tgtEl>
                                          <p:spTgt spid="19"/>
                                        </p:tgtEl>
                                      </p:cBhvr>
                                    </p:animEffect>
                                  </p:childTnLst>
                                </p:cTn>
                              </p:par>
                              <p:par>
                                <p:cTn id="15" presetID="53" presetClass="entr" presetSubtype="16" fill="hold" nodeType="withEffect">
                                  <p:stCondLst>
                                    <p:cond delay="15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15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150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nodeType="withEffect">
                                  <p:stCondLst>
                                    <p:cond delay="15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32" presetClass="emph" presetSubtype="0" repeatCount="indefinite" fill="hold" nodeType="withEffect">
                                  <p:stCondLst>
                                    <p:cond delay="1500"/>
                                  </p:stCondLst>
                                  <p:childTnLst>
                                    <p:animRot by="120000">
                                      <p:cBhvr>
                                        <p:cTn id="36" dur="90" fill="hold">
                                          <p:stCondLst>
                                            <p:cond delay="0"/>
                                          </p:stCondLst>
                                        </p:cTn>
                                        <p:tgtEl>
                                          <p:spTgt spid="32"/>
                                        </p:tgtEl>
                                        <p:attrNameLst>
                                          <p:attrName>r</p:attrName>
                                        </p:attrNameLst>
                                      </p:cBhvr>
                                    </p:animRot>
                                    <p:animRot by="-240000">
                                      <p:cBhvr>
                                        <p:cTn id="37" dur="180" fill="hold">
                                          <p:stCondLst>
                                            <p:cond delay="180"/>
                                          </p:stCondLst>
                                        </p:cTn>
                                        <p:tgtEl>
                                          <p:spTgt spid="32"/>
                                        </p:tgtEl>
                                        <p:attrNameLst>
                                          <p:attrName>r</p:attrName>
                                        </p:attrNameLst>
                                      </p:cBhvr>
                                    </p:animRot>
                                    <p:animRot by="240000">
                                      <p:cBhvr>
                                        <p:cTn id="38" dur="180" fill="hold">
                                          <p:stCondLst>
                                            <p:cond delay="360"/>
                                          </p:stCondLst>
                                        </p:cTn>
                                        <p:tgtEl>
                                          <p:spTgt spid="32"/>
                                        </p:tgtEl>
                                        <p:attrNameLst>
                                          <p:attrName>r</p:attrName>
                                        </p:attrNameLst>
                                      </p:cBhvr>
                                    </p:animRot>
                                    <p:animRot by="-240000">
                                      <p:cBhvr>
                                        <p:cTn id="39" dur="180" fill="hold">
                                          <p:stCondLst>
                                            <p:cond delay="540"/>
                                          </p:stCondLst>
                                        </p:cTn>
                                        <p:tgtEl>
                                          <p:spTgt spid="32"/>
                                        </p:tgtEl>
                                        <p:attrNameLst>
                                          <p:attrName>r</p:attrName>
                                        </p:attrNameLst>
                                      </p:cBhvr>
                                    </p:animRot>
                                    <p:animRot by="120000">
                                      <p:cBhvr>
                                        <p:cTn id="40" dur="180" fill="hold">
                                          <p:stCondLst>
                                            <p:cond delay="720"/>
                                          </p:stCondLst>
                                        </p:cTn>
                                        <p:tgtEl>
                                          <p:spTgt spid="32"/>
                                        </p:tgtEl>
                                        <p:attrNameLst>
                                          <p:attrName>r</p:attrName>
                                        </p:attrNameLst>
                                      </p:cBhvr>
                                    </p:animRot>
                                  </p:childTnLst>
                                </p:cTn>
                              </p:par>
                              <p:par>
                                <p:cTn id="41" presetID="32" presetClass="emph" presetSubtype="0" repeatCount="indefinite" fill="hold" nodeType="withEffect">
                                  <p:stCondLst>
                                    <p:cond delay="1500"/>
                                  </p:stCondLst>
                                  <p:childTnLst>
                                    <p:animRot by="120000">
                                      <p:cBhvr>
                                        <p:cTn id="42" dur="140" fill="hold">
                                          <p:stCondLst>
                                            <p:cond delay="0"/>
                                          </p:stCondLst>
                                        </p:cTn>
                                        <p:tgtEl>
                                          <p:spTgt spid="33"/>
                                        </p:tgtEl>
                                        <p:attrNameLst>
                                          <p:attrName>r</p:attrName>
                                        </p:attrNameLst>
                                      </p:cBhvr>
                                    </p:animRot>
                                    <p:animRot by="-240000">
                                      <p:cBhvr>
                                        <p:cTn id="43" dur="280" fill="hold">
                                          <p:stCondLst>
                                            <p:cond delay="280"/>
                                          </p:stCondLst>
                                        </p:cTn>
                                        <p:tgtEl>
                                          <p:spTgt spid="33"/>
                                        </p:tgtEl>
                                        <p:attrNameLst>
                                          <p:attrName>r</p:attrName>
                                        </p:attrNameLst>
                                      </p:cBhvr>
                                    </p:animRot>
                                    <p:animRot by="240000">
                                      <p:cBhvr>
                                        <p:cTn id="44" dur="280" fill="hold">
                                          <p:stCondLst>
                                            <p:cond delay="560"/>
                                          </p:stCondLst>
                                        </p:cTn>
                                        <p:tgtEl>
                                          <p:spTgt spid="33"/>
                                        </p:tgtEl>
                                        <p:attrNameLst>
                                          <p:attrName>r</p:attrName>
                                        </p:attrNameLst>
                                      </p:cBhvr>
                                    </p:animRot>
                                    <p:animRot by="-240000">
                                      <p:cBhvr>
                                        <p:cTn id="45" dur="280" fill="hold">
                                          <p:stCondLst>
                                            <p:cond delay="840"/>
                                          </p:stCondLst>
                                        </p:cTn>
                                        <p:tgtEl>
                                          <p:spTgt spid="33"/>
                                        </p:tgtEl>
                                        <p:attrNameLst>
                                          <p:attrName>r</p:attrName>
                                        </p:attrNameLst>
                                      </p:cBhvr>
                                    </p:animRot>
                                    <p:animRot by="120000">
                                      <p:cBhvr>
                                        <p:cTn id="46" dur="280" fill="hold">
                                          <p:stCondLst>
                                            <p:cond delay="1120"/>
                                          </p:stCondLst>
                                        </p:cTn>
                                        <p:tgtEl>
                                          <p:spTgt spid="33"/>
                                        </p:tgtEl>
                                        <p:attrNameLst>
                                          <p:attrName>r</p:attrName>
                                        </p:attrNameLst>
                                      </p:cBhvr>
                                    </p:animRot>
                                  </p:childTnLst>
                                </p:cTn>
                              </p:par>
                              <p:par>
                                <p:cTn id="47" presetID="32" presetClass="emph" presetSubtype="0" repeatCount="indefinite" fill="hold" nodeType="withEffect">
                                  <p:stCondLst>
                                    <p:cond delay="1500"/>
                                  </p:stCondLst>
                                  <p:childTnLst>
                                    <p:animRot by="120000">
                                      <p:cBhvr>
                                        <p:cTn id="48" dur="110" fill="hold">
                                          <p:stCondLst>
                                            <p:cond delay="0"/>
                                          </p:stCondLst>
                                        </p:cTn>
                                        <p:tgtEl>
                                          <p:spTgt spid="22"/>
                                        </p:tgtEl>
                                        <p:attrNameLst>
                                          <p:attrName>r</p:attrName>
                                        </p:attrNameLst>
                                      </p:cBhvr>
                                    </p:animRot>
                                    <p:animRot by="-240000">
                                      <p:cBhvr>
                                        <p:cTn id="49" dur="220" fill="hold">
                                          <p:stCondLst>
                                            <p:cond delay="220"/>
                                          </p:stCondLst>
                                        </p:cTn>
                                        <p:tgtEl>
                                          <p:spTgt spid="22"/>
                                        </p:tgtEl>
                                        <p:attrNameLst>
                                          <p:attrName>r</p:attrName>
                                        </p:attrNameLst>
                                      </p:cBhvr>
                                    </p:animRot>
                                    <p:animRot by="240000">
                                      <p:cBhvr>
                                        <p:cTn id="50" dur="220" fill="hold">
                                          <p:stCondLst>
                                            <p:cond delay="440"/>
                                          </p:stCondLst>
                                        </p:cTn>
                                        <p:tgtEl>
                                          <p:spTgt spid="22"/>
                                        </p:tgtEl>
                                        <p:attrNameLst>
                                          <p:attrName>r</p:attrName>
                                        </p:attrNameLst>
                                      </p:cBhvr>
                                    </p:animRot>
                                    <p:animRot by="-240000">
                                      <p:cBhvr>
                                        <p:cTn id="51" dur="220" fill="hold">
                                          <p:stCondLst>
                                            <p:cond delay="660"/>
                                          </p:stCondLst>
                                        </p:cTn>
                                        <p:tgtEl>
                                          <p:spTgt spid="22"/>
                                        </p:tgtEl>
                                        <p:attrNameLst>
                                          <p:attrName>r</p:attrName>
                                        </p:attrNameLst>
                                      </p:cBhvr>
                                    </p:animRot>
                                    <p:animRot by="120000">
                                      <p:cBhvr>
                                        <p:cTn id="52" dur="220" fill="hold">
                                          <p:stCondLst>
                                            <p:cond delay="880"/>
                                          </p:stCondLst>
                                        </p:cTn>
                                        <p:tgtEl>
                                          <p:spTgt spid="22"/>
                                        </p:tgtEl>
                                        <p:attrNameLst>
                                          <p:attrName>r</p:attrName>
                                        </p:attrNameLst>
                                      </p:cBhvr>
                                    </p:animRot>
                                  </p:childTnLst>
                                </p:cTn>
                              </p:par>
                              <p:par>
                                <p:cTn id="53" presetID="32" presetClass="emph" presetSubtype="0" repeatCount="indefinite" fill="hold" nodeType="withEffect">
                                  <p:stCondLst>
                                    <p:cond delay="1500"/>
                                  </p:stCondLst>
                                  <p:childTnLst>
                                    <p:animRot by="120000">
                                      <p:cBhvr>
                                        <p:cTn id="54" dur="160" fill="hold">
                                          <p:stCondLst>
                                            <p:cond delay="0"/>
                                          </p:stCondLst>
                                        </p:cTn>
                                        <p:tgtEl>
                                          <p:spTgt spid="31"/>
                                        </p:tgtEl>
                                        <p:attrNameLst>
                                          <p:attrName>r</p:attrName>
                                        </p:attrNameLst>
                                      </p:cBhvr>
                                    </p:animRot>
                                    <p:animRot by="-240000">
                                      <p:cBhvr>
                                        <p:cTn id="55" dur="320" fill="hold">
                                          <p:stCondLst>
                                            <p:cond delay="320"/>
                                          </p:stCondLst>
                                        </p:cTn>
                                        <p:tgtEl>
                                          <p:spTgt spid="31"/>
                                        </p:tgtEl>
                                        <p:attrNameLst>
                                          <p:attrName>r</p:attrName>
                                        </p:attrNameLst>
                                      </p:cBhvr>
                                    </p:animRot>
                                    <p:animRot by="240000">
                                      <p:cBhvr>
                                        <p:cTn id="56" dur="320" fill="hold">
                                          <p:stCondLst>
                                            <p:cond delay="640"/>
                                          </p:stCondLst>
                                        </p:cTn>
                                        <p:tgtEl>
                                          <p:spTgt spid="31"/>
                                        </p:tgtEl>
                                        <p:attrNameLst>
                                          <p:attrName>r</p:attrName>
                                        </p:attrNameLst>
                                      </p:cBhvr>
                                    </p:animRot>
                                    <p:animRot by="-240000">
                                      <p:cBhvr>
                                        <p:cTn id="57" dur="320" fill="hold">
                                          <p:stCondLst>
                                            <p:cond delay="960"/>
                                          </p:stCondLst>
                                        </p:cTn>
                                        <p:tgtEl>
                                          <p:spTgt spid="31"/>
                                        </p:tgtEl>
                                        <p:attrNameLst>
                                          <p:attrName>r</p:attrName>
                                        </p:attrNameLst>
                                      </p:cBhvr>
                                    </p:animRot>
                                    <p:animRot by="120000">
                                      <p:cBhvr>
                                        <p:cTn id="58" dur="320" fill="hold">
                                          <p:stCondLst>
                                            <p:cond delay="1280"/>
                                          </p:stCondLst>
                                        </p:cTn>
                                        <p:tgtEl>
                                          <p:spTgt spid="31"/>
                                        </p:tgtEl>
                                        <p:attrNameLst>
                                          <p:attrName>r</p:attrName>
                                        </p:attrNameLst>
                                      </p:cBhvr>
                                    </p:animRot>
                                  </p:childTnLst>
                                </p:cTn>
                              </p:par>
                              <p:par>
                                <p:cTn id="59" presetID="56" presetClass="entr" presetSubtype="0" fill="hold" grpId="0" nodeType="withEffect">
                                  <p:stCondLst>
                                    <p:cond delay="2000"/>
                                  </p:stCondLst>
                                  <p:iterate type="wd">
                                    <p:tmPct val="34000"/>
                                  </p:iterate>
                                  <p:childTnLst>
                                    <p:set>
                                      <p:cBhvr>
                                        <p:cTn id="60" dur="1" fill="hold">
                                          <p:stCondLst>
                                            <p:cond delay="0"/>
                                          </p:stCondLst>
                                        </p:cTn>
                                        <p:tgtEl>
                                          <p:spTgt spid="35"/>
                                        </p:tgtEl>
                                        <p:attrNameLst>
                                          <p:attrName>style.visibility</p:attrName>
                                        </p:attrNameLst>
                                      </p:cBhvr>
                                      <p:to>
                                        <p:strVal val="visible"/>
                                      </p:to>
                                    </p:set>
                                    <p:anim by="(-#ppt_w*2)" calcmode="lin" valueType="num">
                                      <p:cBhvr rctx="PPT">
                                        <p:cTn id="61" dur="500" autoRev="1" fill="hold">
                                          <p:stCondLst>
                                            <p:cond delay="0"/>
                                          </p:stCondLst>
                                        </p:cTn>
                                        <p:tgtEl>
                                          <p:spTgt spid="35"/>
                                        </p:tgtEl>
                                        <p:attrNameLst>
                                          <p:attrName>ppt_w</p:attrName>
                                        </p:attrNameLst>
                                      </p:cBhvr>
                                    </p:anim>
                                    <p:anim by="(#ppt_w*0.50)" calcmode="lin" valueType="num">
                                      <p:cBhvr>
                                        <p:cTn id="62" dur="500" decel="50000" autoRev="1" fill="hold">
                                          <p:stCondLst>
                                            <p:cond delay="0"/>
                                          </p:stCondLst>
                                        </p:cTn>
                                        <p:tgtEl>
                                          <p:spTgt spid="35"/>
                                        </p:tgtEl>
                                        <p:attrNameLst>
                                          <p:attrName>ppt_x</p:attrName>
                                        </p:attrNameLst>
                                      </p:cBhvr>
                                    </p:anim>
                                    <p:anim from="(-#ppt_h/2)" to="(#ppt_y)" calcmode="lin" valueType="num">
                                      <p:cBhvr>
                                        <p:cTn id="63" dur="1000" fill="hold">
                                          <p:stCondLst>
                                            <p:cond delay="0"/>
                                          </p:stCondLst>
                                        </p:cTn>
                                        <p:tgtEl>
                                          <p:spTgt spid="35"/>
                                        </p:tgtEl>
                                        <p:attrNameLst>
                                          <p:attrName>ppt_y</p:attrName>
                                        </p:attrNameLst>
                                      </p:cBhvr>
                                    </p:anim>
                                    <p:animRot by="21600000">
                                      <p:cBhvr>
                                        <p:cTn id="64" dur="1000" fill="hold">
                                          <p:stCondLst>
                                            <p:cond delay="0"/>
                                          </p:stCondLst>
                                        </p:cTn>
                                        <p:tgtEl>
                                          <p:spTgt spid="3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21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21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ppt_w</p:attrName>
                                        </p:attrNameLst>
                                      </p:cBhvr>
                                      <p:tavLst>
                                        <p:tav tm="0">
                                          <p:val>
                                            <p:fltVal val="0"/>
                                          </p:val>
                                        </p:tav>
                                        <p:tav tm="100000">
                                          <p:val>
                                            <p:strVal val="#ppt_w"/>
                                          </p:val>
                                        </p:tav>
                                      </p:tavLst>
                                    </p:anim>
                                    <p:anim calcmode="lin" valueType="num">
                                      <p:cBhvr>
                                        <p:cTn id="94" dur="500" fill="hold"/>
                                        <p:tgtEl>
                                          <p:spTgt spid="11"/>
                                        </p:tgtEl>
                                        <p:attrNameLst>
                                          <p:attrName>ppt_h</p:attrName>
                                        </p:attrNameLst>
                                      </p:cBhvr>
                                      <p:tavLst>
                                        <p:tav tm="0">
                                          <p:val>
                                            <p:fltVal val="0"/>
                                          </p:val>
                                        </p:tav>
                                        <p:tav tm="100000">
                                          <p:val>
                                            <p:strVal val="#ppt_h"/>
                                          </p:val>
                                        </p:tav>
                                      </p:tavLst>
                                    </p:anim>
                                    <p:animEffect transition="in" filter="fade">
                                      <p:cBhvr>
                                        <p:cTn id="95" dur="500"/>
                                        <p:tgtEl>
                                          <p:spTgt spid="1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wipe(left)">
                                      <p:cBhvr>
                                        <p:cTn id="100" dur="23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250" fill="hold"/>
                                        <p:tgtEl>
                                          <p:spTgt spid="10"/>
                                        </p:tgtEl>
                                        <p:attrNameLst>
                                          <p:attrName>ppt_w</p:attrName>
                                        </p:attrNameLst>
                                      </p:cBhvr>
                                      <p:tavLst>
                                        <p:tav tm="0">
                                          <p:val>
                                            <p:fltVal val="0"/>
                                          </p:val>
                                        </p:tav>
                                        <p:tav tm="100000">
                                          <p:val>
                                            <p:strVal val="#ppt_w"/>
                                          </p:val>
                                        </p:tav>
                                      </p:tavLst>
                                    </p:anim>
                                    <p:anim calcmode="lin" valueType="num">
                                      <p:cBhvr>
                                        <p:cTn id="106" dur="250" fill="hold"/>
                                        <p:tgtEl>
                                          <p:spTgt spid="10"/>
                                        </p:tgtEl>
                                        <p:attrNameLst>
                                          <p:attrName>ppt_h</p:attrName>
                                        </p:attrNameLst>
                                      </p:cBhvr>
                                      <p:tavLst>
                                        <p:tav tm="0">
                                          <p:val>
                                            <p:fltVal val="0"/>
                                          </p:val>
                                        </p:tav>
                                        <p:tav tm="100000">
                                          <p:val>
                                            <p:strVal val="#ppt_h"/>
                                          </p:val>
                                        </p:tav>
                                      </p:tavLst>
                                    </p:anim>
                                    <p:animEffect transition="in" filter="fade">
                                      <p:cBhvr>
                                        <p:cTn id="107" dur="25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2100"/>
                                        <p:tgtEl>
                                          <p:spTgt spid="42"/>
                                        </p:tgtEl>
                                      </p:cBhvr>
                                    </p:animEffect>
                                  </p:childTnLst>
                                </p:cTn>
                              </p:par>
                              <p:par>
                                <p:cTn id="113" presetID="1" presetClass="entr" presetSubtype="0" fill="hold" nodeType="withEffect">
                                  <p:stCondLst>
                                    <p:cond delay="2000"/>
                                  </p:stCondLst>
                                  <p:childTnLst>
                                    <p:set>
                                      <p:cBhvr>
                                        <p:cTn id="114" dur="1" fill="hold">
                                          <p:stCondLst>
                                            <p:cond delay="0"/>
                                          </p:stCondLst>
                                        </p:cTn>
                                        <p:tgtEl>
                                          <p:spTgt spid="2"/>
                                        </p:tgtEl>
                                        <p:attrNameLst>
                                          <p:attrName>style.visibility</p:attrName>
                                        </p:attrNameLst>
                                      </p:cBhvr>
                                      <p:to>
                                        <p:strVal val="visible"/>
                                      </p:to>
                                    </p:set>
                                  </p:childTnLst>
                                </p:cTn>
                              </p:par>
                              <p:par>
                                <p:cTn id="115" presetID="1" presetClass="entr" presetSubtype="0" fill="hold" nodeType="withEffect">
                                  <p:stCondLst>
                                    <p:cond delay="2000"/>
                                  </p:stCondLst>
                                  <p:childTnLst>
                                    <p:set>
                                      <p:cBhvr>
                                        <p:cTn id="116" dur="1" fill="hold">
                                          <p:stCondLst>
                                            <p:cond delay="0"/>
                                          </p:stCondLst>
                                        </p:cTn>
                                        <p:tgtEl>
                                          <p:spTgt spid="38"/>
                                        </p:tgtEl>
                                        <p:attrNameLst>
                                          <p:attrName>style.visibility</p:attrName>
                                        </p:attrNameLst>
                                      </p:cBhvr>
                                      <p:to>
                                        <p:strVal val="visible"/>
                                      </p:to>
                                    </p:set>
                                  </p:childTnLst>
                                </p:cTn>
                              </p:par>
                              <p:par>
                                <p:cTn id="117" presetID="1" presetClass="entr" presetSubtype="0" fill="hold" nodeType="withEffect">
                                  <p:stCondLst>
                                    <p:cond delay="2000"/>
                                  </p:stCondLst>
                                  <p:childTnLst>
                                    <p:set>
                                      <p:cBhvr>
                                        <p:cTn id="118" dur="1" fill="hold">
                                          <p:stCondLst>
                                            <p:cond delay="0"/>
                                          </p:stCondLst>
                                        </p:cTn>
                                        <p:tgtEl>
                                          <p:spTgt spid="37"/>
                                        </p:tgtEl>
                                        <p:attrNameLst>
                                          <p:attrName>style.visibility</p:attrName>
                                        </p:attrNameLst>
                                      </p:cBhvr>
                                      <p:to>
                                        <p:strVal val="visible"/>
                                      </p:to>
                                    </p:set>
                                  </p:childTnLst>
                                </p:cTn>
                              </p:par>
                              <p:par>
                                <p:cTn id="119" presetID="1" presetClass="entr" presetSubtype="0" fill="hold" nodeType="withEffect">
                                  <p:stCondLst>
                                    <p:cond delay="2000"/>
                                  </p:stCondLst>
                                  <p:childTnLst>
                                    <p:set>
                                      <p:cBhvr>
                                        <p:cTn id="120" dur="1" fill="hold">
                                          <p:stCondLst>
                                            <p:cond delay="0"/>
                                          </p:stCondLst>
                                        </p:cTn>
                                        <p:tgtEl>
                                          <p:spTgt spid="3"/>
                                        </p:tgtEl>
                                        <p:attrNameLst>
                                          <p:attrName>style.visibility</p:attrName>
                                        </p:attrNameLst>
                                      </p:cBhvr>
                                      <p:to>
                                        <p:strVal val="visible"/>
                                      </p:to>
                                    </p:set>
                                  </p:childTnLst>
                                </p:cTn>
                              </p:par>
                              <p:par>
                                <p:cTn id="121" presetID="1" presetClass="entr" presetSubtype="0" fill="hold" nodeType="withEffect">
                                  <p:stCondLst>
                                    <p:cond delay="2000"/>
                                  </p:stCondLst>
                                  <p:childTnLst>
                                    <p:set>
                                      <p:cBhvr>
                                        <p:cTn id="122" dur="1" fill="hold">
                                          <p:stCondLst>
                                            <p:cond delay="0"/>
                                          </p:stCondLst>
                                        </p:cTn>
                                        <p:tgtEl>
                                          <p:spTgt spid="51"/>
                                        </p:tgtEl>
                                        <p:attrNameLst>
                                          <p:attrName>style.visibility</p:attrName>
                                        </p:attrNameLst>
                                      </p:cBhvr>
                                      <p:to>
                                        <p:strVal val="visible"/>
                                      </p:to>
                                    </p:set>
                                  </p:childTnLst>
                                </p:cTn>
                              </p:par>
                              <p:par>
                                <p:cTn id="123" presetID="0" presetClass="path" presetSubtype="0" repeatCount="indefinite" accel="50000" decel="50000" fill="hold" nodeType="withEffect">
                                  <p:stCondLst>
                                    <p:cond delay="2250"/>
                                  </p:stCondLst>
                                  <p:childTnLst>
                                    <p:animMotion origin="layout" path="M -8.33333E-7 3.7037E-6 L -8.33333E-7 3.7037E-6 C -0.00234 0.00671 -0.00494 0.01296 -0.0069 0.02014 C -0.00794 0.02384 -0.0082 0.02824 -0.00911 0.03218 C -0.00976 0.03495 -0.01067 0.0375 -0.01145 0.04028 C -0.01328 0.04745 -0.01354 0.04977 -0.01484 0.05648 C -0.01888 0.10625 -0.01666 0.07431 -0.01484 0.18171 C -0.01471 0.18843 -0.01445 0.19537 -0.01367 0.20185 C -0.01341 0.20486 -0.01197 0.20718 -0.01145 0.20995 C -0.01002 0.21782 -0.00976 0.22639 -0.00794 0.23426 C -0.00729 0.2375 -0.00677 0.2412 -0.00572 0.24421 C -0.00312 0.25255 -0.00221 0.25093 -8.33333E-7 0.25857 C 0.00053 0.26042 0.00079 0.2625 0.00118 0.26458 C 0.00079 0.32523 0.00105 0.38565 -8.33333E-7 0.4463 C -0.00013 0.45116 -0.00286 0.46412 -0.00338 0.4706 C -0.00468 0.4831 -0.00494 0.48519 -0.00572 0.49884 C -0.00612 0.50625 -0.00625 0.51366 -0.0069 0.52107 C -0.00703 0.52315 -0.00768 0.525 -0.00794 0.52708 C -0.00846 0.52986 -0.00859 0.53264 -0.00911 0.53519 C -0.01757 0.57523 -0.0069 0.51921 -0.01263 0.54931 C -0.01289 0.55463 -0.01315 0.56019 -0.01367 0.56551 C -0.01393 0.56759 -0.01458 0.56944 -0.01484 0.57153 C -0.01536 0.57755 -0.01549 0.5838 -0.01601 0.58982 C -0.01627 0.59444 -0.01679 0.59907 -0.01705 0.60394 C -0.01679 0.62755 -0.01705 0.65116 -0.01601 0.67454 C -0.01588 0.67708 -0.01419 0.67847 -0.01367 0.68056 C -0.01315 0.6831 -0.01289 0.68611 -0.01263 0.68866 C -0.01158 0.69607 -0.01145 0.69977 -0.01028 0.70694 C -0.00963 0.71088 -0.00794 0.71482 -0.00794 0.71898 L -0.00794 0.76157 L -0.00794 0.76157 L -0.00794 0.76157 " pathEditMode="relative" ptsTypes="AAAAAAAAAAAAAAAAAAAAAAAAAAAAAAAA">
                                      <p:cBhvr>
                                        <p:cTn id="124" dur="4700" fill="hold"/>
                                        <p:tgtEl>
                                          <p:spTgt spid="2"/>
                                        </p:tgtEl>
                                        <p:attrNameLst>
                                          <p:attrName>ppt_x</p:attrName>
                                          <p:attrName>ppt_y</p:attrName>
                                        </p:attrNameLst>
                                      </p:cBhvr>
                                    </p:animMotion>
                                  </p:childTnLst>
                                </p:cTn>
                              </p:par>
                              <p:par>
                                <p:cTn id="125" presetID="0" presetClass="path" presetSubtype="0" repeatCount="indefinite" accel="50000" decel="50000" fill="hold" nodeType="withEffect">
                                  <p:stCondLst>
                                    <p:cond delay="2250"/>
                                  </p:stCondLst>
                                  <p:childTnLst>
                                    <p:animMotion origin="layout" path="M -1.25E-6 1.85185E-6 L -1.25E-6 1.85185E-6 C 0.00299 0.00255 0.00599 0.00556 0.00898 0.00787 C 0.01015 0.0088 0.01145 0.0088 0.01237 0.00996 C 0.0151 0.0132 0.0164 0.01759 0.0181 0.02199 C 0.01849 0.02408 0.01875 0.02616 0.01927 0.02824 C 0.02018 0.03171 0.022 0.03565 0.02382 0.0382 C 0.02487 0.03982 0.02617 0.04074 0.02721 0.04236 C 0.02968 0.04607 0.03359 0.0544 0.03515 0.05857 C 0.03606 0.06088 0.03672 0.06389 0.03737 0.06644 C 0.04075 0.08982 0.03606 0.06111 0.04088 0.08079 C 0.0414 0.08334 0.04153 0.08611 0.04192 0.08866 C 0.04231 0.09074 0.0427 0.09283 0.0431 0.09491 C 0.04231 0.11435 0.04218 0.13403 0.04088 0.15347 C 0.04062 0.15741 0.03802 0.16597 0.03632 0.16968 C 0.0345 0.17315 0.03229 0.17593 0.0306 0.17963 C 0.02955 0.18195 0.02916 0.18519 0.02838 0.18773 C 0.0276 0.18982 0.02669 0.19167 0.02604 0.19375 C 0.02487 0.19769 0.02369 0.20185 0.02265 0.20602 C 0.02213 0.20787 0.022 0.21019 0.02148 0.21204 C 0.01627 0.23056 0.02265 0.19977 0.01588 0.23009 C 0.0151 0.23334 0.01393 0.24584 0.01354 0.24838 C 0.01328 0.25116 0.01289 0.25371 0.01237 0.25648 C 0.01172 0.26042 0.01067 0.26435 0.01015 0.26852 L 0.00898 0.27871 C 0.00937 0.30232 0.0095 0.32593 0.01015 0.34931 C 0.01028 0.35347 0.01067 0.35764 0.01132 0.36158 C 0.01185 0.36505 0.01276 0.36829 0.01354 0.37153 C 0.01484 0.37662 0.01692 0.38403 0.01927 0.38773 C 0.02135 0.39097 0.02409 0.39236 0.02604 0.39584 C 0.02981 0.40255 0.02708 0.39699 0.0306 0.40602 C 0.03177 0.40857 0.03307 0.41111 0.03398 0.41412 C 0.03489 0.41667 0.03567 0.41921 0.03632 0.42199 C 0.03685 0.42477 0.03672 0.42778 0.03737 0.43009 C 0.03828 0.43264 0.03958 0.43449 0.04088 0.43634 C 0.0457 0.44352 0.04257 0.43773 0.04765 0.44236 C 0.04935 0.44375 0.05221 0.44746 0.05338 0.45046 C 0.05807 0.46227 0.05586 0.4588 0.05898 0.47269 C 0.06054 0.4794 0.06172 0.48634 0.06354 0.49283 C 0.06432 0.4956 0.06523 0.49815 0.06588 0.50093 C 0.07148 0.52593 0.0651 0.50209 0.07044 0.52107 C 0.07005 0.53264 0.06979 0.54398 0.06927 0.55533 C 0.06888 0.56343 0.0677 0.56597 0.06692 0.57361 C 0.06653 0.57755 0.06562 0.59283 0.06471 0.59792 C 0.06419 0.6007 0.06315 0.60324 0.06237 0.60602 C 0.06198 0.60787 0.06185 0.61019 0.06132 0.61204 C 0.06067 0.61366 0.05963 0.61459 0.05898 0.61597 C 0.05742 0.61991 0.05573 0.62384 0.05442 0.62824 C 0.05377 0.63079 0.05286 0.63357 0.05221 0.63634 C 0.05143 0.63959 0.05078 0.64306 0.04987 0.6463 C 0.04935 0.64861 0.0483 0.65023 0.04765 0.65232 C 0.04687 0.65509 0.04635 0.6581 0.04544 0.66042 C 0.0444 0.66273 0.0431 0.66459 0.04192 0.66644 C 0.03932 0.68056 0.0414 0.6757 0.03737 0.68264 C 0.03711 0.68472 0.03685 0.68681 0.03632 0.68866 C 0.03476 0.69445 0.03307 0.6963 0.0306 0.70093 C 0.0302 0.70301 0.02981 0.70486 0.02942 0.70695 C 0.02838 0.71366 0.02851 0.71505 0.02721 0.72107 C 0.02695 0.72246 0.02643 0.72384 0.02604 0.72523 L 0.02604 0.72523 " pathEditMode="relative" ptsTypes="AAAAAAAAAAAAAAAAAAAAAAAAAAAAAAAAAAAAAAAAAAAAAAAAAAAAAAAAAAAA">
                                      <p:cBhvr>
                                        <p:cTn id="126" dur="4000" fill="hold"/>
                                        <p:tgtEl>
                                          <p:spTgt spid="38"/>
                                        </p:tgtEl>
                                        <p:attrNameLst>
                                          <p:attrName>ppt_x</p:attrName>
                                          <p:attrName>ppt_y</p:attrName>
                                        </p:attrNameLst>
                                      </p:cBhvr>
                                    </p:animMotion>
                                  </p:childTnLst>
                                </p:cTn>
                              </p:par>
                              <p:par>
                                <p:cTn id="127" presetID="0" presetClass="path" presetSubtype="0" repeatCount="indefinite" accel="50000" decel="50000" fill="hold" nodeType="withEffect">
                                  <p:stCondLst>
                                    <p:cond delay="2250"/>
                                  </p:stCondLst>
                                  <p:childTnLst>
                                    <p:animMotion origin="layout" path="M -3.54167E-6 -4.44444E-6 L -3.54167E-6 -4.44444E-6 C -0.00156 0.00672 -0.00312 0.01343 -0.00455 0.02014 C -0.00494 0.02199 -0.0052 0.02431 -0.00559 0.02616 C -0.0125 0.05348 -0.00572 0.02223 -0.0125 0.05232 C -0.01367 0.05787 -0.01432 0.06343 -0.01588 0.06852 C -0.01601 0.06922 -0.0263 0.09537 -0.02838 0.10301 C -0.02929 0.10625 -0.02994 0.10973 -0.03059 0.11297 C -0.03099 0.11875 -0.03229 0.13727 -0.03294 0.14329 C -0.0332 0.14607 -0.03372 0.14862 -0.03398 0.15139 C -0.03333 0.17639 -0.03372 0.20139 -0.03177 0.22616 C -0.03151 0.23033 -0.02408 0.24121 -0.02265 0.24445 C -0.02161 0.24676 -0.02135 0.25 -0.02044 0.25255 C -0.01067 0.2801 -0.02291 0.24352 -0.01367 0.26667 C -0.01263 0.26899 -0.01224 0.27199 -0.01132 0.27477 C -0.01067 0.27686 -0.00963 0.27848 -0.00911 0.28079 C -0.00807 0.28473 -0.00755 0.28889 -0.00677 0.29283 C -0.00638 0.29491 -0.00625 0.29699 -0.00559 0.29885 C -0.00455 0.30232 -0.00364 0.30602 -0.00221 0.30903 C -0.00052 0.31274 0.00131 0.31621 0.00339 0.31922 C 0.00521 0.32153 0.00717 0.32315 0.00912 0.32524 C 0.0099 0.32709 0.01068 0.32917 0.01133 0.33125 C 0.0125 0.33449 0.01355 0.3382 0.01472 0.34144 C 0.01537 0.34283 0.01628 0.34399 0.01706 0.34537 C 0.01784 0.34815 0.01862 0.3507 0.01928 0.35348 C 0.0198 0.35533 0.01967 0.35787 0.02045 0.35949 C 0.02553 0.37084 0.0267 0.37153 0.03178 0.37778 C 0.03347 0.38218 0.03542 0.38681 0.03633 0.3919 C 0.03698 0.39514 0.03698 0.39862 0.0375 0.40186 C 0.03776 0.40394 0.03829 0.40602 0.03868 0.40811 C 0.03907 0.41065 0.03933 0.41343 0.03972 0.41621 C 0.04011 0.42223 0.04037 0.42824 0.04089 0.43426 C 0.04115 0.43635 0.0418 0.4382 0.04206 0.44028 C 0.04258 0.44445 0.04284 0.44838 0.04323 0.45255 C 0.04141 0.48912 0.04284 0.49445 0.0375 0.52315 C 0.03698 0.52593 0.03594 0.52848 0.03516 0.53125 C 0.02657 0.56737 0.03503 0.54121 0.02722 0.55764 C 0.02448 0.56343 0.01928 0.5757 0.01928 0.5757 C 0.01641 0.59098 0.02032 0.57223 0.01589 0.58774 C 0.01537 0.58982 0.01537 0.5919 0.01472 0.59399 C 0.0142 0.59607 0.01316 0.59792 0.0125 0.6 C 0.01172 0.60255 0.01107 0.60533 0.01029 0.60811 C 0.00951 0.61019 0.0086 0.61204 0.00795 0.61412 C 0.00573 0.62107 0.00586 0.62153 0.00456 0.62824 C 0.003 0.65787 0.00235 0.65973 0.00456 0.69699 C 0.00495 0.70324 0.00795 0.71436 0.01029 0.71922 C 0.01224 0.72362 0.01706 0.73125 0.01706 0.73125 C 0.01745 0.73334 0.01797 0.73519 0.01823 0.73727 C 0.01862 0.74144 0.01888 0.74537 0.01928 0.74954 C 0.01967 0.75209 0.02006 0.75487 0.02045 0.75764 C 0.02084 0.76436 0.02097 0.77107 0.02162 0.77778 C 0.02175 0.77987 0.02201 0.78195 0.02279 0.7838 C 0.02357 0.78612 0.025 0.78774 0.02618 0.78982 C 0.0306 0.79862 0.03165 0.80162 0.03516 0.81019 C 0.0418 0.84537 0.03347 0.80139 0.03972 0.83241 C 0.04063 0.83635 0.04206 0.84028 0.04206 0.84445 L 0.04206 0.86274 L 0.04206 0.86274 " pathEditMode="relative" ptsTypes="AAAAAAAAAAAAAAAAAAAAAAAAAAAAAAAAAAAAAAAAAAAAAAAAAAAAAAAAAA">
                                      <p:cBhvr>
                                        <p:cTn id="128" dur="3000" fill="hold"/>
                                        <p:tgtEl>
                                          <p:spTgt spid="37"/>
                                        </p:tgtEl>
                                        <p:attrNameLst>
                                          <p:attrName>ppt_x</p:attrName>
                                          <p:attrName>ppt_y</p:attrName>
                                        </p:attrNameLst>
                                      </p:cBhvr>
                                    </p:animMotion>
                                  </p:childTnLst>
                                </p:cTn>
                              </p:par>
                              <p:par>
                                <p:cTn id="129" presetID="0" presetClass="path" presetSubtype="0" repeatCount="indefinite" accel="50000" decel="50000" fill="hold" nodeType="withEffect">
                                  <p:stCondLst>
                                    <p:cond delay="2250"/>
                                  </p:stCondLst>
                                  <p:childTnLst>
                                    <p:animMotion origin="layout" path="M -8.33333E-7 3.7037E-6 L -8.33333E-7 3.7037E-6 C -0.00234 0.00671 -0.00494 0.01296 -0.0069 0.02014 C -0.00794 0.02384 -0.0082 0.02824 -0.00911 0.03218 C -0.00976 0.03495 -0.01067 0.0375 -0.01145 0.04028 C -0.01328 0.04745 -0.01354 0.04977 -0.01484 0.05648 C -0.01888 0.10625 -0.01666 0.07431 -0.01484 0.18171 C -0.01471 0.18843 -0.01445 0.19537 -0.01367 0.20185 C -0.01341 0.20486 -0.01197 0.20718 -0.01145 0.20995 C -0.01002 0.21782 -0.00976 0.22639 -0.00794 0.23426 C -0.00729 0.2375 -0.00677 0.2412 -0.00572 0.24421 C -0.00312 0.25255 -0.00221 0.25093 -8.33333E-7 0.25857 C 0.00053 0.26042 0.00079 0.2625 0.00118 0.26458 C 0.00079 0.32523 0.00105 0.38565 -8.33333E-7 0.4463 C -0.00013 0.45116 -0.00286 0.46412 -0.00338 0.4706 C -0.00468 0.4831 -0.00494 0.48519 -0.00572 0.49884 C -0.00612 0.50625 -0.00625 0.51366 -0.0069 0.52107 C -0.00703 0.52315 -0.00768 0.525 -0.00794 0.52708 C -0.00846 0.52986 -0.00859 0.53264 -0.00911 0.53519 C -0.01757 0.57523 -0.0069 0.51921 -0.01263 0.54931 C -0.01289 0.55463 -0.01315 0.56019 -0.01367 0.56551 C -0.01393 0.56759 -0.01458 0.56944 -0.01484 0.57153 C -0.01536 0.57755 -0.01549 0.5838 -0.01601 0.58982 C -0.01627 0.59444 -0.01679 0.59907 -0.01705 0.60394 C -0.01679 0.62755 -0.01705 0.65116 -0.01601 0.67454 C -0.01588 0.67708 -0.01419 0.67847 -0.01367 0.68056 C -0.01315 0.6831 -0.01289 0.68611 -0.01263 0.68866 C -0.01158 0.69607 -0.01145 0.69977 -0.01028 0.70694 C -0.00963 0.71088 -0.00794 0.71482 -0.00794 0.71898 L -0.00794 0.76157 L -0.00794 0.76157 L -0.00794 0.76157 " pathEditMode="relative" ptsTypes="AAAAAAAAAAAAAAAAAAAAAAAAAAAAAAAA">
                                      <p:cBhvr>
                                        <p:cTn id="130" dur="4000" fill="hold"/>
                                        <p:tgtEl>
                                          <p:spTgt spid="3"/>
                                        </p:tgtEl>
                                        <p:attrNameLst>
                                          <p:attrName>ppt_x</p:attrName>
                                          <p:attrName>ppt_y</p:attrName>
                                        </p:attrNameLst>
                                      </p:cBhvr>
                                    </p:animMotion>
                                  </p:childTnLst>
                                </p:cTn>
                              </p:par>
                              <p:par>
                                <p:cTn id="131" presetID="0" presetClass="path" presetSubtype="0" repeatCount="indefinite" accel="50000" decel="50000" fill="hold" nodeType="withEffect">
                                  <p:stCondLst>
                                    <p:cond delay="2250"/>
                                  </p:stCondLst>
                                  <p:childTnLst>
                                    <p:animMotion origin="layout" path="M -8.33333E-7 3.7037E-6 L -8.33333E-7 3.7037E-6 C -0.00234 0.00671 -0.00494 0.01296 -0.0069 0.02014 C -0.00794 0.02384 -0.0082 0.02824 -0.00911 0.03218 C -0.00976 0.03495 -0.01067 0.0375 -0.01145 0.04028 C -0.01328 0.04745 -0.01354 0.04977 -0.01484 0.05648 C -0.01888 0.10625 -0.01666 0.07431 -0.01484 0.18171 C -0.01471 0.18843 -0.01445 0.19537 -0.01367 0.20185 C -0.01341 0.20486 -0.01197 0.20718 -0.01145 0.20995 C -0.01002 0.21782 -0.00976 0.22639 -0.00794 0.23426 C -0.00729 0.2375 -0.00677 0.2412 -0.00572 0.24421 C -0.00312 0.25255 -0.00221 0.25093 -8.33333E-7 0.25857 C 0.00053 0.26042 0.00079 0.2625 0.00118 0.26458 C 0.00079 0.32523 0.00105 0.38565 -8.33333E-7 0.4463 C -0.00013 0.45116 -0.00286 0.46412 -0.00338 0.4706 C -0.00468 0.4831 -0.00494 0.48519 -0.00572 0.49884 C -0.00612 0.50625 -0.00625 0.51366 -0.0069 0.52107 C -0.00703 0.52315 -0.00768 0.525 -0.00794 0.52708 C -0.00846 0.52986 -0.00859 0.53264 -0.00911 0.53519 C -0.01757 0.57523 -0.0069 0.51921 -0.01263 0.54931 C -0.01289 0.55463 -0.01315 0.56019 -0.01367 0.56551 C -0.01393 0.56759 -0.01458 0.56944 -0.01484 0.57153 C -0.01536 0.57755 -0.01549 0.5838 -0.01601 0.58982 C -0.01627 0.59444 -0.01679 0.59907 -0.01705 0.60394 C -0.01679 0.62755 -0.01705 0.65116 -0.01601 0.67454 C -0.01588 0.67708 -0.01419 0.67847 -0.01367 0.68056 C -0.01315 0.6831 -0.01289 0.68611 -0.01263 0.68866 C -0.01158 0.69607 -0.01145 0.69977 -0.01028 0.70694 C -0.00963 0.71088 -0.00794 0.71482 -0.00794 0.71898 L -0.00794 0.76157 L -0.00794 0.76157 L -0.00794 0.76157 " pathEditMode="relative" ptsTypes="AAAAAAAAAAAAAAAAAAAAAAAAAAAAAAAA">
                                      <p:cBhvr>
                                        <p:cTn id="132" dur="3300" fill="hold"/>
                                        <p:tgtEl>
                                          <p:spTgt spid="51"/>
                                        </p:tgtEl>
                                        <p:attrNameLst>
                                          <p:attrName>ppt_x</p:attrName>
                                          <p:attrName>ppt_y</p:attrName>
                                        </p:attrNameLst>
                                      </p:cBhvr>
                                    </p:animMotion>
                                  </p:childTnLst>
                                </p:cTn>
                              </p:par>
                              <p:par>
                                <p:cTn id="133" presetID="8" presetClass="emph" presetSubtype="0" repeatCount="indefinite" fill="hold" nodeType="withEffect">
                                  <p:stCondLst>
                                    <p:cond delay="2250"/>
                                  </p:stCondLst>
                                  <p:childTnLst>
                                    <p:animRot by="21600000">
                                      <p:cBhvr>
                                        <p:cTn id="134" dur="1300" fill="hold"/>
                                        <p:tgtEl>
                                          <p:spTgt spid="2"/>
                                        </p:tgtEl>
                                        <p:attrNameLst>
                                          <p:attrName>r</p:attrName>
                                        </p:attrNameLst>
                                      </p:cBhvr>
                                    </p:animRot>
                                  </p:childTnLst>
                                </p:cTn>
                              </p:par>
                              <p:par>
                                <p:cTn id="135" presetID="8" presetClass="emph" presetSubtype="0" repeatCount="indefinite" fill="hold" nodeType="withEffect">
                                  <p:stCondLst>
                                    <p:cond delay="2250"/>
                                  </p:stCondLst>
                                  <p:childTnLst>
                                    <p:animRot by="21600000">
                                      <p:cBhvr>
                                        <p:cTn id="136" dur="2000" fill="hold"/>
                                        <p:tgtEl>
                                          <p:spTgt spid="38"/>
                                        </p:tgtEl>
                                        <p:attrNameLst>
                                          <p:attrName>r</p:attrName>
                                        </p:attrNameLst>
                                      </p:cBhvr>
                                    </p:animRot>
                                  </p:childTnLst>
                                </p:cTn>
                              </p:par>
                              <p:par>
                                <p:cTn id="137" presetID="8" presetClass="emph" presetSubtype="0" repeatCount="indefinite" fill="hold" nodeType="withEffect">
                                  <p:stCondLst>
                                    <p:cond delay="2250"/>
                                  </p:stCondLst>
                                  <p:childTnLst>
                                    <p:animRot by="21600000">
                                      <p:cBhvr>
                                        <p:cTn id="138" dur="1000" fill="hold"/>
                                        <p:tgtEl>
                                          <p:spTgt spid="37"/>
                                        </p:tgtEl>
                                        <p:attrNameLst>
                                          <p:attrName>r</p:attrName>
                                        </p:attrNameLst>
                                      </p:cBhvr>
                                    </p:animRot>
                                  </p:childTnLst>
                                </p:cTn>
                              </p:par>
                              <p:par>
                                <p:cTn id="139" presetID="8" presetClass="emph" presetSubtype="0" repeatCount="indefinite" fill="hold" nodeType="withEffect">
                                  <p:stCondLst>
                                    <p:cond delay="2250"/>
                                  </p:stCondLst>
                                  <p:childTnLst>
                                    <p:animRot by="21600000">
                                      <p:cBhvr>
                                        <p:cTn id="140" dur="1800" fill="hold"/>
                                        <p:tgtEl>
                                          <p:spTgt spid="3"/>
                                        </p:tgtEl>
                                        <p:attrNameLst>
                                          <p:attrName>r</p:attrName>
                                        </p:attrNameLst>
                                      </p:cBhvr>
                                    </p:animRot>
                                  </p:childTnLst>
                                </p:cTn>
                              </p:par>
                              <p:par>
                                <p:cTn id="141" presetID="8" presetClass="emph" presetSubtype="0" repeatCount="indefinite" fill="hold" nodeType="withEffect">
                                  <p:stCondLst>
                                    <p:cond delay="2250"/>
                                  </p:stCondLst>
                                  <p:childTnLst>
                                    <p:animRot by="21600000">
                                      <p:cBhvr>
                                        <p:cTn id="142" dur="3000" fill="hold"/>
                                        <p:tgtEl>
                                          <p:spTgt spid="51"/>
                                        </p:tgtEl>
                                        <p:attrNameLst>
                                          <p:attrName>r</p:attrName>
                                        </p:attrNameLst>
                                      </p:cBhvr>
                                    </p:animRot>
                                  </p:childTnLst>
                                </p:cTn>
                              </p:par>
                              <p:par>
                                <p:cTn id="143" presetID="1" presetClass="entr" presetSubtype="0" fill="hold" nodeType="withEffect">
                                  <p:stCondLst>
                                    <p:cond delay="2000"/>
                                  </p:stCondLst>
                                  <p:childTnLst>
                                    <p:set>
                                      <p:cBhvr>
                                        <p:cTn id="144" dur="1" fill="hold">
                                          <p:stCondLst>
                                            <p:cond delay="0"/>
                                          </p:stCondLst>
                                        </p:cTn>
                                        <p:tgtEl>
                                          <p:spTgt spid="57"/>
                                        </p:tgtEl>
                                        <p:attrNameLst>
                                          <p:attrName>style.visibility</p:attrName>
                                        </p:attrNameLst>
                                      </p:cBhvr>
                                      <p:to>
                                        <p:strVal val="visible"/>
                                      </p:to>
                                    </p:set>
                                  </p:childTnLst>
                                </p:cTn>
                              </p:par>
                              <p:par>
                                <p:cTn id="145" presetID="1" presetClass="entr" presetSubtype="0" fill="hold" nodeType="withEffect">
                                  <p:stCondLst>
                                    <p:cond delay="2000"/>
                                  </p:stCondLst>
                                  <p:childTnLst>
                                    <p:set>
                                      <p:cBhvr>
                                        <p:cTn id="146" dur="1" fill="hold">
                                          <p:stCondLst>
                                            <p:cond delay="0"/>
                                          </p:stCondLst>
                                        </p:cTn>
                                        <p:tgtEl>
                                          <p:spTgt spid="60"/>
                                        </p:tgtEl>
                                        <p:attrNameLst>
                                          <p:attrName>style.visibility</p:attrName>
                                        </p:attrNameLst>
                                      </p:cBhvr>
                                      <p:to>
                                        <p:strVal val="visible"/>
                                      </p:to>
                                    </p:set>
                                  </p:childTnLst>
                                </p:cTn>
                              </p:par>
                              <p:par>
                                <p:cTn id="147" presetID="1" presetClass="entr" presetSubtype="0" fill="hold" nodeType="withEffect">
                                  <p:stCondLst>
                                    <p:cond delay="2000"/>
                                  </p:stCondLst>
                                  <p:childTnLst>
                                    <p:set>
                                      <p:cBhvr>
                                        <p:cTn id="148" dur="1" fill="hold">
                                          <p:stCondLst>
                                            <p:cond delay="0"/>
                                          </p:stCondLst>
                                        </p:cTn>
                                        <p:tgtEl>
                                          <p:spTgt spid="59"/>
                                        </p:tgtEl>
                                        <p:attrNameLst>
                                          <p:attrName>style.visibility</p:attrName>
                                        </p:attrNameLst>
                                      </p:cBhvr>
                                      <p:to>
                                        <p:strVal val="visible"/>
                                      </p:to>
                                    </p:set>
                                  </p:childTnLst>
                                </p:cTn>
                              </p:par>
                              <p:par>
                                <p:cTn id="149" presetID="1" presetClass="entr" presetSubtype="0" fill="hold" nodeType="withEffect">
                                  <p:stCondLst>
                                    <p:cond delay="2000"/>
                                  </p:stCondLst>
                                  <p:childTnLst>
                                    <p:set>
                                      <p:cBhvr>
                                        <p:cTn id="150" dur="1" fill="hold">
                                          <p:stCondLst>
                                            <p:cond delay="0"/>
                                          </p:stCondLst>
                                        </p:cTn>
                                        <p:tgtEl>
                                          <p:spTgt spid="58"/>
                                        </p:tgtEl>
                                        <p:attrNameLst>
                                          <p:attrName>style.visibility</p:attrName>
                                        </p:attrNameLst>
                                      </p:cBhvr>
                                      <p:to>
                                        <p:strVal val="visible"/>
                                      </p:to>
                                    </p:set>
                                  </p:childTnLst>
                                </p:cTn>
                              </p:par>
                              <p:par>
                                <p:cTn id="151" presetID="1" presetClass="entr" presetSubtype="0" fill="hold" nodeType="withEffect">
                                  <p:stCondLst>
                                    <p:cond delay="2000"/>
                                  </p:stCondLst>
                                  <p:childTnLst>
                                    <p:set>
                                      <p:cBhvr>
                                        <p:cTn id="152" dur="1" fill="hold">
                                          <p:stCondLst>
                                            <p:cond delay="0"/>
                                          </p:stCondLst>
                                        </p:cTn>
                                        <p:tgtEl>
                                          <p:spTgt spid="61"/>
                                        </p:tgtEl>
                                        <p:attrNameLst>
                                          <p:attrName>style.visibility</p:attrName>
                                        </p:attrNameLst>
                                      </p:cBhvr>
                                      <p:to>
                                        <p:strVal val="visible"/>
                                      </p:to>
                                    </p:set>
                                  </p:childTnLst>
                                </p:cTn>
                              </p:par>
                              <p:par>
                                <p:cTn id="153" presetID="0" presetClass="path" presetSubtype="0" repeatCount="indefinite" accel="50000" decel="50000" fill="hold" nodeType="withEffect">
                                  <p:stCondLst>
                                    <p:cond delay="2250"/>
                                  </p:stCondLst>
                                  <p:childTnLst>
                                    <p:animMotion origin="layout" path="M 4.16667E-7 -4.81481E-6 L 4.16667E-7 0.00024 C -0.00234 0.00672 -0.00495 0.01297 -0.0069 0.02014 C -0.00794 0.02385 -0.0082 0.02825 -0.00911 0.03218 C -0.00977 0.03496 -0.01068 0.0375 -0.01146 0.04028 C -0.01328 0.04746 -0.01354 0.04977 -0.01484 0.05649 C -0.01888 0.10625 -0.01667 0.07431 -0.01484 0.18172 C -0.01471 0.18843 -0.01445 0.19538 -0.01367 0.20186 C -0.01341 0.20487 -0.01198 0.20718 -0.01146 0.20996 C -0.01003 0.21783 -0.00977 0.22639 -0.00794 0.23426 C -0.00729 0.23727 -0.00677 0.24121 -0.00573 0.24422 C -0.00313 0.25255 -0.00221 0.2507 4.16667E-7 0.25857 C 0.00052 0.26042 0.00078 0.2625 0.00117 0.26436 C 0.00078 0.32524 0.00104 0.38565 4.16667E-7 0.4463 C -0.00013 0.45116 -0.00286 0.46413 -0.00339 0.47061 C -0.00469 0.48311 -0.00495 0.48496 -0.00573 0.49885 C -0.00612 0.50625 -0.00625 0.51343 -0.0069 0.52107 C -0.00703 0.52315 -0.00768 0.525 -0.00794 0.52709 C -0.00846 0.52987 -0.00859 0.53264 -0.00911 0.53519 C -0.01758 0.57524 -0.0069 0.51922 -0.01263 0.54931 C -0.01289 0.55463 -0.01315 0.55996 -0.01367 0.56505 C -0.01393 0.5676 -0.01458 0.56899 -0.01484 0.57153 C -0.01536 0.57755 -0.0155 0.58334 -0.01602 0.58959 C -0.01628 0.59445 -0.0168 0.59862 -0.01706 0.60371 C -0.0168 0.62709 -0.01706 0.65116 -0.01602 0.67454 C -0.01589 0.67709 -0.01419 0.67848 -0.01367 0.6801 C -0.01315 0.68264 -0.01289 0.68612 -0.01263 0.68866 C -0.01159 0.69561 -0.01146 0.69931 -0.01029 0.70695 C -0.00964 0.71088 -0.00794 0.71482 -0.00794 0.71875 L -0.00794 0.76158 L -0.00794 0.76181 L -0.00794 0.76158 " pathEditMode="relative" rAng="0" ptsTypes="AAAAAAAAAAAAAAAAAAAAAAAAAAAAAAAA">
                                      <p:cBhvr>
                                        <p:cTn id="154" dur="4700" fill="hold"/>
                                        <p:tgtEl>
                                          <p:spTgt spid="57"/>
                                        </p:tgtEl>
                                        <p:attrNameLst>
                                          <p:attrName>ppt_x</p:attrName>
                                          <p:attrName>ppt_y</p:attrName>
                                        </p:attrNameLst>
                                      </p:cBhvr>
                                      <p:rCtr x="-807" y="38079"/>
                                    </p:animMotion>
                                  </p:childTnLst>
                                </p:cTn>
                              </p:par>
                              <p:par>
                                <p:cTn id="155" presetID="0" presetClass="path" presetSubtype="0" repeatCount="indefinite" accel="50000" decel="50000" fill="hold" nodeType="withEffect">
                                  <p:stCondLst>
                                    <p:cond delay="2250"/>
                                  </p:stCondLst>
                                  <p:childTnLst>
                                    <p:animMotion origin="layout" path="M -8.33333E-7 -2.96296E-6 L -8.33333E-7 0.00023 C 0.003 0.00255 0.00599 0.00556 0.00899 0.00787 C 0.01016 0.0088 0.01146 0.0088 0.01237 0.00996 C 0.01511 0.0132 0.01641 0.0176 0.0181 0.02199 C 0.01849 0.02408 0.01875 0.02616 0.01927 0.02824 C 0.02018 0.03172 0.02201 0.03565 0.02383 0.0382 C 0.02487 0.03982 0.02617 0.04074 0.02721 0.04236 C 0.02969 0.04607 0.03359 0.0544 0.03516 0.05857 C 0.03607 0.06088 0.03672 0.06389 0.03737 0.06644 C 0.04076 0.08982 0.03607 0.06111 0.04089 0.08079 C 0.04141 0.08334 0.04154 0.08611 0.04193 0.08866 C 0.04232 0.09074 0.04271 0.09283 0.0431 0.09491 C 0.04232 0.11435 0.04219 0.13403 0.04089 0.15348 C 0.04063 0.15741 0.03802 0.16598 0.03633 0.16968 C 0.03451 0.17315 0.03229 0.17593 0.0306 0.17963 C 0.02956 0.18195 0.02917 0.18519 0.02839 0.18773 C 0.02761 0.18982 0.02669 0.19167 0.02604 0.19375 C 0.02487 0.19769 0.0237 0.20185 0.02266 0.20602 C 0.02214 0.20787 0.02201 0.21019 0.02149 0.21204 C 0.01628 0.23056 0.02266 0.19977 0.01589 0.2301 C 0.01511 0.23334 0.01393 0.24584 0.01354 0.24838 C 0.01328 0.25116 0.01289 0.25371 0.01237 0.25648 C 0.01172 0.26042 0.01068 0.26435 0.01016 0.26852 L 0.00899 0.27871 C 0.00938 0.30232 0.00951 0.32593 0.01016 0.34931 C 0.01029 0.35348 0.01068 0.35764 0.01133 0.36158 C 0.01185 0.36505 0.01276 0.36829 0.01354 0.37153 C 0.01484 0.37662 0.01693 0.38403 0.01927 0.38773 C 0.02136 0.39098 0.02409 0.39236 0.02604 0.39584 C 0.02982 0.40255 0.02708 0.39699 0.0306 0.40602 C 0.03177 0.40857 0.03307 0.41111 0.03399 0.41412 C 0.0349 0.41667 0.03568 0.41922 0.03633 0.42199 C 0.03685 0.42477 0.03672 0.42778 0.03737 0.4301 C 0.03828 0.43264 0.03958 0.43449 0.04089 0.43635 C 0.0457 0.44352 0.04258 0.43773 0.04766 0.44236 C 0.04935 0.44375 0.05221 0.44746 0.05339 0.45047 C 0.05807 0.46227 0.05586 0.4588 0.05899 0.47269 C 0.06055 0.4794 0.06172 0.48635 0.06354 0.49283 C 0.06432 0.4956 0.06524 0.49815 0.06589 0.50093 C 0.07149 0.52593 0.06511 0.50209 0.07044 0.52107 C 0.07005 0.53264 0.06979 0.54398 0.06927 0.55533 C 0.06888 0.56343 0.06771 0.56598 0.06693 0.57361 C 0.06654 0.57755 0.06563 0.59283 0.06471 0.59792 C 0.06419 0.6007 0.06315 0.60324 0.06237 0.60602 C 0.06198 0.60787 0.06185 0.61019 0.06133 0.61204 C 0.06068 0.61366 0.05964 0.61459 0.05899 0.61598 C 0.05742 0.61991 0.05573 0.62385 0.05443 0.62824 C 0.05378 0.63079 0.05287 0.63357 0.05221 0.63635 C 0.05143 0.63959 0.05078 0.64306 0.04987 0.6463 C 0.04935 0.64861 0.04831 0.65023 0.04766 0.65232 C 0.04688 0.6551 0.04636 0.6581 0.04544 0.66042 C 0.0444 0.66273 0.0431 0.66459 0.04193 0.66644 C 0.03932 0.68056 0.04141 0.6757 0.03737 0.68264 C 0.03711 0.68473 0.03685 0.68681 0.03633 0.68866 C 0.03477 0.69445 0.03307 0.6963 0.0306 0.70093 C 0.03021 0.70301 0.02982 0.70486 0.02943 0.70695 C 0.02839 0.71366 0.02852 0.71505 0.02721 0.72107 C 0.02695 0.72246 0.02643 0.72385 0.02604 0.72523 L 0.02604 0.72547 " pathEditMode="relative" rAng="0" ptsTypes="AAAAAAAAAAAAAAAAAAAAAAAAAAAAAAAAAAAAAAAAAAAAAAAAAAAAAAAAAAAA">
                                      <p:cBhvr>
                                        <p:cTn id="156" dur="4000" fill="hold"/>
                                        <p:tgtEl>
                                          <p:spTgt spid="60"/>
                                        </p:tgtEl>
                                        <p:attrNameLst>
                                          <p:attrName>ppt_x</p:attrName>
                                          <p:attrName>ppt_y</p:attrName>
                                        </p:attrNameLst>
                                      </p:cBhvr>
                                      <p:rCtr x="3516" y="36273"/>
                                    </p:animMotion>
                                  </p:childTnLst>
                                </p:cTn>
                              </p:par>
                              <p:par>
                                <p:cTn id="157" presetID="0" presetClass="path" presetSubtype="0" repeatCount="indefinite" accel="50000" decel="50000" fill="hold" nodeType="withEffect">
                                  <p:stCondLst>
                                    <p:cond delay="2250"/>
                                  </p:stCondLst>
                                  <p:childTnLst>
                                    <p:animMotion origin="layout" path="M 3.33333E-6 -3.7037E-7 L 3.33333E-6 0.00023 C -0.0017 0.00671 -0.00313 0.01343 -0.00456 0.02014 C -0.00508 0.02199 -0.00534 0.02431 -0.0056 0.02616 C -0.0125 0.05347 -0.00586 0.02222 -0.0125 0.05232 C -0.01368 0.05787 -0.01446 0.06343 -0.01589 0.06852 C -0.01602 0.06921 -0.02644 0.09537 -0.02852 0.10301 C -0.0293 0.10625 -0.02995 0.10972 -0.0306 0.11296 C -0.03099 0.11875 -0.0323 0.13727 -0.03295 0.14329 C -0.03321 0.14607 -0.03373 0.14861 -0.03399 0.15139 C -0.03334 0.17639 -0.03373 0.20139 -0.03177 0.22616 C -0.03151 0.23032 -0.02409 0.2412 -0.02292 0.24444 C -0.02162 0.24676 -0.02136 0.25 -0.02071 0.25255 C -0.01068 0.28009 -0.02318 0.24352 -0.01368 0.26667 C -0.01263 0.26898 -0.01224 0.27199 -0.01146 0.27477 C -0.01068 0.27685 -0.00977 0.27847 -0.00925 0.28079 C -0.00808 0.28472 -0.00756 0.28889 -0.00677 0.29282 C -0.00638 0.29491 -0.00638 0.29699 -0.0056 0.29884 C -0.00456 0.30232 -0.00365 0.30602 -0.00222 0.30903 C -0.00052 0.31273 0.0013 0.3162 0.00325 0.31921 C 0.00521 0.32153 0.00716 0.32315 0.00911 0.32523 C 0.00989 0.32708 0.01067 0.32917 0.01106 0.33125 C 0.0125 0.33449 0.01354 0.33819 0.01458 0.34144 C 0.01536 0.34282 0.01627 0.34398 0.01692 0.34537 C 0.01784 0.34815 0.01849 0.35069 0.01927 0.35347 C 0.01979 0.35532 0.0194 0.35787 0.02044 0.35949 C 0.02526 0.37083 0.02669 0.37153 0.03164 0.37778 C 0.03346 0.38218 0.03541 0.38681 0.03619 0.3919 C 0.03698 0.39514 0.03698 0.39861 0.0375 0.40185 C 0.03776 0.40394 0.03815 0.40602 0.03867 0.4081 C 0.03906 0.41065 0.03932 0.41343 0.03971 0.4162 C 0.0401 0.42222 0.04036 0.42824 0.04088 0.43426 C 0.04114 0.43634 0.04179 0.43819 0.04205 0.44028 C 0.04257 0.44444 0.04284 0.44838 0.04323 0.45255 C 0.0414 0.48912 0.04284 0.49444 0.0375 0.52315 C 0.03698 0.52593 0.03593 0.52847 0.03515 0.53125 C 0.02656 0.56736 0.03502 0.5412 0.02721 0.55764 C 0.02435 0.56343 0.01927 0.57569 0.01927 0.57593 C 0.0164 0.59097 0.02031 0.57222 0.01588 0.58773 C 0.01536 0.58982 0.01536 0.5919 0.01458 0.59398 C 0.01406 0.59607 0.01302 0.59792 0.0125 0.6 C 0.01159 0.60255 0.01106 0.60532 0.01015 0.6081 C 0.0095 0.61019 0.00859 0.61204 0.00794 0.61412 C 0.00573 0.62107 0.00573 0.62153 0.00455 0.62824 C 0.00299 0.65787 0.00234 0.65972 0.00455 0.69699 C 0.00481 0.70324 0.00794 0.71435 0.01015 0.71921 C 0.01211 0.72361 0.01692 0.73125 0.01692 0.73148 C 0.01744 0.73333 0.01797 0.73519 0.01823 0.73727 C 0.01849 0.74144 0.01888 0.74537 0.01927 0.74954 C 0.0194 0.75208 0.01992 0.75486 0.02044 0.75764 C 0.02083 0.76435 0.02083 0.77107 0.02135 0.77778 C 0.02174 0.77986 0.02187 0.78194 0.02278 0.7838 C 0.0233 0.78611 0.02487 0.78773 0.02617 0.78982 C 0.0306 0.79861 0.03164 0.80162 0.03515 0.81019 C 0.04179 0.84537 0.03346 0.80139 0.03971 0.83241 C 0.04062 0.83634 0.04205 0.84028 0.04205 0.84444 L 0.04205 0.86273 L 0.04205 0.86296 " pathEditMode="relative" rAng="0" ptsTypes="AAAAAAAAAAAAAAAAAAAAAAAAAAAAAAAAAAAAAAAAAAAAAAAAAAAAAAAAAA">
                                      <p:cBhvr>
                                        <p:cTn id="158" dur="3000" fill="hold"/>
                                        <p:tgtEl>
                                          <p:spTgt spid="59"/>
                                        </p:tgtEl>
                                        <p:attrNameLst>
                                          <p:attrName>ppt_x</p:attrName>
                                          <p:attrName>ppt_y</p:attrName>
                                        </p:attrNameLst>
                                      </p:cBhvr>
                                      <p:rCtr x="456" y="43148"/>
                                    </p:animMotion>
                                  </p:childTnLst>
                                </p:cTn>
                              </p:par>
                              <p:par>
                                <p:cTn id="159" presetID="0" presetClass="path" presetSubtype="0" repeatCount="indefinite" accel="50000" decel="50000" fill="hold" nodeType="withEffect">
                                  <p:stCondLst>
                                    <p:cond delay="2250"/>
                                  </p:stCondLst>
                                  <p:childTnLst>
                                    <p:animMotion origin="layout" path="M 2.70833E-6 4.07407E-6 L 2.70833E-6 0.00023 C -0.00235 0.00671 -0.00495 0.01296 -0.0069 0.02013 C -0.00795 0.02384 -0.00821 0.02824 -0.00912 0.03217 C -0.00977 0.03495 -0.01068 0.0375 -0.01146 0.04027 C -0.01328 0.04745 -0.01354 0.04976 -0.01485 0.05648 C -0.01888 0.10625 -0.01667 0.0743 -0.01485 0.18171 C -0.01472 0.18842 -0.01446 0.19537 -0.01367 0.20185 C -0.01341 0.20486 -0.01198 0.20717 -0.01146 0.20995 C -0.01003 0.21782 -0.00977 0.22638 -0.00795 0.23426 C -0.00729 0.23726 -0.00677 0.2412 -0.00573 0.24421 C -0.00313 0.25254 -0.00222 0.25069 2.70833E-6 0.25856 C 0.00052 0.26041 0.00078 0.2625 0.00117 0.26435 C 0.00078 0.325 0.00104 0.38564 2.70833E-6 0.44629 C -0.00013 0.45115 -0.00287 0.46412 -0.00339 0.4706 C -0.00469 0.4831 -0.00495 0.48495 -0.00573 0.49884 C -0.00612 0.50625 -0.00625 0.51342 -0.0069 0.52106 C -0.00703 0.52314 -0.00768 0.525 -0.00795 0.52708 C -0.00847 0.52986 -0.0086 0.53263 -0.00912 0.53518 C -0.01758 0.57523 -0.0069 0.51921 -0.01263 0.5493 C -0.01289 0.55463 -0.01315 0.55995 -0.01367 0.56527 C -0.01393 0.56759 -0.01459 0.56921 -0.01485 0.57152 C -0.01537 0.57754 -0.0155 0.58356 -0.01602 0.58958 C -0.01628 0.59444 -0.0168 0.59884 -0.01706 0.6037 C -0.0168 0.62731 -0.01706 0.65115 -0.01602 0.67453 C -0.01589 0.67708 -0.0142 0.67847 -0.01367 0.68032 C -0.01315 0.68287 -0.01289 0.68611 -0.01263 0.68865 C -0.01159 0.69583 -0.01146 0.69953 -0.01029 0.70694 C -0.00964 0.71088 -0.00795 0.71481 -0.00795 0.71875 L -0.00795 0.76134 L -0.00795 0.76157 L -0.00795 0.76134 " pathEditMode="relative" rAng="0" ptsTypes="AAAAAAAAAAAAAAAAAAAAAAAAAAAAAAAA">
                                      <p:cBhvr>
                                        <p:cTn id="160" dur="4000" fill="hold"/>
                                        <p:tgtEl>
                                          <p:spTgt spid="58"/>
                                        </p:tgtEl>
                                        <p:attrNameLst>
                                          <p:attrName>ppt_x</p:attrName>
                                          <p:attrName>ppt_y</p:attrName>
                                        </p:attrNameLst>
                                      </p:cBhvr>
                                      <p:rCtr x="-807" y="38079"/>
                                    </p:animMotion>
                                  </p:childTnLst>
                                </p:cTn>
                              </p:par>
                              <p:par>
                                <p:cTn id="161" presetID="0" presetClass="path" presetSubtype="0" repeatCount="indefinite" accel="50000" decel="50000" fill="hold" nodeType="withEffect">
                                  <p:stCondLst>
                                    <p:cond delay="2250"/>
                                  </p:stCondLst>
                                  <p:childTnLst>
                                    <p:animMotion origin="layout" path="M 1.875E-6 7.40741E-7 L 1.875E-6 0.00023 C -0.00235 0.00671 -0.00495 0.01296 -0.0069 0.02014 C -0.00794 0.02384 -0.0082 0.02824 -0.00912 0.03218 C -0.00977 0.03495 -0.01068 0.0375 -0.01146 0.04028 C -0.01328 0.04745 -0.01354 0.04977 -0.01485 0.05648 C -0.01888 0.10625 -0.01667 0.0743 -0.01485 0.18171 C -0.01472 0.18843 -0.01445 0.19537 -0.01367 0.20185 C -0.01341 0.20486 -0.01198 0.20718 -0.01146 0.20995 C -0.01003 0.21782 -0.00977 0.22639 -0.00794 0.23426 C -0.00729 0.23727 -0.00677 0.2412 -0.00573 0.24421 C -0.00313 0.25255 -0.00222 0.25069 1.875E-6 0.25856 C 0.00052 0.26042 0.00078 0.2625 0.00117 0.26435 C 0.00078 0.325 0.00104 0.38542 1.875E-6 0.4463 C -0.00013 0.45116 -0.00287 0.46412 -0.00339 0.4706 C -0.00469 0.4831 -0.00495 0.48495 -0.00573 0.49884 C -0.00612 0.50625 -0.00625 0.51343 -0.0069 0.52106 C -0.00703 0.52315 -0.00768 0.525 -0.00794 0.52708 C -0.00847 0.52986 -0.0086 0.53264 -0.00912 0.53518 C -0.01758 0.57523 -0.0069 0.51921 -0.01263 0.5493 C -0.01289 0.55463 -0.01315 0.55995 -0.01367 0.56528 C -0.01393 0.56759 -0.01459 0.56921 -0.01485 0.57153 C -0.01537 0.57755 -0.0155 0.58356 -0.01602 0.58958 C -0.01628 0.59444 -0.0168 0.59884 -0.01706 0.6037 C -0.0168 0.62731 -0.01706 0.65116 -0.01602 0.67454 C -0.01589 0.67708 -0.01419 0.67847 -0.01367 0.68032 C -0.01315 0.68287 -0.01289 0.68611 -0.01263 0.68866 C -0.01159 0.69583 -0.01146 0.69954 -0.01029 0.70694 C -0.00964 0.71088 -0.00794 0.71481 -0.00794 0.71875 L -0.00794 0.76134 L -0.00794 0.76157 L -0.00794 0.76134 " pathEditMode="relative" rAng="0" ptsTypes="AAAAAAAAAAAAAAAAAAAAAAAAAAAAAAAA">
                                      <p:cBhvr>
                                        <p:cTn id="162" dur="3300" fill="hold"/>
                                        <p:tgtEl>
                                          <p:spTgt spid="61"/>
                                        </p:tgtEl>
                                        <p:attrNameLst>
                                          <p:attrName>ppt_x</p:attrName>
                                          <p:attrName>ppt_y</p:attrName>
                                        </p:attrNameLst>
                                      </p:cBhvr>
                                      <p:rCtr x="-807" y="38079"/>
                                    </p:animMotion>
                                  </p:childTnLst>
                                </p:cTn>
                              </p:par>
                              <p:par>
                                <p:cTn id="163" presetID="8" presetClass="emph" presetSubtype="0" repeatCount="indefinite" fill="hold" nodeType="withEffect">
                                  <p:stCondLst>
                                    <p:cond delay="2250"/>
                                  </p:stCondLst>
                                  <p:childTnLst>
                                    <p:animRot by="21600000">
                                      <p:cBhvr>
                                        <p:cTn id="164" dur="1300" fill="hold"/>
                                        <p:tgtEl>
                                          <p:spTgt spid="57"/>
                                        </p:tgtEl>
                                        <p:attrNameLst>
                                          <p:attrName>r</p:attrName>
                                        </p:attrNameLst>
                                      </p:cBhvr>
                                    </p:animRot>
                                  </p:childTnLst>
                                </p:cTn>
                              </p:par>
                              <p:par>
                                <p:cTn id="165" presetID="8" presetClass="emph" presetSubtype="0" repeatCount="indefinite" fill="hold" nodeType="withEffect">
                                  <p:stCondLst>
                                    <p:cond delay="2250"/>
                                  </p:stCondLst>
                                  <p:childTnLst>
                                    <p:animRot by="21600000">
                                      <p:cBhvr>
                                        <p:cTn id="166" dur="2000" fill="hold"/>
                                        <p:tgtEl>
                                          <p:spTgt spid="60"/>
                                        </p:tgtEl>
                                        <p:attrNameLst>
                                          <p:attrName>r</p:attrName>
                                        </p:attrNameLst>
                                      </p:cBhvr>
                                    </p:animRot>
                                  </p:childTnLst>
                                </p:cTn>
                              </p:par>
                              <p:par>
                                <p:cTn id="167" presetID="8" presetClass="emph" presetSubtype="0" repeatCount="indefinite" fill="hold" nodeType="withEffect">
                                  <p:stCondLst>
                                    <p:cond delay="2250"/>
                                  </p:stCondLst>
                                  <p:childTnLst>
                                    <p:animRot by="21600000">
                                      <p:cBhvr>
                                        <p:cTn id="168" dur="1000" fill="hold"/>
                                        <p:tgtEl>
                                          <p:spTgt spid="59"/>
                                        </p:tgtEl>
                                        <p:attrNameLst>
                                          <p:attrName>r</p:attrName>
                                        </p:attrNameLst>
                                      </p:cBhvr>
                                    </p:animRot>
                                  </p:childTnLst>
                                </p:cTn>
                              </p:par>
                              <p:par>
                                <p:cTn id="169" presetID="8" presetClass="emph" presetSubtype="0" repeatCount="indefinite" fill="hold" nodeType="withEffect">
                                  <p:stCondLst>
                                    <p:cond delay="2250"/>
                                  </p:stCondLst>
                                  <p:childTnLst>
                                    <p:animRot by="21600000">
                                      <p:cBhvr>
                                        <p:cTn id="170" dur="1800" fill="hold"/>
                                        <p:tgtEl>
                                          <p:spTgt spid="58"/>
                                        </p:tgtEl>
                                        <p:attrNameLst>
                                          <p:attrName>r</p:attrName>
                                        </p:attrNameLst>
                                      </p:cBhvr>
                                    </p:animRot>
                                  </p:childTnLst>
                                </p:cTn>
                              </p:par>
                              <p:par>
                                <p:cTn id="171" presetID="8" presetClass="emph" presetSubtype="0" repeatCount="indefinite" fill="hold" nodeType="withEffect">
                                  <p:stCondLst>
                                    <p:cond delay="2250"/>
                                  </p:stCondLst>
                                  <p:childTnLst>
                                    <p:animRot by="21600000">
                                      <p:cBhvr>
                                        <p:cTn id="172" dur="3000" fill="hold"/>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35" grpId="0"/>
      <p:bldP spid="34" grpId="0" animBg="1"/>
      <p:bldP spid="40"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3163" y="564606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547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0763968" y="1097993"/>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sp>
        <p:nvSpPr>
          <p:cNvPr id="52" name="Rectangle 4">
            <a:extLst>
              <a:ext uri="{FF2B5EF4-FFF2-40B4-BE49-F238E27FC236}">
                <a16:creationId xmlns:a16="http://schemas.microsoft.com/office/drawing/2014/main" id="{3A382483-207D-4FDE-B463-DEB8EBCD16B5}"/>
              </a:ext>
            </a:extLst>
          </p:cNvPr>
          <p:cNvSpPr>
            <a:spLocks noChangeArrowheads="1"/>
          </p:cNvSpPr>
          <p:nvPr/>
        </p:nvSpPr>
        <p:spPr bwMode="auto">
          <a:xfrm>
            <a:off x="419252" y="386587"/>
            <a:ext cx="7950365" cy="769441"/>
          </a:xfrm>
          <a:prstGeom prst="rect">
            <a:avLst/>
          </a:prstGeom>
          <a:solidFill>
            <a:schemeClr val="accent4">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chemeClr val="accent2">
                    <a:lumMod val="50000"/>
                  </a:schemeClr>
                </a:solidFill>
                <a:latin typeface="Times New Roman" panose="02020603050405020304" pitchFamily="18" charset="0"/>
                <a:cs typeface="Times New Roman" panose="02020603050405020304" pitchFamily="18" charset="0"/>
              </a:rPr>
              <a:t>5. Mi is going to visit her friend Eri in Japan. Read Eri’s email. </a:t>
            </a:r>
          </a:p>
          <a:p>
            <a:pPr eaLnBrk="1" hangingPunct="1"/>
            <a:r>
              <a:rPr lang="en-US" altLang="en-US" sz="2200" b="1" dirty="0">
                <a:solidFill>
                  <a:schemeClr val="accent2">
                    <a:lumMod val="50000"/>
                  </a:schemeClr>
                </a:solidFill>
                <a:latin typeface="Times New Roman" panose="02020603050405020304" pitchFamily="18" charset="0"/>
                <a:cs typeface="Times New Roman" panose="02020603050405020304" pitchFamily="18" charset="0"/>
              </a:rPr>
              <a:t> There are </a:t>
            </a:r>
            <a:r>
              <a:rPr lang="en-US" altLang="en-US" sz="2200" b="1" dirty="0">
                <a:solidFill>
                  <a:srgbClr val="FF0000"/>
                </a:solidFill>
                <a:latin typeface="Times New Roman" panose="02020603050405020304" pitchFamily="18" charset="0"/>
                <a:cs typeface="Times New Roman" panose="02020603050405020304" pitchFamily="18" charset="0"/>
              </a:rPr>
              <a:t>six</a:t>
            </a:r>
            <a:r>
              <a:rPr lang="en-US" altLang="en-US" sz="2200" b="1" dirty="0">
                <a:solidFill>
                  <a:schemeClr val="accent2">
                    <a:lumMod val="50000"/>
                  </a:schemeClr>
                </a:solidFill>
                <a:latin typeface="Times New Roman" panose="02020603050405020304" pitchFamily="18" charset="0"/>
                <a:cs typeface="Times New Roman" panose="02020603050405020304" pitchFamily="18" charset="0"/>
              </a:rPr>
              <a:t> mistakes in it. Can you find and correct them?</a:t>
            </a:r>
          </a:p>
        </p:txBody>
      </p:sp>
      <p:sp>
        <p:nvSpPr>
          <p:cNvPr id="53" name="Rectangle 52">
            <a:extLst>
              <a:ext uri="{FF2B5EF4-FFF2-40B4-BE49-F238E27FC236}">
                <a16:creationId xmlns:a16="http://schemas.microsoft.com/office/drawing/2014/main" id="{432F03AD-0BD8-470E-B916-0A09E76C9134}"/>
              </a:ext>
            </a:extLst>
          </p:cNvPr>
          <p:cNvSpPr>
            <a:spLocks noChangeArrowheads="1"/>
          </p:cNvSpPr>
          <p:nvPr/>
        </p:nvSpPr>
        <p:spPr bwMode="auto">
          <a:xfrm>
            <a:off x="1427425" y="1454470"/>
            <a:ext cx="8965963" cy="4616648"/>
          </a:xfrm>
          <a:prstGeom prst="rect">
            <a:avLst/>
          </a:prstGeom>
          <a:noFill/>
          <a:ln w="9525">
            <a:solidFill>
              <a:srgbClr val="8F232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50" dirty="0">
                <a:solidFill>
                  <a:schemeClr val="accent2">
                    <a:lumMod val="50000"/>
                  </a:schemeClr>
                </a:solidFill>
                <a:latin typeface="Papyrus" panose="020B0602040200020303" pitchFamily="34" charset="77"/>
              </a:rPr>
              <a:t>Hello Mi,</a:t>
            </a:r>
          </a:p>
          <a:p>
            <a:pPr eaLnBrk="1" hangingPunct="1"/>
            <a:r>
              <a:rPr lang="en-US" altLang="en-US" sz="2450" dirty="0">
                <a:solidFill>
                  <a:schemeClr val="accent2">
                    <a:lumMod val="50000"/>
                  </a:schemeClr>
                </a:solidFill>
                <a:latin typeface="Papyrus" panose="020B0602040200020303" pitchFamily="34" charset="77"/>
              </a:rPr>
              <a:t> I’m so excited about your trip. It’s going to be amazing!</a:t>
            </a:r>
          </a:p>
          <a:p>
            <a:pPr eaLnBrk="1" hangingPunct="1"/>
            <a:r>
              <a:rPr lang="en-US" altLang="en-US" sz="2450" dirty="0">
                <a:solidFill>
                  <a:schemeClr val="accent2">
                    <a:lumMod val="50000"/>
                  </a:schemeClr>
                </a:solidFill>
                <a:latin typeface="Papyrus" panose="020B0602040200020303" pitchFamily="34" charset="77"/>
              </a:rPr>
              <a:t> I shouldn’t give you some advice, so you can prepare for Japan. We have lots of customs and it can get a bit confusing for visitors.</a:t>
            </a:r>
          </a:p>
          <a:p>
            <a:pPr eaLnBrk="1" hangingPunct="1"/>
            <a:r>
              <a:rPr lang="en-US" altLang="en-US" sz="2450" dirty="0">
                <a:solidFill>
                  <a:schemeClr val="accent2">
                    <a:lumMod val="50000"/>
                  </a:schemeClr>
                </a:solidFill>
                <a:latin typeface="Papyrus" panose="020B0602040200020303" pitchFamily="34" charset="77"/>
              </a:rPr>
              <a:t> Firstly, you has to take off your shoes when you go inside. You shouldn’t wear slippers in the house - but you didn’t have to bring any, we have extra pairs for guests. Then you have use different slippers in the bathroom and in the garden, but you’ll get used to it! You should worry - I’ll be there to help you.</a:t>
            </a:r>
          </a:p>
          <a:p>
            <a:pPr eaLnBrk="1" hangingPunct="1"/>
            <a:r>
              <a:rPr lang="en-US" altLang="en-US" sz="2450" dirty="0">
                <a:solidFill>
                  <a:schemeClr val="accent2">
                    <a:lumMod val="50000"/>
                  </a:schemeClr>
                </a:solidFill>
                <a:latin typeface="Papyrus" panose="020B0602040200020303" pitchFamily="34" charset="77"/>
              </a:rPr>
              <a:t>All for now, </a:t>
            </a:r>
            <a:r>
              <a:rPr lang="en-US" altLang="en-US" sz="2450" dirty="0" err="1">
                <a:solidFill>
                  <a:schemeClr val="accent2">
                    <a:lumMod val="50000"/>
                  </a:schemeClr>
                </a:solidFill>
                <a:latin typeface="Papyrus" panose="020B0602040200020303" pitchFamily="34" charset="77"/>
              </a:rPr>
              <a:t>gotta</a:t>
            </a:r>
            <a:r>
              <a:rPr lang="en-US" altLang="en-US" sz="2450" dirty="0">
                <a:solidFill>
                  <a:schemeClr val="accent2">
                    <a:lumMod val="50000"/>
                  </a:schemeClr>
                </a:solidFill>
                <a:latin typeface="Papyrus" panose="020B0602040200020303" pitchFamily="34" charset="77"/>
              </a:rPr>
              <a:t> go…</a:t>
            </a:r>
          </a:p>
          <a:p>
            <a:pPr eaLnBrk="1" hangingPunct="1"/>
            <a:r>
              <a:rPr lang="en-US" altLang="en-US" sz="2450" dirty="0">
                <a:solidFill>
                  <a:schemeClr val="accent2">
                    <a:lumMod val="50000"/>
                  </a:schemeClr>
                </a:solidFill>
                <a:latin typeface="Papyrus" panose="020B0602040200020303" pitchFamily="34" charset="77"/>
              </a:rPr>
              <a:t> Eri x</a:t>
            </a:r>
          </a:p>
        </p:txBody>
      </p:sp>
      <p:cxnSp>
        <p:nvCxnSpPr>
          <p:cNvPr id="55" name="Straight Connector 54">
            <a:extLst>
              <a:ext uri="{FF2B5EF4-FFF2-40B4-BE49-F238E27FC236}">
                <a16:creationId xmlns:a16="http://schemas.microsoft.com/office/drawing/2014/main" id="{84E67435-D806-4752-89A1-A693B63C87A4}"/>
              </a:ext>
            </a:extLst>
          </p:cNvPr>
          <p:cNvCxnSpPr/>
          <p:nvPr/>
        </p:nvCxnSpPr>
        <p:spPr>
          <a:xfrm>
            <a:off x="1874484" y="25451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5C7E1D7-401B-4980-84A2-14ADF81B96EC}"/>
              </a:ext>
            </a:extLst>
          </p:cNvPr>
          <p:cNvCxnSpPr>
            <a:cxnSpLocks/>
          </p:cNvCxnSpPr>
          <p:nvPr/>
        </p:nvCxnSpPr>
        <p:spPr>
          <a:xfrm>
            <a:off x="3207454" y="3675944"/>
            <a:ext cx="8392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4FA1E6-45C2-4916-AF68-EED11D01A33F}"/>
              </a:ext>
            </a:extLst>
          </p:cNvPr>
          <p:cNvCxnSpPr>
            <a:cxnSpLocks/>
          </p:cNvCxnSpPr>
          <p:nvPr/>
        </p:nvCxnSpPr>
        <p:spPr>
          <a:xfrm flipV="1">
            <a:off x="1514432" y="4052427"/>
            <a:ext cx="2008179"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C4C8B29-0782-47BD-A9C5-704F4571C19E}"/>
              </a:ext>
            </a:extLst>
          </p:cNvPr>
          <p:cNvCxnSpPr>
            <a:cxnSpLocks/>
          </p:cNvCxnSpPr>
          <p:nvPr/>
        </p:nvCxnSpPr>
        <p:spPr>
          <a:xfrm>
            <a:off x="7942394" y="4031673"/>
            <a:ext cx="14927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C48B500-0C7C-4F32-BB2F-FF662FB2E2C4}"/>
              </a:ext>
            </a:extLst>
          </p:cNvPr>
          <p:cNvCxnSpPr>
            <a:cxnSpLocks/>
          </p:cNvCxnSpPr>
          <p:nvPr/>
        </p:nvCxnSpPr>
        <p:spPr>
          <a:xfrm>
            <a:off x="8645177" y="4414305"/>
            <a:ext cx="12488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BE27B07-8E27-4A90-845B-989E89176C34}"/>
              </a:ext>
            </a:extLst>
          </p:cNvPr>
          <p:cNvCxnSpPr>
            <a:cxnSpLocks/>
          </p:cNvCxnSpPr>
          <p:nvPr/>
        </p:nvCxnSpPr>
        <p:spPr>
          <a:xfrm>
            <a:off x="4117234" y="5178874"/>
            <a:ext cx="17527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Rectangle 31">
            <a:extLst>
              <a:ext uri="{FF2B5EF4-FFF2-40B4-BE49-F238E27FC236}">
                <a16:creationId xmlns:a16="http://schemas.microsoft.com/office/drawing/2014/main" id="{CF23BA4E-D3F0-4F92-8FFD-06B4E774FFB5}"/>
              </a:ext>
            </a:extLst>
          </p:cNvPr>
          <p:cNvSpPr>
            <a:spLocks noChangeArrowheads="1"/>
          </p:cNvSpPr>
          <p:nvPr/>
        </p:nvSpPr>
        <p:spPr bwMode="auto">
          <a:xfrm>
            <a:off x="-270019" y="7425531"/>
            <a:ext cx="2304863" cy="40011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2">
                    <a:lumMod val="50000"/>
                  </a:schemeClr>
                </a:solidFill>
              </a:rPr>
              <a:t>1. → should give</a:t>
            </a:r>
          </a:p>
        </p:txBody>
      </p:sp>
      <p:sp>
        <p:nvSpPr>
          <p:cNvPr id="63" name="Rectangle 32">
            <a:extLst>
              <a:ext uri="{FF2B5EF4-FFF2-40B4-BE49-F238E27FC236}">
                <a16:creationId xmlns:a16="http://schemas.microsoft.com/office/drawing/2014/main" id="{EC7543D7-C901-4CE3-AB55-FC582303E907}"/>
              </a:ext>
            </a:extLst>
          </p:cNvPr>
          <p:cNvSpPr>
            <a:spLocks noChangeArrowheads="1"/>
          </p:cNvSpPr>
          <p:nvPr/>
        </p:nvSpPr>
        <p:spPr bwMode="auto">
          <a:xfrm>
            <a:off x="1303913" y="6927981"/>
            <a:ext cx="2127250" cy="400110"/>
          </a:xfrm>
          <a:prstGeom prst="rect">
            <a:avLst/>
          </a:prstGeom>
          <a:solidFill>
            <a:schemeClr val="accent4">
              <a:lumMod val="40000"/>
              <a:lumOff val="60000"/>
            </a:schemeClr>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2">
                    <a:lumMod val="50000"/>
                  </a:schemeClr>
                </a:solidFill>
              </a:rPr>
              <a:t>2. → have to</a:t>
            </a:r>
          </a:p>
        </p:txBody>
      </p:sp>
      <p:sp>
        <p:nvSpPr>
          <p:cNvPr id="64" name="Rectangle 33">
            <a:extLst>
              <a:ext uri="{FF2B5EF4-FFF2-40B4-BE49-F238E27FC236}">
                <a16:creationId xmlns:a16="http://schemas.microsoft.com/office/drawing/2014/main" id="{7231391C-4038-4209-91AA-1664885171AD}"/>
              </a:ext>
            </a:extLst>
          </p:cNvPr>
          <p:cNvSpPr>
            <a:spLocks noChangeArrowheads="1"/>
          </p:cNvSpPr>
          <p:nvPr/>
        </p:nvSpPr>
        <p:spPr bwMode="auto">
          <a:xfrm>
            <a:off x="3416571" y="6893417"/>
            <a:ext cx="2606266" cy="40011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2">
                    <a:lumMod val="50000"/>
                  </a:schemeClr>
                </a:solidFill>
              </a:rPr>
              <a:t>3.→ should wear</a:t>
            </a:r>
          </a:p>
        </p:txBody>
      </p:sp>
      <p:sp>
        <p:nvSpPr>
          <p:cNvPr id="65" name="Rectangle 34">
            <a:extLst>
              <a:ext uri="{FF2B5EF4-FFF2-40B4-BE49-F238E27FC236}">
                <a16:creationId xmlns:a16="http://schemas.microsoft.com/office/drawing/2014/main" id="{7221BE94-F6A9-4A92-9B6A-DEF84BA5DEB7}"/>
              </a:ext>
            </a:extLst>
          </p:cNvPr>
          <p:cNvSpPr>
            <a:spLocks noChangeArrowheads="1"/>
          </p:cNvSpPr>
          <p:nvPr/>
        </p:nvSpPr>
        <p:spPr bwMode="auto">
          <a:xfrm>
            <a:off x="4993621" y="7225476"/>
            <a:ext cx="2351088" cy="400110"/>
          </a:xfrm>
          <a:prstGeom prst="rect">
            <a:avLst/>
          </a:prstGeom>
          <a:solidFill>
            <a:schemeClr val="accent4">
              <a:lumMod val="40000"/>
              <a:lumOff val="60000"/>
            </a:schemeClr>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2">
                    <a:lumMod val="50000"/>
                  </a:schemeClr>
                </a:solidFill>
              </a:rPr>
              <a:t>4.→ don’t have to</a:t>
            </a:r>
          </a:p>
        </p:txBody>
      </p:sp>
      <p:sp>
        <p:nvSpPr>
          <p:cNvPr id="66" name="Rectangle 35">
            <a:extLst>
              <a:ext uri="{FF2B5EF4-FFF2-40B4-BE49-F238E27FC236}">
                <a16:creationId xmlns:a16="http://schemas.microsoft.com/office/drawing/2014/main" id="{E13CC917-D138-4B8D-BC89-B09BC5415322}"/>
              </a:ext>
            </a:extLst>
          </p:cNvPr>
          <p:cNvSpPr>
            <a:spLocks noChangeArrowheads="1"/>
          </p:cNvSpPr>
          <p:nvPr/>
        </p:nvSpPr>
        <p:spPr bwMode="auto">
          <a:xfrm>
            <a:off x="8339958" y="6872190"/>
            <a:ext cx="2762220" cy="40011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2">
                    <a:lumMod val="50000"/>
                  </a:schemeClr>
                </a:solidFill>
              </a:rPr>
              <a:t>6.→ shouldn’t worry</a:t>
            </a:r>
          </a:p>
        </p:txBody>
      </p:sp>
      <p:sp>
        <p:nvSpPr>
          <p:cNvPr id="67" name="Rectangle 36">
            <a:extLst>
              <a:ext uri="{FF2B5EF4-FFF2-40B4-BE49-F238E27FC236}">
                <a16:creationId xmlns:a16="http://schemas.microsoft.com/office/drawing/2014/main" id="{486B40D6-45F3-4EF8-82BD-8536D037620E}"/>
              </a:ext>
            </a:extLst>
          </p:cNvPr>
          <p:cNvSpPr>
            <a:spLocks noChangeArrowheads="1"/>
          </p:cNvSpPr>
          <p:nvPr/>
        </p:nvSpPr>
        <p:spPr bwMode="auto">
          <a:xfrm>
            <a:off x="7542977" y="7382325"/>
            <a:ext cx="2351088" cy="400110"/>
          </a:xfrm>
          <a:prstGeom prst="rect">
            <a:avLst/>
          </a:prstGeom>
          <a:solidFill>
            <a:schemeClr val="accent4">
              <a:lumMod val="40000"/>
              <a:lumOff val="60000"/>
            </a:schemeClr>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chemeClr val="accent2">
                    <a:lumMod val="50000"/>
                  </a:schemeClr>
                </a:solidFill>
              </a:rPr>
              <a:t>5.→ have to use</a:t>
            </a:r>
          </a:p>
        </p:txBody>
      </p:sp>
    </p:spTree>
    <p:extLst>
      <p:ext uri="{BB962C8B-B14F-4D97-AF65-F5344CB8AC3E}">
        <p14:creationId xmlns:p14="http://schemas.microsoft.com/office/powerpoint/2010/main" val="35513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0.02227 -0.00533 L 0.32096 -0.76112 " pathEditMode="relative" rAng="0" ptsTypes="AA">
                                      <p:cBhvr>
                                        <p:cTn id="21" dur="2000" fill="hold"/>
                                        <p:tgtEl>
                                          <p:spTgt spid="62"/>
                                        </p:tgtEl>
                                        <p:attrNameLst>
                                          <p:attrName>ppt_x</p:attrName>
                                          <p:attrName>ppt_y</p:attrName>
                                        </p:attrNameLst>
                                      </p:cBhvr>
                                      <p:rCtr x="17161" y="-37801"/>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arn(inVertical)">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9154 -0.17315 L 0.22747 -0.53611 " pathEditMode="relative" rAng="0" ptsTypes="AA">
                                      <p:cBhvr>
                                        <p:cTn id="30" dur="2000" fill="hold"/>
                                        <p:tgtEl>
                                          <p:spTgt spid="63"/>
                                        </p:tgtEl>
                                        <p:attrNameLst>
                                          <p:attrName>ppt_x</p:attrName>
                                          <p:attrName>ppt_y</p:attrName>
                                        </p:attrNameLst>
                                      </p:cBhvr>
                                      <p:rCtr x="6797" y="-18148"/>
                                    </p:animMotion>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barn(inVertical)">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02044 0.06343 L 0.01146 -0.46065 " pathEditMode="relative" rAng="0" ptsTypes="AA">
                                      <p:cBhvr>
                                        <p:cTn id="39" dur="2000" fill="hold"/>
                                        <p:tgtEl>
                                          <p:spTgt spid="64"/>
                                        </p:tgtEl>
                                        <p:attrNameLst>
                                          <p:attrName>ppt_x</p:attrName>
                                          <p:attrName>ppt_y</p:attrName>
                                        </p:attrNameLst>
                                      </p:cBhvr>
                                      <p:rCtr x="1589" y="-26204"/>
                                    </p:animMotion>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5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0.06263 -0.01875 L 0.37825 -0.51875 " pathEditMode="relative" rAng="0" ptsTypes="AA">
                                      <p:cBhvr>
                                        <p:cTn id="48" dur="2000" fill="hold"/>
                                        <p:tgtEl>
                                          <p:spTgt spid="65"/>
                                        </p:tgtEl>
                                        <p:attrNameLst>
                                          <p:attrName>ppt_x</p:attrName>
                                          <p:attrName>ppt_y</p:attrName>
                                        </p:attrNameLst>
                                      </p:cBhvr>
                                      <p:rCtr x="15781" y="-25000"/>
                                    </p:animMotion>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0" nodeType="clickEffect">
                                  <p:stCondLst>
                                    <p:cond delay="0"/>
                                  </p:stCondLst>
                                  <p:childTnLst>
                                    <p:animMotion origin="layout" path="M -0.16497 0.08935 L 0.19193 -0.48287 " pathEditMode="relative" rAng="0" ptsTypes="AA">
                                      <p:cBhvr>
                                        <p:cTn id="52" dur="2000" fill="hold"/>
                                        <p:tgtEl>
                                          <p:spTgt spid="67"/>
                                        </p:tgtEl>
                                        <p:attrNameLst>
                                          <p:attrName>ppt_x</p:attrName>
                                          <p:attrName>ppt_y</p:attrName>
                                        </p:attrNameLst>
                                      </p:cBhvr>
                                      <p:rCtr x="17839" y="-28611"/>
                                    </p:animMotion>
                                  </p:childTnLst>
                                </p:cTn>
                              </p:par>
                              <p:par>
                                <p:cTn id="53" presetID="16" presetClass="entr" presetSubtype="21"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barn(inVertical)">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barn(inVertical)">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64" presetClass="path" presetSubtype="0" accel="50000" decel="50000" fill="hold" grpId="0" nodeType="clickEffect">
                                  <p:stCondLst>
                                    <p:cond delay="0"/>
                                  </p:stCondLst>
                                  <p:childTnLst>
                                    <p:animMotion origin="layout" path="M 0.08476 0.05718 L -0.19349 -0.2956 " pathEditMode="relative" rAng="0" ptsTypes="AA">
                                      <p:cBhvr>
                                        <p:cTn id="64" dur="2000" fill="hold"/>
                                        <p:tgtEl>
                                          <p:spTgt spid="66"/>
                                        </p:tgtEl>
                                        <p:attrNameLst>
                                          <p:attrName>ppt_x</p:attrName>
                                          <p:attrName>ppt_y</p:attrName>
                                        </p:attrNameLst>
                                      </p:cBhvr>
                                      <p:rCtr x="-13919" y="-17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62" grpId="0" animBg="1"/>
      <p:bldP spid="63" grpId="0" animBg="1"/>
      <p:bldP spid="64" grpId="0" animBg="1"/>
      <p:bldP spid="65" grpId="0" animBg="1"/>
      <p:bldP spid="66" grpId="0" animBg="1"/>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164"/>
          <p:cNvSpPr/>
          <p:nvPr/>
        </p:nvSpPr>
        <p:spPr>
          <a:xfrm rot="521188">
            <a:off x="4431492" y="3357394"/>
            <a:ext cx="1554448" cy="852485"/>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Freeform 97"/>
          <p:cNvSpPr/>
          <p:nvPr/>
        </p:nvSpPr>
        <p:spPr>
          <a:xfrm rot="21078812" flipH="1">
            <a:off x="4804894" y="221734"/>
            <a:ext cx="2256016" cy="1237236"/>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Freeform 96"/>
          <p:cNvSpPr/>
          <p:nvPr/>
        </p:nvSpPr>
        <p:spPr>
          <a:xfrm rot="21078812" flipH="1">
            <a:off x="8962194" y="1844367"/>
            <a:ext cx="2904876" cy="1593082"/>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Freeform 95"/>
          <p:cNvSpPr/>
          <p:nvPr/>
        </p:nvSpPr>
        <p:spPr>
          <a:xfrm rot="521188">
            <a:off x="-698577" y="804804"/>
            <a:ext cx="2904876" cy="1593082"/>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6"/>
          <p:cNvSpPr/>
          <p:nvPr/>
        </p:nvSpPr>
        <p:spPr>
          <a:xfrm>
            <a:off x="159053" y="4027164"/>
            <a:ext cx="12233164" cy="3664324"/>
          </a:xfrm>
          <a:custGeom>
            <a:avLst/>
            <a:gdLst>
              <a:gd name="connsiteX0" fmla="*/ 0 w 12233164"/>
              <a:gd name="connsiteY0" fmla="*/ 0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0 w 12233164"/>
              <a:gd name="connsiteY4" fmla="*/ 0 h 4175633"/>
              <a:gd name="connsiteX0" fmla="*/ 16933 w 12233164"/>
              <a:gd name="connsiteY0" fmla="*/ 643467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16933 w 12233164"/>
              <a:gd name="connsiteY4" fmla="*/ 643467 h 4175633"/>
              <a:gd name="connsiteX0" fmla="*/ 16933 w 12233164"/>
              <a:gd name="connsiteY0" fmla="*/ 880533 h 4412699"/>
              <a:gd name="connsiteX1" fmla="*/ 1175697 w 12233164"/>
              <a:gd name="connsiteY1" fmla="*/ 0 h 4412699"/>
              <a:gd name="connsiteX2" fmla="*/ 12233164 w 12233164"/>
              <a:gd name="connsiteY2" fmla="*/ 237066 h 4412699"/>
              <a:gd name="connsiteX3" fmla="*/ 12233164 w 12233164"/>
              <a:gd name="connsiteY3" fmla="*/ 4412699 h 4412699"/>
              <a:gd name="connsiteX4" fmla="*/ 0 w 12233164"/>
              <a:gd name="connsiteY4" fmla="*/ 4412699 h 4412699"/>
              <a:gd name="connsiteX5" fmla="*/ 16933 w 12233164"/>
              <a:gd name="connsiteY5" fmla="*/ 880533 h 4412699"/>
              <a:gd name="connsiteX0" fmla="*/ 16933 w 12233164"/>
              <a:gd name="connsiteY0" fmla="*/ 880533 h 4412699"/>
              <a:gd name="connsiteX1" fmla="*/ 1175697 w 12233164"/>
              <a:gd name="connsiteY1" fmla="*/ 0 h 4412699"/>
              <a:gd name="connsiteX2" fmla="*/ 3139964 w 12233164"/>
              <a:gd name="connsiteY2" fmla="*/ 1151466 h 4412699"/>
              <a:gd name="connsiteX3" fmla="*/ 12233164 w 12233164"/>
              <a:gd name="connsiteY3" fmla="*/ 237066 h 4412699"/>
              <a:gd name="connsiteX4" fmla="*/ 12233164 w 12233164"/>
              <a:gd name="connsiteY4" fmla="*/ 4412699 h 4412699"/>
              <a:gd name="connsiteX5" fmla="*/ 0 w 12233164"/>
              <a:gd name="connsiteY5" fmla="*/ 4412699 h 4412699"/>
              <a:gd name="connsiteX6" fmla="*/ 16933 w 12233164"/>
              <a:gd name="connsiteY6" fmla="*/ 880533 h 4412699"/>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12233164 w 12233164"/>
              <a:gd name="connsiteY4" fmla="*/ 355600 h 4531233"/>
              <a:gd name="connsiteX5" fmla="*/ 12233164 w 12233164"/>
              <a:gd name="connsiteY5" fmla="*/ 4531233 h 4531233"/>
              <a:gd name="connsiteX6" fmla="*/ 0 w 12233164"/>
              <a:gd name="connsiteY6" fmla="*/ 4531233 h 4531233"/>
              <a:gd name="connsiteX7" fmla="*/ 16933 w 12233164"/>
              <a:gd name="connsiteY7" fmla="*/ 999067 h 4531233"/>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8677164 w 12233164"/>
              <a:gd name="connsiteY4" fmla="*/ 1303867 h 4531233"/>
              <a:gd name="connsiteX5" fmla="*/ 12233164 w 12233164"/>
              <a:gd name="connsiteY5" fmla="*/ 355600 h 4531233"/>
              <a:gd name="connsiteX6" fmla="*/ 12233164 w 12233164"/>
              <a:gd name="connsiteY6" fmla="*/ 4531233 h 4531233"/>
              <a:gd name="connsiteX7" fmla="*/ 0 w 12233164"/>
              <a:gd name="connsiteY7" fmla="*/ 4531233 h 4531233"/>
              <a:gd name="connsiteX8" fmla="*/ 16933 w 12233164"/>
              <a:gd name="connsiteY8" fmla="*/ 999067 h 4531233"/>
              <a:gd name="connsiteX0" fmla="*/ 16933 w 12233164"/>
              <a:gd name="connsiteY0" fmla="*/ 1473200 h 5005366"/>
              <a:gd name="connsiteX1" fmla="*/ 1175697 w 12233164"/>
              <a:gd name="connsiteY1" fmla="*/ 592667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3164" h="5009737">
                <a:moveTo>
                  <a:pt x="16933" y="1477571"/>
                </a:moveTo>
                <a:cubicBezTo>
                  <a:pt x="58877" y="1133260"/>
                  <a:pt x="405621" y="348684"/>
                  <a:pt x="1328097" y="105972"/>
                </a:cubicBezTo>
                <a:cubicBezTo>
                  <a:pt x="2490853" y="-159318"/>
                  <a:pt x="2400542" y="1827527"/>
                  <a:pt x="3275431" y="1714638"/>
                </a:cubicBezTo>
                <a:cubicBezTo>
                  <a:pt x="3941475" y="1607393"/>
                  <a:pt x="4556720" y="484148"/>
                  <a:pt x="5798497" y="478504"/>
                </a:cubicBezTo>
                <a:cubicBezTo>
                  <a:pt x="7548275" y="568816"/>
                  <a:pt x="7824853" y="1725926"/>
                  <a:pt x="8677164" y="1782371"/>
                </a:cubicBezTo>
                <a:cubicBezTo>
                  <a:pt x="9388364" y="1765438"/>
                  <a:pt x="9913297" y="207570"/>
                  <a:pt x="11047831" y="4371"/>
                </a:cubicBezTo>
                <a:cubicBezTo>
                  <a:pt x="11646142" y="-57717"/>
                  <a:pt x="11838053" y="557526"/>
                  <a:pt x="12233164" y="834104"/>
                </a:cubicBezTo>
                <a:lnTo>
                  <a:pt x="12233164" y="5009737"/>
                </a:lnTo>
                <a:lnTo>
                  <a:pt x="0" y="5009737"/>
                </a:lnTo>
                <a:cubicBezTo>
                  <a:pt x="5644" y="3832348"/>
                  <a:pt x="11289" y="2654960"/>
                  <a:pt x="16933" y="1477571"/>
                </a:cubicBezTo>
                <a:close/>
              </a:path>
            </a:pathLst>
          </a:custGeom>
          <a:solidFill>
            <a:srgbClr val="FDF3CF"/>
          </a:solidFill>
          <a:ln>
            <a:noFill/>
          </a:ln>
          <a:effectLst>
            <a:outerShdw blurRad="228600" dist="38100" dir="16200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183033" y="4304922"/>
            <a:ext cx="12233164" cy="3689850"/>
          </a:xfrm>
          <a:custGeom>
            <a:avLst/>
            <a:gdLst>
              <a:gd name="connsiteX0" fmla="*/ 0 w 12233164"/>
              <a:gd name="connsiteY0" fmla="*/ 0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0 w 12233164"/>
              <a:gd name="connsiteY4" fmla="*/ 0 h 4175633"/>
              <a:gd name="connsiteX0" fmla="*/ 16933 w 12233164"/>
              <a:gd name="connsiteY0" fmla="*/ 643467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16933 w 12233164"/>
              <a:gd name="connsiteY4" fmla="*/ 643467 h 4175633"/>
              <a:gd name="connsiteX0" fmla="*/ 16933 w 12233164"/>
              <a:gd name="connsiteY0" fmla="*/ 880533 h 4412699"/>
              <a:gd name="connsiteX1" fmla="*/ 1175697 w 12233164"/>
              <a:gd name="connsiteY1" fmla="*/ 0 h 4412699"/>
              <a:gd name="connsiteX2" fmla="*/ 12233164 w 12233164"/>
              <a:gd name="connsiteY2" fmla="*/ 237066 h 4412699"/>
              <a:gd name="connsiteX3" fmla="*/ 12233164 w 12233164"/>
              <a:gd name="connsiteY3" fmla="*/ 4412699 h 4412699"/>
              <a:gd name="connsiteX4" fmla="*/ 0 w 12233164"/>
              <a:gd name="connsiteY4" fmla="*/ 4412699 h 4412699"/>
              <a:gd name="connsiteX5" fmla="*/ 16933 w 12233164"/>
              <a:gd name="connsiteY5" fmla="*/ 880533 h 4412699"/>
              <a:gd name="connsiteX0" fmla="*/ 16933 w 12233164"/>
              <a:gd name="connsiteY0" fmla="*/ 880533 h 4412699"/>
              <a:gd name="connsiteX1" fmla="*/ 1175697 w 12233164"/>
              <a:gd name="connsiteY1" fmla="*/ 0 h 4412699"/>
              <a:gd name="connsiteX2" fmla="*/ 3139964 w 12233164"/>
              <a:gd name="connsiteY2" fmla="*/ 1151466 h 4412699"/>
              <a:gd name="connsiteX3" fmla="*/ 12233164 w 12233164"/>
              <a:gd name="connsiteY3" fmla="*/ 237066 h 4412699"/>
              <a:gd name="connsiteX4" fmla="*/ 12233164 w 12233164"/>
              <a:gd name="connsiteY4" fmla="*/ 4412699 h 4412699"/>
              <a:gd name="connsiteX5" fmla="*/ 0 w 12233164"/>
              <a:gd name="connsiteY5" fmla="*/ 4412699 h 4412699"/>
              <a:gd name="connsiteX6" fmla="*/ 16933 w 12233164"/>
              <a:gd name="connsiteY6" fmla="*/ 880533 h 4412699"/>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12233164 w 12233164"/>
              <a:gd name="connsiteY4" fmla="*/ 355600 h 4531233"/>
              <a:gd name="connsiteX5" fmla="*/ 12233164 w 12233164"/>
              <a:gd name="connsiteY5" fmla="*/ 4531233 h 4531233"/>
              <a:gd name="connsiteX6" fmla="*/ 0 w 12233164"/>
              <a:gd name="connsiteY6" fmla="*/ 4531233 h 4531233"/>
              <a:gd name="connsiteX7" fmla="*/ 16933 w 12233164"/>
              <a:gd name="connsiteY7" fmla="*/ 999067 h 4531233"/>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8677164 w 12233164"/>
              <a:gd name="connsiteY4" fmla="*/ 1303867 h 4531233"/>
              <a:gd name="connsiteX5" fmla="*/ 12233164 w 12233164"/>
              <a:gd name="connsiteY5" fmla="*/ 355600 h 4531233"/>
              <a:gd name="connsiteX6" fmla="*/ 12233164 w 12233164"/>
              <a:gd name="connsiteY6" fmla="*/ 4531233 h 4531233"/>
              <a:gd name="connsiteX7" fmla="*/ 0 w 12233164"/>
              <a:gd name="connsiteY7" fmla="*/ 4531233 h 4531233"/>
              <a:gd name="connsiteX8" fmla="*/ 16933 w 12233164"/>
              <a:gd name="connsiteY8" fmla="*/ 999067 h 4531233"/>
              <a:gd name="connsiteX0" fmla="*/ 16933 w 12233164"/>
              <a:gd name="connsiteY0" fmla="*/ 1473200 h 5005366"/>
              <a:gd name="connsiteX1" fmla="*/ 1175697 w 12233164"/>
              <a:gd name="connsiteY1" fmla="*/ 592667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3164" h="5009737">
                <a:moveTo>
                  <a:pt x="16933" y="1477571"/>
                </a:moveTo>
                <a:cubicBezTo>
                  <a:pt x="58877" y="1133260"/>
                  <a:pt x="405621" y="348684"/>
                  <a:pt x="1328097" y="105972"/>
                </a:cubicBezTo>
                <a:cubicBezTo>
                  <a:pt x="2490853" y="-159318"/>
                  <a:pt x="2400542" y="1827527"/>
                  <a:pt x="3275431" y="1714638"/>
                </a:cubicBezTo>
                <a:cubicBezTo>
                  <a:pt x="3941475" y="1607393"/>
                  <a:pt x="4556720" y="484148"/>
                  <a:pt x="5798497" y="478504"/>
                </a:cubicBezTo>
                <a:cubicBezTo>
                  <a:pt x="7548275" y="568816"/>
                  <a:pt x="7824853" y="1725926"/>
                  <a:pt x="8677164" y="1782371"/>
                </a:cubicBezTo>
                <a:cubicBezTo>
                  <a:pt x="9388364" y="1765438"/>
                  <a:pt x="9913297" y="207570"/>
                  <a:pt x="11047831" y="4371"/>
                </a:cubicBezTo>
                <a:cubicBezTo>
                  <a:pt x="11646142" y="-57717"/>
                  <a:pt x="11838053" y="557526"/>
                  <a:pt x="12233164" y="834104"/>
                </a:cubicBezTo>
                <a:lnTo>
                  <a:pt x="12233164" y="5009737"/>
                </a:lnTo>
                <a:lnTo>
                  <a:pt x="0" y="5009737"/>
                </a:lnTo>
                <a:cubicBezTo>
                  <a:pt x="5644" y="3832348"/>
                  <a:pt x="11289" y="2654960"/>
                  <a:pt x="16933" y="1477571"/>
                </a:cubicBezTo>
                <a:close/>
              </a:path>
            </a:pathLst>
          </a:custGeom>
          <a:solidFill>
            <a:srgbClr val="DCBA76"/>
          </a:solidFill>
          <a:ln>
            <a:noFill/>
          </a:ln>
          <a:effectLst>
            <a:outerShdw blurRad="228600" dist="38100" dir="16200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p:cNvSpPr/>
          <p:nvPr/>
        </p:nvSpPr>
        <p:spPr>
          <a:xfrm>
            <a:off x="2842200" y="5445561"/>
            <a:ext cx="6343650" cy="2409451"/>
          </a:xfrm>
          <a:prstGeom prst="ellipse">
            <a:avLst/>
          </a:prstGeom>
          <a:solidFill>
            <a:srgbClr val="E7805B"/>
          </a:solidFill>
          <a:ln>
            <a:noFill/>
          </a:ln>
          <a:effectLst>
            <a:outerShdw blurRad="203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483635" flipH="1">
            <a:off x="6466128" y="5243485"/>
            <a:ext cx="3303411" cy="2344651"/>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21"/>
          <p:cNvSpPr/>
          <p:nvPr/>
        </p:nvSpPr>
        <p:spPr>
          <a:xfrm rot="620259" flipH="1">
            <a:off x="8825459" y="4679020"/>
            <a:ext cx="3636279" cy="2580910"/>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52"/>
          <p:cNvGrpSpPr/>
          <p:nvPr/>
        </p:nvGrpSpPr>
        <p:grpSpPr>
          <a:xfrm flipH="1">
            <a:off x="10295234" y="2952541"/>
            <a:ext cx="1011578" cy="3065371"/>
            <a:chOff x="-474989" y="459713"/>
            <a:chExt cx="2120374" cy="6425340"/>
          </a:xfrm>
          <a:effectLst>
            <a:outerShdw blurRad="114300" dist="38100" dir="13500000" algn="br" rotWithShape="0">
              <a:prstClr val="black">
                <a:alpha val="39000"/>
              </a:prstClr>
            </a:outerShdw>
          </a:effectLst>
        </p:grpSpPr>
        <p:sp>
          <p:nvSpPr>
            <p:cNvPr id="54" name="Freeform 53"/>
            <p:cNvSpPr/>
            <p:nvPr/>
          </p:nvSpPr>
          <p:spPr>
            <a:xfrm rot="262463">
              <a:off x="-474989" y="4597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4D5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Freeform 54"/>
            <p:cNvSpPr/>
            <p:nvPr/>
          </p:nvSpPr>
          <p:spPr>
            <a:xfrm rot="262463">
              <a:off x="-455385" y="9106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80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Isosceles Triangle 55"/>
            <p:cNvSpPr/>
            <p:nvPr/>
          </p:nvSpPr>
          <p:spPr>
            <a:xfrm>
              <a:off x="-92305" y="15522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Isosceles Triangle 56"/>
            <p:cNvSpPr/>
            <p:nvPr/>
          </p:nvSpPr>
          <p:spPr>
            <a:xfrm rot="979212">
              <a:off x="242549" y="16507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Isosceles Triangle 57"/>
            <p:cNvSpPr/>
            <p:nvPr/>
          </p:nvSpPr>
          <p:spPr>
            <a:xfrm rot="979212">
              <a:off x="359218" y="18109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Isosceles Triangle 58"/>
            <p:cNvSpPr/>
            <p:nvPr/>
          </p:nvSpPr>
          <p:spPr>
            <a:xfrm rot="20620788" flipH="1">
              <a:off x="-61704" y="19571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Isosceles Triangle 59"/>
            <p:cNvSpPr/>
            <p:nvPr/>
          </p:nvSpPr>
          <p:spPr>
            <a:xfrm rot="20620788" flipH="1">
              <a:off x="-12192" y="18277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Isosceles Triangle 60"/>
            <p:cNvSpPr/>
            <p:nvPr/>
          </p:nvSpPr>
          <p:spPr>
            <a:xfrm rot="1350167" flipH="1">
              <a:off x="415595" y="21921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p:cNvSpPr/>
          <p:nvPr/>
        </p:nvSpPr>
        <p:spPr>
          <a:xfrm rot="21299725">
            <a:off x="2011865" y="5093354"/>
            <a:ext cx="3293931" cy="2337923"/>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14"/>
          <p:cNvSpPr/>
          <p:nvPr/>
        </p:nvSpPr>
        <p:spPr>
          <a:xfrm flipH="1">
            <a:off x="5511628" y="5365473"/>
            <a:ext cx="6738646" cy="2295806"/>
          </a:xfrm>
          <a:custGeom>
            <a:avLst/>
            <a:gdLst>
              <a:gd name="connsiteX0" fmla="*/ 0 w 7311483"/>
              <a:gd name="connsiteY0" fmla="*/ 0 h 2490967"/>
              <a:gd name="connsiteX1" fmla="*/ 11770 w 7311483"/>
              <a:gd name="connsiteY1" fmla="*/ 133 h 2490967"/>
              <a:gd name="connsiteX2" fmla="*/ 7222445 w 7311483"/>
              <a:gd name="connsiteY2" fmla="*/ 2373537 h 2490967"/>
              <a:gd name="connsiteX3" fmla="*/ 7311483 w 7311483"/>
              <a:gd name="connsiteY3" fmla="*/ 2490967 h 2490967"/>
              <a:gd name="connsiteX4" fmla="*/ 0 w 7311483"/>
              <a:gd name="connsiteY4" fmla="*/ 2490967 h 249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483" h="2490967">
                <a:moveTo>
                  <a:pt x="0" y="0"/>
                </a:moveTo>
                <a:lnTo>
                  <a:pt x="11770" y="133"/>
                </a:lnTo>
                <a:cubicBezTo>
                  <a:pt x="3333918" y="75283"/>
                  <a:pt x="6129373" y="1041307"/>
                  <a:pt x="7222445" y="2373537"/>
                </a:cubicBezTo>
                <a:lnTo>
                  <a:pt x="7311483" y="2490967"/>
                </a:lnTo>
                <a:lnTo>
                  <a:pt x="0" y="2490967"/>
                </a:lnTo>
                <a:close/>
              </a:path>
            </a:pathLst>
          </a:custGeom>
          <a:solidFill>
            <a:srgbClr val="E3683D"/>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1" name="Group 50"/>
          <p:cNvGrpSpPr/>
          <p:nvPr/>
        </p:nvGrpSpPr>
        <p:grpSpPr>
          <a:xfrm flipH="1">
            <a:off x="10710449" y="1301926"/>
            <a:ext cx="1966992" cy="5960550"/>
            <a:chOff x="-322589" y="612113"/>
            <a:chExt cx="2120374" cy="6425340"/>
          </a:xfrm>
          <a:effectLst>
            <a:outerShdw blurRad="114300" dist="38100" dir="13500000" algn="br" rotWithShape="0">
              <a:prstClr val="black">
                <a:alpha val="39000"/>
              </a:prstClr>
            </a:outerShdw>
          </a:effectLst>
        </p:grpSpPr>
        <p:sp>
          <p:nvSpPr>
            <p:cNvPr id="43" name="Freeform 42"/>
            <p:cNvSpPr/>
            <p:nvPr/>
          </p:nvSpPr>
          <p:spPr>
            <a:xfrm rot="262463">
              <a:off x="-322589" y="6121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Freeform 43"/>
            <p:cNvSpPr/>
            <p:nvPr/>
          </p:nvSpPr>
          <p:spPr>
            <a:xfrm rot="262463">
              <a:off x="-302985" y="10630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Isosceles Triangle 44"/>
            <p:cNvSpPr/>
            <p:nvPr/>
          </p:nvSpPr>
          <p:spPr>
            <a:xfrm>
              <a:off x="60095" y="17046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Isosceles Triangle 45"/>
            <p:cNvSpPr/>
            <p:nvPr/>
          </p:nvSpPr>
          <p:spPr>
            <a:xfrm rot="979212">
              <a:off x="394949" y="18031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Isosceles Triangle 46"/>
            <p:cNvSpPr/>
            <p:nvPr/>
          </p:nvSpPr>
          <p:spPr>
            <a:xfrm rot="979212">
              <a:off x="511618" y="19633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Isosceles Triangle 47"/>
            <p:cNvSpPr/>
            <p:nvPr/>
          </p:nvSpPr>
          <p:spPr>
            <a:xfrm rot="20620788" flipH="1">
              <a:off x="90696" y="21095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Isosceles Triangle 48"/>
            <p:cNvSpPr/>
            <p:nvPr/>
          </p:nvSpPr>
          <p:spPr>
            <a:xfrm rot="20620788" flipH="1">
              <a:off x="140208" y="19801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Isosceles Triangle 49"/>
            <p:cNvSpPr/>
            <p:nvPr/>
          </p:nvSpPr>
          <p:spPr>
            <a:xfrm rot="1350167" flipH="1">
              <a:off x="567995" y="23445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Freeform 13"/>
          <p:cNvSpPr/>
          <p:nvPr/>
        </p:nvSpPr>
        <p:spPr>
          <a:xfrm>
            <a:off x="-109851" y="5365473"/>
            <a:ext cx="6738646" cy="2295806"/>
          </a:xfrm>
          <a:custGeom>
            <a:avLst/>
            <a:gdLst>
              <a:gd name="connsiteX0" fmla="*/ 0 w 7311483"/>
              <a:gd name="connsiteY0" fmla="*/ 0 h 2490967"/>
              <a:gd name="connsiteX1" fmla="*/ 11770 w 7311483"/>
              <a:gd name="connsiteY1" fmla="*/ 133 h 2490967"/>
              <a:gd name="connsiteX2" fmla="*/ 7222445 w 7311483"/>
              <a:gd name="connsiteY2" fmla="*/ 2373537 h 2490967"/>
              <a:gd name="connsiteX3" fmla="*/ 7311483 w 7311483"/>
              <a:gd name="connsiteY3" fmla="*/ 2490967 h 2490967"/>
              <a:gd name="connsiteX4" fmla="*/ 0 w 7311483"/>
              <a:gd name="connsiteY4" fmla="*/ 2490967 h 249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483" h="2490967">
                <a:moveTo>
                  <a:pt x="0" y="0"/>
                </a:moveTo>
                <a:lnTo>
                  <a:pt x="11770" y="133"/>
                </a:lnTo>
                <a:cubicBezTo>
                  <a:pt x="3333918" y="75283"/>
                  <a:pt x="6129373" y="1041307"/>
                  <a:pt x="7222445" y="2373537"/>
                </a:cubicBezTo>
                <a:lnTo>
                  <a:pt x="7311483" y="2490967"/>
                </a:lnTo>
                <a:lnTo>
                  <a:pt x="0" y="2490967"/>
                </a:lnTo>
                <a:close/>
              </a:path>
            </a:pathLst>
          </a:custGeom>
          <a:solidFill>
            <a:srgbClr val="E05929"/>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4" name="Group 83"/>
          <p:cNvGrpSpPr/>
          <p:nvPr/>
        </p:nvGrpSpPr>
        <p:grpSpPr>
          <a:xfrm>
            <a:off x="2347787" y="3783119"/>
            <a:ext cx="1671920" cy="3462145"/>
            <a:chOff x="2180163" y="2380816"/>
            <a:chExt cx="1222743" cy="2532007"/>
          </a:xfrm>
          <a:effectLst>
            <a:outerShdw blurRad="127000" dist="38100" sx="101000" sy="101000" algn="l" rotWithShape="0">
              <a:prstClr val="black">
                <a:alpha val="57000"/>
              </a:prstClr>
            </a:outerShdw>
          </a:effectLst>
        </p:grpSpPr>
        <p:sp>
          <p:nvSpPr>
            <p:cNvPr id="72" name="Freeform 71"/>
            <p:cNvSpPr/>
            <p:nvPr/>
          </p:nvSpPr>
          <p:spPr>
            <a:xfrm rot="262463">
              <a:off x="2567339" y="2380816"/>
              <a:ext cx="835567" cy="1670739"/>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Freeform 80"/>
            <p:cNvSpPr/>
            <p:nvPr/>
          </p:nvSpPr>
          <p:spPr>
            <a:xfrm rot="21337537" flipH="1">
              <a:off x="2180163" y="2394649"/>
              <a:ext cx="835567" cy="1670739"/>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Freeform 79"/>
            <p:cNvSpPr/>
            <p:nvPr/>
          </p:nvSpPr>
          <p:spPr>
            <a:xfrm rot="21337537" flipH="1">
              <a:off x="2256323" y="2560471"/>
              <a:ext cx="743444" cy="148653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Freeform 72"/>
            <p:cNvSpPr/>
            <p:nvPr/>
          </p:nvSpPr>
          <p:spPr>
            <a:xfrm rot="262463">
              <a:off x="2575064" y="2558496"/>
              <a:ext cx="743444" cy="148653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Isosceles Triangle 73"/>
            <p:cNvSpPr/>
            <p:nvPr/>
          </p:nvSpPr>
          <p:spPr>
            <a:xfrm>
              <a:off x="2718142" y="2811333"/>
              <a:ext cx="182720" cy="2101490"/>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Isosceles Triangle 74"/>
            <p:cNvSpPr/>
            <p:nvPr/>
          </p:nvSpPr>
          <p:spPr>
            <a:xfrm rot="979212">
              <a:off x="2850096" y="2850177"/>
              <a:ext cx="38116" cy="422356"/>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Isosceles Triangle 75"/>
            <p:cNvSpPr/>
            <p:nvPr/>
          </p:nvSpPr>
          <p:spPr>
            <a:xfrm rot="979212">
              <a:off x="2896071" y="2913279"/>
              <a:ext cx="49886" cy="72112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Isosceles Triangle 76"/>
            <p:cNvSpPr/>
            <p:nvPr/>
          </p:nvSpPr>
          <p:spPr>
            <a:xfrm rot="20620788" flipH="1">
              <a:off x="2730201" y="2970915"/>
              <a:ext cx="38116" cy="422356"/>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Isosceles Triangle 77"/>
            <p:cNvSpPr/>
            <p:nvPr/>
          </p:nvSpPr>
          <p:spPr>
            <a:xfrm rot="20620788" flipH="1">
              <a:off x="2749711" y="2919904"/>
              <a:ext cx="38116" cy="307134"/>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Isosceles Triangle 78"/>
            <p:cNvSpPr/>
            <p:nvPr/>
          </p:nvSpPr>
          <p:spPr>
            <a:xfrm rot="1350167" flipH="1">
              <a:off x="2918288" y="3063498"/>
              <a:ext cx="96432" cy="819222"/>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Isosceles Triangle 81"/>
            <p:cNvSpPr/>
            <p:nvPr/>
          </p:nvSpPr>
          <p:spPr>
            <a:xfrm rot="20620788" flipH="1">
              <a:off x="2696713" y="3061138"/>
              <a:ext cx="49886" cy="72112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Isosceles Triangle 82"/>
            <p:cNvSpPr/>
            <p:nvPr/>
          </p:nvSpPr>
          <p:spPr>
            <a:xfrm rot="20249833">
              <a:off x="2609016" y="3105625"/>
              <a:ext cx="96432" cy="819222"/>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Rectangle 6"/>
          <p:cNvSpPr/>
          <p:nvPr/>
        </p:nvSpPr>
        <p:spPr>
          <a:xfrm rot="21224737">
            <a:off x="161924" y="6254032"/>
            <a:ext cx="5391150" cy="1543171"/>
          </a:xfrm>
          <a:custGeom>
            <a:avLst/>
            <a:gdLst>
              <a:gd name="connsiteX0" fmla="*/ 0 w 2514600"/>
              <a:gd name="connsiteY0" fmla="*/ 0 h 1276350"/>
              <a:gd name="connsiteX1" fmla="*/ 2514600 w 2514600"/>
              <a:gd name="connsiteY1" fmla="*/ 0 h 1276350"/>
              <a:gd name="connsiteX2" fmla="*/ 2514600 w 2514600"/>
              <a:gd name="connsiteY2" fmla="*/ 1276350 h 1276350"/>
              <a:gd name="connsiteX3" fmla="*/ 0 w 2514600"/>
              <a:gd name="connsiteY3" fmla="*/ 1276350 h 1276350"/>
              <a:gd name="connsiteX4" fmla="*/ 0 w 2514600"/>
              <a:gd name="connsiteY4" fmla="*/ 0 h 1276350"/>
              <a:gd name="connsiteX0" fmla="*/ 1028700 w 2514600"/>
              <a:gd name="connsiteY0" fmla="*/ 514350 h 1276350"/>
              <a:gd name="connsiteX1" fmla="*/ 2514600 w 2514600"/>
              <a:gd name="connsiteY1" fmla="*/ 0 h 1276350"/>
              <a:gd name="connsiteX2" fmla="*/ 2514600 w 2514600"/>
              <a:gd name="connsiteY2" fmla="*/ 1276350 h 1276350"/>
              <a:gd name="connsiteX3" fmla="*/ 0 w 2514600"/>
              <a:gd name="connsiteY3" fmla="*/ 1276350 h 1276350"/>
              <a:gd name="connsiteX4" fmla="*/ 1028700 w 2514600"/>
              <a:gd name="connsiteY4" fmla="*/ 514350 h 1276350"/>
              <a:gd name="connsiteX0" fmla="*/ 1028700 w 3562350"/>
              <a:gd name="connsiteY0" fmla="*/ 0 h 762000"/>
              <a:gd name="connsiteX1" fmla="*/ 3562350 w 3562350"/>
              <a:gd name="connsiteY1" fmla="*/ 228600 h 762000"/>
              <a:gd name="connsiteX2" fmla="*/ 2514600 w 3562350"/>
              <a:gd name="connsiteY2" fmla="*/ 762000 h 762000"/>
              <a:gd name="connsiteX3" fmla="*/ 0 w 3562350"/>
              <a:gd name="connsiteY3" fmla="*/ 762000 h 762000"/>
              <a:gd name="connsiteX4" fmla="*/ 1028700 w 3562350"/>
              <a:gd name="connsiteY4" fmla="*/ 0 h 7620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401 h 952901"/>
              <a:gd name="connsiteX1" fmla="*/ 3562350 w 3562350"/>
              <a:gd name="connsiteY1" fmla="*/ 419501 h 952901"/>
              <a:gd name="connsiteX2" fmla="*/ 2514600 w 3562350"/>
              <a:gd name="connsiteY2" fmla="*/ 952901 h 952901"/>
              <a:gd name="connsiteX3" fmla="*/ 0 w 3562350"/>
              <a:gd name="connsiteY3" fmla="*/ 952901 h 952901"/>
              <a:gd name="connsiteX4" fmla="*/ 1676400 w 3562350"/>
              <a:gd name="connsiteY4" fmla="*/ 401 h 95290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419600"/>
              <a:gd name="connsiteY0" fmla="*/ 156 h 971706"/>
              <a:gd name="connsiteX1" fmla="*/ 4419600 w 4419600"/>
              <a:gd name="connsiteY1" fmla="*/ 895506 h 971706"/>
              <a:gd name="connsiteX2" fmla="*/ 3124200 w 4419600"/>
              <a:gd name="connsiteY2" fmla="*/ 952656 h 971706"/>
              <a:gd name="connsiteX3" fmla="*/ 0 w 4419600"/>
              <a:gd name="connsiteY3" fmla="*/ 971706 h 971706"/>
              <a:gd name="connsiteX4" fmla="*/ 2286000 w 4419600"/>
              <a:gd name="connsiteY4" fmla="*/ 156 h 971706"/>
              <a:gd name="connsiteX0" fmla="*/ 2286000 w 4419600"/>
              <a:gd name="connsiteY0" fmla="*/ 159 h 971709"/>
              <a:gd name="connsiteX1" fmla="*/ 4419600 w 4419600"/>
              <a:gd name="connsiteY1" fmla="*/ 895509 h 971709"/>
              <a:gd name="connsiteX2" fmla="*/ 3124200 w 4419600"/>
              <a:gd name="connsiteY2" fmla="*/ 952659 h 971709"/>
              <a:gd name="connsiteX3" fmla="*/ 0 w 4419600"/>
              <a:gd name="connsiteY3" fmla="*/ 971709 h 971709"/>
              <a:gd name="connsiteX4" fmla="*/ 2286000 w 4419600"/>
              <a:gd name="connsiteY4" fmla="*/ 159 h 9717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21 h 1543171"/>
              <a:gd name="connsiteX1" fmla="*/ 4419600 w 5391150"/>
              <a:gd name="connsiteY1" fmla="*/ 895471 h 1543171"/>
              <a:gd name="connsiteX2" fmla="*/ 5391150 w 5391150"/>
              <a:gd name="connsiteY2" fmla="*/ 1543171 h 1543171"/>
              <a:gd name="connsiteX3" fmla="*/ 0 w 5391150"/>
              <a:gd name="connsiteY3" fmla="*/ 971671 h 1543171"/>
              <a:gd name="connsiteX4" fmla="*/ 2286000 w 5391150"/>
              <a:gd name="connsiteY4" fmla="*/ 121 h 154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543171">
                <a:moveTo>
                  <a:pt x="2286000" y="121"/>
                </a:moveTo>
                <a:cubicBezTo>
                  <a:pt x="3009900" y="-12579"/>
                  <a:pt x="3028950" y="984371"/>
                  <a:pt x="4419600" y="895471"/>
                </a:cubicBezTo>
                <a:cubicBezTo>
                  <a:pt x="5219700" y="825621"/>
                  <a:pt x="5067300" y="1327271"/>
                  <a:pt x="5391150" y="1543171"/>
                </a:cubicBezTo>
                <a:lnTo>
                  <a:pt x="0" y="971671"/>
                </a:lnTo>
                <a:cubicBezTo>
                  <a:pt x="1320800" y="654171"/>
                  <a:pt x="1384300" y="50921"/>
                  <a:pt x="2286000" y="121"/>
                </a:cubicBezTo>
                <a:close/>
              </a:path>
            </a:pathLst>
          </a:custGeom>
          <a:solidFill>
            <a:srgbClr val="BC7535"/>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78994" y="5684969"/>
            <a:ext cx="2857500" cy="1905000"/>
          </a:xfrm>
          <a:custGeom>
            <a:avLst/>
            <a:gdLst>
              <a:gd name="connsiteX0" fmla="*/ 0 w 2857500"/>
              <a:gd name="connsiteY0" fmla="*/ 0 h 1905000"/>
              <a:gd name="connsiteX1" fmla="*/ 2857500 w 2857500"/>
              <a:gd name="connsiteY1" fmla="*/ 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9376"/>
              <a:gd name="connsiteY0" fmla="*/ 0 h 1905000"/>
              <a:gd name="connsiteX1" fmla="*/ 1866900 w 2859376"/>
              <a:gd name="connsiteY1" fmla="*/ 933450 h 1905000"/>
              <a:gd name="connsiteX2" fmla="*/ 2857500 w 2859376"/>
              <a:gd name="connsiteY2" fmla="*/ 1905000 h 1905000"/>
              <a:gd name="connsiteX3" fmla="*/ 0 w 2859376"/>
              <a:gd name="connsiteY3" fmla="*/ 1905000 h 1905000"/>
              <a:gd name="connsiteX4" fmla="*/ 0 w 2859376"/>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9338"/>
              <a:gd name="connsiteY0" fmla="*/ 0 h 1905000"/>
              <a:gd name="connsiteX1" fmla="*/ 1543050 w 2859338"/>
              <a:gd name="connsiteY1" fmla="*/ 647700 h 1905000"/>
              <a:gd name="connsiteX2" fmla="*/ 2857500 w 2859338"/>
              <a:gd name="connsiteY2" fmla="*/ 1905000 h 1905000"/>
              <a:gd name="connsiteX3" fmla="*/ 0 w 2859338"/>
              <a:gd name="connsiteY3" fmla="*/ 1905000 h 1905000"/>
              <a:gd name="connsiteX4" fmla="*/ 0 w 2859338"/>
              <a:gd name="connsiteY4" fmla="*/ 0 h 1905000"/>
              <a:gd name="connsiteX0" fmla="*/ 0 w 2859644"/>
              <a:gd name="connsiteY0" fmla="*/ 0 h 1905000"/>
              <a:gd name="connsiteX1" fmla="*/ 1543050 w 2859644"/>
              <a:gd name="connsiteY1" fmla="*/ 647700 h 1905000"/>
              <a:gd name="connsiteX2" fmla="*/ 2857500 w 2859644"/>
              <a:gd name="connsiteY2" fmla="*/ 1905000 h 1905000"/>
              <a:gd name="connsiteX3" fmla="*/ 0 w 2859644"/>
              <a:gd name="connsiteY3" fmla="*/ 1905000 h 1905000"/>
              <a:gd name="connsiteX4" fmla="*/ 0 w 2859644"/>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1905000">
                <a:moveTo>
                  <a:pt x="0" y="0"/>
                </a:moveTo>
                <a:cubicBezTo>
                  <a:pt x="558800" y="412750"/>
                  <a:pt x="1289050" y="-31750"/>
                  <a:pt x="1543050" y="647700"/>
                </a:cubicBezTo>
                <a:cubicBezTo>
                  <a:pt x="1873250" y="1371600"/>
                  <a:pt x="2508250" y="990600"/>
                  <a:pt x="2857500" y="1905000"/>
                </a:cubicBezTo>
                <a:lnTo>
                  <a:pt x="0" y="1905000"/>
                </a:lnTo>
                <a:lnTo>
                  <a:pt x="0" y="0"/>
                </a:lnTo>
                <a:close/>
              </a:path>
            </a:pathLst>
          </a:custGeom>
          <a:solidFill>
            <a:srgbClr val="F3A550"/>
          </a:solidFill>
          <a:ln>
            <a:solidFill>
              <a:srgbClr val="F3A550"/>
            </a:solid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6"/>
          <p:cNvSpPr/>
          <p:nvPr/>
        </p:nvSpPr>
        <p:spPr>
          <a:xfrm rot="375263" flipH="1">
            <a:off x="7273076" y="6361908"/>
            <a:ext cx="5391150" cy="1543171"/>
          </a:xfrm>
          <a:custGeom>
            <a:avLst/>
            <a:gdLst>
              <a:gd name="connsiteX0" fmla="*/ 0 w 2514600"/>
              <a:gd name="connsiteY0" fmla="*/ 0 h 1276350"/>
              <a:gd name="connsiteX1" fmla="*/ 2514600 w 2514600"/>
              <a:gd name="connsiteY1" fmla="*/ 0 h 1276350"/>
              <a:gd name="connsiteX2" fmla="*/ 2514600 w 2514600"/>
              <a:gd name="connsiteY2" fmla="*/ 1276350 h 1276350"/>
              <a:gd name="connsiteX3" fmla="*/ 0 w 2514600"/>
              <a:gd name="connsiteY3" fmla="*/ 1276350 h 1276350"/>
              <a:gd name="connsiteX4" fmla="*/ 0 w 2514600"/>
              <a:gd name="connsiteY4" fmla="*/ 0 h 1276350"/>
              <a:gd name="connsiteX0" fmla="*/ 1028700 w 2514600"/>
              <a:gd name="connsiteY0" fmla="*/ 514350 h 1276350"/>
              <a:gd name="connsiteX1" fmla="*/ 2514600 w 2514600"/>
              <a:gd name="connsiteY1" fmla="*/ 0 h 1276350"/>
              <a:gd name="connsiteX2" fmla="*/ 2514600 w 2514600"/>
              <a:gd name="connsiteY2" fmla="*/ 1276350 h 1276350"/>
              <a:gd name="connsiteX3" fmla="*/ 0 w 2514600"/>
              <a:gd name="connsiteY3" fmla="*/ 1276350 h 1276350"/>
              <a:gd name="connsiteX4" fmla="*/ 1028700 w 2514600"/>
              <a:gd name="connsiteY4" fmla="*/ 514350 h 1276350"/>
              <a:gd name="connsiteX0" fmla="*/ 1028700 w 3562350"/>
              <a:gd name="connsiteY0" fmla="*/ 0 h 762000"/>
              <a:gd name="connsiteX1" fmla="*/ 3562350 w 3562350"/>
              <a:gd name="connsiteY1" fmla="*/ 228600 h 762000"/>
              <a:gd name="connsiteX2" fmla="*/ 2514600 w 3562350"/>
              <a:gd name="connsiteY2" fmla="*/ 762000 h 762000"/>
              <a:gd name="connsiteX3" fmla="*/ 0 w 3562350"/>
              <a:gd name="connsiteY3" fmla="*/ 762000 h 762000"/>
              <a:gd name="connsiteX4" fmla="*/ 1028700 w 3562350"/>
              <a:gd name="connsiteY4" fmla="*/ 0 h 7620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401 h 952901"/>
              <a:gd name="connsiteX1" fmla="*/ 3562350 w 3562350"/>
              <a:gd name="connsiteY1" fmla="*/ 419501 h 952901"/>
              <a:gd name="connsiteX2" fmla="*/ 2514600 w 3562350"/>
              <a:gd name="connsiteY2" fmla="*/ 952901 h 952901"/>
              <a:gd name="connsiteX3" fmla="*/ 0 w 3562350"/>
              <a:gd name="connsiteY3" fmla="*/ 952901 h 952901"/>
              <a:gd name="connsiteX4" fmla="*/ 1676400 w 3562350"/>
              <a:gd name="connsiteY4" fmla="*/ 401 h 95290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419600"/>
              <a:gd name="connsiteY0" fmla="*/ 156 h 971706"/>
              <a:gd name="connsiteX1" fmla="*/ 4419600 w 4419600"/>
              <a:gd name="connsiteY1" fmla="*/ 895506 h 971706"/>
              <a:gd name="connsiteX2" fmla="*/ 3124200 w 4419600"/>
              <a:gd name="connsiteY2" fmla="*/ 952656 h 971706"/>
              <a:gd name="connsiteX3" fmla="*/ 0 w 4419600"/>
              <a:gd name="connsiteY3" fmla="*/ 971706 h 971706"/>
              <a:gd name="connsiteX4" fmla="*/ 2286000 w 4419600"/>
              <a:gd name="connsiteY4" fmla="*/ 156 h 971706"/>
              <a:gd name="connsiteX0" fmla="*/ 2286000 w 4419600"/>
              <a:gd name="connsiteY0" fmla="*/ 159 h 971709"/>
              <a:gd name="connsiteX1" fmla="*/ 4419600 w 4419600"/>
              <a:gd name="connsiteY1" fmla="*/ 895509 h 971709"/>
              <a:gd name="connsiteX2" fmla="*/ 3124200 w 4419600"/>
              <a:gd name="connsiteY2" fmla="*/ 952659 h 971709"/>
              <a:gd name="connsiteX3" fmla="*/ 0 w 4419600"/>
              <a:gd name="connsiteY3" fmla="*/ 971709 h 971709"/>
              <a:gd name="connsiteX4" fmla="*/ 2286000 w 4419600"/>
              <a:gd name="connsiteY4" fmla="*/ 159 h 9717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21 h 1543171"/>
              <a:gd name="connsiteX1" fmla="*/ 4419600 w 5391150"/>
              <a:gd name="connsiteY1" fmla="*/ 895471 h 1543171"/>
              <a:gd name="connsiteX2" fmla="*/ 5391150 w 5391150"/>
              <a:gd name="connsiteY2" fmla="*/ 1543171 h 1543171"/>
              <a:gd name="connsiteX3" fmla="*/ 0 w 5391150"/>
              <a:gd name="connsiteY3" fmla="*/ 971671 h 1543171"/>
              <a:gd name="connsiteX4" fmla="*/ 2286000 w 5391150"/>
              <a:gd name="connsiteY4" fmla="*/ 121 h 154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543171">
                <a:moveTo>
                  <a:pt x="2286000" y="121"/>
                </a:moveTo>
                <a:cubicBezTo>
                  <a:pt x="3009900" y="-12579"/>
                  <a:pt x="3028950" y="984371"/>
                  <a:pt x="4419600" y="895471"/>
                </a:cubicBezTo>
                <a:cubicBezTo>
                  <a:pt x="5219700" y="825621"/>
                  <a:pt x="5067300" y="1327271"/>
                  <a:pt x="5391150" y="1543171"/>
                </a:cubicBezTo>
                <a:lnTo>
                  <a:pt x="0" y="971671"/>
                </a:lnTo>
                <a:cubicBezTo>
                  <a:pt x="1320800" y="654171"/>
                  <a:pt x="1384300" y="50921"/>
                  <a:pt x="2286000" y="121"/>
                </a:cubicBezTo>
                <a:close/>
              </a:path>
            </a:pathLst>
          </a:custGeom>
          <a:solidFill>
            <a:srgbClr val="BC7535"/>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5"/>
          <p:cNvSpPr/>
          <p:nvPr/>
        </p:nvSpPr>
        <p:spPr>
          <a:xfrm flipH="1">
            <a:off x="9474364" y="5664349"/>
            <a:ext cx="2857500" cy="1905000"/>
          </a:xfrm>
          <a:custGeom>
            <a:avLst/>
            <a:gdLst>
              <a:gd name="connsiteX0" fmla="*/ 0 w 2857500"/>
              <a:gd name="connsiteY0" fmla="*/ 0 h 1905000"/>
              <a:gd name="connsiteX1" fmla="*/ 2857500 w 2857500"/>
              <a:gd name="connsiteY1" fmla="*/ 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9376"/>
              <a:gd name="connsiteY0" fmla="*/ 0 h 1905000"/>
              <a:gd name="connsiteX1" fmla="*/ 1866900 w 2859376"/>
              <a:gd name="connsiteY1" fmla="*/ 933450 h 1905000"/>
              <a:gd name="connsiteX2" fmla="*/ 2857500 w 2859376"/>
              <a:gd name="connsiteY2" fmla="*/ 1905000 h 1905000"/>
              <a:gd name="connsiteX3" fmla="*/ 0 w 2859376"/>
              <a:gd name="connsiteY3" fmla="*/ 1905000 h 1905000"/>
              <a:gd name="connsiteX4" fmla="*/ 0 w 2859376"/>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9338"/>
              <a:gd name="connsiteY0" fmla="*/ 0 h 1905000"/>
              <a:gd name="connsiteX1" fmla="*/ 1543050 w 2859338"/>
              <a:gd name="connsiteY1" fmla="*/ 647700 h 1905000"/>
              <a:gd name="connsiteX2" fmla="*/ 2857500 w 2859338"/>
              <a:gd name="connsiteY2" fmla="*/ 1905000 h 1905000"/>
              <a:gd name="connsiteX3" fmla="*/ 0 w 2859338"/>
              <a:gd name="connsiteY3" fmla="*/ 1905000 h 1905000"/>
              <a:gd name="connsiteX4" fmla="*/ 0 w 2859338"/>
              <a:gd name="connsiteY4" fmla="*/ 0 h 1905000"/>
              <a:gd name="connsiteX0" fmla="*/ 0 w 2859644"/>
              <a:gd name="connsiteY0" fmla="*/ 0 h 1905000"/>
              <a:gd name="connsiteX1" fmla="*/ 1543050 w 2859644"/>
              <a:gd name="connsiteY1" fmla="*/ 647700 h 1905000"/>
              <a:gd name="connsiteX2" fmla="*/ 2857500 w 2859644"/>
              <a:gd name="connsiteY2" fmla="*/ 1905000 h 1905000"/>
              <a:gd name="connsiteX3" fmla="*/ 0 w 2859644"/>
              <a:gd name="connsiteY3" fmla="*/ 1905000 h 1905000"/>
              <a:gd name="connsiteX4" fmla="*/ 0 w 2859644"/>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1905000">
                <a:moveTo>
                  <a:pt x="0" y="0"/>
                </a:moveTo>
                <a:cubicBezTo>
                  <a:pt x="558800" y="412750"/>
                  <a:pt x="1289050" y="-31750"/>
                  <a:pt x="1543050" y="647700"/>
                </a:cubicBezTo>
                <a:cubicBezTo>
                  <a:pt x="1873250" y="1371600"/>
                  <a:pt x="2508250" y="990600"/>
                  <a:pt x="2857500" y="1905000"/>
                </a:cubicBezTo>
                <a:lnTo>
                  <a:pt x="0" y="1905000"/>
                </a:lnTo>
                <a:lnTo>
                  <a:pt x="0" y="0"/>
                </a:lnTo>
                <a:close/>
              </a:path>
            </a:pathLst>
          </a:custGeom>
          <a:solidFill>
            <a:srgbClr val="F3A550"/>
          </a:solidFill>
          <a:ln>
            <a:solidFill>
              <a:srgbClr val="F3A550"/>
            </a:solid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2" name="Group 51"/>
          <p:cNvGrpSpPr/>
          <p:nvPr/>
        </p:nvGrpSpPr>
        <p:grpSpPr>
          <a:xfrm>
            <a:off x="-570241" y="1216543"/>
            <a:ext cx="2120374" cy="6425340"/>
            <a:chOff x="-474989" y="459713"/>
            <a:chExt cx="2120374" cy="6425340"/>
          </a:xfrm>
          <a:effectLst>
            <a:outerShdw blurRad="127000" dist="38100" sx="101000" sy="101000" algn="l" rotWithShape="0">
              <a:prstClr val="black">
                <a:alpha val="57000"/>
              </a:prstClr>
            </a:outerShdw>
          </a:effectLst>
        </p:grpSpPr>
        <p:sp>
          <p:nvSpPr>
            <p:cNvPr id="41" name="Freeform 40"/>
            <p:cNvSpPr/>
            <p:nvPr/>
          </p:nvSpPr>
          <p:spPr>
            <a:xfrm rot="262463">
              <a:off x="-474989" y="4597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4D5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Freeform 41"/>
            <p:cNvSpPr/>
            <p:nvPr/>
          </p:nvSpPr>
          <p:spPr>
            <a:xfrm rot="262463">
              <a:off x="-455385" y="9106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80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Isosceles Triangle 28"/>
            <p:cNvSpPr/>
            <p:nvPr/>
          </p:nvSpPr>
          <p:spPr>
            <a:xfrm>
              <a:off x="-92305" y="15522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Isosceles Triangle 29"/>
            <p:cNvSpPr/>
            <p:nvPr/>
          </p:nvSpPr>
          <p:spPr>
            <a:xfrm rot="979212">
              <a:off x="242549" y="16507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Isosceles Triangle 30"/>
            <p:cNvSpPr/>
            <p:nvPr/>
          </p:nvSpPr>
          <p:spPr>
            <a:xfrm rot="979212">
              <a:off x="359218" y="18109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Isosceles Triangle 31"/>
            <p:cNvSpPr/>
            <p:nvPr/>
          </p:nvSpPr>
          <p:spPr>
            <a:xfrm rot="20620788" flipH="1">
              <a:off x="-61704" y="19571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Isosceles Triangle 32"/>
            <p:cNvSpPr/>
            <p:nvPr/>
          </p:nvSpPr>
          <p:spPr>
            <a:xfrm rot="20620788" flipH="1">
              <a:off x="-12192" y="18277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Isosceles Triangle 33"/>
            <p:cNvSpPr/>
            <p:nvPr/>
          </p:nvSpPr>
          <p:spPr>
            <a:xfrm rot="1350167" flipH="1">
              <a:off x="415595" y="21921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5" name="TextBox 84"/>
          <p:cNvSpPr txBox="1"/>
          <p:nvPr/>
        </p:nvSpPr>
        <p:spPr>
          <a:xfrm>
            <a:off x="1750229" y="2187447"/>
            <a:ext cx="9055043" cy="1015663"/>
          </a:xfrm>
          <a:prstGeom prst="rect">
            <a:avLst/>
          </a:prstGeom>
          <a:noFill/>
        </p:spPr>
        <p:txBody>
          <a:bodyPr wrap="none" rtlCol="0">
            <a:spAutoFit/>
          </a:bodyPr>
          <a:lstStyle/>
          <a:p>
            <a:r>
              <a:rPr lang="id-ID" sz="6000" dirty="0">
                <a:solidFill>
                  <a:srgbClr val="B5431B"/>
                </a:solidFill>
                <a:effectLst>
                  <a:outerShdw blurRad="38100" dist="38100" dir="2700000" algn="tl">
                    <a:srgbClr val="000000">
                      <a:alpha val="43137"/>
                    </a:srgbClr>
                  </a:outerShdw>
                </a:effectLst>
                <a:latin typeface="Modern Love Grunge" pitchFamily="82" charset="0"/>
              </a:rPr>
              <a:t>Thank </a:t>
            </a:r>
            <a:r>
              <a:rPr lang="id-ID" sz="6000" dirty="0" err="1">
                <a:solidFill>
                  <a:srgbClr val="B5431B"/>
                </a:solidFill>
                <a:effectLst>
                  <a:outerShdw blurRad="38100" dist="38100" dir="2700000" algn="tl">
                    <a:srgbClr val="000000">
                      <a:alpha val="43137"/>
                    </a:srgbClr>
                  </a:outerShdw>
                </a:effectLst>
                <a:latin typeface="Modern Love Grunge" pitchFamily="82" charset="0"/>
              </a:rPr>
              <a:t>you</a:t>
            </a:r>
            <a:r>
              <a:rPr lang="id-ID" sz="6000" dirty="0">
                <a:solidFill>
                  <a:srgbClr val="B5431B"/>
                </a:solidFill>
                <a:effectLst>
                  <a:outerShdw blurRad="38100" dist="38100" dir="2700000" algn="tl">
                    <a:srgbClr val="000000">
                      <a:alpha val="43137"/>
                    </a:srgbClr>
                  </a:outerShdw>
                </a:effectLst>
                <a:latin typeface="Modern Love Grunge" pitchFamily="82" charset="0"/>
              </a:rPr>
              <a:t> </a:t>
            </a:r>
            <a:r>
              <a:rPr lang="id-ID" sz="6000" dirty="0" err="1">
                <a:solidFill>
                  <a:srgbClr val="B5431B"/>
                </a:solidFill>
                <a:effectLst>
                  <a:outerShdw blurRad="38100" dist="38100" dir="2700000" algn="tl">
                    <a:srgbClr val="000000">
                      <a:alpha val="43137"/>
                    </a:srgbClr>
                  </a:outerShdw>
                </a:effectLst>
                <a:latin typeface="Modern Love Grunge" pitchFamily="82" charset="0"/>
                <a:sym typeface="Wingdings" panose="05000000000000000000" pitchFamily="2" charset="2"/>
              </a:rPr>
              <a:t>and</a:t>
            </a:r>
            <a:r>
              <a:rPr lang="id-ID" sz="6000" dirty="0">
                <a:solidFill>
                  <a:srgbClr val="B5431B"/>
                </a:solidFill>
                <a:effectLst>
                  <a:outerShdw blurRad="38100" dist="38100" dir="2700000" algn="tl">
                    <a:srgbClr val="000000">
                      <a:alpha val="43137"/>
                    </a:srgbClr>
                  </a:outerShdw>
                </a:effectLst>
                <a:latin typeface="Modern Love Grunge" pitchFamily="82" charset="0"/>
                <a:sym typeface="Wingdings" panose="05000000000000000000" pitchFamily="2" charset="2"/>
              </a:rPr>
              <a:t> </a:t>
            </a:r>
            <a:r>
              <a:rPr lang="id-ID" sz="6000" dirty="0" err="1">
                <a:solidFill>
                  <a:srgbClr val="B5431B"/>
                </a:solidFill>
                <a:effectLst>
                  <a:outerShdw blurRad="38100" dist="38100" dir="2700000" algn="tl">
                    <a:srgbClr val="000000">
                      <a:alpha val="43137"/>
                    </a:srgbClr>
                  </a:outerShdw>
                </a:effectLst>
                <a:latin typeface="Modern Love Grunge" pitchFamily="82" charset="0"/>
                <a:sym typeface="Wingdings" panose="05000000000000000000" pitchFamily="2" charset="2"/>
              </a:rPr>
              <a:t>good</a:t>
            </a:r>
            <a:r>
              <a:rPr lang="id-ID" sz="6000" dirty="0">
                <a:solidFill>
                  <a:srgbClr val="B5431B"/>
                </a:solidFill>
                <a:effectLst>
                  <a:outerShdw blurRad="38100" dist="38100" dir="2700000" algn="tl">
                    <a:srgbClr val="000000">
                      <a:alpha val="43137"/>
                    </a:srgbClr>
                  </a:outerShdw>
                </a:effectLst>
                <a:latin typeface="Modern Love Grunge" pitchFamily="82" charset="0"/>
                <a:sym typeface="Wingdings" panose="05000000000000000000" pitchFamily="2" charset="2"/>
              </a:rPr>
              <a:t> </a:t>
            </a:r>
            <a:r>
              <a:rPr lang="id-ID" sz="6000" dirty="0" err="1">
                <a:solidFill>
                  <a:srgbClr val="B5431B"/>
                </a:solidFill>
                <a:effectLst>
                  <a:outerShdw blurRad="38100" dist="38100" dir="2700000" algn="tl">
                    <a:srgbClr val="000000">
                      <a:alpha val="43137"/>
                    </a:srgbClr>
                  </a:outerShdw>
                </a:effectLst>
                <a:latin typeface="Modern Love Grunge" pitchFamily="82" charset="0"/>
                <a:sym typeface="Wingdings" panose="05000000000000000000" pitchFamily="2" charset="2"/>
              </a:rPr>
              <a:t>bye</a:t>
            </a:r>
            <a:r>
              <a:rPr lang="id-ID" sz="6000" dirty="0">
                <a:solidFill>
                  <a:srgbClr val="B5431B"/>
                </a:solidFill>
                <a:effectLst>
                  <a:outerShdw blurRad="38100" dist="38100" dir="2700000" algn="tl">
                    <a:srgbClr val="000000">
                      <a:alpha val="43137"/>
                    </a:srgbClr>
                  </a:outerShdw>
                </a:effectLst>
                <a:latin typeface="Modern Love Grunge" pitchFamily="82" charset="0"/>
                <a:sym typeface="Wingdings" panose="05000000000000000000" pitchFamily="2" charset="2"/>
              </a:rPr>
              <a:t>!</a:t>
            </a:r>
            <a:endParaRPr lang="id-ID" sz="6000" dirty="0">
              <a:solidFill>
                <a:srgbClr val="B5431B"/>
              </a:solidFill>
              <a:effectLst>
                <a:outerShdw blurRad="38100" dist="38100" dir="2700000" algn="tl">
                  <a:srgbClr val="000000">
                    <a:alpha val="43137"/>
                  </a:srgbClr>
                </a:outerShdw>
              </a:effectLst>
              <a:latin typeface="Modern Love Grunge" pitchFamily="82" charset="0"/>
            </a:endParaRPr>
          </a:p>
        </p:txBody>
      </p:sp>
      <p:pic>
        <p:nvPicPr>
          <p:cNvPr id="65" name="Picture 64"/>
          <p:cNvPicPr>
            <a:picLocks noChangeAspect="1"/>
          </p:cNvPicPr>
          <p:nvPr/>
        </p:nvPicPr>
        <p:blipFill rotWithShape="1">
          <a:blip r:embed="rId2" cstate="print">
            <a:extLst>
              <a:ext uri="{28A0092B-C50C-407E-A947-70E740481C1C}">
                <a14:useLocalDpi xmlns:a14="http://schemas.microsoft.com/office/drawing/2010/main" val="0"/>
              </a:ext>
            </a:extLst>
          </a:blip>
          <a:srcRect l="7582" t="7059" r="56732" b="68627"/>
          <a:stretch/>
        </p:blipFill>
        <p:spPr>
          <a:xfrm>
            <a:off x="4864805" y="-1239789"/>
            <a:ext cx="793150" cy="540388"/>
          </a:xfrm>
          <a:prstGeom prst="rect">
            <a:avLst/>
          </a:prstGeom>
        </p:spPr>
      </p:pic>
      <p:pic>
        <p:nvPicPr>
          <p:cNvPr id="66" name="Picture 65"/>
          <p:cNvPicPr>
            <a:picLocks noChangeAspect="1"/>
          </p:cNvPicPr>
          <p:nvPr/>
        </p:nvPicPr>
        <p:blipFill rotWithShape="1">
          <a:blip r:embed="rId3" cstate="print">
            <a:extLst>
              <a:ext uri="{28A0092B-C50C-407E-A947-70E740481C1C}">
                <a14:useLocalDpi xmlns:a14="http://schemas.microsoft.com/office/drawing/2010/main" val="0"/>
              </a:ext>
            </a:extLst>
          </a:blip>
          <a:srcRect l="7582" t="7059" r="56732" b="68627"/>
          <a:stretch/>
        </p:blipFill>
        <p:spPr>
          <a:xfrm rot="19400430">
            <a:off x="2205790" y="-569942"/>
            <a:ext cx="498643" cy="339735"/>
          </a:xfrm>
          <a:prstGeom prst="rect">
            <a:avLst/>
          </a:prstGeom>
        </p:spPr>
      </p:pic>
      <p:pic>
        <p:nvPicPr>
          <p:cNvPr id="67" name="Picture 66"/>
          <p:cNvPicPr>
            <a:picLocks noChangeAspect="1"/>
          </p:cNvPicPr>
          <p:nvPr/>
        </p:nvPicPr>
        <p:blipFill rotWithShape="1">
          <a:blip r:embed="rId4" cstate="print">
            <a:extLst>
              <a:ext uri="{28A0092B-C50C-407E-A947-70E740481C1C}">
                <a14:useLocalDpi xmlns:a14="http://schemas.microsoft.com/office/drawing/2010/main" val="0"/>
              </a:ext>
            </a:extLst>
          </a:blip>
          <a:srcRect l="41700" t="71765" r="34771" b="10588"/>
          <a:stretch/>
        </p:blipFill>
        <p:spPr>
          <a:xfrm rot="20140976">
            <a:off x="4274765" y="-1429899"/>
            <a:ext cx="462978" cy="347234"/>
          </a:xfrm>
          <a:prstGeom prst="rect">
            <a:avLst/>
          </a:prstGeom>
        </p:spPr>
      </p:pic>
      <p:pic>
        <p:nvPicPr>
          <p:cNvPr id="69" name="Picture 68"/>
          <p:cNvPicPr>
            <a:picLocks noChangeAspect="1"/>
          </p:cNvPicPr>
          <p:nvPr/>
        </p:nvPicPr>
        <p:blipFill rotWithShape="1">
          <a:blip r:embed="rId2" cstate="print">
            <a:extLst>
              <a:ext uri="{28A0092B-C50C-407E-A947-70E740481C1C}">
                <a14:useLocalDpi xmlns:a14="http://schemas.microsoft.com/office/drawing/2010/main" val="0"/>
              </a:ext>
            </a:extLst>
          </a:blip>
          <a:srcRect l="7582" t="7059" r="56732" b="68627"/>
          <a:stretch/>
        </p:blipFill>
        <p:spPr>
          <a:xfrm rot="18514753">
            <a:off x="541125" y="-963810"/>
            <a:ext cx="793150" cy="540388"/>
          </a:xfrm>
          <a:prstGeom prst="rect">
            <a:avLst/>
          </a:prstGeom>
        </p:spPr>
      </p:pic>
      <p:pic>
        <p:nvPicPr>
          <p:cNvPr id="70" name="Picture 69"/>
          <p:cNvPicPr>
            <a:picLocks noChangeAspect="1"/>
          </p:cNvPicPr>
          <p:nvPr/>
        </p:nvPicPr>
        <p:blipFill rotWithShape="1">
          <a:blip r:embed="rId5" cstate="print">
            <a:extLst>
              <a:ext uri="{28A0092B-C50C-407E-A947-70E740481C1C}">
                <a14:useLocalDpi xmlns:a14="http://schemas.microsoft.com/office/drawing/2010/main" val="0"/>
              </a:ext>
            </a:extLst>
          </a:blip>
          <a:srcRect l="7582" t="7059" r="56732" b="68627"/>
          <a:stretch/>
        </p:blipFill>
        <p:spPr>
          <a:xfrm rot="306018">
            <a:off x="10340739" y="-956471"/>
            <a:ext cx="473222" cy="322415"/>
          </a:xfrm>
          <a:prstGeom prst="rect">
            <a:avLst/>
          </a:prstGeom>
        </p:spPr>
      </p:pic>
      <p:pic>
        <p:nvPicPr>
          <p:cNvPr id="71" name="Picture 70"/>
          <p:cNvPicPr>
            <a:picLocks noChangeAspect="1"/>
          </p:cNvPicPr>
          <p:nvPr/>
        </p:nvPicPr>
        <p:blipFill rotWithShape="1">
          <a:blip r:embed="rId4" cstate="print">
            <a:extLst>
              <a:ext uri="{28A0092B-C50C-407E-A947-70E740481C1C}">
                <a14:useLocalDpi xmlns:a14="http://schemas.microsoft.com/office/drawing/2010/main" val="0"/>
              </a:ext>
            </a:extLst>
          </a:blip>
          <a:srcRect l="41700" t="71765" r="34771" b="10588"/>
          <a:stretch/>
        </p:blipFill>
        <p:spPr>
          <a:xfrm rot="20140976">
            <a:off x="7307113" y="-715343"/>
            <a:ext cx="462978" cy="347234"/>
          </a:xfrm>
          <a:prstGeom prst="rect">
            <a:avLst/>
          </a:prstGeom>
        </p:spPr>
      </p:pic>
    </p:spTree>
    <p:extLst>
      <p:ext uri="{BB962C8B-B14F-4D97-AF65-F5344CB8AC3E}">
        <p14:creationId xmlns:p14="http://schemas.microsoft.com/office/powerpoint/2010/main" val="19573398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grpId="0" nodeType="withEffect" p14:presetBounceEnd="5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4000">
                                          <p:cBhvr additive="base">
                                            <p:cTn id="7" dur="900" fill="hold"/>
                                            <p:tgtEl>
                                              <p:spTgt spid="6"/>
                                            </p:tgtEl>
                                            <p:attrNameLst>
                                              <p:attrName>ppt_x</p:attrName>
                                            </p:attrNameLst>
                                          </p:cBhvr>
                                          <p:tavLst>
                                            <p:tav tm="0">
                                              <p:val>
                                                <p:strVal val="#ppt_x"/>
                                              </p:val>
                                            </p:tav>
                                            <p:tav tm="100000">
                                              <p:val>
                                                <p:strVal val="#ppt_x"/>
                                              </p:val>
                                            </p:tav>
                                          </p:tavLst>
                                        </p:anim>
                                        <p:anim calcmode="lin" valueType="num" p14:bounceEnd="54000">
                                          <p:cBhvr additive="base">
                                            <p:cTn id="8" dur="9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14000" fill="hold" grpId="0" nodeType="withEffect" p14:presetBounceEnd="54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54000">
                                          <p:cBhvr additive="base">
                                            <p:cTn id="11" dur="9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12" dur="9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14000" fill="hold" grpId="0" nodeType="withEffect" p14:presetBounceEnd="54000">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14:bounceEnd="54000">
                                          <p:cBhvr additive="base">
                                            <p:cTn id="15" dur="90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16" dur="9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accel="14000" fill="hold" grpId="0" nodeType="withEffect" p14:presetBounceEnd="54000">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14:bounceEnd="54000">
                                          <p:cBhvr additive="base">
                                            <p:cTn id="19" dur="900" fill="hold"/>
                                            <p:tgtEl>
                                              <p:spTgt spid="9"/>
                                            </p:tgtEl>
                                            <p:attrNameLst>
                                              <p:attrName>ppt_x</p:attrName>
                                            </p:attrNameLst>
                                          </p:cBhvr>
                                          <p:tavLst>
                                            <p:tav tm="0">
                                              <p:val>
                                                <p:strVal val="#ppt_x"/>
                                              </p:val>
                                            </p:tav>
                                            <p:tav tm="100000">
                                              <p:val>
                                                <p:strVal val="#ppt_x"/>
                                              </p:val>
                                            </p:tav>
                                          </p:tavLst>
                                        </p:anim>
                                        <p:anim calcmode="lin" valueType="num" p14:bounceEnd="54000">
                                          <p:cBhvr additive="base">
                                            <p:cTn id="20" dur="9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accel="14000" fill="hold" grpId="0" nodeType="withEffect" p14:presetBounceEnd="54000">
                                      <p:stCondLst>
                                        <p:cond delay="600"/>
                                      </p:stCondLst>
                                      <p:childTnLst>
                                        <p:set>
                                          <p:cBhvr>
                                            <p:cTn id="22" dur="1" fill="hold">
                                              <p:stCondLst>
                                                <p:cond delay="0"/>
                                              </p:stCondLst>
                                            </p:cTn>
                                            <p:tgtEl>
                                              <p:spTgt spid="14"/>
                                            </p:tgtEl>
                                            <p:attrNameLst>
                                              <p:attrName>style.visibility</p:attrName>
                                            </p:attrNameLst>
                                          </p:cBhvr>
                                          <p:to>
                                            <p:strVal val="visible"/>
                                          </p:to>
                                        </p:set>
                                        <p:anim calcmode="lin" valueType="num" p14:bounceEnd="54000">
                                          <p:cBhvr additive="base">
                                            <p:cTn id="23" dur="1100" fill="hold"/>
                                            <p:tgtEl>
                                              <p:spTgt spid="14"/>
                                            </p:tgtEl>
                                            <p:attrNameLst>
                                              <p:attrName>ppt_x</p:attrName>
                                            </p:attrNameLst>
                                          </p:cBhvr>
                                          <p:tavLst>
                                            <p:tav tm="0">
                                              <p:val>
                                                <p:strVal val="#ppt_x"/>
                                              </p:val>
                                            </p:tav>
                                            <p:tav tm="100000">
                                              <p:val>
                                                <p:strVal val="#ppt_x"/>
                                              </p:val>
                                            </p:tav>
                                          </p:tavLst>
                                        </p:anim>
                                        <p:anim calcmode="lin" valueType="num" p14:bounceEnd="54000">
                                          <p:cBhvr additive="base">
                                            <p:cTn id="24" dur="11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accel="14000" fill="hold" grpId="0" nodeType="withEffect" p14:presetBounceEnd="54000">
                                      <p:stCondLst>
                                        <p:cond delay="600"/>
                                      </p:stCondLst>
                                      <p:childTnLst>
                                        <p:set>
                                          <p:cBhvr>
                                            <p:cTn id="26" dur="1" fill="hold">
                                              <p:stCondLst>
                                                <p:cond delay="0"/>
                                              </p:stCondLst>
                                            </p:cTn>
                                            <p:tgtEl>
                                              <p:spTgt spid="15"/>
                                            </p:tgtEl>
                                            <p:attrNameLst>
                                              <p:attrName>style.visibility</p:attrName>
                                            </p:attrNameLst>
                                          </p:cBhvr>
                                          <p:to>
                                            <p:strVal val="visible"/>
                                          </p:to>
                                        </p:set>
                                        <p:anim calcmode="lin" valueType="num" p14:bounceEnd="54000">
                                          <p:cBhvr additive="base">
                                            <p:cTn id="27" dur="1200" fill="hold"/>
                                            <p:tgtEl>
                                              <p:spTgt spid="15"/>
                                            </p:tgtEl>
                                            <p:attrNameLst>
                                              <p:attrName>ppt_x</p:attrName>
                                            </p:attrNameLst>
                                          </p:cBhvr>
                                          <p:tavLst>
                                            <p:tav tm="0">
                                              <p:val>
                                                <p:strVal val="#ppt_x"/>
                                              </p:val>
                                            </p:tav>
                                            <p:tav tm="100000">
                                              <p:val>
                                                <p:strVal val="#ppt_x"/>
                                              </p:val>
                                            </p:tav>
                                          </p:tavLst>
                                        </p:anim>
                                        <p:anim calcmode="lin" valueType="num" p14:bounceEnd="54000">
                                          <p:cBhvr additive="base">
                                            <p:cTn id="28" dur="12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accel="14000" fill="hold" grpId="0" nodeType="withEffect" p14:presetBounceEnd="54000">
                                      <p:stCondLst>
                                        <p:cond delay="1100"/>
                                      </p:stCondLst>
                                      <p:childTnLst>
                                        <p:set>
                                          <p:cBhvr>
                                            <p:cTn id="30" dur="1" fill="hold">
                                              <p:stCondLst>
                                                <p:cond delay="0"/>
                                              </p:stCondLst>
                                            </p:cTn>
                                            <p:tgtEl>
                                              <p:spTgt spid="24"/>
                                            </p:tgtEl>
                                            <p:attrNameLst>
                                              <p:attrName>style.visibility</p:attrName>
                                            </p:attrNameLst>
                                          </p:cBhvr>
                                          <p:to>
                                            <p:strVal val="visible"/>
                                          </p:to>
                                        </p:set>
                                        <p:anim calcmode="lin" valueType="num" p14:bounceEnd="54000">
                                          <p:cBhvr additive="base">
                                            <p:cTn id="31" dur="1000" fill="hold"/>
                                            <p:tgtEl>
                                              <p:spTgt spid="24"/>
                                            </p:tgtEl>
                                            <p:attrNameLst>
                                              <p:attrName>ppt_x</p:attrName>
                                            </p:attrNameLst>
                                          </p:cBhvr>
                                          <p:tavLst>
                                            <p:tav tm="0">
                                              <p:val>
                                                <p:strVal val="#ppt_x"/>
                                              </p:val>
                                            </p:tav>
                                            <p:tav tm="100000">
                                              <p:val>
                                                <p:strVal val="#ppt_x"/>
                                              </p:val>
                                            </p:tav>
                                          </p:tavLst>
                                        </p:anim>
                                        <p:anim calcmode="lin" valueType="num" p14:bounceEnd="54000">
                                          <p:cBhvr additive="base">
                                            <p:cTn id="32" dur="10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accel="14000" fill="hold" grpId="0" nodeType="withEffect" p14:presetBounceEnd="54000">
                                      <p:stCondLst>
                                        <p:cond delay="1500"/>
                                      </p:stCondLst>
                                      <p:childTnLst>
                                        <p:set>
                                          <p:cBhvr>
                                            <p:cTn id="34" dur="1" fill="hold">
                                              <p:stCondLst>
                                                <p:cond delay="0"/>
                                              </p:stCondLst>
                                            </p:cTn>
                                            <p:tgtEl>
                                              <p:spTgt spid="18"/>
                                            </p:tgtEl>
                                            <p:attrNameLst>
                                              <p:attrName>style.visibility</p:attrName>
                                            </p:attrNameLst>
                                          </p:cBhvr>
                                          <p:to>
                                            <p:strVal val="visible"/>
                                          </p:to>
                                        </p:set>
                                        <p:anim calcmode="lin" valueType="num" p14:bounceEnd="54000">
                                          <p:cBhvr additive="base">
                                            <p:cTn id="35" dur="10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accel="14000" fill="hold" grpId="0" nodeType="withEffect" p14:presetBounceEnd="54000">
                                      <p:stCondLst>
                                        <p:cond delay="1700"/>
                                      </p:stCondLst>
                                      <p:childTnLst>
                                        <p:set>
                                          <p:cBhvr>
                                            <p:cTn id="38" dur="1" fill="hold">
                                              <p:stCondLst>
                                                <p:cond delay="0"/>
                                              </p:stCondLst>
                                            </p:cTn>
                                            <p:tgtEl>
                                              <p:spTgt spid="19"/>
                                            </p:tgtEl>
                                            <p:attrNameLst>
                                              <p:attrName>style.visibility</p:attrName>
                                            </p:attrNameLst>
                                          </p:cBhvr>
                                          <p:to>
                                            <p:strVal val="visible"/>
                                          </p:to>
                                        </p:set>
                                        <p:anim calcmode="lin" valueType="num" p14:bounceEnd="54000">
                                          <p:cBhvr additive="base">
                                            <p:cTn id="39" dur="1000" fill="hold"/>
                                            <p:tgtEl>
                                              <p:spTgt spid="19"/>
                                            </p:tgtEl>
                                            <p:attrNameLst>
                                              <p:attrName>ppt_x</p:attrName>
                                            </p:attrNameLst>
                                          </p:cBhvr>
                                          <p:tavLst>
                                            <p:tav tm="0">
                                              <p:val>
                                                <p:strVal val="#ppt_x"/>
                                              </p:val>
                                            </p:tav>
                                            <p:tav tm="100000">
                                              <p:val>
                                                <p:strVal val="#ppt_x"/>
                                              </p:val>
                                            </p:tav>
                                          </p:tavLst>
                                        </p:anim>
                                        <p:anim calcmode="lin" valueType="num" p14:bounceEnd="54000">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accel="14000" fill="hold" grpId="0" nodeType="withEffect" p14:presetBounceEnd="54000">
                                      <p:stCondLst>
                                        <p:cond delay="1800"/>
                                      </p:stCondLst>
                                      <p:childTnLst>
                                        <p:set>
                                          <p:cBhvr>
                                            <p:cTn id="42" dur="1" fill="hold">
                                              <p:stCondLst>
                                                <p:cond delay="0"/>
                                              </p:stCondLst>
                                            </p:cTn>
                                            <p:tgtEl>
                                              <p:spTgt spid="22"/>
                                            </p:tgtEl>
                                            <p:attrNameLst>
                                              <p:attrName>style.visibility</p:attrName>
                                            </p:attrNameLst>
                                          </p:cBhvr>
                                          <p:to>
                                            <p:strVal val="visible"/>
                                          </p:to>
                                        </p:set>
                                        <p:anim calcmode="lin" valueType="num" p14:bounceEnd="54000">
                                          <p:cBhvr additive="base">
                                            <p:cTn id="43" dur="1000" fill="hold"/>
                                            <p:tgtEl>
                                              <p:spTgt spid="22"/>
                                            </p:tgtEl>
                                            <p:attrNameLst>
                                              <p:attrName>ppt_x</p:attrName>
                                            </p:attrNameLst>
                                          </p:cBhvr>
                                          <p:tavLst>
                                            <p:tav tm="0">
                                              <p:val>
                                                <p:strVal val="#ppt_x"/>
                                              </p:val>
                                            </p:tav>
                                            <p:tav tm="100000">
                                              <p:val>
                                                <p:strVal val="#ppt_x"/>
                                              </p:val>
                                            </p:tav>
                                          </p:tavLst>
                                        </p:anim>
                                        <p:anim calcmode="lin" valueType="num" p14:bounceEnd="54000">
                                          <p:cBhvr additive="base">
                                            <p:cTn id="44" dur="10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14000" fill="hold" nodeType="withEffect" p14:presetBounceEnd="54000">
                                      <p:stCondLst>
                                        <p:cond delay="2250"/>
                                      </p:stCondLst>
                                      <p:childTnLst>
                                        <p:set>
                                          <p:cBhvr>
                                            <p:cTn id="46" dur="1" fill="hold">
                                              <p:stCondLst>
                                                <p:cond delay="0"/>
                                              </p:stCondLst>
                                            </p:cTn>
                                            <p:tgtEl>
                                              <p:spTgt spid="52"/>
                                            </p:tgtEl>
                                            <p:attrNameLst>
                                              <p:attrName>style.visibility</p:attrName>
                                            </p:attrNameLst>
                                          </p:cBhvr>
                                          <p:to>
                                            <p:strVal val="visible"/>
                                          </p:to>
                                        </p:set>
                                        <p:anim calcmode="lin" valueType="num" p14:bounceEnd="54000">
                                          <p:cBhvr additive="base">
                                            <p:cTn id="47" dur="1000" fill="hold"/>
                                            <p:tgtEl>
                                              <p:spTgt spid="52"/>
                                            </p:tgtEl>
                                            <p:attrNameLst>
                                              <p:attrName>ppt_x</p:attrName>
                                            </p:attrNameLst>
                                          </p:cBhvr>
                                          <p:tavLst>
                                            <p:tav tm="0">
                                              <p:val>
                                                <p:strVal val="#ppt_x"/>
                                              </p:val>
                                            </p:tav>
                                            <p:tav tm="100000">
                                              <p:val>
                                                <p:strVal val="#ppt_x"/>
                                              </p:val>
                                            </p:tav>
                                          </p:tavLst>
                                        </p:anim>
                                        <p:anim calcmode="lin" valueType="num" p14:bounceEnd="54000">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accel="14000" fill="hold" nodeType="withEffect" p14:presetBounceEnd="54000">
                                      <p:stCondLst>
                                        <p:cond delay="2750"/>
                                      </p:stCondLst>
                                      <p:childTnLst>
                                        <p:set>
                                          <p:cBhvr>
                                            <p:cTn id="50" dur="1" fill="hold">
                                              <p:stCondLst>
                                                <p:cond delay="0"/>
                                              </p:stCondLst>
                                            </p:cTn>
                                            <p:tgtEl>
                                              <p:spTgt spid="84"/>
                                            </p:tgtEl>
                                            <p:attrNameLst>
                                              <p:attrName>style.visibility</p:attrName>
                                            </p:attrNameLst>
                                          </p:cBhvr>
                                          <p:to>
                                            <p:strVal val="visible"/>
                                          </p:to>
                                        </p:set>
                                        <p:anim calcmode="lin" valueType="num" p14:bounceEnd="54000">
                                          <p:cBhvr additive="base">
                                            <p:cTn id="51" dur="1000" fill="hold"/>
                                            <p:tgtEl>
                                              <p:spTgt spid="84"/>
                                            </p:tgtEl>
                                            <p:attrNameLst>
                                              <p:attrName>ppt_x</p:attrName>
                                            </p:attrNameLst>
                                          </p:cBhvr>
                                          <p:tavLst>
                                            <p:tav tm="0">
                                              <p:val>
                                                <p:strVal val="#ppt_x"/>
                                              </p:val>
                                            </p:tav>
                                            <p:tav tm="100000">
                                              <p:val>
                                                <p:strVal val="#ppt_x"/>
                                              </p:val>
                                            </p:tav>
                                          </p:tavLst>
                                        </p:anim>
                                        <p:anim calcmode="lin" valueType="num" p14:bounceEnd="54000">
                                          <p:cBhvr additive="base">
                                            <p:cTn id="52" dur="1000" fill="hold"/>
                                            <p:tgtEl>
                                              <p:spTgt spid="84"/>
                                            </p:tgtEl>
                                            <p:attrNameLst>
                                              <p:attrName>ppt_y</p:attrName>
                                            </p:attrNameLst>
                                          </p:cBhvr>
                                          <p:tavLst>
                                            <p:tav tm="0">
                                              <p:val>
                                                <p:strVal val="1+#ppt_h/2"/>
                                              </p:val>
                                            </p:tav>
                                            <p:tav tm="100000">
                                              <p:val>
                                                <p:strVal val="#ppt_y"/>
                                              </p:val>
                                            </p:tav>
                                          </p:tavLst>
                                        </p:anim>
                                      </p:childTnLst>
                                    </p:cTn>
                                  </p:par>
                                  <p:par>
                                    <p:cTn id="53" presetID="2" presetClass="entr" presetSubtype="4" accel="14000" fill="hold" nodeType="withEffect" p14:presetBounceEnd="54000">
                                      <p:stCondLst>
                                        <p:cond delay="2750"/>
                                      </p:stCondLst>
                                      <p:childTnLst>
                                        <p:set>
                                          <p:cBhvr>
                                            <p:cTn id="54" dur="1" fill="hold">
                                              <p:stCondLst>
                                                <p:cond delay="0"/>
                                              </p:stCondLst>
                                            </p:cTn>
                                            <p:tgtEl>
                                              <p:spTgt spid="51"/>
                                            </p:tgtEl>
                                            <p:attrNameLst>
                                              <p:attrName>style.visibility</p:attrName>
                                            </p:attrNameLst>
                                          </p:cBhvr>
                                          <p:to>
                                            <p:strVal val="visible"/>
                                          </p:to>
                                        </p:set>
                                        <p:anim calcmode="lin" valueType="num" p14:bounceEnd="54000">
                                          <p:cBhvr additive="base">
                                            <p:cTn id="55" dur="1000" fill="hold"/>
                                            <p:tgtEl>
                                              <p:spTgt spid="51"/>
                                            </p:tgtEl>
                                            <p:attrNameLst>
                                              <p:attrName>ppt_x</p:attrName>
                                            </p:attrNameLst>
                                          </p:cBhvr>
                                          <p:tavLst>
                                            <p:tav tm="0">
                                              <p:val>
                                                <p:strVal val="#ppt_x"/>
                                              </p:val>
                                            </p:tav>
                                            <p:tav tm="100000">
                                              <p:val>
                                                <p:strVal val="#ppt_x"/>
                                              </p:val>
                                            </p:tav>
                                          </p:tavLst>
                                        </p:anim>
                                        <p:anim calcmode="lin" valueType="num" p14:bounceEnd="54000">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accel="14000" fill="hold" nodeType="withEffect" p14:presetBounceEnd="54000">
                                      <p:stCondLst>
                                        <p:cond delay="2750"/>
                                      </p:stCondLst>
                                      <p:childTnLst>
                                        <p:set>
                                          <p:cBhvr>
                                            <p:cTn id="58" dur="1" fill="hold">
                                              <p:stCondLst>
                                                <p:cond delay="0"/>
                                              </p:stCondLst>
                                            </p:cTn>
                                            <p:tgtEl>
                                              <p:spTgt spid="53"/>
                                            </p:tgtEl>
                                            <p:attrNameLst>
                                              <p:attrName>style.visibility</p:attrName>
                                            </p:attrNameLst>
                                          </p:cBhvr>
                                          <p:to>
                                            <p:strVal val="visible"/>
                                          </p:to>
                                        </p:set>
                                        <p:anim calcmode="lin" valueType="num" p14:bounceEnd="54000">
                                          <p:cBhvr additive="base">
                                            <p:cTn id="59" dur="1000" fill="hold"/>
                                            <p:tgtEl>
                                              <p:spTgt spid="53"/>
                                            </p:tgtEl>
                                            <p:attrNameLst>
                                              <p:attrName>ppt_x</p:attrName>
                                            </p:attrNameLst>
                                          </p:cBhvr>
                                          <p:tavLst>
                                            <p:tav tm="0">
                                              <p:val>
                                                <p:strVal val="#ppt_x"/>
                                              </p:val>
                                            </p:tav>
                                            <p:tav tm="100000">
                                              <p:val>
                                                <p:strVal val="#ppt_x"/>
                                              </p:val>
                                            </p:tav>
                                          </p:tavLst>
                                        </p:anim>
                                        <p:anim calcmode="lin" valueType="num" p14:bounceEnd="54000">
                                          <p:cBhvr additive="base">
                                            <p:cTn id="60" dur="10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14:presetBounceEnd="52000">
                                      <p:stCondLst>
                                        <p:cond delay="2500"/>
                                      </p:stCondLst>
                                      <p:childTnLst>
                                        <p:set>
                                          <p:cBhvr>
                                            <p:cTn id="62" dur="1" fill="hold">
                                              <p:stCondLst>
                                                <p:cond delay="0"/>
                                              </p:stCondLst>
                                            </p:cTn>
                                            <p:tgtEl>
                                              <p:spTgt spid="27"/>
                                            </p:tgtEl>
                                            <p:attrNameLst>
                                              <p:attrName>style.visibility</p:attrName>
                                            </p:attrNameLst>
                                          </p:cBhvr>
                                          <p:to>
                                            <p:strVal val="visible"/>
                                          </p:to>
                                        </p:set>
                                        <p:anim calcmode="lin" valueType="num" p14:bounceEnd="52000">
                                          <p:cBhvr additive="base">
                                            <p:cTn id="63" dur="1000" fill="hold"/>
                                            <p:tgtEl>
                                              <p:spTgt spid="27"/>
                                            </p:tgtEl>
                                            <p:attrNameLst>
                                              <p:attrName>ppt_x</p:attrName>
                                            </p:attrNameLst>
                                          </p:cBhvr>
                                          <p:tavLst>
                                            <p:tav tm="0">
                                              <p:val>
                                                <p:strVal val="#ppt_x"/>
                                              </p:val>
                                            </p:tav>
                                            <p:tav tm="100000">
                                              <p:val>
                                                <p:strVal val="#ppt_x"/>
                                              </p:val>
                                            </p:tav>
                                          </p:tavLst>
                                        </p:anim>
                                        <p:anim calcmode="lin" valueType="num" p14:bounceEnd="52000">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14:presetBounceEnd="52000">
                                      <p:stCondLst>
                                        <p:cond delay="2900"/>
                                      </p:stCondLst>
                                      <p:childTnLst>
                                        <p:set>
                                          <p:cBhvr>
                                            <p:cTn id="66" dur="1" fill="hold">
                                              <p:stCondLst>
                                                <p:cond delay="0"/>
                                              </p:stCondLst>
                                            </p:cTn>
                                            <p:tgtEl>
                                              <p:spTgt spid="28"/>
                                            </p:tgtEl>
                                            <p:attrNameLst>
                                              <p:attrName>style.visibility</p:attrName>
                                            </p:attrNameLst>
                                          </p:cBhvr>
                                          <p:to>
                                            <p:strVal val="visible"/>
                                          </p:to>
                                        </p:set>
                                        <p:anim calcmode="lin" valueType="num" p14:bounceEnd="52000">
                                          <p:cBhvr additive="base">
                                            <p:cTn id="67" dur="1000" fill="hold"/>
                                            <p:tgtEl>
                                              <p:spTgt spid="28"/>
                                            </p:tgtEl>
                                            <p:attrNameLst>
                                              <p:attrName>ppt_x</p:attrName>
                                            </p:attrNameLst>
                                          </p:cBhvr>
                                          <p:tavLst>
                                            <p:tav tm="0">
                                              <p:val>
                                                <p:strVal val="#ppt_x"/>
                                              </p:val>
                                            </p:tav>
                                            <p:tav tm="100000">
                                              <p:val>
                                                <p:strVal val="#ppt_x"/>
                                              </p:val>
                                            </p:tav>
                                          </p:tavLst>
                                        </p:anim>
                                        <p:anim calcmode="lin" valueType="num" p14:bounceEnd="52000">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41" presetClass="entr" presetSubtype="0" fill="hold" grpId="0" nodeType="withEffect">
                                      <p:stCondLst>
                                        <p:cond delay="2900"/>
                                      </p:stCondLst>
                                      <p:iterate type="wd">
                                        <p:tmPct val="35897"/>
                                      </p:iterate>
                                      <p:childTnLst>
                                        <p:set>
                                          <p:cBhvr>
                                            <p:cTn id="70" dur="1" fill="hold">
                                              <p:stCondLst>
                                                <p:cond delay="0"/>
                                              </p:stCondLst>
                                            </p:cTn>
                                            <p:tgtEl>
                                              <p:spTgt spid="85"/>
                                            </p:tgtEl>
                                            <p:attrNameLst>
                                              <p:attrName>style.visibility</p:attrName>
                                            </p:attrNameLst>
                                          </p:cBhvr>
                                          <p:to>
                                            <p:strVal val="visible"/>
                                          </p:to>
                                        </p:set>
                                        <p:anim calcmode="lin" valueType="num">
                                          <p:cBhvr>
                                            <p:cTn id="71" dur="6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72" dur="600" fill="hold"/>
                                            <p:tgtEl>
                                              <p:spTgt spid="85"/>
                                            </p:tgtEl>
                                            <p:attrNameLst>
                                              <p:attrName>ppt_y</p:attrName>
                                            </p:attrNameLst>
                                          </p:cBhvr>
                                          <p:tavLst>
                                            <p:tav tm="0">
                                              <p:val>
                                                <p:strVal val="#ppt_y"/>
                                              </p:val>
                                            </p:tav>
                                            <p:tav tm="100000">
                                              <p:val>
                                                <p:strVal val="#ppt_y"/>
                                              </p:val>
                                            </p:tav>
                                          </p:tavLst>
                                        </p:anim>
                                        <p:anim calcmode="lin" valueType="num">
                                          <p:cBhvr>
                                            <p:cTn id="73" dur="6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74" dur="6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600" tmFilter="0,0; .5, 1; 1, 1"/>
                                            <p:tgtEl>
                                              <p:spTgt spid="8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p:cTn id="78" dur="500" fill="hold"/>
                                            <p:tgtEl>
                                              <p:spTgt spid="98"/>
                                            </p:tgtEl>
                                            <p:attrNameLst>
                                              <p:attrName>ppt_w</p:attrName>
                                            </p:attrNameLst>
                                          </p:cBhvr>
                                          <p:tavLst>
                                            <p:tav tm="0">
                                              <p:val>
                                                <p:fltVal val="0"/>
                                              </p:val>
                                            </p:tav>
                                            <p:tav tm="100000">
                                              <p:val>
                                                <p:strVal val="#ppt_w"/>
                                              </p:val>
                                            </p:tav>
                                          </p:tavLst>
                                        </p:anim>
                                        <p:anim calcmode="lin" valueType="num">
                                          <p:cBhvr>
                                            <p:cTn id="79" dur="500" fill="hold"/>
                                            <p:tgtEl>
                                              <p:spTgt spid="98"/>
                                            </p:tgtEl>
                                            <p:attrNameLst>
                                              <p:attrName>ppt_h</p:attrName>
                                            </p:attrNameLst>
                                          </p:cBhvr>
                                          <p:tavLst>
                                            <p:tav tm="0">
                                              <p:val>
                                                <p:fltVal val="0"/>
                                              </p:val>
                                            </p:tav>
                                            <p:tav tm="100000">
                                              <p:val>
                                                <p:strVal val="#ppt_h"/>
                                              </p:val>
                                            </p:tav>
                                          </p:tavLst>
                                        </p:anim>
                                        <p:animEffect transition="in" filter="fade">
                                          <p:cBhvr>
                                            <p:cTn id="80" dur="500"/>
                                            <p:tgtEl>
                                              <p:spTgt spid="98"/>
                                            </p:tgtEl>
                                          </p:cBhvr>
                                        </p:animEffect>
                                      </p:childTnLst>
                                    </p:cTn>
                                  </p:par>
                                  <p:par>
                                    <p:cTn id="81" presetID="35" presetClass="path" presetSubtype="0" repeatCount="indefinite" autoRev="1" fill="hold" grpId="1" nodeType="withEffect">
                                      <p:stCondLst>
                                        <p:cond delay="100"/>
                                      </p:stCondLst>
                                      <p:childTnLst>
                                        <p:animMotion origin="layout" path="M 1.45833E-6 -3.7037E-6 L -0.60065 -3.7037E-6 " pathEditMode="relative" rAng="0" ptsTypes="AA">
                                          <p:cBhvr>
                                            <p:cTn id="82" dur="10000" fill="hold"/>
                                            <p:tgtEl>
                                              <p:spTgt spid="98"/>
                                            </p:tgtEl>
                                            <p:attrNameLst>
                                              <p:attrName>ppt_x</p:attrName>
                                              <p:attrName>ppt_y</p:attrName>
                                            </p:attrNameLst>
                                          </p:cBhvr>
                                          <p:rCtr x="-30039" y="0"/>
                                        </p:animMotion>
                                      </p:childTnLst>
                                    </p:cTn>
                                  </p:par>
                                  <p:par>
                                    <p:cTn id="83" presetID="53" presetClass="entr" presetSubtype="16"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 calcmode="lin" valueType="num">
                                          <p:cBhvr>
                                            <p:cTn id="85" dur="500" fill="hold"/>
                                            <p:tgtEl>
                                              <p:spTgt spid="97"/>
                                            </p:tgtEl>
                                            <p:attrNameLst>
                                              <p:attrName>ppt_w</p:attrName>
                                            </p:attrNameLst>
                                          </p:cBhvr>
                                          <p:tavLst>
                                            <p:tav tm="0">
                                              <p:val>
                                                <p:fltVal val="0"/>
                                              </p:val>
                                            </p:tav>
                                            <p:tav tm="100000">
                                              <p:val>
                                                <p:strVal val="#ppt_w"/>
                                              </p:val>
                                            </p:tav>
                                          </p:tavLst>
                                        </p:anim>
                                        <p:anim calcmode="lin" valueType="num">
                                          <p:cBhvr>
                                            <p:cTn id="86" dur="500" fill="hold"/>
                                            <p:tgtEl>
                                              <p:spTgt spid="97"/>
                                            </p:tgtEl>
                                            <p:attrNameLst>
                                              <p:attrName>ppt_h</p:attrName>
                                            </p:attrNameLst>
                                          </p:cBhvr>
                                          <p:tavLst>
                                            <p:tav tm="0">
                                              <p:val>
                                                <p:fltVal val="0"/>
                                              </p:val>
                                            </p:tav>
                                            <p:tav tm="100000">
                                              <p:val>
                                                <p:strVal val="#ppt_h"/>
                                              </p:val>
                                            </p:tav>
                                          </p:tavLst>
                                        </p:anim>
                                        <p:animEffect transition="in" filter="fade">
                                          <p:cBhvr>
                                            <p:cTn id="87" dur="500"/>
                                            <p:tgtEl>
                                              <p:spTgt spid="97"/>
                                            </p:tgtEl>
                                          </p:cBhvr>
                                        </p:animEffect>
                                      </p:childTnLst>
                                    </p:cTn>
                                  </p:par>
                                  <p:par>
                                    <p:cTn id="88" presetID="35" presetClass="path" presetSubtype="0" repeatCount="indefinite" autoRev="1" fill="hold" grpId="1" nodeType="withEffect">
                                      <p:stCondLst>
                                        <p:cond delay="0"/>
                                      </p:stCondLst>
                                      <p:childTnLst>
                                        <p:animMotion origin="layout" path="M 3.33333E-6 -3.7037E-6 L -1.00886 -3.7037E-6 " pathEditMode="relative" rAng="0" ptsTypes="AA">
                                          <p:cBhvr>
                                            <p:cTn id="89" dur="10000" fill="hold"/>
                                            <p:tgtEl>
                                              <p:spTgt spid="97"/>
                                            </p:tgtEl>
                                            <p:attrNameLst>
                                              <p:attrName>ppt_x</p:attrName>
                                              <p:attrName>ppt_y</p:attrName>
                                            </p:attrNameLst>
                                          </p:cBhvr>
                                          <p:rCtr x="-50443" y="0"/>
                                        </p:animMotion>
                                      </p:childTnLst>
                                    </p:cTn>
                                  </p:par>
                                  <p:par>
                                    <p:cTn id="90" presetID="53" presetClass="entr" presetSubtype="16" fill="hold" grpId="0" nodeType="withEffect">
                                      <p:stCondLst>
                                        <p:cond delay="0"/>
                                      </p:stCondLst>
                                      <p:childTnLst>
                                        <p:set>
                                          <p:cBhvr>
                                            <p:cTn id="91" dur="1" fill="hold">
                                              <p:stCondLst>
                                                <p:cond delay="0"/>
                                              </p:stCondLst>
                                            </p:cTn>
                                            <p:tgtEl>
                                              <p:spTgt spid="96"/>
                                            </p:tgtEl>
                                            <p:attrNameLst>
                                              <p:attrName>style.visibility</p:attrName>
                                            </p:attrNameLst>
                                          </p:cBhvr>
                                          <p:to>
                                            <p:strVal val="visible"/>
                                          </p:to>
                                        </p:set>
                                        <p:anim calcmode="lin" valueType="num">
                                          <p:cBhvr>
                                            <p:cTn id="92" dur="500" fill="hold"/>
                                            <p:tgtEl>
                                              <p:spTgt spid="96"/>
                                            </p:tgtEl>
                                            <p:attrNameLst>
                                              <p:attrName>ppt_w</p:attrName>
                                            </p:attrNameLst>
                                          </p:cBhvr>
                                          <p:tavLst>
                                            <p:tav tm="0">
                                              <p:val>
                                                <p:fltVal val="0"/>
                                              </p:val>
                                            </p:tav>
                                            <p:tav tm="100000">
                                              <p:val>
                                                <p:strVal val="#ppt_w"/>
                                              </p:val>
                                            </p:tav>
                                          </p:tavLst>
                                        </p:anim>
                                        <p:anim calcmode="lin" valueType="num">
                                          <p:cBhvr>
                                            <p:cTn id="93" dur="500" fill="hold"/>
                                            <p:tgtEl>
                                              <p:spTgt spid="96"/>
                                            </p:tgtEl>
                                            <p:attrNameLst>
                                              <p:attrName>ppt_h</p:attrName>
                                            </p:attrNameLst>
                                          </p:cBhvr>
                                          <p:tavLst>
                                            <p:tav tm="0">
                                              <p:val>
                                                <p:fltVal val="0"/>
                                              </p:val>
                                            </p:tav>
                                            <p:tav tm="100000">
                                              <p:val>
                                                <p:strVal val="#ppt_h"/>
                                              </p:val>
                                            </p:tav>
                                          </p:tavLst>
                                        </p:anim>
                                        <p:animEffect transition="in" filter="fade">
                                          <p:cBhvr>
                                            <p:cTn id="94" dur="500"/>
                                            <p:tgtEl>
                                              <p:spTgt spid="96"/>
                                            </p:tgtEl>
                                          </p:cBhvr>
                                        </p:animEffect>
                                      </p:childTnLst>
                                    </p:cTn>
                                  </p:par>
                                  <p:par>
                                    <p:cTn id="95" presetID="35" presetClass="path" presetSubtype="0" repeatCount="indefinite" autoRev="1" fill="hold" grpId="1" nodeType="withEffect">
                                      <p:stCondLst>
                                        <p:cond delay="0"/>
                                      </p:stCondLst>
                                      <p:childTnLst>
                                        <p:animMotion origin="layout" path="M 1.04167E-6 -3.33333E-6 L 1.06784 -3.33333E-6 " pathEditMode="relative" rAng="0" ptsTypes="AA">
                                          <p:cBhvr>
                                            <p:cTn id="96" dur="10000" fill="hold"/>
                                            <p:tgtEl>
                                              <p:spTgt spid="96"/>
                                            </p:tgtEl>
                                            <p:attrNameLst>
                                              <p:attrName>ppt_x</p:attrName>
                                              <p:attrName>ppt_y</p:attrName>
                                            </p:attrNameLst>
                                          </p:cBhvr>
                                          <p:rCtr x="53385" y="0"/>
                                        </p:animMotion>
                                      </p:childTnLst>
                                    </p:cTn>
                                  </p:par>
                                  <p:par>
                                    <p:cTn id="97" presetID="53" presetClass="entr" presetSubtype="16"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anim calcmode="lin" valueType="num">
                                          <p:cBhvr>
                                            <p:cTn id="99" dur="500" fill="hold"/>
                                            <p:tgtEl>
                                              <p:spTgt spid="165"/>
                                            </p:tgtEl>
                                            <p:attrNameLst>
                                              <p:attrName>ppt_w</p:attrName>
                                            </p:attrNameLst>
                                          </p:cBhvr>
                                          <p:tavLst>
                                            <p:tav tm="0">
                                              <p:val>
                                                <p:fltVal val="0"/>
                                              </p:val>
                                            </p:tav>
                                            <p:tav tm="100000">
                                              <p:val>
                                                <p:strVal val="#ppt_w"/>
                                              </p:val>
                                            </p:tav>
                                          </p:tavLst>
                                        </p:anim>
                                        <p:anim calcmode="lin" valueType="num">
                                          <p:cBhvr>
                                            <p:cTn id="100" dur="500" fill="hold"/>
                                            <p:tgtEl>
                                              <p:spTgt spid="165"/>
                                            </p:tgtEl>
                                            <p:attrNameLst>
                                              <p:attrName>ppt_h</p:attrName>
                                            </p:attrNameLst>
                                          </p:cBhvr>
                                          <p:tavLst>
                                            <p:tav tm="0">
                                              <p:val>
                                                <p:fltVal val="0"/>
                                              </p:val>
                                            </p:tav>
                                            <p:tav tm="100000">
                                              <p:val>
                                                <p:strVal val="#ppt_h"/>
                                              </p:val>
                                            </p:tav>
                                          </p:tavLst>
                                        </p:anim>
                                        <p:animEffect transition="in" filter="fade">
                                          <p:cBhvr>
                                            <p:cTn id="101" dur="500"/>
                                            <p:tgtEl>
                                              <p:spTgt spid="165"/>
                                            </p:tgtEl>
                                          </p:cBhvr>
                                        </p:animEffect>
                                      </p:childTnLst>
                                    </p:cTn>
                                  </p:par>
                                  <p:par>
                                    <p:cTn id="102" presetID="35" presetClass="path" presetSubtype="0" repeatCount="indefinite" autoRev="1" fill="hold" grpId="1" nodeType="withEffect">
                                      <p:stCondLst>
                                        <p:cond delay="0"/>
                                      </p:stCondLst>
                                      <p:childTnLst>
                                        <p:animMotion origin="layout" path="M -3.54167E-6 -3.7037E-7 L 0.64063 -3.7037E-7 " pathEditMode="relative" rAng="0" ptsTypes="AA">
                                          <p:cBhvr>
                                            <p:cTn id="103" dur="10000" fill="hold"/>
                                            <p:tgtEl>
                                              <p:spTgt spid="165"/>
                                            </p:tgtEl>
                                            <p:attrNameLst>
                                              <p:attrName>ppt_x</p:attrName>
                                              <p:attrName>ppt_y</p:attrName>
                                            </p:attrNameLst>
                                          </p:cBhvr>
                                          <p:rCtr x="32031" y="0"/>
                                        </p:animMotion>
                                      </p:childTnLst>
                                    </p:cTn>
                                  </p:par>
                                  <p:par>
                                    <p:cTn id="104" presetID="6" presetClass="emph" presetSubtype="0" repeatCount="indefinite" accel="21000" decel="24000" autoRev="1" fill="hold" nodeType="withEffect">
                                      <p:stCondLst>
                                        <p:cond delay="0"/>
                                      </p:stCondLst>
                                      <p:childTnLst>
                                        <p:animScale>
                                          <p:cBhvr>
                                            <p:cTn id="105" dur="1300" fill="hold"/>
                                            <p:tgtEl>
                                              <p:spTgt spid="84"/>
                                            </p:tgtEl>
                                          </p:cBhvr>
                                          <p:by x="105000" y="105000"/>
                                        </p:animScale>
                                      </p:childTnLst>
                                    </p:cTn>
                                  </p:par>
                                  <p:par>
                                    <p:cTn id="106" presetID="6" presetClass="emph" presetSubtype="0" repeatCount="indefinite" accel="21000" decel="24000" autoRev="1" fill="hold" nodeType="withEffect">
                                      <p:stCondLst>
                                        <p:cond delay="0"/>
                                      </p:stCondLst>
                                      <p:childTnLst>
                                        <p:animScale>
                                          <p:cBhvr>
                                            <p:cTn id="107" dur="2000" fill="hold"/>
                                            <p:tgtEl>
                                              <p:spTgt spid="53"/>
                                            </p:tgtEl>
                                          </p:cBhvr>
                                          <p:by x="105000" y="105000"/>
                                        </p:animScale>
                                      </p:childTnLst>
                                    </p:cTn>
                                  </p:par>
                                  <p:par>
                                    <p:cTn id="108" presetID="6" presetClass="emph" presetSubtype="0" repeatCount="indefinite" accel="48000" decel="45000" autoRev="1" fill="hold" grpId="1" nodeType="withEffect">
                                      <p:stCondLst>
                                        <p:cond delay="0"/>
                                      </p:stCondLst>
                                      <p:iterate type="wd">
                                        <p:tmPct val="0"/>
                                      </p:iterate>
                                      <p:childTnLst>
                                        <p:animScale>
                                          <p:cBhvr>
                                            <p:cTn id="109" dur="2000" fill="hold"/>
                                            <p:tgtEl>
                                              <p:spTgt spid="85"/>
                                            </p:tgtEl>
                                          </p:cBhvr>
                                          <p:by x="110000" y="110000"/>
                                        </p:animScale>
                                      </p:childTnLst>
                                    </p:cTn>
                                  </p:par>
                                  <p:par>
                                    <p:cTn id="110" presetID="8" presetClass="emph" presetSubtype="0" repeatCount="indefinite" accel="16000" decel="20000" autoRev="1" fill="hold" nodeType="withEffect">
                                      <p:stCondLst>
                                        <p:cond delay="0"/>
                                      </p:stCondLst>
                                      <p:childTnLst>
                                        <p:animRot by="420000">
                                          <p:cBhvr>
                                            <p:cTn id="111" dur="2000" fill="hold"/>
                                            <p:tgtEl>
                                              <p:spTgt spid="52"/>
                                            </p:tgtEl>
                                            <p:attrNameLst>
                                              <p:attrName>r</p:attrName>
                                            </p:attrNameLst>
                                          </p:cBhvr>
                                        </p:animRot>
                                      </p:childTnLst>
                                    </p:cTn>
                                  </p:par>
                                  <p:par>
                                    <p:cTn id="112" presetID="8" presetClass="emph" presetSubtype="0" repeatCount="indefinite" accel="17000" decel="16000" autoRev="1" fill="hold" nodeType="withEffect">
                                      <p:stCondLst>
                                        <p:cond delay="0"/>
                                      </p:stCondLst>
                                      <p:childTnLst>
                                        <p:animRot by="-420000">
                                          <p:cBhvr>
                                            <p:cTn id="113" dur="2000" fill="hold"/>
                                            <p:tgtEl>
                                              <p:spTgt spid="51"/>
                                            </p:tgtEl>
                                            <p:attrNameLst>
                                              <p:attrName>r</p:attrName>
                                            </p:attrNameLst>
                                          </p:cBhvr>
                                        </p:animRot>
                                      </p:childTnLst>
                                    </p:cTn>
                                  </p:par>
                                  <p:par>
                                    <p:cTn id="114" presetID="1" presetClass="entr" presetSubtype="0" fill="hold" nodeType="withEffect">
                                      <p:stCondLst>
                                        <p:cond delay="2000"/>
                                      </p:stCondLst>
                                      <p:childTnLst>
                                        <p:set>
                                          <p:cBhvr>
                                            <p:cTn id="115" dur="1" fill="hold">
                                              <p:stCondLst>
                                                <p:cond delay="0"/>
                                              </p:stCondLst>
                                            </p:cTn>
                                            <p:tgtEl>
                                              <p:spTgt spid="66"/>
                                            </p:tgtEl>
                                            <p:attrNameLst>
                                              <p:attrName>style.visibility</p:attrName>
                                            </p:attrNameLst>
                                          </p:cBhvr>
                                          <p:to>
                                            <p:strVal val="visible"/>
                                          </p:to>
                                        </p:set>
                                      </p:childTnLst>
                                    </p:cTn>
                                  </p:par>
                                  <p:par>
                                    <p:cTn id="116" presetID="1" presetClass="entr" presetSubtype="0" fill="hold" nodeType="withEffect">
                                      <p:stCondLst>
                                        <p:cond delay="2000"/>
                                      </p:stCondLst>
                                      <p:childTnLst>
                                        <p:set>
                                          <p:cBhvr>
                                            <p:cTn id="117" dur="1" fill="hold">
                                              <p:stCondLst>
                                                <p:cond delay="0"/>
                                              </p:stCondLst>
                                            </p:cTn>
                                            <p:tgtEl>
                                              <p:spTgt spid="65"/>
                                            </p:tgtEl>
                                            <p:attrNameLst>
                                              <p:attrName>style.visibility</p:attrName>
                                            </p:attrNameLst>
                                          </p:cBhvr>
                                          <p:to>
                                            <p:strVal val="visible"/>
                                          </p:to>
                                        </p:set>
                                      </p:childTnLst>
                                    </p:cTn>
                                  </p:par>
                                  <p:par>
                                    <p:cTn id="118" presetID="1" presetClass="entr" presetSubtype="0" fill="hold" nodeType="withEffect">
                                      <p:stCondLst>
                                        <p:cond delay="2000"/>
                                      </p:stCondLst>
                                      <p:childTnLst>
                                        <p:set>
                                          <p:cBhvr>
                                            <p:cTn id="119" dur="1" fill="hold">
                                              <p:stCondLst>
                                                <p:cond delay="0"/>
                                              </p:stCondLst>
                                            </p:cTn>
                                            <p:tgtEl>
                                              <p:spTgt spid="67"/>
                                            </p:tgtEl>
                                            <p:attrNameLst>
                                              <p:attrName>style.visibility</p:attrName>
                                            </p:attrNameLst>
                                          </p:cBhvr>
                                          <p:to>
                                            <p:strVal val="visible"/>
                                          </p:to>
                                        </p:set>
                                      </p:childTnLst>
                                    </p:cTn>
                                  </p:par>
                                  <p:par>
                                    <p:cTn id="120" presetID="0" presetClass="path" presetSubtype="0" repeatCount="indefinite" accel="50000" decel="50000" fill="hold" nodeType="withEffect">
                                      <p:stCondLst>
                                        <p:cond delay="3700"/>
                                      </p:stCondLst>
                                      <p:childTnLst>
                                        <p:animMotion origin="layout" path="M -2.08333E-6 3.33333E-6 L -2.08333E-6 0.00046 C 0.003 0.00439 0.00599 0.00949 0.00899 0.01342 C 0.01016 0.01504 0.01146 0.01504 0.01237 0.01689 C 0.01511 0.02245 0.01641 0.02986 0.0181 0.03727 C 0.01849 0.0412 0.01875 0.04467 0.01927 0.04814 C 0.02018 0.0537 0.02201 0.05995 0.02383 0.06435 C 0.02487 0.06713 0.02617 0.06898 0.02722 0.07129 C 0.02969 0.07847 0.0336 0.09213 0.03516 0.09861 C 0.03607 0.10254 0.03672 0.10764 0.03737 0.11203 C 0.04076 0.15139 0.03607 0.10301 0.04089 0.13611 C 0.04141 0.14051 0.04154 0.14514 0.04193 0.14953 C 0.04232 0.15301 0.04271 0.15648 0.0431 0.15995 C 0.04232 0.19282 0.04219 0.22592 0.04089 0.25879 C 0.04063 0.26551 0.03802 0.27986 0.03633 0.28611 C 0.03451 0.29213 0.03229 0.29676 0.0306 0.30301 C 0.02956 0.30694 0.02917 0.31227 0.02839 0.31666 C 0.02761 0.32014 0.02669 0.32338 0.02604 0.32685 C 0.02487 0.33333 0.0237 0.34051 0.02266 0.34745 C 0.02214 0.35069 0.02201 0.35463 0.02149 0.35764 C 0.01628 0.38889 0.02266 0.33703 0.01589 0.38819 C 0.01511 0.39352 0.01393 0.41458 0.01354 0.41898 C 0.01328 0.42361 0.01289 0.42801 0.01237 0.43264 C 0.01172 0.43935 0.01068 0.44583 0.01016 0.45301 L 0.00899 0.47014 C 0.00938 0.50995 0.00951 0.54977 0.01016 0.58935 C 0.01029 0.59629 0.01068 0.60324 0.01133 0.60995 C 0.01185 0.61574 0.01276 0.62129 0.01354 0.62685 C 0.01485 0.63541 0.01693 0.64791 0.01927 0.65416 C 0.02136 0.65949 0.02409 0.6618 0.02604 0.66782 C 0.02982 0.67916 0.02709 0.66967 0.0306 0.68495 C 0.03177 0.68935 0.03308 0.69352 0.03399 0.69861 C 0.0349 0.70301 0.03568 0.70717 0.03633 0.7118 C 0.03685 0.71666 0.03672 0.72176 0.03737 0.72569 C 0.03828 0.72986 0.03959 0.7331 0.04089 0.73611 C 0.04571 0.74814 0.04258 0.73842 0.04766 0.74629 C 0.04935 0.74861 0.05222 0.75486 0.05339 0.75995 C 0.05808 0.77986 0.05586 0.77407 0.05899 0.79745 C 0.06055 0.80879 0.06172 0.8206 0.06354 0.83148 C 0.06433 0.83611 0.06524 0.84051 0.06589 0.84514 C 0.07149 0.88727 0.06511 0.84699 0.07044 0.87916 C 0.07005 0.89861 0.06979 0.91782 0.06927 0.9368 C 0.06888 0.95046 0.06771 0.95486 0.06693 0.96782 C 0.06654 0.9743 0.06563 1.00023 0.06472 1.00879 C 0.06419 1.01342 0.06315 1.01782 0.06237 1.02245 C 0.06198 1.02546 0.06185 1.02939 0.06133 1.03264 C 0.06068 1.03541 0.05964 1.0368 0.05899 1.03912 C 0.05742 1.04583 0.05573 1.05254 0.05443 1.05995 C 0.05378 1.06412 0.05287 1.06898 0.05222 1.07361 C 0.05143 1.07916 0.05078 1.08495 0.04987 1.09027 C 0.04935 1.09421 0.04831 1.09699 0.04766 1.10046 C 0.04688 1.10532 0.04636 1.11018 0.04544 1.11412 C 0.0444 1.11805 0.0431 1.12129 0.04193 1.1243 C 0.03933 1.14814 0.04141 1.14004 0.03737 1.15162 C 0.03711 1.15532 0.03685 1.15879 0.03633 1.1618 C 0.03477 1.17152 0.03308 1.17477 0.0306 1.18264 C 0.03021 1.18611 0.02982 1.18912 0.02943 1.19282 C 0.02839 1.20393 0.02852 1.20648 0.02722 1.21643 C 0.02696 1.21898 0.02643 1.22129 0.02604 1.22361 L 0.02604 1.22407 " pathEditMode="relative" rAng="0" ptsTypes="AAAAAAAAAAAAAAAAAAAAAAAAAAAAAAAAAAAAAAAAAAAAAAAAAAAAAAAAAAAA">
                                          <p:cBhvr>
                                            <p:cTn id="121" dur="3000" fill="hold"/>
                                            <p:tgtEl>
                                              <p:spTgt spid="66"/>
                                            </p:tgtEl>
                                            <p:attrNameLst>
                                              <p:attrName>ppt_x</p:attrName>
                                              <p:attrName>ppt_y</p:attrName>
                                            </p:attrNameLst>
                                          </p:cBhvr>
                                          <p:rCtr x="3516" y="61204"/>
                                        </p:animMotion>
                                      </p:childTnLst>
                                    </p:cTn>
                                  </p:par>
                                  <p:par>
                                    <p:cTn id="122" presetID="0" presetClass="path" presetSubtype="0" repeatCount="indefinite" accel="50000" decel="50000" fill="hold" nodeType="withEffect">
                                      <p:stCondLst>
                                        <p:cond delay="2250"/>
                                      </p:stCondLst>
                                      <p:childTnLst>
                                        <p:animMotion origin="layout" path="M 0.00508 -4.81481E-6 L 0.00508 0.00047 C 0.00195 0.00973 -0.0013 0.01852 -0.00391 0.02871 C -0.00521 0.03403 -0.0056 0.04028 -0.00677 0.04584 C -0.00768 0.04977 -0.00885 0.05325 -0.00977 0.05718 C -0.01224 0.06737 -0.0125 0.07084 -0.01419 0.08033 C -0.0194 0.1507 -0.01654 0.10556 -0.01419 0.25741 C -0.01406 0.26737 -0.01367 0.27709 -0.01263 0.28612 C -0.01237 0.29051 -0.01055 0.29352 -0.00977 0.29746 C -0.00794 0.30903 -0.00768 0.32084 -0.00521 0.33195 C -0.00443 0.33658 -0.00378 0.34213 -0.00234 0.34653 C 0.00104 0.35834 0.00221 0.35556 0.00508 0.3669 C 0.00573 0.36945 0.00612 0.37246 0.00664 0.375 C 0.00612 0.46112 0.00638 0.54676 0.00508 0.63334 C 0.00495 0.64005 0.0013 0.65857 0.00065 0.66783 C -0.00104 0.68542 -0.0013 0.6882 -0.00234 0.70788 C -0.00286 0.71829 -0.00299 0.72848 -0.00391 0.73936 C -0.00404 0.74237 -0.00495 0.74491 -0.00521 0.74792 C -0.00599 0.75186 -0.00612 0.75579 -0.00677 0.7595 C -0.01771 0.81621 -0.00391 0.73681 -0.01133 0.7794 C -0.01172 0.78704 -0.01198 0.79445 -0.01263 0.80209 C -0.01302 0.80533 -0.01393 0.80764 -0.01419 0.81088 C -0.01484 0.81945 -0.0151 0.82801 -0.01575 0.83658 C -0.01602 0.84352 -0.0168 0.84977 -0.01706 0.85672 C -0.0168 0.89005 -0.01706 0.92408 -0.01575 0.95718 C -0.01562 0.96088 -0.01341 0.96274 -0.01263 0.96528 C -0.01198 0.96899 -0.01172 0.97362 -0.01133 0.97709 C -0.01003 0.98727 -0.00977 0.9926 -0.00833 1.00325 C -0.00742 1.0088 -0.00521 1.01436 -0.00521 1.01991 L -0.00521 1.08033 L -0.00521 1.08079 L -0.00521 1.08033 " pathEditMode="relative" rAng="0" ptsTypes="AAAAAAAAAAAAAAAAAAAAAAAAAAAAAAAA">
                                          <p:cBhvr>
                                            <p:cTn id="123" dur="4000" fill="hold"/>
                                            <p:tgtEl>
                                              <p:spTgt spid="65"/>
                                            </p:tgtEl>
                                            <p:attrNameLst>
                                              <p:attrName>ppt_x</p:attrName>
                                              <p:attrName>ppt_y</p:attrName>
                                            </p:attrNameLst>
                                          </p:cBhvr>
                                          <p:rCtr x="-1042" y="54028"/>
                                        </p:animMotion>
                                      </p:childTnLst>
                                    </p:cTn>
                                  </p:par>
                                  <p:par>
                                    <p:cTn id="124" presetID="0" presetClass="path" presetSubtype="0" repeatCount="indefinite" accel="50000" decel="50000" fill="hold" nodeType="withEffect">
                                      <p:stCondLst>
                                        <p:cond delay="3000"/>
                                      </p:stCondLst>
                                      <p:childTnLst>
                                        <p:animMotion origin="layout" path="M 0.00274 1.85185E-6 L 0.00274 0.00046 C -1.25E-6 0.00995 -0.00299 0.01921 -0.00534 0.02986 C -0.00651 0.03541 -0.00677 0.0419 -0.00781 0.04768 C -0.00859 0.05185 -0.00963 0.05579 -0.01055 0.05972 C -0.01276 0.07037 -0.01302 0.07384 -0.01458 0.08379 C -0.01927 0.15764 -0.01667 0.11018 -0.01458 0.26921 C -0.01432 0.27916 -0.01406 0.28935 -0.01315 0.29861 C -0.01289 0.30347 -0.0112 0.30648 -0.01055 0.31065 C -0.00898 0.32268 -0.00859 0.33495 -0.00651 0.34676 C -0.00573 0.35139 -0.00508 0.35717 -0.0039 0.3618 C -0.00091 0.37407 0.00013 0.37129 0.00274 0.3831 C 0.00339 0.38565 0.00365 0.38889 0.00417 0.39166 C 0.00365 0.48148 0.00391 0.57106 0.00274 0.66111 C 0.00261 0.66829 -0.00065 0.6875 -0.00117 0.69722 C -0.00273 0.71574 -0.00299 0.71852 -0.0039 0.73912 C -0.00443 0.75 -0.00456 0.76065 -0.00534 0.77199 C -0.00547 0.775 -0.00625 0.77778 -0.00651 0.78079 C -0.00716 0.78495 -0.00729 0.78912 -0.00781 0.79282 C -0.01771 0.85231 -0.00534 0.76921 -0.01198 0.81389 C -0.01224 0.82176 -0.0125 0.82963 -0.01315 0.8375 C -0.01341 0.84097 -0.01419 0.84329 -0.01458 0.84676 C -0.0151 0.85555 -0.01523 0.86458 -0.01588 0.87361 C -0.01614 0.88079 -0.0168 0.88727 -0.01706 0.89444 C -0.0168 0.9294 -0.01706 0.96481 -0.01588 0.9993 C -0.01575 1.00324 -0.0138 1.00532 -0.01315 1.00787 C -0.0125 1.0118 -0.01224 1.01643 -0.01198 1.02037 C -0.01068 1.03102 -0.01055 1.03634 -0.00924 1.04745 C -0.00846 1.05324 -0.00651 1.05903 -0.00651 1.06481 L -0.00651 1.12801 L -0.00651 1.12847 L -0.00651 1.12801 " pathEditMode="relative" rAng="0" ptsTypes="AAAAAAAAAAAAAAAAAAAAAAAAAAAAAAAA">
                                          <p:cBhvr>
                                            <p:cTn id="125" dur="6700" fill="hold"/>
                                            <p:tgtEl>
                                              <p:spTgt spid="67"/>
                                            </p:tgtEl>
                                            <p:attrNameLst>
                                              <p:attrName>ppt_x</p:attrName>
                                              <p:attrName>ppt_y</p:attrName>
                                            </p:attrNameLst>
                                          </p:cBhvr>
                                          <p:rCtr x="-924" y="56412"/>
                                        </p:animMotion>
                                      </p:childTnLst>
                                    </p:cTn>
                                  </p:par>
                                  <p:par>
                                    <p:cTn id="126" presetID="8" presetClass="emph" presetSubtype="0" repeatCount="indefinite" fill="hold" nodeType="withEffect">
                                      <p:stCondLst>
                                        <p:cond delay="2250"/>
                                      </p:stCondLst>
                                      <p:childTnLst>
                                        <p:animRot by="21600000">
                                          <p:cBhvr>
                                            <p:cTn id="127" dur="2000" fill="hold"/>
                                            <p:tgtEl>
                                              <p:spTgt spid="66"/>
                                            </p:tgtEl>
                                            <p:attrNameLst>
                                              <p:attrName>r</p:attrName>
                                            </p:attrNameLst>
                                          </p:cBhvr>
                                        </p:animRot>
                                      </p:childTnLst>
                                    </p:cTn>
                                  </p:par>
                                  <p:par>
                                    <p:cTn id="128" presetID="8" presetClass="emph" presetSubtype="0" repeatCount="indefinite" fill="hold" nodeType="withEffect">
                                      <p:stCondLst>
                                        <p:cond delay="2250"/>
                                      </p:stCondLst>
                                      <p:childTnLst>
                                        <p:animRot by="21600000">
                                          <p:cBhvr>
                                            <p:cTn id="129" dur="1800" fill="hold"/>
                                            <p:tgtEl>
                                              <p:spTgt spid="65"/>
                                            </p:tgtEl>
                                            <p:attrNameLst>
                                              <p:attrName>r</p:attrName>
                                            </p:attrNameLst>
                                          </p:cBhvr>
                                        </p:animRot>
                                      </p:childTnLst>
                                    </p:cTn>
                                  </p:par>
                                  <p:par>
                                    <p:cTn id="130" presetID="8" presetClass="emph" presetSubtype="0" repeatCount="indefinite" fill="hold" nodeType="withEffect">
                                      <p:stCondLst>
                                        <p:cond delay="2250"/>
                                      </p:stCondLst>
                                      <p:childTnLst>
                                        <p:animRot by="21600000">
                                          <p:cBhvr>
                                            <p:cTn id="131" dur="3000" fill="hold"/>
                                            <p:tgtEl>
                                              <p:spTgt spid="67"/>
                                            </p:tgtEl>
                                            <p:attrNameLst>
                                              <p:attrName>r</p:attrName>
                                            </p:attrNameLst>
                                          </p:cBhvr>
                                        </p:animRot>
                                      </p:childTnLst>
                                    </p:cTn>
                                  </p:par>
                                  <p:par>
                                    <p:cTn id="132" presetID="1" presetClass="entr" presetSubtype="0" fill="hold" nodeType="withEffect">
                                      <p:stCondLst>
                                        <p:cond delay="2000"/>
                                      </p:stCondLst>
                                      <p:childTnLst>
                                        <p:set>
                                          <p:cBhvr>
                                            <p:cTn id="133" dur="1" fill="hold">
                                              <p:stCondLst>
                                                <p:cond delay="0"/>
                                              </p:stCondLst>
                                            </p:cTn>
                                            <p:tgtEl>
                                              <p:spTgt spid="69"/>
                                            </p:tgtEl>
                                            <p:attrNameLst>
                                              <p:attrName>style.visibility</p:attrName>
                                            </p:attrNameLst>
                                          </p:cBhvr>
                                          <p:to>
                                            <p:strVal val="visible"/>
                                          </p:to>
                                        </p:set>
                                      </p:childTnLst>
                                    </p:cTn>
                                  </p:par>
                                  <p:par>
                                    <p:cTn id="134" presetID="0" presetClass="path" presetSubtype="0" repeatCount="indefinite" accel="50000" decel="50000" fill="hold" nodeType="withEffect">
                                      <p:stCondLst>
                                        <p:cond delay="2800"/>
                                      </p:stCondLst>
                                      <p:childTnLst>
                                        <p:animMotion origin="layout" path="M -0.00651 -2.59259E-6 L -0.00651 0.00047 C -0.00794 0.01042 -0.00963 0.01991 -0.0108 0.03079 C -0.01146 0.03635 -0.01159 0.04306 -0.01224 0.04908 C -0.01263 0.05347 -0.01315 0.05718 -0.01367 0.06158 C -0.01484 0.07246 -0.01497 0.07639 -0.01575 0.08611 C -0.01836 0.16181 -0.01692 0.1132 -0.01575 0.27639 C -0.01575 0.28704 -0.01549 0.29746 -0.0151 0.30695 C -0.01484 0.31204 -0.01406 0.31505 -0.01367 0.31945 C -0.01276 0.33172 -0.01263 0.34445 -0.01146 0.35648 C -0.01106 0.36135 -0.0108 0.36736 -0.01015 0.37199 C -0.00846 0.38472 -0.00794 0.38172 -0.00651 0.39375 C -0.00625 0.39653 -0.00599 0.39977 -0.00573 0.40255 C -0.00599 0.49491 -0.00586 0.58704 -0.00651 0.67986 C -0.00664 0.68727 -0.00833 0.70695 -0.00859 0.7169 C -0.0095 0.73588 -0.00963 0.73866 -0.01015 0.75972 C -0.01028 0.77107 -0.01041 0.78195 -0.0108 0.79375 C -0.01093 0.79676 -0.01133 0.79977 -0.01146 0.80278 C -0.01185 0.80718 -0.01185 0.81135 -0.01224 0.81528 C -0.01744 0.87616 -0.0108 0.79074 -0.01445 0.83681 C -0.01458 0.84491 -0.01471 0.85301 -0.0151 0.86111 C -0.01523 0.86459 -0.01562 0.86713 -0.01575 0.8706 C -0.01614 0.87963 -0.01614 0.88889 -0.01653 0.89815 C -0.01666 0.90556 -0.01705 0.91227 -0.01718 0.91968 C -0.01705 0.95556 -0.01718 0.9919 -0.01653 1.02755 C -0.0164 1.03125 -0.01536 1.03357 -0.0151 1.03635 C -0.01471 1.04028 -0.01458 1.04514 -0.01445 1.04908 C -0.0138 1.05996 -0.01367 1.06551 -0.01289 1.07685 C -0.0125 1.08287 -0.01146 1.08889 -0.01146 1.09491 L -0.01146 1.15972 L -0.01146 1.16019 L -0.01146 1.15972 " pathEditMode="relative" rAng="0" ptsTypes="AAAAAAAAAAAAAAAAAAAAAAAAAAAAAAAA">
                                          <p:cBhvr>
                                            <p:cTn id="135" dur="5000" fill="hold"/>
                                            <p:tgtEl>
                                              <p:spTgt spid="69"/>
                                            </p:tgtEl>
                                            <p:attrNameLst>
                                              <p:attrName>ppt_x</p:attrName>
                                              <p:attrName>ppt_y</p:attrName>
                                            </p:attrNameLst>
                                          </p:cBhvr>
                                          <p:rCtr x="-495" y="58009"/>
                                        </p:animMotion>
                                      </p:childTnLst>
                                    </p:cTn>
                                  </p:par>
                                  <p:par>
                                    <p:cTn id="136" presetID="8" presetClass="emph" presetSubtype="0" repeatCount="indefinite" fill="hold" nodeType="withEffect">
                                      <p:stCondLst>
                                        <p:cond delay="2250"/>
                                      </p:stCondLst>
                                      <p:childTnLst>
                                        <p:animRot by="21600000">
                                          <p:cBhvr>
                                            <p:cTn id="137" dur="1800" fill="hold"/>
                                            <p:tgtEl>
                                              <p:spTgt spid="69"/>
                                            </p:tgtEl>
                                            <p:attrNameLst>
                                              <p:attrName>r</p:attrName>
                                            </p:attrNameLst>
                                          </p:cBhvr>
                                        </p:animRot>
                                      </p:childTnLst>
                                    </p:cTn>
                                  </p:par>
                                  <p:par>
                                    <p:cTn id="138" presetID="1" presetClass="entr" presetSubtype="0" fill="hold" nodeType="withEffect">
                                      <p:stCondLst>
                                        <p:cond delay="2000"/>
                                      </p:stCondLst>
                                      <p:childTnLst>
                                        <p:set>
                                          <p:cBhvr>
                                            <p:cTn id="139" dur="1" fill="hold">
                                              <p:stCondLst>
                                                <p:cond delay="0"/>
                                              </p:stCondLst>
                                            </p:cTn>
                                            <p:tgtEl>
                                              <p:spTgt spid="70"/>
                                            </p:tgtEl>
                                            <p:attrNameLst>
                                              <p:attrName>style.visibility</p:attrName>
                                            </p:attrNameLst>
                                          </p:cBhvr>
                                          <p:to>
                                            <p:strVal val="visible"/>
                                          </p:to>
                                        </p:set>
                                      </p:childTnLst>
                                    </p:cTn>
                                  </p:par>
                                  <p:par>
                                    <p:cTn id="140" presetID="0" presetClass="path" presetSubtype="0" repeatCount="indefinite" accel="50000" decel="50000" fill="hold" nodeType="withEffect">
                                      <p:stCondLst>
                                        <p:cond delay="2250"/>
                                      </p:stCondLst>
                                      <p:childTnLst>
                                        <p:animMotion origin="layout" path="M -0.00651 2.22222E-6 L -0.00651 0.00046 C -0.00794 0.01041 -0.00964 0.01991 -0.01081 0.03078 C -0.01146 0.03634 -0.01159 0.04328 -0.01224 0.04907 C -0.01263 0.05347 -0.01315 0.05717 -0.01367 0.06157 C -0.01485 0.07268 -0.01498 0.07639 -0.01576 0.08657 C -0.01836 0.1618 -0.01693 0.11342 -0.01576 0.27639 C -0.01576 0.28703 -0.0155 0.29745 -0.01511 0.30694 C -0.01485 0.31203 -0.01406 0.31504 -0.01367 0.31944 C -0.01276 0.33171 -0.01263 0.34444 -0.01146 0.35648 C -0.01107 0.36134 -0.01081 0.36736 -0.01016 0.37199 C -0.00847 0.38472 -0.00794 0.38171 -0.00651 0.39375 C -0.00625 0.39653 -0.00599 0.39977 -0.00573 0.40254 C -0.00599 0.49491 -0.00586 0.58703 -0.00651 0.67986 C -0.00664 0.68727 -0.00834 0.70694 -0.0086 0.7169 C -0.00951 0.73588 -0.00964 0.73866 -0.01016 0.75972 C -0.01029 0.77106 -0.01042 0.78194 -0.01081 0.79375 C -0.01094 0.79676 -0.01133 0.79977 -0.01146 0.80278 C -0.01185 0.80717 -0.01185 0.81134 -0.01224 0.81528 C -0.01745 0.87616 -0.01081 0.79074 -0.01445 0.8368 C -0.01459 0.84491 -0.01472 0.85301 -0.01511 0.86111 C -0.01524 0.86458 -0.01563 0.86713 -0.01576 0.8706 C -0.01615 0.87963 -0.01615 0.88889 -0.01654 0.89815 C -0.01667 0.90555 -0.01706 0.91227 -0.01719 0.91967 C -0.01706 0.95555 -0.01719 0.9919 -0.01654 1.02754 C -0.01641 1.03125 -0.01537 1.03356 -0.01511 1.03634 C -0.01472 1.04028 -0.01459 1.04514 -0.01445 1.04907 C -0.0138 1.05995 -0.01367 1.06551 -0.01289 1.07685 C -0.0125 1.08287 -0.01146 1.08889 -0.01146 1.09491 L -0.01146 1.15972 L -0.01146 1.16018 L -0.01146 1.15972 " pathEditMode="relative" rAng="0" ptsTypes="AAAAAAAAAAAAAAAAAAAAAAAAAAAAAAAA">
                                          <p:cBhvr>
                                            <p:cTn id="141" dur="3100" fill="hold"/>
                                            <p:tgtEl>
                                              <p:spTgt spid="70"/>
                                            </p:tgtEl>
                                            <p:attrNameLst>
                                              <p:attrName>ppt_x</p:attrName>
                                              <p:attrName>ppt_y</p:attrName>
                                            </p:attrNameLst>
                                          </p:cBhvr>
                                          <p:rCtr x="-508" y="58009"/>
                                        </p:animMotion>
                                      </p:childTnLst>
                                    </p:cTn>
                                  </p:par>
                                  <p:par>
                                    <p:cTn id="142" presetID="8" presetClass="emph" presetSubtype="0" repeatCount="indefinite" fill="hold" nodeType="withEffect">
                                      <p:stCondLst>
                                        <p:cond delay="2250"/>
                                      </p:stCondLst>
                                      <p:childTnLst>
                                        <p:animRot by="21600000">
                                          <p:cBhvr>
                                            <p:cTn id="143" dur="1800" fill="hold"/>
                                            <p:tgtEl>
                                              <p:spTgt spid="70"/>
                                            </p:tgtEl>
                                            <p:attrNameLst>
                                              <p:attrName>r</p:attrName>
                                            </p:attrNameLst>
                                          </p:cBhvr>
                                        </p:animRot>
                                      </p:childTnLst>
                                    </p:cTn>
                                  </p:par>
                                  <p:par>
                                    <p:cTn id="144" presetID="1" presetClass="entr" presetSubtype="0" fill="hold" nodeType="withEffect">
                                      <p:stCondLst>
                                        <p:cond delay="2000"/>
                                      </p:stCondLst>
                                      <p:childTnLst>
                                        <p:set>
                                          <p:cBhvr>
                                            <p:cTn id="145" dur="1" fill="hold">
                                              <p:stCondLst>
                                                <p:cond delay="0"/>
                                              </p:stCondLst>
                                            </p:cTn>
                                            <p:tgtEl>
                                              <p:spTgt spid="71"/>
                                            </p:tgtEl>
                                            <p:attrNameLst>
                                              <p:attrName>style.visibility</p:attrName>
                                            </p:attrNameLst>
                                          </p:cBhvr>
                                          <p:to>
                                            <p:strVal val="visible"/>
                                          </p:to>
                                        </p:set>
                                      </p:childTnLst>
                                    </p:cTn>
                                  </p:par>
                                  <p:par>
                                    <p:cTn id="146" presetID="0" presetClass="path" presetSubtype="0" repeatCount="indefinite" accel="50000" decel="50000" fill="hold" nodeType="withEffect">
                                      <p:stCondLst>
                                        <p:cond delay="3900"/>
                                      </p:stCondLst>
                                      <p:childTnLst>
                                        <p:animMotion origin="layout" path="M 0.00755 -4.81481E-6 L 0.00755 0.00047 C 0.00417 0.01065 0.00039 0.02014 -0.00247 0.03149 C -0.00391 0.03704 -0.0043 0.04399 -0.0056 0.05047 C -0.00651 0.0544 -0.00794 0.05834 -0.00898 0.06297 C -0.01159 0.07385 -0.01198 0.07778 -0.01393 0.0875 C -0.01966 0.16482 -0.01654 0.11528 -0.01393 0.28195 C -0.01367 0.29237 -0.01328 0.30325 -0.01224 0.31297 C -0.01185 0.31783 -0.00977 0.32107 -0.00898 0.32547 C -0.0069 0.33797 -0.00651 0.35093 -0.00391 0.3632 C -0.003 0.36829 -0.00221 0.37431 -0.00078 0.37894 C 0.00299 0.3919 0.0043 0.38913 0.00755 0.40116 C 0.0082 0.40417 0.00859 0.40741 0.00924 0.41019 C 0.00859 0.5044 0.00898 0.59815 0.00755 0.6926 C 0.00729 0.70024 0.00338 0.72038 0.0026 0.73033 C 0.00078 0.74977 0.00039 0.75278 -0.00078 0.77431 C -0.0013 0.78565 -0.00156 0.79676 -0.00247 0.8088 C -0.0026 0.81204 -0.00352 0.81482 -0.00391 0.81806 C -0.00469 0.82246 -0.00482 0.82663 -0.0056 0.83056 C -0.01784 0.89283 -0.00247 0.80579 -0.01068 0.85255 C -0.01107 0.86088 -0.01146 0.86899 -0.01224 0.87732 C -0.01263 0.88102 -0.01354 0.88357 -0.01393 0.88704 C -0.01458 0.8963 -0.01484 0.90579 -0.01563 0.91505 C -0.01589 0.92269 -0.01667 0.9294 -0.01706 0.93704 C -0.01667 0.97362 -0.01706 1.01065 -0.01563 1.047 C -0.01537 1.05093 -0.01289 1.05301 -0.01224 1.05602 C -0.01146 1.05996 -0.01107 1.06482 -0.01068 1.06899 C -0.00925 1.0801 -0.00898 1.08565 -0.00729 1.09723 C -0.00638 1.10348 -0.00391 1.1095 -0.00391 1.11551 L -0.00391 1.18172 L -0.00391 1.18218 L -0.00391 1.18172 " pathEditMode="relative" rAng="0" ptsTypes="AAAAAAAAAAAAAAAAAAAAAAAAAAAAAAAA">
                                          <p:cBhvr>
                                            <p:cTn id="147" dur="5700" fill="hold"/>
                                            <p:tgtEl>
                                              <p:spTgt spid="71"/>
                                            </p:tgtEl>
                                            <p:attrNameLst>
                                              <p:attrName>ppt_x</p:attrName>
                                              <p:attrName>ppt_y</p:attrName>
                                            </p:attrNameLst>
                                          </p:cBhvr>
                                          <p:rCtr x="-1159" y="59097"/>
                                        </p:animMotion>
                                      </p:childTnLst>
                                    </p:cTn>
                                  </p:par>
                                  <p:par>
                                    <p:cTn id="148" presetID="8" presetClass="emph" presetSubtype="0" repeatCount="indefinite" fill="hold" nodeType="withEffect">
                                      <p:stCondLst>
                                        <p:cond delay="2250"/>
                                      </p:stCondLst>
                                      <p:childTnLst>
                                        <p:animRot by="21600000">
                                          <p:cBhvr>
                                            <p:cTn id="149" dur="3000" fill="hold"/>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5" grpId="1" animBg="1"/>
          <p:bldP spid="98" grpId="0" animBg="1"/>
          <p:bldP spid="98" grpId="1" animBg="1"/>
          <p:bldP spid="97" grpId="0" animBg="1"/>
          <p:bldP spid="97" grpId="1" animBg="1"/>
          <p:bldP spid="96" grpId="0" animBg="1"/>
          <p:bldP spid="96" grpId="1" animBg="1"/>
          <p:bldP spid="28" grpId="0" animBg="1"/>
          <p:bldP spid="27" grpId="0" animBg="1"/>
          <p:bldP spid="24" grpId="0" animBg="1"/>
          <p:bldP spid="19" grpId="0" animBg="1"/>
          <p:bldP spid="22" grpId="0" animBg="1"/>
          <p:bldP spid="18" grpId="0" animBg="1"/>
          <p:bldP spid="15" grpId="0" animBg="1"/>
          <p:bldP spid="14" grpId="0" animBg="1"/>
          <p:bldP spid="7" grpId="0" animBg="1"/>
          <p:bldP spid="6" grpId="0" animBg="1"/>
          <p:bldP spid="8" grpId="0" animBg="1"/>
          <p:bldP spid="9" grpId="0" animBg="1"/>
          <p:bldP spid="85" grpId="0"/>
          <p:bldP spid="8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4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900" fill="hold"/>
                                            <p:tgtEl>
                                              <p:spTgt spid="6"/>
                                            </p:tgtEl>
                                            <p:attrNameLst>
                                              <p:attrName>ppt_x</p:attrName>
                                            </p:attrNameLst>
                                          </p:cBhvr>
                                          <p:tavLst>
                                            <p:tav tm="0">
                                              <p:val>
                                                <p:strVal val="#ppt_x"/>
                                              </p:val>
                                            </p:tav>
                                            <p:tav tm="100000">
                                              <p:val>
                                                <p:strVal val="#ppt_x"/>
                                              </p:val>
                                            </p:tav>
                                          </p:tavLst>
                                        </p:anim>
                                        <p:anim calcmode="lin" valueType="num">
                                          <p:cBhvr additive="base">
                                            <p:cTn id="8" dur="9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accel="14000" fill="hold" grpId="0"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900" fill="hold"/>
                                            <p:tgtEl>
                                              <p:spTgt spid="7"/>
                                            </p:tgtEl>
                                            <p:attrNameLst>
                                              <p:attrName>ppt_x</p:attrName>
                                            </p:attrNameLst>
                                          </p:cBhvr>
                                          <p:tavLst>
                                            <p:tav tm="0">
                                              <p:val>
                                                <p:strVal val="#ppt_x"/>
                                              </p:val>
                                            </p:tav>
                                            <p:tav tm="100000">
                                              <p:val>
                                                <p:strVal val="#ppt_x"/>
                                              </p:val>
                                            </p:tav>
                                          </p:tavLst>
                                        </p:anim>
                                        <p:anim calcmode="lin" valueType="num">
                                          <p:cBhvr additive="base">
                                            <p:cTn id="12" dur="9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accel="14000" fill="hold" grpId="0"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900" fill="hold"/>
                                            <p:tgtEl>
                                              <p:spTgt spid="8"/>
                                            </p:tgtEl>
                                            <p:attrNameLst>
                                              <p:attrName>ppt_x</p:attrName>
                                            </p:attrNameLst>
                                          </p:cBhvr>
                                          <p:tavLst>
                                            <p:tav tm="0">
                                              <p:val>
                                                <p:strVal val="#ppt_x"/>
                                              </p:val>
                                            </p:tav>
                                            <p:tav tm="100000">
                                              <p:val>
                                                <p:strVal val="#ppt_x"/>
                                              </p:val>
                                            </p:tav>
                                          </p:tavLst>
                                        </p:anim>
                                        <p:anim calcmode="lin" valueType="num">
                                          <p:cBhvr additive="base">
                                            <p:cTn id="16" dur="9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accel="14000" fill="hold" grpId="0" nodeType="withEffect">
                                      <p:stCondLst>
                                        <p:cond delay="4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900" fill="hold"/>
                                            <p:tgtEl>
                                              <p:spTgt spid="9"/>
                                            </p:tgtEl>
                                            <p:attrNameLst>
                                              <p:attrName>ppt_x</p:attrName>
                                            </p:attrNameLst>
                                          </p:cBhvr>
                                          <p:tavLst>
                                            <p:tav tm="0">
                                              <p:val>
                                                <p:strVal val="#ppt_x"/>
                                              </p:val>
                                            </p:tav>
                                            <p:tav tm="100000">
                                              <p:val>
                                                <p:strVal val="#ppt_x"/>
                                              </p:val>
                                            </p:tav>
                                          </p:tavLst>
                                        </p:anim>
                                        <p:anim calcmode="lin" valueType="num">
                                          <p:cBhvr additive="base">
                                            <p:cTn id="20" dur="9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accel="14000" fill="hold" grpId="0" nodeType="withEffect">
                                      <p:stCondLst>
                                        <p:cond delay="6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100" fill="hold"/>
                                            <p:tgtEl>
                                              <p:spTgt spid="14"/>
                                            </p:tgtEl>
                                            <p:attrNameLst>
                                              <p:attrName>ppt_x</p:attrName>
                                            </p:attrNameLst>
                                          </p:cBhvr>
                                          <p:tavLst>
                                            <p:tav tm="0">
                                              <p:val>
                                                <p:strVal val="#ppt_x"/>
                                              </p:val>
                                            </p:tav>
                                            <p:tav tm="100000">
                                              <p:val>
                                                <p:strVal val="#ppt_x"/>
                                              </p:val>
                                            </p:tav>
                                          </p:tavLst>
                                        </p:anim>
                                        <p:anim calcmode="lin" valueType="num">
                                          <p:cBhvr additive="base">
                                            <p:cTn id="24" dur="11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accel="14000" fill="hold" grpId="0" nodeType="withEffect">
                                      <p:stCondLst>
                                        <p:cond delay="6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200" fill="hold"/>
                                            <p:tgtEl>
                                              <p:spTgt spid="15"/>
                                            </p:tgtEl>
                                            <p:attrNameLst>
                                              <p:attrName>ppt_x</p:attrName>
                                            </p:attrNameLst>
                                          </p:cBhvr>
                                          <p:tavLst>
                                            <p:tav tm="0">
                                              <p:val>
                                                <p:strVal val="#ppt_x"/>
                                              </p:val>
                                            </p:tav>
                                            <p:tav tm="100000">
                                              <p:val>
                                                <p:strVal val="#ppt_x"/>
                                              </p:val>
                                            </p:tav>
                                          </p:tavLst>
                                        </p:anim>
                                        <p:anim calcmode="lin" valueType="num">
                                          <p:cBhvr additive="base">
                                            <p:cTn id="28" dur="12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accel="14000" fill="hold" grpId="0" nodeType="withEffect">
                                      <p:stCondLst>
                                        <p:cond delay="11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accel="14000" fill="hold" grpId="0" nodeType="withEffect">
                                      <p:stCondLst>
                                        <p:cond delay="15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accel="14000" fill="hold" grpId="0" nodeType="withEffect">
                                      <p:stCondLst>
                                        <p:cond delay="17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accel="14000" fill="hold" grpId="0" nodeType="withEffect">
                                      <p:stCondLst>
                                        <p:cond delay="18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0" fill="hold"/>
                                            <p:tgtEl>
                                              <p:spTgt spid="22"/>
                                            </p:tgtEl>
                                            <p:attrNameLst>
                                              <p:attrName>ppt_x</p:attrName>
                                            </p:attrNameLst>
                                          </p:cBhvr>
                                          <p:tavLst>
                                            <p:tav tm="0">
                                              <p:val>
                                                <p:strVal val="#ppt_x"/>
                                              </p:val>
                                            </p:tav>
                                            <p:tav tm="100000">
                                              <p:val>
                                                <p:strVal val="#ppt_x"/>
                                              </p:val>
                                            </p:tav>
                                          </p:tavLst>
                                        </p:anim>
                                        <p:anim calcmode="lin" valueType="num">
                                          <p:cBhvr additive="base">
                                            <p:cTn id="44" dur="10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14000" fill="hold" nodeType="withEffect">
                                      <p:stCondLst>
                                        <p:cond delay="225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accel="14000" fill="hold" nodeType="withEffect">
                                      <p:stCondLst>
                                        <p:cond delay="2750"/>
                                      </p:stCondLst>
                                      <p:childTnLst>
                                        <p:set>
                                          <p:cBhvr>
                                            <p:cTn id="50" dur="1" fill="hold">
                                              <p:stCondLst>
                                                <p:cond delay="0"/>
                                              </p:stCondLst>
                                            </p:cTn>
                                            <p:tgtEl>
                                              <p:spTgt spid="84"/>
                                            </p:tgtEl>
                                            <p:attrNameLst>
                                              <p:attrName>style.visibility</p:attrName>
                                            </p:attrNameLst>
                                          </p:cBhvr>
                                          <p:to>
                                            <p:strVal val="visible"/>
                                          </p:to>
                                        </p:set>
                                        <p:anim calcmode="lin" valueType="num">
                                          <p:cBhvr additive="base">
                                            <p:cTn id="51" dur="1000" fill="hold"/>
                                            <p:tgtEl>
                                              <p:spTgt spid="84"/>
                                            </p:tgtEl>
                                            <p:attrNameLst>
                                              <p:attrName>ppt_x</p:attrName>
                                            </p:attrNameLst>
                                          </p:cBhvr>
                                          <p:tavLst>
                                            <p:tav tm="0">
                                              <p:val>
                                                <p:strVal val="#ppt_x"/>
                                              </p:val>
                                            </p:tav>
                                            <p:tav tm="100000">
                                              <p:val>
                                                <p:strVal val="#ppt_x"/>
                                              </p:val>
                                            </p:tav>
                                          </p:tavLst>
                                        </p:anim>
                                        <p:anim calcmode="lin" valueType="num">
                                          <p:cBhvr additive="base">
                                            <p:cTn id="52" dur="1000" fill="hold"/>
                                            <p:tgtEl>
                                              <p:spTgt spid="84"/>
                                            </p:tgtEl>
                                            <p:attrNameLst>
                                              <p:attrName>ppt_y</p:attrName>
                                            </p:attrNameLst>
                                          </p:cBhvr>
                                          <p:tavLst>
                                            <p:tav tm="0">
                                              <p:val>
                                                <p:strVal val="1+#ppt_h/2"/>
                                              </p:val>
                                            </p:tav>
                                            <p:tav tm="100000">
                                              <p:val>
                                                <p:strVal val="#ppt_y"/>
                                              </p:val>
                                            </p:tav>
                                          </p:tavLst>
                                        </p:anim>
                                      </p:childTnLst>
                                    </p:cTn>
                                  </p:par>
                                  <p:par>
                                    <p:cTn id="53" presetID="2" presetClass="entr" presetSubtype="4" accel="14000" fill="hold" nodeType="withEffect">
                                      <p:stCondLst>
                                        <p:cond delay="275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1000" fill="hold"/>
                                            <p:tgtEl>
                                              <p:spTgt spid="51"/>
                                            </p:tgtEl>
                                            <p:attrNameLst>
                                              <p:attrName>ppt_x</p:attrName>
                                            </p:attrNameLst>
                                          </p:cBhvr>
                                          <p:tavLst>
                                            <p:tav tm="0">
                                              <p:val>
                                                <p:strVal val="#ppt_x"/>
                                              </p:val>
                                            </p:tav>
                                            <p:tav tm="100000">
                                              <p:val>
                                                <p:strVal val="#ppt_x"/>
                                              </p:val>
                                            </p:tav>
                                          </p:tavLst>
                                        </p:anim>
                                        <p:anim calcmode="lin" valueType="num">
                                          <p:cBhvr additive="base">
                                            <p:cTn id="56" dur="1000" fill="hold"/>
                                            <p:tgtEl>
                                              <p:spTgt spid="51"/>
                                            </p:tgtEl>
                                            <p:attrNameLst>
                                              <p:attrName>ppt_y</p:attrName>
                                            </p:attrNameLst>
                                          </p:cBhvr>
                                          <p:tavLst>
                                            <p:tav tm="0">
                                              <p:val>
                                                <p:strVal val="1+#ppt_h/2"/>
                                              </p:val>
                                            </p:tav>
                                            <p:tav tm="100000">
                                              <p:val>
                                                <p:strVal val="#ppt_y"/>
                                              </p:val>
                                            </p:tav>
                                          </p:tavLst>
                                        </p:anim>
                                      </p:childTnLst>
                                    </p:cTn>
                                  </p:par>
                                  <p:par>
                                    <p:cTn id="57" presetID="2" presetClass="entr" presetSubtype="4" accel="14000" fill="hold" nodeType="withEffect">
                                      <p:stCondLst>
                                        <p:cond delay="275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1000" fill="hold"/>
                                            <p:tgtEl>
                                              <p:spTgt spid="53"/>
                                            </p:tgtEl>
                                            <p:attrNameLst>
                                              <p:attrName>ppt_x</p:attrName>
                                            </p:attrNameLst>
                                          </p:cBhvr>
                                          <p:tavLst>
                                            <p:tav tm="0">
                                              <p:val>
                                                <p:strVal val="#ppt_x"/>
                                              </p:val>
                                            </p:tav>
                                            <p:tav tm="100000">
                                              <p:val>
                                                <p:strVal val="#ppt_x"/>
                                              </p:val>
                                            </p:tav>
                                          </p:tavLst>
                                        </p:anim>
                                        <p:anim calcmode="lin" valueType="num">
                                          <p:cBhvr additive="base">
                                            <p:cTn id="60" dur="10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50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29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41" presetClass="entr" presetSubtype="0" fill="hold" grpId="0" nodeType="withEffect">
                                      <p:stCondLst>
                                        <p:cond delay="2900"/>
                                      </p:stCondLst>
                                      <p:iterate type="wd">
                                        <p:tmPct val="35897"/>
                                      </p:iterate>
                                      <p:childTnLst>
                                        <p:set>
                                          <p:cBhvr>
                                            <p:cTn id="70" dur="1" fill="hold">
                                              <p:stCondLst>
                                                <p:cond delay="0"/>
                                              </p:stCondLst>
                                            </p:cTn>
                                            <p:tgtEl>
                                              <p:spTgt spid="85"/>
                                            </p:tgtEl>
                                            <p:attrNameLst>
                                              <p:attrName>style.visibility</p:attrName>
                                            </p:attrNameLst>
                                          </p:cBhvr>
                                          <p:to>
                                            <p:strVal val="visible"/>
                                          </p:to>
                                        </p:set>
                                        <p:anim calcmode="lin" valueType="num">
                                          <p:cBhvr>
                                            <p:cTn id="71" dur="6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72" dur="600" fill="hold"/>
                                            <p:tgtEl>
                                              <p:spTgt spid="85"/>
                                            </p:tgtEl>
                                            <p:attrNameLst>
                                              <p:attrName>ppt_y</p:attrName>
                                            </p:attrNameLst>
                                          </p:cBhvr>
                                          <p:tavLst>
                                            <p:tav tm="0">
                                              <p:val>
                                                <p:strVal val="#ppt_y"/>
                                              </p:val>
                                            </p:tav>
                                            <p:tav tm="100000">
                                              <p:val>
                                                <p:strVal val="#ppt_y"/>
                                              </p:val>
                                            </p:tav>
                                          </p:tavLst>
                                        </p:anim>
                                        <p:anim calcmode="lin" valueType="num">
                                          <p:cBhvr>
                                            <p:cTn id="73" dur="6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74" dur="6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600" tmFilter="0,0; .5, 1; 1, 1"/>
                                            <p:tgtEl>
                                              <p:spTgt spid="8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p:cTn id="78" dur="500" fill="hold"/>
                                            <p:tgtEl>
                                              <p:spTgt spid="98"/>
                                            </p:tgtEl>
                                            <p:attrNameLst>
                                              <p:attrName>ppt_w</p:attrName>
                                            </p:attrNameLst>
                                          </p:cBhvr>
                                          <p:tavLst>
                                            <p:tav tm="0">
                                              <p:val>
                                                <p:fltVal val="0"/>
                                              </p:val>
                                            </p:tav>
                                            <p:tav tm="100000">
                                              <p:val>
                                                <p:strVal val="#ppt_w"/>
                                              </p:val>
                                            </p:tav>
                                          </p:tavLst>
                                        </p:anim>
                                        <p:anim calcmode="lin" valueType="num">
                                          <p:cBhvr>
                                            <p:cTn id="79" dur="500" fill="hold"/>
                                            <p:tgtEl>
                                              <p:spTgt spid="98"/>
                                            </p:tgtEl>
                                            <p:attrNameLst>
                                              <p:attrName>ppt_h</p:attrName>
                                            </p:attrNameLst>
                                          </p:cBhvr>
                                          <p:tavLst>
                                            <p:tav tm="0">
                                              <p:val>
                                                <p:fltVal val="0"/>
                                              </p:val>
                                            </p:tav>
                                            <p:tav tm="100000">
                                              <p:val>
                                                <p:strVal val="#ppt_h"/>
                                              </p:val>
                                            </p:tav>
                                          </p:tavLst>
                                        </p:anim>
                                        <p:animEffect transition="in" filter="fade">
                                          <p:cBhvr>
                                            <p:cTn id="80" dur="500"/>
                                            <p:tgtEl>
                                              <p:spTgt spid="98"/>
                                            </p:tgtEl>
                                          </p:cBhvr>
                                        </p:animEffect>
                                      </p:childTnLst>
                                    </p:cTn>
                                  </p:par>
                                  <p:par>
                                    <p:cTn id="81" presetID="35" presetClass="path" presetSubtype="0" repeatCount="indefinite" autoRev="1" fill="hold" grpId="1" nodeType="withEffect">
                                      <p:stCondLst>
                                        <p:cond delay="100"/>
                                      </p:stCondLst>
                                      <p:childTnLst>
                                        <p:animMotion origin="layout" path="M 1.45833E-6 -3.7037E-6 L -0.60065 -3.7037E-6 " pathEditMode="relative" rAng="0" ptsTypes="AA">
                                          <p:cBhvr>
                                            <p:cTn id="82" dur="10000" fill="hold"/>
                                            <p:tgtEl>
                                              <p:spTgt spid="98"/>
                                            </p:tgtEl>
                                            <p:attrNameLst>
                                              <p:attrName>ppt_x</p:attrName>
                                              <p:attrName>ppt_y</p:attrName>
                                            </p:attrNameLst>
                                          </p:cBhvr>
                                          <p:rCtr x="-30039" y="0"/>
                                        </p:animMotion>
                                      </p:childTnLst>
                                    </p:cTn>
                                  </p:par>
                                  <p:par>
                                    <p:cTn id="83" presetID="53" presetClass="entr" presetSubtype="16"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anim calcmode="lin" valueType="num">
                                          <p:cBhvr>
                                            <p:cTn id="85" dur="500" fill="hold"/>
                                            <p:tgtEl>
                                              <p:spTgt spid="97"/>
                                            </p:tgtEl>
                                            <p:attrNameLst>
                                              <p:attrName>ppt_w</p:attrName>
                                            </p:attrNameLst>
                                          </p:cBhvr>
                                          <p:tavLst>
                                            <p:tav tm="0">
                                              <p:val>
                                                <p:fltVal val="0"/>
                                              </p:val>
                                            </p:tav>
                                            <p:tav tm="100000">
                                              <p:val>
                                                <p:strVal val="#ppt_w"/>
                                              </p:val>
                                            </p:tav>
                                          </p:tavLst>
                                        </p:anim>
                                        <p:anim calcmode="lin" valueType="num">
                                          <p:cBhvr>
                                            <p:cTn id="86" dur="500" fill="hold"/>
                                            <p:tgtEl>
                                              <p:spTgt spid="97"/>
                                            </p:tgtEl>
                                            <p:attrNameLst>
                                              <p:attrName>ppt_h</p:attrName>
                                            </p:attrNameLst>
                                          </p:cBhvr>
                                          <p:tavLst>
                                            <p:tav tm="0">
                                              <p:val>
                                                <p:fltVal val="0"/>
                                              </p:val>
                                            </p:tav>
                                            <p:tav tm="100000">
                                              <p:val>
                                                <p:strVal val="#ppt_h"/>
                                              </p:val>
                                            </p:tav>
                                          </p:tavLst>
                                        </p:anim>
                                        <p:animEffect transition="in" filter="fade">
                                          <p:cBhvr>
                                            <p:cTn id="87" dur="500"/>
                                            <p:tgtEl>
                                              <p:spTgt spid="97"/>
                                            </p:tgtEl>
                                          </p:cBhvr>
                                        </p:animEffect>
                                      </p:childTnLst>
                                    </p:cTn>
                                  </p:par>
                                  <p:par>
                                    <p:cTn id="88" presetID="35" presetClass="path" presetSubtype="0" repeatCount="indefinite" autoRev="1" fill="hold" grpId="1" nodeType="withEffect">
                                      <p:stCondLst>
                                        <p:cond delay="0"/>
                                      </p:stCondLst>
                                      <p:childTnLst>
                                        <p:animMotion origin="layout" path="M 3.33333E-6 -3.7037E-6 L -1.00886 -3.7037E-6 " pathEditMode="relative" rAng="0" ptsTypes="AA">
                                          <p:cBhvr>
                                            <p:cTn id="89" dur="10000" fill="hold"/>
                                            <p:tgtEl>
                                              <p:spTgt spid="97"/>
                                            </p:tgtEl>
                                            <p:attrNameLst>
                                              <p:attrName>ppt_x</p:attrName>
                                              <p:attrName>ppt_y</p:attrName>
                                            </p:attrNameLst>
                                          </p:cBhvr>
                                          <p:rCtr x="-50443" y="0"/>
                                        </p:animMotion>
                                      </p:childTnLst>
                                    </p:cTn>
                                  </p:par>
                                  <p:par>
                                    <p:cTn id="90" presetID="53" presetClass="entr" presetSubtype="16" fill="hold" grpId="0" nodeType="withEffect">
                                      <p:stCondLst>
                                        <p:cond delay="0"/>
                                      </p:stCondLst>
                                      <p:childTnLst>
                                        <p:set>
                                          <p:cBhvr>
                                            <p:cTn id="91" dur="1" fill="hold">
                                              <p:stCondLst>
                                                <p:cond delay="0"/>
                                              </p:stCondLst>
                                            </p:cTn>
                                            <p:tgtEl>
                                              <p:spTgt spid="96"/>
                                            </p:tgtEl>
                                            <p:attrNameLst>
                                              <p:attrName>style.visibility</p:attrName>
                                            </p:attrNameLst>
                                          </p:cBhvr>
                                          <p:to>
                                            <p:strVal val="visible"/>
                                          </p:to>
                                        </p:set>
                                        <p:anim calcmode="lin" valueType="num">
                                          <p:cBhvr>
                                            <p:cTn id="92" dur="500" fill="hold"/>
                                            <p:tgtEl>
                                              <p:spTgt spid="96"/>
                                            </p:tgtEl>
                                            <p:attrNameLst>
                                              <p:attrName>ppt_w</p:attrName>
                                            </p:attrNameLst>
                                          </p:cBhvr>
                                          <p:tavLst>
                                            <p:tav tm="0">
                                              <p:val>
                                                <p:fltVal val="0"/>
                                              </p:val>
                                            </p:tav>
                                            <p:tav tm="100000">
                                              <p:val>
                                                <p:strVal val="#ppt_w"/>
                                              </p:val>
                                            </p:tav>
                                          </p:tavLst>
                                        </p:anim>
                                        <p:anim calcmode="lin" valueType="num">
                                          <p:cBhvr>
                                            <p:cTn id="93" dur="500" fill="hold"/>
                                            <p:tgtEl>
                                              <p:spTgt spid="96"/>
                                            </p:tgtEl>
                                            <p:attrNameLst>
                                              <p:attrName>ppt_h</p:attrName>
                                            </p:attrNameLst>
                                          </p:cBhvr>
                                          <p:tavLst>
                                            <p:tav tm="0">
                                              <p:val>
                                                <p:fltVal val="0"/>
                                              </p:val>
                                            </p:tav>
                                            <p:tav tm="100000">
                                              <p:val>
                                                <p:strVal val="#ppt_h"/>
                                              </p:val>
                                            </p:tav>
                                          </p:tavLst>
                                        </p:anim>
                                        <p:animEffect transition="in" filter="fade">
                                          <p:cBhvr>
                                            <p:cTn id="94" dur="500"/>
                                            <p:tgtEl>
                                              <p:spTgt spid="96"/>
                                            </p:tgtEl>
                                          </p:cBhvr>
                                        </p:animEffect>
                                      </p:childTnLst>
                                    </p:cTn>
                                  </p:par>
                                  <p:par>
                                    <p:cTn id="95" presetID="35" presetClass="path" presetSubtype="0" repeatCount="indefinite" autoRev="1" fill="hold" grpId="1" nodeType="withEffect">
                                      <p:stCondLst>
                                        <p:cond delay="0"/>
                                      </p:stCondLst>
                                      <p:childTnLst>
                                        <p:animMotion origin="layout" path="M 1.04167E-6 -3.33333E-6 L 1.06784 -3.33333E-6 " pathEditMode="relative" rAng="0" ptsTypes="AA">
                                          <p:cBhvr>
                                            <p:cTn id="96" dur="10000" fill="hold"/>
                                            <p:tgtEl>
                                              <p:spTgt spid="96"/>
                                            </p:tgtEl>
                                            <p:attrNameLst>
                                              <p:attrName>ppt_x</p:attrName>
                                              <p:attrName>ppt_y</p:attrName>
                                            </p:attrNameLst>
                                          </p:cBhvr>
                                          <p:rCtr x="53385" y="0"/>
                                        </p:animMotion>
                                      </p:childTnLst>
                                    </p:cTn>
                                  </p:par>
                                  <p:par>
                                    <p:cTn id="97" presetID="53" presetClass="entr" presetSubtype="16"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anim calcmode="lin" valueType="num">
                                          <p:cBhvr>
                                            <p:cTn id="99" dur="500" fill="hold"/>
                                            <p:tgtEl>
                                              <p:spTgt spid="165"/>
                                            </p:tgtEl>
                                            <p:attrNameLst>
                                              <p:attrName>ppt_w</p:attrName>
                                            </p:attrNameLst>
                                          </p:cBhvr>
                                          <p:tavLst>
                                            <p:tav tm="0">
                                              <p:val>
                                                <p:fltVal val="0"/>
                                              </p:val>
                                            </p:tav>
                                            <p:tav tm="100000">
                                              <p:val>
                                                <p:strVal val="#ppt_w"/>
                                              </p:val>
                                            </p:tav>
                                          </p:tavLst>
                                        </p:anim>
                                        <p:anim calcmode="lin" valueType="num">
                                          <p:cBhvr>
                                            <p:cTn id="100" dur="500" fill="hold"/>
                                            <p:tgtEl>
                                              <p:spTgt spid="165"/>
                                            </p:tgtEl>
                                            <p:attrNameLst>
                                              <p:attrName>ppt_h</p:attrName>
                                            </p:attrNameLst>
                                          </p:cBhvr>
                                          <p:tavLst>
                                            <p:tav tm="0">
                                              <p:val>
                                                <p:fltVal val="0"/>
                                              </p:val>
                                            </p:tav>
                                            <p:tav tm="100000">
                                              <p:val>
                                                <p:strVal val="#ppt_h"/>
                                              </p:val>
                                            </p:tav>
                                          </p:tavLst>
                                        </p:anim>
                                        <p:animEffect transition="in" filter="fade">
                                          <p:cBhvr>
                                            <p:cTn id="101" dur="500"/>
                                            <p:tgtEl>
                                              <p:spTgt spid="165"/>
                                            </p:tgtEl>
                                          </p:cBhvr>
                                        </p:animEffect>
                                      </p:childTnLst>
                                    </p:cTn>
                                  </p:par>
                                  <p:par>
                                    <p:cTn id="102" presetID="35" presetClass="path" presetSubtype="0" repeatCount="indefinite" autoRev="1" fill="hold" grpId="1" nodeType="withEffect">
                                      <p:stCondLst>
                                        <p:cond delay="0"/>
                                      </p:stCondLst>
                                      <p:childTnLst>
                                        <p:animMotion origin="layout" path="M -3.54167E-6 -3.7037E-7 L 0.64063 -3.7037E-7 " pathEditMode="relative" rAng="0" ptsTypes="AA">
                                          <p:cBhvr>
                                            <p:cTn id="103" dur="10000" fill="hold"/>
                                            <p:tgtEl>
                                              <p:spTgt spid="165"/>
                                            </p:tgtEl>
                                            <p:attrNameLst>
                                              <p:attrName>ppt_x</p:attrName>
                                              <p:attrName>ppt_y</p:attrName>
                                            </p:attrNameLst>
                                          </p:cBhvr>
                                          <p:rCtr x="32031" y="0"/>
                                        </p:animMotion>
                                      </p:childTnLst>
                                    </p:cTn>
                                  </p:par>
                                  <p:par>
                                    <p:cTn id="104" presetID="6" presetClass="emph" presetSubtype="0" repeatCount="indefinite" accel="21000" decel="24000" autoRev="1" fill="hold" nodeType="withEffect">
                                      <p:stCondLst>
                                        <p:cond delay="0"/>
                                      </p:stCondLst>
                                      <p:childTnLst>
                                        <p:animScale>
                                          <p:cBhvr>
                                            <p:cTn id="105" dur="1300" fill="hold"/>
                                            <p:tgtEl>
                                              <p:spTgt spid="84"/>
                                            </p:tgtEl>
                                          </p:cBhvr>
                                          <p:by x="105000" y="105000"/>
                                        </p:animScale>
                                      </p:childTnLst>
                                    </p:cTn>
                                  </p:par>
                                  <p:par>
                                    <p:cTn id="106" presetID="6" presetClass="emph" presetSubtype="0" repeatCount="indefinite" accel="21000" decel="24000" autoRev="1" fill="hold" nodeType="withEffect">
                                      <p:stCondLst>
                                        <p:cond delay="0"/>
                                      </p:stCondLst>
                                      <p:childTnLst>
                                        <p:animScale>
                                          <p:cBhvr>
                                            <p:cTn id="107" dur="2000" fill="hold"/>
                                            <p:tgtEl>
                                              <p:spTgt spid="53"/>
                                            </p:tgtEl>
                                          </p:cBhvr>
                                          <p:by x="105000" y="105000"/>
                                        </p:animScale>
                                      </p:childTnLst>
                                    </p:cTn>
                                  </p:par>
                                  <p:par>
                                    <p:cTn id="108" presetID="6" presetClass="emph" presetSubtype="0" repeatCount="indefinite" accel="48000" decel="45000" autoRev="1" fill="hold" grpId="1" nodeType="withEffect">
                                      <p:stCondLst>
                                        <p:cond delay="0"/>
                                      </p:stCondLst>
                                      <p:iterate type="wd">
                                        <p:tmPct val="0"/>
                                      </p:iterate>
                                      <p:childTnLst>
                                        <p:animScale>
                                          <p:cBhvr>
                                            <p:cTn id="109" dur="2000" fill="hold"/>
                                            <p:tgtEl>
                                              <p:spTgt spid="85"/>
                                            </p:tgtEl>
                                          </p:cBhvr>
                                          <p:by x="110000" y="110000"/>
                                        </p:animScale>
                                      </p:childTnLst>
                                    </p:cTn>
                                  </p:par>
                                  <p:par>
                                    <p:cTn id="110" presetID="8" presetClass="emph" presetSubtype="0" repeatCount="indefinite" accel="16000" decel="20000" autoRev="1" fill="hold" nodeType="withEffect">
                                      <p:stCondLst>
                                        <p:cond delay="0"/>
                                      </p:stCondLst>
                                      <p:childTnLst>
                                        <p:animRot by="420000">
                                          <p:cBhvr>
                                            <p:cTn id="111" dur="2000" fill="hold"/>
                                            <p:tgtEl>
                                              <p:spTgt spid="52"/>
                                            </p:tgtEl>
                                            <p:attrNameLst>
                                              <p:attrName>r</p:attrName>
                                            </p:attrNameLst>
                                          </p:cBhvr>
                                        </p:animRot>
                                      </p:childTnLst>
                                    </p:cTn>
                                  </p:par>
                                  <p:par>
                                    <p:cTn id="112" presetID="8" presetClass="emph" presetSubtype="0" repeatCount="indefinite" accel="17000" decel="16000" autoRev="1" fill="hold" nodeType="withEffect">
                                      <p:stCondLst>
                                        <p:cond delay="0"/>
                                      </p:stCondLst>
                                      <p:childTnLst>
                                        <p:animRot by="-420000">
                                          <p:cBhvr>
                                            <p:cTn id="113" dur="2000" fill="hold"/>
                                            <p:tgtEl>
                                              <p:spTgt spid="51"/>
                                            </p:tgtEl>
                                            <p:attrNameLst>
                                              <p:attrName>r</p:attrName>
                                            </p:attrNameLst>
                                          </p:cBhvr>
                                        </p:animRot>
                                      </p:childTnLst>
                                    </p:cTn>
                                  </p:par>
                                  <p:par>
                                    <p:cTn id="114" presetID="1" presetClass="entr" presetSubtype="0" fill="hold" nodeType="withEffect">
                                      <p:stCondLst>
                                        <p:cond delay="2000"/>
                                      </p:stCondLst>
                                      <p:childTnLst>
                                        <p:set>
                                          <p:cBhvr>
                                            <p:cTn id="115" dur="1" fill="hold">
                                              <p:stCondLst>
                                                <p:cond delay="0"/>
                                              </p:stCondLst>
                                            </p:cTn>
                                            <p:tgtEl>
                                              <p:spTgt spid="66"/>
                                            </p:tgtEl>
                                            <p:attrNameLst>
                                              <p:attrName>style.visibility</p:attrName>
                                            </p:attrNameLst>
                                          </p:cBhvr>
                                          <p:to>
                                            <p:strVal val="visible"/>
                                          </p:to>
                                        </p:set>
                                      </p:childTnLst>
                                    </p:cTn>
                                  </p:par>
                                  <p:par>
                                    <p:cTn id="116" presetID="1" presetClass="entr" presetSubtype="0" fill="hold" nodeType="withEffect">
                                      <p:stCondLst>
                                        <p:cond delay="2000"/>
                                      </p:stCondLst>
                                      <p:childTnLst>
                                        <p:set>
                                          <p:cBhvr>
                                            <p:cTn id="117" dur="1" fill="hold">
                                              <p:stCondLst>
                                                <p:cond delay="0"/>
                                              </p:stCondLst>
                                            </p:cTn>
                                            <p:tgtEl>
                                              <p:spTgt spid="65"/>
                                            </p:tgtEl>
                                            <p:attrNameLst>
                                              <p:attrName>style.visibility</p:attrName>
                                            </p:attrNameLst>
                                          </p:cBhvr>
                                          <p:to>
                                            <p:strVal val="visible"/>
                                          </p:to>
                                        </p:set>
                                      </p:childTnLst>
                                    </p:cTn>
                                  </p:par>
                                  <p:par>
                                    <p:cTn id="118" presetID="1" presetClass="entr" presetSubtype="0" fill="hold" nodeType="withEffect">
                                      <p:stCondLst>
                                        <p:cond delay="2000"/>
                                      </p:stCondLst>
                                      <p:childTnLst>
                                        <p:set>
                                          <p:cBhvr>
                                            <p:cTn id="119" dur="1" fill="hold">
                                              <p:stCondLst>
                                                <p:cond delay="0"/>
                                              </p:stCondLst>
                                            </p:cTn>
                                            <p:tgtEl>
                                              <p:spTgt spid="67"/>
                                            </p:tgtEl>
                                            <p:attrNameLst>
                                              <p:attrName>style.visibility</p:attrName>
                                            </p:attrNameLst>
                                          </p:cBhvr>
                                          <p:to>
                                            <p:strVal val="visible"/>
                                          </p:to>
                                        </p:set>
                                      </p:childTnLst>
                                    </p:cTn>
                                  </p:par>
                                  <p:par>
                                    <p:cTn id="120" presetID="0" presetClass="path" presetSubtype="0" repeatCount="indefinite" accel="50000" decel="50000" fill="hold" nodeType="withEffect">
                                      <p:stCondLst>
                                        <p:cond delay="3700"/>
                                      </p:stCondLst>
                                      <p:childTnLst>
                                        <p:animMotion origin="layout" path="M -2.08333E-6 3.33333E-6 L -2.08333E-6 0.00046 C 0.003 0.00439 0.00599 0.00949 0.00899 0.01342 C 0.01016 0.01504 0.01146 0.01504 0.01237 0.01689 C 0.01511 0.02245 0.01641 0.02986 0.0181 0.03727 C 0.01849 0.0412 0.01875 0.04467 0.01927 0.04814 C 0.02018 0.0537 0.02201 0.05995 0.02383 0.06435 C 0.02487 0.06713 0.02617 0.06898 0.02722 0.07129 C 0.02969 0.07847 0.0336 0.09213 0.03516 0.09861 C 0.03607 0.10254 0.03672 0.10764 0.03737 0.11203 C 0.04076 0.15139 0.03607 0.10301 0.04089 0.13611 C 0.04141 0.14051 0.04154 0.14514 0.04193 0.14953 C 0.04232 0.15301 0.04271 0.15648 0.0431 0.15995 C 0.04232 0.19282 0.04219 0.22592 0.04089 0.25879 C 0.04063 0.26551 0.03802 0.27986 0.03633 0.28611 C 0.03451 0.29213 0.03229 0.29676 0.0306 0.30301 C 0.02956 0.30694 0.02917 0.31227 0.02839 0.31666 C 0.02761 0.32014 0.02669 0.32338 0.02604 0.32685 C 0.02487 0.33333 0.0237 0.34051 0.02266 0.34745 C 0.02214 0.35069 0.02201 0.35463 0.02149 0.35764 C 0.01628 0.38889 0.02266 0.33703 0.01589 0.38819 C 0.01511 0.39352 0.01393 0.41458 0.01354 0.41898 C 0.01328 0.42361 0.01289 0.42801 0.01237 0.43264 C 0.01172 0.43935 0.01068 0.44583 0.01016 0.45301 L 0.00899 0.47014 C 0.00938 0.50995 0.00951 0.54977 0.01016 0.58935 C 0.01029 0.59629 0.01068 0.60324 0.01133 0.60995 C 0.01185 0.61574 0.01276 0.62129 0.01354 0.62685 C 0.01485 0.63541 0.01693 0.64791 0.01927 0.65416 C 0.02136 0.65949 0.02409 0.6618 0.02604 0.66782 C 0.02982 0.67916 0.02709 0.66967 0.0306 0.68495 C 0.03177 0.68935 0.03308 0.69352 0.03399 0.69861 C 0.0349 0.70301 0.03568 0.70717 0.03633 0.7118 C 0.03685 0.71666 0.03672 0.72176 0.03737 0.72569 C 0.03828 0.72986 0.03959 0.7331 0.04089 0.73611 C 0.04571 0.74814 0.04258 0.73842 0.04766 0.74629 C 0.04935 0.74861 0.05222 0.75486 0.05339 0.75995 C 0.05808 0.77986 0.05586 0.77407 0.05899 0.79745 C 0.06055 0.80879 0.06172 0.8206 0.06354 0.83148 C 0.06433 0.83611 0.06524 0.84051 0.06589 0.84514 C 0.07149 0.88727 0.06511 0.84699 0.07044 0.87916 C 0.07005 0.89861 0.06979 0.91782 0.06927 0.9368 C 0.06888 0.95046 0.06771 0.95486 0.06693 0.96782 C 0.06654 0.9743 0.06563 1.00023 0.06472 1.00879 C 0.06419 1.01342 0.06315 1.01782 0.06237 1.02245 C 0.06198 1.02546 0.06185 1.02939 0.06133 1.03264 C 0.06068 1.03541 0.05964 1.0368 0.05899 1.03912 C 0.05742 1.04583 0.05573 1.05254 0.05443 1.05995 C 0.05378 1.06412 0.05287 1.06898 0.05222 1.07361 C 0.05143 1.07916 0.05078 1.08495 0.04987 1.09027 C 0.04935 1.09421 0.04831 1.09699 0.04766 1.10046 C 0.04688 1.10532 0.04636 1.11018 0.04544 1.11412 C 0.0444 1.11805 0.0431 1.12129 0.04193 1.1243 C 0.03933 1.14814 0.04141 1.14004 0.03737 1.15162 C 0.03711 1.15532 0.03685 1.15879 0.03633 1.1618 C 0.03477 1.17152 0.03308 1.17477 0.0306 1.18264 C 0.03021 1.18611 0.02982 1.18912 0.02943 1.19282 C 0.02839 1.20393 0.02852 1.20648 0.02722 1.21643 C 0.02696 1.21898 0.02643 1.22129 0.02604 1.22361 L 0.02604 1.22407 " pathEditMode="relative" rAng="0" ptsTypes="AAAAAAAAAAAAAAAAAAAAAAAAAAAAAAAAAAAAAAAAAAAAAAAAAAAAAAAAAAAA">
                                          <p:cBhvr>
                                            <p:cTn id="121" dur="3000" fill="hold"/>
                                            <p:tgtEl>
                                              <p:spTgt spid="66"/>
                                            </p:tgtEl>
                                            <p:attrNameLst>
                                              <p:attrName>ppt_x</p:attrName>
                                              <p:attrName>ppt_y</p:attrName>
                                            </p:attrNameLst>
                                          </p:cBhvr>
                                          <p:rCtr x="3516" y="61204"/>
                                        </p:animMotion>
                                      </p:childTnLst>
                                    </p:cTn>
                                  </p:par>
                                  <p:par>
                                    <p:cTn id="122" presetID="0" presetClass="path" presetSubtype="0" repeatCount="indefinite" accel="50000" decel="50000" fill="hold" nodeType="withEffect">
                                      <p:stCondLst>
                                        <p:cond delay="2250"/>
                                      </p:stCondLst>
                                      <p:childTnLst>
                                        <p:animMotion origin="layout" path="M 0.00508 -4.81481E-6 L 0.00508 0.00047 C 0.00195 0.00973 -0.0013 0.01852 -0.00391 0.02871 C -0.00521 0.03403 -0.0056 0.04028 -0.00677 0.04584 C -0.00768 0.04977 -0.00885 0.05325 -0.00977 0.05718 C -0.01224 0.06737 -0.0125 0.07084 -0.01419 0.08033 C -0.0194 0.1507 -0.01654 0.10556 -0.01419 0.25741 C -0.01406 0.26737 -0.01367 0.27709 -0.01263 0.28612 C -0.01237 0.29051 -0.01055 0.29352 -0.00977 0.29746 C -0.00794 0.30903 -0.00768 0.32084 -0.00521 0.33195 C -0.00443 0.33658 -0.00378 0.34213 -0.00234 0.34653 C 0.00104 0.35834 0.00221 0.35556 0.00508 0.3669 C 0.00573 0.36945 0.00612 0.37246 0.00664 0.375 C 0.00612 0.46112 0.00638 0.54676 0.00508 0.63334 C 0.00495 0.64005 0.0013 0.65857 0.00065 0.66783 C -0.00104 0.68542 -0.0013 0.6882 -0.00234 0.70788 C -0.00286 0.71829 -0.00299 0.72848 -0.00391 0.73936 C -0.00404 0.74237 -0.00495 0.74491 -0.00521 0.74792 C -0.00599 0.75186 -0.00612 0.75579 -0.00677 0.7595 C -0.01771 0.81621 -0.00391 0.73681 -0.01133 0.7794 C -0.01172 0.78704 -0.01198 0.79445 -0.01263 0.80209 C -0.01302 0.80533 -0.01393 0.80764 -0.01419 0.81088 C -0.01484 0.81945 -0.0151 0.82801 -0.01575 0.83658 C -0.01602 0.84352 -0.0168 0.84977 -0.01706 0.85672 C -0.0168 0.89005 -0.01706 0.92408 -0.01575 0.95718 C -0.01562 0.96088 -0.01341 0.96274 -0.01263 0.96528 C -0.01198 0.96899 -0.01172 0.97362 -0.01133 0.97709 C -0.01003 0.98727 -0.00977 0.9926 -0.00833 1.00325 C -0.00742 1.0088 -0.00521 1.01436 -0.00521 1.01991 L -0.00521 1.08033 L -0.00521 1.08079 L -0.00521 1.08033 " pathEditMode="relative" rAng="0" ptsTypes="AAAAAAAAAAAAAAAAAAAAAAAAAAAAAAAA">
                                          <p:cBhvr>
                                            <p:cTn id="123" dur="4000" fill="hold"/>
                                            <p:tgtEl>
                                              <p:spTgt spid="65"/>
                                            </p:tgtEl>
                                            <p:attrNameLst>
                                              <p:attrName>ppt_x</p:attrName>
                                              <p:attrName>ppt_y</p:attrName>
                                            </p:attrNameLst>
                                          </p:cBhvr>
                                          <p:rCtr x="-1042" y="54028"/>
                                        </p:animMotion>
                                      </p:childTnLst>
                                    </p:cTn>
                                  </p:par>
                                  <p:par>
                                    <p:cTn id="124" presetID="0" presetClass="path" presetSubtype="0" repeatCount="indefinite" accel="50000" decel="50000" fill="hold" nodeType="withEffect">
                                      <p:stCondLst>
                                        <p:cond delay="3000"/>
                                      </p:stCondLst>
                                      <p:childTnLst>
                                        <p:animMotion origin="layout" path="M 0.00274 1.85185E-6 L 0.00274 0.00046 C -1.25E-6 0.00995 -0.00299 0.01921 -0.00534 0.02986 C -0.00651 0.03541 -0.00677 0.0419 -0.00781 0.04768 C -0.00859 0.05185 -0.00963 0.05579 -0.01055 0.05972 C -0.01276 0.07037 -0.01302 0.07384 -0.01458 0.08379 C -0.01927 0.15764 -0.01667 0.11018 -0.01458 0.26921 C -0.01432 0.27916 -0.01406 0.28935 -0.01315 0.29861 C -0.01289 0.30347 -0.0112 0.30648 -0.01055 0.31065 C -0.00898 0.32268 -0.00859 0.33495 -0.00651 0.34676 C -0.00573 0.35139 -0.00508 0.35717 -0.0039 0.3618 C -0.00091 0.37407 0.00013 0.37129 0.00274 0.3831 C 0.00339 0.38565 0.00365 0.38889 0.00417 0.39166 C 0.00365 0.48148 0.00391 0.57106 0.00274 0.66111 C 0.00261 0.66829 -0.00065 0.6875 -0.00117 0.69722 C -0.00273 0.71574 -0.00299 0.71852 -0.0039 0.73912 C -0.00443 0.75 -0.00456 0.76065 -0.00534 0.77199 C -0.00547 0.775 -0.00625 0.77778 -0.00651 0.78079 C -0.00716 0.78495 -0.00729 0.78912 -0.00781 0.79282 C -0.01771 0.85231 -0.00534 0.76921 -0.01198 0.81389 C -0.01224 0.82176 -0.0125 0.82963 -0.01315 0.8375 C -0.01341 0.84097 -0.01419 0.84329 -0.01458 0.84676 C -0.0151 0.85555 -0.01523 0.86458 -0.01588 0.87361 C -0.01614 0.88079 -0.0168 0.88727 -0.01706 0.89444 C -0.0168 0.9294 -0.01706 0.96481 -0.01588 0.9993 C -0.01575 1.00324 -0.0138 1.00532 -0.01315 1.00787 C -0.0125 1.0118 -0.01224 1.01643 -0.01198 1.02037 C -0.01068 1.03102 -0.01055 1.03634 -0.00924 1.04745 C -0.00846 1.05324 -0.00651 1.05903 -0.00651 1.06481 L -0.00651 1.12801 L -0.00651 1.12847 L -0.00651 1.12801 " pathEditMode="relative" rAng="0" ptsTypes="AAAAAAAAAAAAAAAAAAAAAAAAAAAAAAAA">
                                          <p:cBhvr>
                                            <p:cTn id="125" dur="6700" fill="hold"/>
                                            <p:tgtEl>
                                              <p:spTgt spid="67"/>
                                            </p:tgtEl>
                                            <p:attrNameLst>
                                              <p:attrName>ppt_x</p:attrName>
                                              <p:attrName>ppt_y</p:attrName>
                                            </p:attrNameLst>
                                          </p:cBhvr>
                                          <p:rCtr x="-924" y="56412"/>
                                        </p:animMotion>
                                      </p:childTnLst>
                                    </p:cTn>
                                  </p:par>
                                  <p:par>
                                    <p:cTn id="126" presetID="8" presetClass="emph" presetSubtype="0" repeatCount="indefinite" fill="hold" nodeType="withEffect">
                                      <p:stCondLst>
                                        <p:cond delay="2250"/>
                                      </p:stCondLst>
                                      <p:childTnLst>
                                        <p:animRot by="21600000">
                                          <p:cBhvr>
                                            <p:cTn id="127" dur="2000" fill="hold"/>
                                            <p:tgtEl>
                                              <p:spTgt spid="66"/>
                                            </p:tgtEl>
                                            <p:attrNameLst>
                                              <p:attrName>r</p:attrName>
                                            </p:attrNameLst>
                                          </p:cBhvr>
                                        </p:animRot>
                                      </p:childTnLst>
                                    </p:cTn>
                                  </p:par>
                                  <p:par>
                                    <p:cTn id="128" presetID="8" presetClass="emph" presetSubtype="0" repeatCount="indefinite" fill="hold" nodeType="withEffect">
                                      <p:stCondLst>
                                        <p:cond delay="2250"/>
                                      </p:stCondLst>
                                      <p:childTnLst>
                                        <p:animRot by="21600000">
                                          <p:cBhvr>
                                            <p:cTn id="129" dur="1800" fill="hold"/>
                                            <p:tgtEl>
                                              <p:spTgt spid="65"/>
                                            </p:tgtEl>
                                            <p:attrNameLst>
                                              <p:attrName>r</p:attrName>
                                            </p:attrNameLst>
                                          </p:cBhvr>
                                        </p:animRot>
                                      </p:childTnLst>
                                    </p:cTn>
                                  </p:par>
                                  <p:par>
                                    <p:cTn id="130" presetID="8" presetClass="emph" presetSubtype="0" repeatCount="indefinite" fill="hold" nodeType="withEffect">
                                      <p:stCondLst>
                                        <p:cond delay="2250"/>
                                      </p:stCondLst>
                                      <p:childTnLst>
                                        <p:animRot by="21600000">
                                          <p:cBhvr>
                                            <p:cTn id="131" dur="3000" fill="hold"/>
                                            <p:tgtEl>
                                              <p:spTgt spid="67"/>
                                            </p:tgtEl>
                                            <p:attrNameLst>
                                              <p:attrName>r</p:attrName>
                                            </p:attrNameLst>
                                          </p:cBhvr>
                                        </p:animRot>
                                      </p:childTnLst>
                                    </p:cTn>
                                  </p:par>
                                  <p:par>
                                    <p:cTn id="132" presetID="1" presetClass="entr" presetSubtype="0" fill="hold" nodeType="withEffect">
                                      <p:stCondLst>
                                        <p:cond delay="2000"/>
                                      </p:stCondLst>
                                      <p:childTnLst>
                                        <p:set>
                                          <p:cBhvr>
                                            <p:cTn id="133" dur="1" fill="hold">
                                              <p:stCondLst>
                                                <p:cond delay="0"/>
                                              </p:stCondLst>
                                            </p:cTn>
                                            <p:tgtEl>
                                              <p:spTgt spid="69"/>
                                            </p:tgtEl>
                                            <p:attrNameLst>
                                              <p:attrName>style.visibility</p:attrName>
                                            </p:attrNameLst>
                                          </p:cBhvr>
                                          <p:to>
                                            <p:strVal val="visible"/>
                                          </p:to>
                                        </p:set>
                                      </p:childTnLst>
                                    </p:cTn>
                                  </p:par>
                                  <p:par>
                                    <p:cTn id="134" presetID="0" presetClass="path" presetSubtype="0" repeatCount="indefinite" accel="50000" decel="50000" fill="hold" nodeType="withEffect">
                                      <p:stCondLst>
                                        <p:cond delay="2800"/>
                                      </p:stCondLst>
                                      <p:childTnLst>
                                        <p:animMotion origin="layout" path="M -0.00651 -2.59259E-6 L -0.00651 0.00047 C -0.00794 0.01042 -0.00963 0.01991 -0.0108 0.03079 C -0.01146 0.03635 -0.01159 0.04306 -0.01224 0.04908 C -0.01263 0.05347 -0.01315 0.05718 -0.01367 0.06158 C -0.01484 0.07246 -0.01497 0.07639 -0.01575 0.08611 C -0.01836 0.16181 -0.01692 0.1132 -0.01575 0.27639 C -0.01575 0.28704 -0.01549 0.29746 -0.0151 0.30695 C -0.01484 0.31204 -0.01406 0.31505 -0.01367 0.31945 C -0.01276 0.33172 -0.01263 0.34445 -0.01146 0.35648 C -0.01106 0.36135 -0.0108 0.36736 -0.01015 0.37199 C -0.00846 0.38472 -0.00794 0.38172 -0.00651 0.39375 C -0.00625 0.39653 -0.00599 0.39977 -0.00573 0.40255 C -0.00599 0.49491 -0.00586 0.58704 -0.00651 0.67986 C -0.00664 0.68727 -0.00833 0.70695 -0.00859 0.7169 C -0.0095 0.73588 -0.00963 0.73866 -0.01015 0.75972 C -0.01028 0.77107 -0.01041 0.78195 -0.0108 0.79375 C -0.01093 0.79676 -0.01133 0.79977 -0.01146 0.80278 C -0.01185 0.80718 -0.01185 0.81135 -0.01224 0.81528 C -0.01744 0.87616 -0.0108 0.79074 -0.01445 0.83681 C -0.01458 0.84491 -0.01471 0.85301 -0.0151 0.86111 C -0.01523 0.86459 -0.01562 0.86713 -0.01575 0.8706 C -0.01614 0.87963 -0.01614 0.88889 -0.01653 0.89815 C -0.01666 0.90556 -0.01705 0.91227 -0.01718 0.91968 C -0.01705 0.95556 -0.01718 0.9919 -0.01653 1.02755 C -0.0164 1.03125 -0.01536 1.03357 -0.0151 1.03635 C -0.01471 1.04028 -0.01458 1.04514 -0.01445 1.04908 C -0.0138 1.05996 -0.01367 1.06551 -0.01289 1.07685 C -0.0125 1.08287 -0.01146 1.08889 -0.01146 1.09491 L -0.01146 1.15972 L -0.01146 1.16019 L -0.01146 1.15972 " pathEditMode="relative" rAng="0" ptsTypes="AAAAAAAAAAAAAAAAAAAAAAAAAAAAAAAA">
                                          <p:cBhvr>
                                            <p:cTn id="135" dur="5000" fill="hold"/>
                                            <p:tgtEl>
                                              <p:spTgt spid="69"/>
                                            </p:tgtEl>
                                            <p:attrNameLst>
                                              <p:attrName>ppt_x</p:attrName>
                                              <p:attrName>ppt_y</p:attrName>
                                            </p:attrNameLst>
                                          </p:cBhvr>
                                          <p:rCtr x="-495" y="58009"/>
                                        </p:animMotion>
                                      </p:childTnLst>
                                    </p:cTn>
                                  </p:par>
                                  <p:par>
                                    <p:cTn id="136" presetID="8" presetClass="emph" presetSubtype="0" repeatCount="indefinite" fill="hold" nodeType="withEffect">
                                      <p:stCondLst>
                                        <p:cond delay="2250"/>
                                      </p:stCondLst>
                                      <p:childTnLst>
                                        <p:animRot by="21600000">
                                          <p:cBhvr>
                                            <p:cTn id="137" dur="1800" fill="hold"/>
                                            <p:tgtEl>
                                              <p:spTgt spid="69"/>
                                            </p:tgtEl>
                                            <p:attrNameLst>
                                              <p:attrName>r</p:attrName>
                                            </p:attrNameLst>
                                          </p:cBhvr>
                                        </p:animRot>
                                      </p:childTnLst>
                                    </p:cTn>
                                  </p:par>
                                  <p:par>
                                    <p:cTn id="138" presetID="1" presetClass="entr" presetSubtype="0" fill="hold" nodeType="withEffect">
                                      <p:stCondLst>
                                        <p:cond delay="2000"/>
                                      </p:stCondLst>
                                      <p:childTnLst>
                                        <p:set>
                                          <p:cBhvr>
                                            <p:cTn id="139" dur="1" fill="hold">
                                              <p:stCondLst>
                                                <p:cond delay="0"/>
                                              </p:stCondLst>
                                            </p:cTn>
                                            <p:tgtEl>
                                              <p:spTgt spid="70"/>
                                            </p:tgtEl>
                                            <p:attrNameLst>
                                              <p:attrName>style.visibility</p:attrName>
                                            </p:attrNameLst>
                                          </p:cBhvr>
                                          <p:to>
                                            <p:strVal val="visible"/>
                                          </p:to>
                                        </p:set>
                                      </p:childTnLst>
                                    </p:cTn>
                                  </p:par>
                                  <p:par>
                                    <p:cTn id="140" presetID="0" presetClass="path" presetSubtype="0" repeatCount="indefinite" accel="50000" decel="50000" fill="hold" nodeType="withEffect">
                                      <p:stCondLst>
                                        <p:cond delay="2250"/>
                                      </p:stCondLst>
                                      <p:childTnLst>
                                        <p:animMotion origin="layout" path="M -0.00651 2.22222E-6 L -0.00651 0.00046 C -0.00794 0.01041 -0.00964 0.01991 -0.01081 0.03078 C -0.01146 0.03634 -0.01159 0.04328 -0.01224 0.04907 C -0.01263 0.05347 -0.01315 0.05717 -0.01367 0.06157 C -0.01485 0.07268 -0.01498 0.07639 -0.01576 0.08657 C -0.01836 0.1618 -0.01693 0.11342 -0.01576 0.27639 C -0.01576 0.28703 -0.0155 0.29745 -0.01511 0.30694 C -0.01485 0.31203 -0.01406 0.31504 -0.01367 0.31944 C -0.01276 0.33171 -0.01263 0.34444 -0.01146 0.35648 C -0.01107 0.36134 -0.01081 0.36736 -0.01016 0.37199 C -0.00847 0.38472 -0.00794 0.38171 -0.00651 0.39375 C -0.00625 0.39653 -0.00599 0.39977 -0.00573 0.40254 C -0.00599 0.49491 -0.00586 0.58703 -0.00651 0.67986 C -0.00664 0.68727 -0.00834 0.70694 -0.0086 0.7169 C -0.00951 0.73588 -0.00964 0.73866 -0.01016 0.75972 C -0.01029 0.77106 -0.01042 0.78194 -0.01081 0.79375 C -0.01094 0.79676 -0.01133 0.79977 -0.01146 0.80278 C -0.01185 0.80717 -0.01185 0.81134 -0.01224 0.81528 C -0.01745 0.87616 -0.01081 0.79074 -0.01445 0.8368 C -0.01459 0.84491 -0.01472 0.85301 -0.01511 0.86111 C -0.01524 0.86458 -0.01563 0.86713 -0.01576 0.8706 C -0.01615 0.87963 -0.01615 0.88889 -0.01654 0.89815 C -0.01667 0.90555 -0.01706 0.91227 -0.01719 0.91967 C -0.01706 0.95555 -0.01719 0.9919 -0.01654 1.02754 C -0.01641 1.03125 -0.01537 1.03356 -0.01511 1.03634 C -0.01472 1.04028 -0.01459 1.04514 -0.01445 1.04907 C -0.0138 1.05995 -0.01367 1.06551 -0.01289 1.07685 C -0.0125 1.08287 -0.01146 1.08889 -0.01146 1.09491 L -0.01146 1.15972 L -0.01146 1.16018 L -0.01146 1.15972 " pathEditMode="relative" rAng="0" ptsTypes="AAAAAAAAAAAAAAAAAAAAAAAAAAAAAAAA">
                                          <p:cBhvr>
                                            <p:cTn id="141" dur="3100" fill="hold"/>
                                            <p:tgtEl>
                                              <p:spTgt spid="70"/>
                                            </p:tgtEl>
                                            <p:attrNameLst>
                                              <p:attrName>ppt_x</p:attrName>
                                              <p:attrName>ppt_y</p:attrName>
                                            </p:attrNameLst>
                                          </p:cBhvr>
                                          <p:rCtr x="-508" y="58009"/>
                                        </p:animMotion>
                                      </p:childTnLst>
                                    </p:cTn>
                                  </p:par>
                                  <p:par>
                                    <p:cTn id="142" presetID="8" presetClass="emph" presetSubtype="0" repeatCount="indefinite" fill="hold" nodeType="withEffect">
                                      <p:stCondLst>
                                        <p:cond delay="2250"/>
                                      </p:stCondLst>
                                      <p:childTnLst>
                                        <p:animRot by="21600000">
                                          <p:cBhvr>
                                            <p:cTn id="143" dur="1800" fill="hold"/>
                                            <p:tgtEl>
                                              <p:spTgt spid="70"/>
                                            </p:tgtEl>
                                            <p:attrNameLst>
                                              <p:attrName>r</p:attrName>
                                            </p:attrNameLst>
                                          </p:cBhvr>
                                        </p:animRot>
                                      </p:childTnLst>
                                    </p:cTn>
                                  </p:par>
                                  <p:par>
                                    <p:cTn id="144" presetID="1" presetClass="entr" presetSubtype="0" fill="hold" nodeType="withEffect">
                                      <p:stCondLst>
                                        <p:cond delay="2000"/>
                                      </p:stCondLst>
                                      <p:childTnLst>
                                        <p:set>
                                          <p:cBhvr>
                                            <p:cTn id="145" dur="1" fill="hold">
                                              <p:stCondLst>
                                                <p:cond delay="0"/>
                                              </p:stCondLst>
                                            </p:cTn>
                                            <p:tgtEl>
                                              <p:spTgt spid="71"/>
                                            </p:tgtEl>
                                            <p:attrNameLst>
                                              <p:attrName>style.visibility</p:attrName>
                                            </p:attrNameLst>
                                          </p:cBhvr>
                                          <p:to>
                                            <p:strVal val="visible"/>
                                          </p:to>
                                        </p:set>
                                      </p:childTnLst>
                                    </p:cTn>
                                  </p:par>
                                  <p:par>
                                    <p:cTn id="146" presetID="0" presetClass="path" presetSubtype="0" repeatCount="indefinite" accel="50000" decel="50000" fill="hold" nodeType="withEffect">
                                      <p:stCondLst>
                                        <p:cond delay="3900"/>
                                      </p:stCondLst>
                                      <p:childTnLst>
                                        <p:animMotion origin="layout" path="M 0.00755 -4.81481E-6 L 0.00755 0.00047 C 0.00417 0.01065 0.00039 0.02014 -0.00247 0.03149 C -0.00391 0.03704 -0.0043 0.04399 -0.0056 0.05047 C -0.00651 0.0544 -0.00794 0.05834 -0.00898 0.06297 C -0.01159 0.07385 -0.01198 0.07778 -0.01393 0.0875 C -0.01966 0.16482 -0.01654 0.11528 -0.01393 0.28195 C -0.01367 0.29237 -0.01328 0.30325 -0.01224 0.31297 C -0.01185 0.31783 -0.00977 0.32107 -0.00898 0.32547 C -0.0069 0.33797 -0.00651 0.35093 -0.00391 0.3632 C -0.003 0.36829 -0.00221 0.37431 -0.00078 0.37894 C 0.00299 0.3919 0.0043 0.38913 0.00755 0.40116 C 0.0082 0.40417 0.00859 0.40741 0.00924 0.41019 C 0.00859 0.5044 0.00898 0.59815 0.00755 0.6926 C 0.00729 0.70024 0.00338 0.72038 0.0026 0.73033 C 0.00078 0.74977 0.00039 0.75278 -0.00078 0.77431 C -0.0013 0.78565 -0.00156 0.79676 -0.00247 0.8088 C -0.0026 0.81204 -0.00352 0.81482 -0.00391 0.81806 C -0.00469 0.82246 -0.00482 0.82663 -0.0056 0.83056 C -0.01784 0.89283 -0.00247 0.80579 -0.01068 0.85255 C -0.01107 0.86088 -0.01146 0.86899 -0.01224 0.87732 C -0.01263 0.88102 -0.01354 0.88357 -0.01393 0.88704 C -0.01458 0.8963 -0.01484 0.90579 -0.01563 0.91505 C -0.01589 0.92269 -0.01667 0.9294 -0.01706 0.93704 C -0.01667 0.97362 -0.01706 1.01065 -0.01563 1.047 C -0.01537 1.05093 -0.01289 1.05301 -0.01224 1.05602 C -0.01146 1.05996 -0.01107 1.06482 -0.01068 1.06899 C -0.00925 1.0801 -0.00898 1.08565 -0.00729 1.09723 C -0.00638 1.10348 -0.00391 1.1095 -0.00391 1.11551 L -0.00391 1.18172 L -0.00391 1.18218 L -0.00391 1.18172 " pathEditMode="relative" rAng="0" ptsTypes="AAAAAAAAAAAAAAAAAAAAAAAAAAAAAAAA">
                                          <p:cBhvr>
                                            <p:cTn id="147" dur="5700" fill="hold"/>
                                            <p:tgtEl>
                                              <p:spTgt spid="71"/>
                                            </p:tgtEl>
                                            <p:attrNameLst>
                                              <p:attrName>ppt_x</p:attrName>
                                              <p:attrName>ppt_y</p:attrName>
                                            </p:attrNameLst>
                                          </p:cBhvr>
                                          <p:rCtr x="-1159" y="59097"/>
                                        </p:animMotion>
                                      </p:childTnLst>
                                    </p:cTn>
                                  </p:par>
                                  <p:par>
                                    <p:cTn id="148" presetID="8" presetClass="emph" presetSubtype="0" repeatCount="indefinite" fill="hold" nodeType="withEffect">
                                      <p:stCondLst>
                                        <p:cond delay="2250"/>
                                      </p:stCondLst>
                                      <p:childTnLst>
                                        <p:animRot by="21600000">
                                          <p:cBhvr>
                                            <p:cTn id="149" dur="3000" fill="hold"/>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5" grpId="1" animBg="1"/>
          <p:bldP spid="98" grpId="0" animBg="1"/>
          <p:bldP spid="98" grpId="1" animBg="1"/>
          <p:bldP spid="97" grpId="0" animBg="1"/>
          <p:bldP spid="97" grpId="1" animBg="1"/>
          <p:bldP spid="96" grpId="0" animBg="1"/>
          <p:bldP spid="96" grpId="1" animBg="1"/>
          <p:bldP spid="28" grpId="0" animBg="1"/>
          <p:bldP spid="27" grpId="0" animBg="1"/>
          <p:bldP spid="24" grpId="0" animBg="1"/>
          <p:bldP spid="19" grpId="0" animBg="1"/>
          <p:bldP spid="22" grpId="0" animBg="1"/>
          <p:bldP spid="18" grpId="0" animBg="1"/>
          <p:bldP spid="15" grpId="0" animBg="1"/>
          <p:bldP spid="14" grpId="0" animBg="1"/>
          <p:bldP spid="7" grpId="0" animBg="1"/>
          <p:bldP spid="6" grpId="0" animBg="1"/>
          <p:bldP spid="8" grpId="0" animBg="1"/>
          <p:bldP spid="9" grpId="0" animBg="1"/>
          <p:bldP spid="85" grpId="0"/>
          <p:bldP spid="85"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1790952" y="644242"/>
            <a:ext cx="7503657" cy="707886"/>
          </a:xfrm>
          <a:prstGeom prst="rect">
            <a:avLst/>
          </a:prstGeom>
          <a:noFill/>
        </p:spPr>
        <p:txBody>
          <a:bodyPr wrap="none" rtlCol="0" anchor="ctr">
            <a:spAutoFit/>
          </a:bodyPr>
          <a:lstStyle/>
          <a:p>
            <a:pPr algn="ctr"/>
            <a:r>
              <a:rPr lang="en-US" sz="4000" b="1" dirty="0">
                <a:solidFill>
                  <a:srgbClr val="B5431B"/>
                </a:solidFill>
                <a:effectLst>
                  <a:outerShdw blurRad="38100" dist="38100" dir="2700000" algn="tl">
                    <a:srgbClr val="000000">
                      <a:alpha val="43137"/>
                    </a:srgbClr>
                  </a:outerShdw>
                </a:effectLst>
                <a:latin typeface="Papyrus" panose="020B0602040200020303" pitchFamily="34" charset="77"/>
              </a:rPr>
              <a:t>What should/ shouldn’t you do?</a:t>
            </a:r>
            <a:endParaRPr lang="id-ID" sz="4000" b="1" dirty="0">
              <a:solidFill>
                <a:srgbClr val="B5431B"/>
              </a:solidFill>
              <a:effectLst>
                <a:outerShdw blurRad="38100" dist="38100" dir="2700000" algn="tl">
                  <a:srgbClr val="000000">
                    <a:alpha val="43137"/>
                  </a:srgbClr>
                </a:outerShdw>
              </a:effectLst>
              <a:latin typeface="Papyrus" panose="020B0602040200020303" pitchFamily="34" charset="77"/>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1007829" y="2479156"/>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11342941" y="6160673"/>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sp>
        <p:nvSpPr>
          <p:cNvPr id="37" name="Rounded Rectangle 36"/>
          <p:cNvSpPr/>
          <p:nvPr/>
        </p:nvSpPr>
        <p:spPr>
          <a:xfrm>
            <a:off x="614012" y="1694843"/>
            <a:ext cx="11088660" cy="4840881"/>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pic>
        <p:nvPicPr>
          <p:cNvPr id="30" name="Picture 2">
            <a:extLst>
              <a:ext uri="{FF2B5EF4-FFF2-40B4-BE49-F238E27FC236}">
                <a16:creationId xmlns:a16="http://schemas.microsoft.com/office/drawing/2014/main" id="{DD92B2C7-B14C-4D3E-A5D6-C10018B907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786" y="1782524"/>
            <a:ext cx="3965706" cy="31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7">
            <a:extLst>
              <a:ext uri="{FF2B5EF4-FFF2-40B4-BE49-F238E27FC236}">
                <a16:creationId xmlns:a16="http://schemas.microsoft.com/office/drawing/2014/main" id="{42A9D34B-801E-4C4C-BE88-55CB261DFCDC}"/>
              </a:ext>
            </a:extLst>
          </p:cNvPr>
          <p:cNvSpPr>
            <a:spLocks noChangeArrowheads="1"/>
          </p:cNvSpPr>
          <p:nvPr/>
        </p:nvSpPr>
        <p:spPr bwMode="auto">
          <a:xfrm>
            <a:off x="5004697" y="2091053"/>
            <a:ext cx="59018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2">
                    <a:lumMod val="50000"/>
                  </a:schemeClr>
                </a:solidFill>
                <a:latin typeface="Papyrus" panose="020B0602040200020303" pitchFamily="34" charset="77"/>
              </a:rPr>
              <a:t>1. I __________ respect old people.</a:t>
            </a:r>
          </a:p>
        </p:txBody>
      </p:sp>
      <p:sp>
        <p:nvSpPr>
          <p:cNvPr id="3" name="TextBox 2">
            <a:extLst>
              <a:ext uri="{FF2B5EF4-FFF2-40B4-BE49-F238E27FC236}">
                <a16:creationId xmlns:a16="http://schemas.microsoft.com/office/drawing/2014/main" id="{0860CDDC-8BA0-466B-901A-5938F5927682}"/>
              </a:ext>
            </a:extLst>
          </p:cNvPr>
          <p:cNvSpPr txBox="1"/>
          <p:nvPr/>
        </p:nvSpPr>
        <p:spPr>
          <a:xfrm>
            <a:off x="5148126" y="2913986"/>
            <a:ext cx="1794212"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A. </a:t>
            </a:r>
            <a:r>
              <a:rPr lang="en-US" sz="2800" b="1" dirty="0">
                <a:solidFill>
                  <a:schemeClr val="accent2">
                    <a:lumMod val="50000"/>
                  </a:schemeClr>
                </a:solidFill>
                <a:latin typeface="Papyrus" panose="020B0602040200020303" pitchFamily="34" charset="77"/>
                <a:cs typeface="Arial" panose="020B0604020202020204" pitchFamily="34" charset="0"/>
              </a:rPr>
              <a:t>should</a:t>
            </a:r>
          </a:p>
        </p:txBody>
      </p:sp>
      <p:sp>
        <p:nvSpPr>
          <p:cNvPr id="33" name="TextBox 32">
            <a:extLst>
              <a:ext uri="{FF2B5EF4-FFF2-40B4-BE49-F238E27FC236}">
                <a16:creationId xmlns:a16="http://schemas.microsoft.com/office/drawing/2014/main" id="{DFD71886-9B7F-46CD-AC1E-D754D517526B}"/>
              </a:ext>
            </a:extLst>
          </p:cNvPr>
          <p:cNvSpPr txBox="1"/>
          <p:nvPr/>
        </p:nvSpPr>
        <p:spPr>
          <a:xfrm>
            <a:off x="7648639" y="2894652"/>
            <a:ext cx="2888649"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B. </a:t>
            </a:r>
            <a:r>
              <a:rPr lang="en-US" sz="2800" b="1" dirty="0">
                <a:solidFill>
                  <a:schemeClr val="accent2">
                    <a:lumMod val="50000"/>
                  </a:schemeClr>
                </a:solidFill>
                <a:latin typeface="Papyrus" panose="020B0602040200020303" pitchFamily="34" charset="77"/>
                <a:cs typeface="Arial" panose="020B0604020202020204" pitchFamily="34" charset="0"/>
              </a:rPr>
              <a:t>shouldn’t</a:t>
            </a:r>
          </a:p>
        </p:txBody>
      </p:sp>
    </p:spTree>
    <p:extLst>
      <p:ext uri="{BB962C8B-B14F-4D97-AF65-F5344CB8AC3E}">
        <p14:creationId xmlns:p14="http://schemas.microsoft.com/office/powerpoint/2010/main" val="199123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250"/>
                                  </p:stCondLst>
                                  <p:iterate type="wd">
                                    <p:tmPct val="34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par>
                                <p:cTn id="11" presetID="6" presetClass="emph" presetSubtype="0" repeatCount="indefinite" autoRev="1" fill="hold" grpId="1" nodeType="withEffect">
                                  <p:stCondLst>
                                    <p:cond delay="2250"/>
                                  </p:stCondLst>
                                  <p:iterate type="wd">
                                    <p:tmPct val="0"/>
                                  </p:iterate>
                                  <p:childTnLst>
                                    <p:animScale>
                                      <p:cBhvr>
                                        <p:cTn id="12" dur="750" fill="hold"/>
                                        <p:tgtEl>
                                          <p:spTgt spid="35"/>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3"/>
                                        </p:tgtEl>
                                        <p:attrNameLst>
                                          <p:attrName>style.color</p:attrName>
                                        </p:attrNameLst>
                                      </p:cBhvr>
                                      <p:to>
                                        <a:schemeClr val="bg1"/>
                                      </p:to>
                                    </p:animClr>
                                    <p:animClr clrSpc="rgb" dir="cw">
                                      <p:cBhvr>
                                        <p:cTn id="17" dur="250" autoRev="1" fill="remove"/>
                                        <p:tgtEl>
                                          <p:spTgt spid="3"/>
                                        </p:tgtEl>
                                        <p:attrNameLst>
                                          <p:attrName>fillcolor</p:attrName>
                                        </p:attrNameLst>
                                      </p:cBhvr>
                                      <p:to>
                                        <a:schemeClr val="bg1"/>
                                      </p:to>
                                    </p:animClr>
                                    <p:set>
                                      <p:cBhvr>
                                        <p:cTn id="18" dur="250" autoRev="1" fill="remove"/>
                                        <p:tgtEl>
                                          <p:spTgt spid="3"/>
                                        </p:tgtEl>
                                        <p:attrNameLst>
                                          <p:attrName>fill.type</p:attrName>
                                        </p:attrNameLst>
                                      </p:cBhvr>
                                      <p:to>
                                        <p:strVal val="solid"/>
                                      </p:to>
                                    </p:set>
                                    <p:set>
                                      <p:cBhvr>
                                        <p:cTn id="1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1363684" y="613465"/>
            <a:ext cx="8358187" cy="769441"/>
          </a:xfrm>
          <a:prstGeom prst="rect">
            <a:avLst/>
          </a:prstGeom>
          <a:noFill/>
        </p:spPr>
        <p:txBody>
          <a:bodyPr wrap="none" rtlCol="0" anchor="ctr">
            <a:spAutoFit/>
          </a:bodyPr>
          <a:lstStyle/>
          <a:p>
            <a:pPr algn="ctr"/>
            <a:r>
              <a:rPr lang="en-US" sz="4400" b="1" dirty="0">
                <a:solidFill>
                  <a:srgbClr val="B5431B"/>
                </a:solidFill>
                <a:effectLst>
                  <a:outerShdw blurRad="38100" dist="38100" dir="2700000" algn="tl">
                    <a:srgbClr val="000000">
                      <a:alpha val="43137"/>
                    </a:srgbClr>
                  </a:outerShdw>
                </a:effectLst>
                <a:latin typeface="Papyrus" panose="020B0602040200020303" pitchFamily="34" charset="77"/>
              </a:rPr>
              <a:t>What should / shouldn’t you do?</a:t>
            </a:r>
            <a:endParaRPr lang="id-ID" sz="4400" b="1" dirty="0">
              <a:solidFill>
                <a:srgbClr val="B5431B"/>
              </a:solidFill>
              <a:effectLst>
                <a:outerShdw blurRad="38100" dist="38100" dir="2700000" algn="tl">
                  <a:srgbClr val="000000">
                    <a:alpha val="43137"/>
                  </a:srgbClr>
                </a:outerShdw>
              </a:effectLst>
              <a:latin typeface="Papyrus" panose="020B0602040200020303" pitchFamily="34" charset="77"/>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1279838" y="3509071"/>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11529051" y="2550814"/>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1006443" y="4649282"/>
            <a:ext cx="462978" cy="347234"/>
          </a:xfrm>
          <a:prstGeom prst="rect">
            <a:avLst/>
          </a:prstGeom>
        </p:spPr>
      </p:pic>
      <p:sp>
        <p:nvSpPr>
          <p:cNvPr id="37" name="Rounded Rectangle 36"/>
          <p:cNvSpPr/>
          <p:nvPr/>
        </p:nvSpPr>
        <p:spPr>
          <a:xfrm>
            <a:off x="711591" y="1506863"/>
            <a:ext cx="10108142" cy="4840881"/>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sp>
        <p:nvSpPr>
          <p:cNvPr id="32" name="Rectangle 7">
            <a:extLst>
              <a:ext uri="{FF2B5EF4-FFF2-40B4-BE49-F238E27FC236}">
                <a16:creationId xmlns:a16="http://schemas.microsoft.com/office/drawing/2014/main" id="{42A9D34B-801E-4C4C-BE88-55CB261DFCDC}"/>
              </a:ext>
            </a:extLst>
          </p:cNvPr>
          <p:cNvSpPr>
            <a:spLocks noChangeArrowheads="1"/>
          </p:cNvSpPr>
          <p:nvPr/>
        </p:nvSpPr>
        <p:spPr bwMode="auto">
          <a:xfrm>
            <a:off x="882413" y="2114402"/>
            <a:ext cx="63400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2">
                    <a:lumMod val="50000"/>
                  </a:schemeClr>
                </a:solidFill>
                <a:latin typeface="Papyrus" panose="020B0602040200020303" pitchFamily="34" charset="77"/>
              </a:rPr>
              <a:t>2. According to tradition, I  ________ </a:t>
            </a:r>
          </a:p>
          <a:p>
            <a:pPr eaLnBrk="1" hangingPunct="1">
              <a:spcBef>
                <a:spcPct val="0"/>
              </a:spcBef>
              <a:buFontTx/>
              <a:buNone/>
            </a:pPr>
            <a:r>
              <a:rPr lang="en-US" altLang="en-US" sz="2800" b="1" dirty="0">
                <a:solidFill>
                  <a:schemeClr val="accent2">
                    <a:lumMod val="50000"/>
                  </a:schemeClr>
                </a:solidFill>
                <a:latin typeface="Papyrus" panose="020B0602040200020303" pitchFamily="34" charset="77"/>
              </a:rPr>
              <a:t>sweep the floor on the first day of Tet.</a:t>
            </a:r>
          </a:p>
        </p:txBody>
      </p:sp>
      <p:sp>
        <p:nvSpPr>
          <p:cNvPr id="3" name="TextBox 2">
            <a:extLst>
              <a:ext uri="{FF2B5EF4-FFF2-40B4-BE49-F238E27FC236}">
                <a16:creationId xmlns:a16="http://schemas.microsoft.com/office/drawing/2014/main" id="{0860CDDC-8BA0-466B-901A-5938F5927682}"/>
              </a:ext>
            </a:extLst>
          </p:cNvPr>
          <p:cNvSpPr txBox="1"/>
          <p:nvPr/>
        </p:nvSpPr>
        <p:spPr>
          <a:xfrm>
            <a:off x="1093339" y="3172036"/>
            <a:ext cx="1794212"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A. </a:t>
            </a:r>
            <a:r>
              <a:rPr lang="en-US" sz="2800" b="1" dirty="0">
                <a:solidFill>
                  <a:schemeClr val="accent2">
                    <a:lumMod val="50000"/>
                  </a:schemeClr>
                </a:solidFill>
                <a:latin typeface="Papyrus" panose="020B0602040200020303" pitchFamily="34" charset="77"/>
                <a:cs typeface="Arial" panose="020B0604020202020204" pitchFamily="34" charset="0"/>
              </a:rPr>
              <a:t>should</a:t>
            </a:r>
          </a:p>
        </p:txBody>
      </p:sp>
      <p:sp>
        <p:nvSpPr>
          <p:cNvPr id="33" name="TextBox 32">
            <a:extLst>
              <a:ext uri="{FF2B5EF4-FFF2-40B4-BE49-F238E27FC236}">
                <a16:creationId xmlns:a16="http://schemas.microsoft.com/office/drawing/2014/main" id="{DFD71886-9B7F-46CD-AC1E-D754D517526B}"/>
              </a:ext>
            </a:extLst>
          </p:cNvPr>
          <p:cNvSpPr txBox="1"/>
          <p:nvPr/>
        </p:nvSpPr>
        <p:spPr>
          <a:xfrm>
            <a:off x="1093339" y="3879206"/>
            <a:ext cx="2391983"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B. </a:t>
            </a:r>
            <a:r>
              <a:rPr lang="en-US" sz="2800" b="1" dirty="0">
                <a:solidFill>
                  <a:schemeClr val="accent2">
                    <a:lumMod val="50000"/>
                  </a:schemeClr>
                </a:solidFill>
                <a:latin typeface="Papyrus" panose="020B0602040200020303" pitchFamily="34" charset="77"/>
                <a:cs typeface="Arial" panose="020B0604020202020204" pitchFamily="34" charset="0"/>
              </a:rPr>
              <a:t>shouldn’t</a:t>
            </a:r>
          </a:p>
        </p:txBody>
      </p:sp>
      <p:pic>
        <p:nvPicPr>
          <p:cNvPr id="27" name="Picture 3">
            <a:extLst>
              <a:ext uri="{FF2B5EF4-FFF2-40B4-BE49-F238E27FC236}">
                <a16:creationId xmlns:a16="http://schemas.microsoft.com/office/drawing/2014/main" id="{2748A856-F6CE-4A06-BDE7-EAC8EB51A7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0069" y="3034351"/>
            <a:ext cx="3587608" cy="30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90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250"/>
                                  </p:stCondLst>
                                  <p:iterate type="wd">
                                    <p:tmPct val="34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par>
                                <p:cTn id="11" presetID="6" presetClass="emph" presetSubtype="0" repeatCount="indefinite" autoRev="1" fill="hold" grpId="1" nodeType="withEffect">
                                  <p:stCondLst>
                                    <p:cond delay="2250"/>
                                  </p:stCondLst>
                                  <p:iterate type="wd">
                                    <p:tmPct val="0"/>
                                  </p:iterate>
                                  <p:childTnLst>
                                    <p:animScale>
                                      <p:cBhvr>
                                        <p:cTn id="12" dur="750" fill="hold"/>
                                        <p:tgtEl>
                                          <p:spTgt spid="35"/>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33"/>
                                        </p:tgtEl>
                                        <p:attrNameLst>
                                          <p:attrName>style.color</p:attrName>
                                        </p:attrNameLst>
                                      </p:cBhvr>
                                      <p:to>
                                        <a:schemeClr val="bg1"/>
                                      </p:to>
                                    </p:animClr>
                                    <p:animClr clrSpc="rgb" dir="cw">
                                      <p:cBhvr>
                                        <p:cTn id="17" dur="250" autoRev="1" fill="remove"/>
                                        <p:tgtEl>
                                          <p:spTgt spid="33"/>
                                        </p:tgtEl>
                                        <p:attrNameLst>
                                          <p:attrName>fillcolor</p:attrName>
                                        </p:attrNameLst>
                                      </p:cBhvr>
                                      <p:to>
                                        <a:schemeClr val="bg1"/>
                                      </p:to>
                                    </p:animClr>
                                    <p:set>
                                      <p:cBhvr>
                                        <p:cTn id="18" dur="250" autoRev="1" fill="remove"/>
                                        <p:tgtEl>
                                          <p:spTgt spid="33"/>
                                        </p:tgtEl>
                                        <p:attrNameLst>
                                          <p:attrName>fill.type</p:attrName>
                                        </p:attrNameLst>
                                      </p:cBhvr>
                                      <p:to>
                                        <p:strVal val="solid"/>
                                      </p:to>
                                    </p:set>
                                    <p:set>
                                      <p:cBhvr>
                                        <p:cTn id="19" dur="250" autoRev="1" fill="remove"/>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1259171" y="644242"/>
            <a:ext cx="8567217" cy="707886"/>
          </a:xfrm>
          <a:prstGeom prst="rect">
            <a:avLst/>
          </a:prstGeom>
          <a:noFill/>
        </p:spPr>
        <p:txBody>
          <a:bodyPr wrap="none" rtlCol="0" anchor="ctr">
            <a:spAutoFit/>
          </a:bodyPr>
          <a:lstStyle/>
          <a:p>
            <a:pPr algn="ctr"/>
            <a:r>
              <a:rPr lang="en-US" sz="4000" b="1" dirty="0">
                <a:solidFill>
                  <a:srgbClr val="B5431B"/>
                </a:solidFill>
                <a:effectLst>
                  <a:outerShdw blurRad="38100" dist="38100" dir="2700000" algn="tl">
                    <a:srgbClr val="000000">
                      <a:alpha val="43137"/>
                    </a:srgbClr>
                  </a:outerShdw>
                </a:effectLst>
                <a:latin typeface="Papyrus" panose="020B0602040200020303" pitchFamily="34" charset="77"/>
              </a:rPr>
              <a:t>What should / shouldn’t children do?</a:t>
            </a:r>
            <a:endParaRPr lang="id-ID" sz="4000" b="1" dirty="0">
              <a:solidFill>
                <a:srgbClr val="B5431B"/>
              </a:solidFill>
              <a:effectLst>
                <a:outerShdw blurRad="38100" dist="38100" dir="2700000" algn="tl">
                  <a:srgbClr val="000000">
                    <a:alpha val="43137"/>
                  </a:srgbClr>
                </a:outerShdw>
              </a:effectLst>
              <a:latin typeface="Papyrus" panose="020B0602040200020303" pitchFamily="34" charset="77"/>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1134829" y="5776034"/>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10529874" y="3491338"/>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1108826" y="2906248"/>
            <a:ext cx="462978" cy="347234"/>
          </a:xfrm>
          <a:prstGeom prst="rect">
            <a:avLst/>
          </a:prstGeom>
        </p:spPr>
      </p:pic>
      <p:sp>
        <p:nvSpPr>
          <p:cNvPr id="37" name="Rounded Rectangle 36"/>
          <p:cNvSpPr/>
          <p:nvPr/>
        </p:nvSpPr>
        <p:spPr>
          <a:xfrm>
            <a:off x="682256" y="1564447"/>
            <a:ext cx="10108142" cy="4840881"/>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sp>
        <p:nvSpPr>
          <p:cNvPr id="3" name="TextBox 2">
            <a:extLst>
              <a:ext uri="{FF2B5EF4-FFF2-40B4-BE49-F238E27FC236}">
                <a16:creationId xmlns:a16="http://schemas.microsoft.com/office/drawing/2014/main" id="{0860CDDC-8BA0-466B-901A-5938F5927682}"/>
              </a:ext>
            </a:extLst>
          </p:cNvPr>
          <p:cNvSpPr txBox="1"/>
          <p:nvPr/>
        </p:nvSpPr>
        <p:spPr>
          <a:xfrm>
            <a:off x="1401602" y="3009083"/>
            <a:ext cx="1794212"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A. </a:t>
            </a:r>
            <a:r>
              <a:rPr lang="en-US" sz="2800" b="1" dirty="0">
                <a:solidFill>
                  <a:schemeClr val="accent2">
                    <a:lumMod val="50000"/>
                  </a:schemeClr>
                </a:solidFill>
                <a:latin typeface="Papyrus" panose="020B0602040200020303" pitchFamily="34" charset="77"/>
                <a:cs typeface="Arial" panose="020B0604020202020204" pitchFamily="34" charset="0"/>
              </a:rPr>
              <a:t>should</a:t>
            </a:r>
          </a:p>
        </p:txBody>
      </p:sp>
      <p:sp>
        <p:nvSpPr>
          <p:cNvPr id="33" name="TextBox 32">
            <a:extLst>
              <a:ext uri="{FF2B5EF4-FFF2-40B4-BE49-F238E27FC236}">
                <a16:creationId xmlns:a16="http://schemas.microsoft.com/office/drawing/2014/main" id="{DFD71886-9B7F-46CD-AC1E-D754D517526B}"/>
              </a:ext>
            </a:extLst>
          </p:cNvPr>
          <p:cNvSpPr txBox="1"/>
          <p:nvPr/>
        </p:nvSpPr>
        <p:spPr>
          <a:xfrm>
            <a:off x="1401602" y="3601691"/>
            <a:ext cx="2335511"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B. </a:t>
            </a:r>
            <a:r>
              <a:rPr lang="en-US" sz="2800" b="1" dirty="0">
                <a:solidFill>
                  <a:schemeClr val="accent2">
                    <a:lumMod val="50000"/>
                  </a:schemeClr>
                </a:solidFill>
                <a:latin typeface="Papyrus" panose="020B0602040200020303" pitchFamily="34" charset="77"/>
                <a:cs typeface="Arial" panose="020B0604020202020204" pitchFamily="34" charset="0"/>
              </a:rPr>
              <a:t>shouldn’t</a:t>
            </a:r>
          </a:p>
        </p:txBody>
      </p:sp>
      <p:pic>
        <p:nvPicPr>
          <p:cNvPr id="28" name="Picture 5">
            <a:extLst>
              <a:ext uri="{FF2B5EF4-FFF2-40B4-BE49-F238E27FC236}">
                <a16:creationId xmlns:a16="http://schemas.microsoft.com/office/drawing/2014/main" id="{2A14B3C6-8B12-416F-9202-CF08E6E67C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05023" y="2809157"/>
            <a:ext cx="4019186" cy="344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3">
            <a:extLst>
              <a:ext uri="{FF2B5EF4-FFF2-40B4-BE49-F238E27FC236}">
                <a16:creationId xmlns:a16="http://schemas.microsoft.com/office/drawing/2014/main" id="{35B9E645-F6B8-4FE3-BE1A-5EDD1FA77FA0}"/>
              </a:ext>
            </a:extLst>
          </p:cNvPr>
          <p:cNvSpPr>
            <a:spLocks noChangeArrowheads="1"/>
          </p:cNvSpPr>
          <p:nvPr/>
        </p:nvSpPr>
        <p:spPr bwMode="auto">
          <a:xfrm>
            <a:off x="931715" y="2015858"/>
            <a:ext cx="56811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chemeClr val="accent2">
                    <a:lumMod val="50000"/>
                  </a:schemeClr>
                </a:solidFill>
                <a:effectLst/>
                <a:uLnTx/>
                <a:uFillTx/>
                <a:latin typeface="Papyrus" panose="020B0602040200020303" pitchFamily="34" charset="77"/>
              </a:rPr>
              <a:t>3. Children __________ take things from adults with both hands.</a:t>
            </a:r>
          </a:p>
        </p:txBody>
      </p:sp>
    </p:spTree>
    <p:extLst>
      <p:ext uri="{BB962C8B-B14F-4D97-AF65-F5344CB8AC3E}">
        <p14:creationId xmlns:p14="http://schemas.microsoft.com/office/powerpoint/2010/main" val="256543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250"/>
                                  </p:stCondLst>
                                  <p:iterate type="wd">
                                    <p:tmPct val="34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par>
                                <p:cTn id="11" presetID="6" presetClass="emph" presetSubtype="0" repeatCount="indefinite" autoRev="1" fill="hold" grpId="1" nodeType="withEffect">
                                  <p:stCondLst>
                                    <p:cond delay="2250"/>
                                  </p:stCondLst>
                                  <p:iterate type="wd">
                                    <p:tmPct val="0"/>
                                  </p:iterate>
                                  <p:childTnLst>
                                    <p:animScale>
                                      <p:cBhvr>
                                        <p:cTn id="12" dur="750" fill="hold"/>
                                        <p:tgtEl>
                                          <p:spTgt spid="35"/>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3"/>
                                        </p:tgtEl>
                                        <p:attrNameLst>
                                          <p:attrName>style.color</p:attrName>
                                        </p:attrNameLst>
                                      </p:cBhvr>
                                      <p:to>
                                        <a:schemeClr val="bg1"/>
                                      </p:to>
                                    </p:animClr>
                                    <p:animClr clrSpc="rgb" dir="cw">
                                      <p:cBhvr>
                                        <p:cTn id="17" dur="250" autoRev="1" fill="remove"/>
                                        <p:tgtEl>
                                          <p:spTgt spid="3"/>
                                        </p:tgtEl>
                                        <p:attrNameLst>
                                          <p:attrName>fillcolor</p:attrName>
                                        </p:attrNameLst>
                                      </p:cBhvr>
                                      <p:to>
                                        <a:schemeClr val="bg1"/>
                                      </p:to>
                                    </p:animClr>
                                    <p:set>
                                      <p:cBhvr>
                                        <p:cTn id="18" dur="250" autoRev="1" fill="remove"/>
                                        <p:tgtEl>
                                          <p:spTgt spid="3"/>
                                        </p:tgtEl>
                                        <p:attrNameLst>
                                          <p:attrName>fill.type</p:attrName>
                                        </p:attrNameLst>
                                      </p:cBhvr>
                                      <p:to>
                                        <p:strVal val="solid"/>
                                      </p:to>
                                    </p:set>
                                    <p:set>
                                      <p:cBhvr>
                                        <p:cTn id="1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4962904"/>
            <a:ext cx="12192000" cy="189509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1765303" y="644242"/>
            <a:ext cx="7554953" cy="707886"/>
          </a:xfrm>
          <a:prstGeom prst="rect">
            <a:avLst/>
          </a:prstGeom>
          <a:noFill/>
        </p:spPr>
        <p:txBody>
          <a:bodyPr wrap="none" rtlCol="0" anchor="ctr">
            <a:spAutoFit/>
          </a:bodyPr>
          <a:lstStyle/>
          <a:p>
            <a:pPr algn="ctr"/>
            <a:r>
              <a:rPr lang="en-US" sz="4000" b="1" dirty="0">
                <a:solidFill>
                  <a:srgbClr val="B5431B"/>
                </a:solidFill>
                <a:effectLst>
                  <a:outerShdw blurRad="38100" dist="38100" dir="2700000" algn="tl">
                    <a:srgbClr val="000000">
                      <a:alpha val="43137"/>
                    </a:srgbClr>
                  </a:outerShdw>
                </a:effectLst>
                <a:latin typeface="Papyrus" panose="020B0602040200020303" pitchFamily="34" charset="77"/>
              </a:rPr>
              <a:t>What should / shouldn’t she do?</a:t>
            </a:r>
            <a:endParaRPr lang="id-ID" sz="4000" b="1" dirty="0">
              <a:solidFill>
                <a:srgbClr val="B5431B"/>
              </a:solidFill>
              <a:effectLst>
                <a:outerShdw blurRad="38100" dist="38100" dir="2700000" algn="tl">
                  <a:srgbClr val="000000">
                    <a:alpha val="43137"/>
                  </a:srgbClr>
                </a:outerShdw>
              </a:effectLst>
              <a:latin typeface="Papyrus" panose="020B0602040200020303" pitchFamily="34" charset="77"/>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1123635" y="2670509"/>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1506249" y="1962345"/>
            <a:ext cx="462978" cy="347234"/>
          </a:xfrm>
          <a:prstGeom prst="rect">
            <a:avLst/>
          </a:prstGeom>
        </p:spPr>
      </p:pic>
      <p:sp>
        <p:nvSpPr>
          <p:cNvPr id="37" name="Rounded Rectangle 36"/>
          <p:cNvSpPr/>
          <p:nvPr/>
        </p:nvSpPr>
        <p:spPr>
          <a:xfrm>
            <a:off x="786509" y="1395817"/>
            <a:ext cx="10108142" cy="4840881"/>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744761" y="4182133"/>
            <a:ext cx="1555150" cy="1781942"/>
          </a:xfrm>
          <a:prstGeom prst="rect">
            <a:avLst/>
          </a:prstGeom>
          <a:effectLst>
            <a:outerShdw blurRad="50800" dist="38100" dir="18900000" algn="bl" rotWithShape="0">
              <a:prstClr val="black">
                <a:alpha val="40000"/>
              </a:prstClr>
            </a:outerShdw>
          </a:effectLst>
        </p:spPr>
      </p:pic>
      <p:sp>
        <p:nvSpPr>
          <p:cNvPr id="3" name="TextBox 2">
            <a:extLst>
              <a:ext uri="{FF2B5EF4-FFF2-40B4-BE49-F238E27FC236}">
                <a16:creationId xmlns:a16="http://schemas.microsoft.com/office/drawing/2014/main" id="{0860CDDC-8BA0-466B-901A-5938F5927682}"/>
              </a:ext>
            </a:extLst>
          </p:cNvPr>
          <p:cNvSpPr txBox="1"/>
          <p:nvPr/>
        </p:nvSpPr>
        <p:spPr>
          <a:xfrm>
            <a:off x="1659988" y="3159414"/>
            <a:ext cx="1794212"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A. </a:t>
            </a:r>
            <a:r>
              <a:rPr lang="en-US" sz="2800" b="1" dirty="0">
                <a:solidFill>
                  <a:schemeClr val="accent2">
                    <a:lumMod val="50000"/>
                  </a:schemeClr>
                </a:solidFill>
                <a:latin typeface="Papyrus" panose="020B0602040200020303" pitchFamily="34" charset="77"/>
                <a:cs typeface="Arial" panose="020B0604020202020204" pitchFamily="34" charset="0"/>
              </a:rPr>
              <a:t>should</a:t>
            </a:r>
          </a:p>
        </p:txBody>
      </p:sp>
      <p:sp>
        <p:nvSpPr>
          <p:cNvPr id="33" name="TextBox 32">
            <a:extLst>
              <a:ext uri="{FF2B5EF4-FFF2-40B4-BE49-F238E27FC236}">
                <a16:creationId xmlns:a16="http://schemas.microsoft.com/office/drawing/2014/main" id="{DFD71886-9B7F-46CD-AC1E-D754D517526B}"/>
              </a:ext>
            </a:extLst>
          </p:cNvPr>
          <p:cNvSpPr txBox="1"/>
          <p:nvPr/>
        </p:nvSpPr>
        <p:spPr>
          <a:xfrm>
            <a:off x="1659988" y="3777310"/>
            <a:ext cx="2381925"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B. </a:t>
            </a:r>
            <a:r>
              <a:rPr lang="en-US" sz="2800" b="1" dirty="0">
                <a:solidFill>
                  <a:schemeClr val="accent2">
                    <a:lumMod val="50000"/>
                  </a:schemeClr>
                </a:solidFill>
                <a:latin typeface="Papyrus" panose="020B0602040200020303" pitchFamily="34" charset="77"/>
                <a:cs typeface="Arial" panose="020B0604020202020204" pitchFamily="34" charset="0"/>
              </a:rPr>
              <a:t>shouldn’t</a:t>
            </a:r>
          </a:p>
        </p:txBody>
      </p:sp>
      <p:pic>
        <p:nvPicPr>
          <p:cNvPr id="27" name="Picture 4">
            <a:extLst>
              <a:ext uri="{FF2B5EF4-FFF2-40B4-BE49-F238E27FC236}">
                <a16:creationId xmlns:a16="http://schemas.microsoft.com/office/drawing/2014/main" id="{5E3DAD6F-F6CF-4979-A469-E89ED71E3F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4999" y="1612678"/>
            <a:ext cx="4572000" cy="344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4">
            <a:extLst>
              <a:ext uri="{FF2B5EF4-FFF2-40B4-BE49-F238E27FC236}">
                <a16:creationId xmlns:a16="http://schemas.microsoft.com/office/drawing/2014/main" id="{BE0F6563-B705-4FBB-AADD-47175EF56BB1}"/>
              </a:ext>
            </a:extLst>
          </p:cNvPr>
          <p:cNvSpPr>
            <a:spLocks noChangeArrowheads="1"/>
          </p:cNvSpPr>
          <p:nvPr/>
        </p:nvSpPr>
        <p:spPr bwMode="auto">
          <a:xfrm>
            <a:off x="1044644" y="2015082"/>
            <a:ext cx="51971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2">
                    <a:lumMod val="50000"/>
                  </a:schemeClr>
                </a:solidFill>
                <a:latin typeface="Papyrus" panose="020B0602040200020303" pitchFamily="34" charset="77"/>
              </a:rPr>
              <a:t>4. She __________ wear shorts when going to the pagoda.</a:t>
            </a:r>
          </a:p>
        </p:txBody>
      </p:sp>
    </p:spTree>
    <p:extLst>
      <p:ext uri="{BB962C8B-B14F-4D97-AF65-F5344CB8AC3E}">
        <p14:creationId xmlns:p14="http://schemas.microsoft.com/office/powerpoint/2010/main" val="11161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250"/>
                                  </p:stCondLst>
                                  <p:iterate type="wd">
                                    <p:tmPct val="34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par>
                                <p:cTn id="11" presetID="6" presetClass="emph" presetSubtype="0" repeatCount="indefinite" autoRev="1" fill="hold" grpId="1" nodeType="withEffect">
                                  <p:stCondLst>
                                    <p:cond delay="2250"/>
                                  </p:stCondLst>
                                  <p:iterate type="wd">
                                    <p:tmPct val="0"/>
                                  </p:iterate>
                                  <p:childTnLst>
                                    <p:animScale>
                                      <p:cBhvr>
                                        <p:cTn id="12" dur="750" fill="hold"/>
                                        <p:tgtEl>
                                          <p:spTgt spid="35"/>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33"/>
                                        </p:tgtEl>
                                        <p:attrNameLst>
                                          <p:attrName>style.color</p:attrName>
                                        </p:attrNameLst>
                                      </p:cBhvr>
                                      <p:to>
                                        <a:schemeClr val="bg1"/>
                                      </p:to>
                                    </p:animClr>
                                    <p:animClr clrSpc="rgb" dir="cw">
                                      <p:cBhvr>
                                        <p:cTn id="17" dur="250" autoRev="1" fill="remove"/>
                                        <p:tgtEl>
                                          <p:spTgt spid="33"/>
                                        </p:tgtEl>
                                        <p:attrNameLst>
                                          <p:attrName>fillcolor</p:attrName>
                                        </p:attrNameLst>
                                      </p:cBhvr>
                                      <p:to>
                                        <a:schemeClr val="bg1"/>
                                      </p:to>
                                    </p:animClr>
                                    <p:set>
                                      <p:cBhvr>
                                        <p:cTn id="18" dur="250" autoRev="1" fill="remove"/>
                                        <p:tgtEl>
                                          <p:spTgt spid="33"/>
                                        </p:tgtEl>
                                        <p:attrNameLst>
                                          <p:attrName>fill.type</p:attrName>
                                        </p:attrNameLst>
                                      </p:cBhvr>
                                      <p:to>
                                        <p:strVal val="solid"/>
                                      </p:to>
                                    </p:set>
                                    <p:set>
                                      <p:cBhvr>
                                        <p:cTn id="19" dur="250" autoRev="1" fill="remove"/>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4962904"/>
            <a:ext cx="12192000" cy="189509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1867895" y="644242"/>
            <a:ext cx="7349769" cy="707886"/>
          </a:xfrm>
          <a:prstGeom prst="rect">
            <a:avLst/>
          </a:prstGeom>
          <a:noFill/>
        </p:spPr>
        <p:txBody>
          <a:bodyPr wrap="none" rtlCol="0" anchor="ctr">
            <a:spAutoFit/>
          </a:bodyPr>
          <a:lstStyle/>
          <a:p>
            <a:pPr algn="ctr"/>
            <a:r>
              <a:rPr lang="en-US" sz="4000" b="1" dirty="0">
                <a:solidFill>
                  <a:srgbClr val="B5431B"/>
                </a:solidFill>
                <a:effectLst>
                  <a:outerShdw blurRad="38100" dist="38100" dir="2700000" algn="tl">
                    <a:srgbClr val="000000">
                      <a:alpha val="43137"/>
                    </a:srgbClr>
                  </a:outerShdw>
                </a:effectLst>
                <a:latin typeface="Papyrus" panose="020B0602040200020303" pitchFamily="34" charset="77"/>
              </a:rPr>
              <a:t>What should / shouldn’t we do?</a:t>
            </a:r>
            <a:endParaRPr lang="id-ID" sz="4000" b="1" dirty="0">
              <a:solidFill>
                <a:srgbClr val="B5431B"/>
              </a:solidFill>
              <a:effectLst>
                <a:outerShdw blurRad="38100" dist="38100" dir="2700000" algn="tl">
                  <a:srgbClr val="000000">
                    <a:alpha val="43137"/>
                  </a:srgbClr>
                </a:outerShdw>
              </a:effectLst>
              <a:latin typeface="Papyrus" panose="020B0602040200020303" pitchFamily="34" charset="77"/>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0763968" y="1097993"/>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sp>
        <p:nvSpPr>
          <p:cNvPr id="37" name="Rounded Rectangle 36"/>
          <p:cNvSpPr/>
          <p:nvPr/>
        </p:nvSpPr>
        <p:spPr>
          <a:xfrm>
            <a:off x="959770" y="1276190"/>
            <a:ext cx="10108142" cy="4840881"/>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744761" y="4182133"/>
            <a:ext cx="1555150" cy="1781942"/>
          </a:xfrm>
          <a:prstGeom prst="rect">
            <a:avLst/>
          </a:prstGeom>
          <a:effectLst>
            <a:outerShdw blurRad="50800" dist="38100" dir="18900000" algn="bl" rotWithShape="0">
              <a:prstClr val="black">
                <a:alpha val="40000"/>
              </a:prstClr>
            </a:outerShdw>
          </a:effectLst>
        </p:spPr>
      </p:pic>
      <p:sp>
        <p:nvSpPr>
          <p:cNvPr id="3" name="TextBox 2">
            <a:extLst>
              <a:ext uri="{FF2B5EF4-FFF2-40B4-BE49-F238E27FC236}">
                <a16:creationId xmlns:a16="http://schemas.microsoft.com/office/drawing/2014/main" id="{0860CDDC-8BA0-466B-901A-5938F5927682}"/>
              </a:ext>
            </a:extLst>
          </p:cNvPr>
          <p:cNvSpPr txBox="1"/>
          <p:nvPr/>
        </p:nvSpPr>
        <p:spPr>
          <a:xfrm>
            <a:off x="1659988" y="3159414"/>
            <a:ext cx="1794212"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A. </a:t>
            </a:r>
            <a:r>
              <a:rPr lang="en-US" sz="2800" b="1" dirty="0">
                <a:solidFill>
                  <a:schemeClr val="accent2">
                    <a:lumMod val="50000"/>
                  </a:schemeClr>
                </a:solidFill>
                <a:latin typeface="Papyrus" panose="020B0602040200020303" pitchFamily="34" charset="77"/>
                <a:cs typeface="Arial" panose="020B0604020202020204" pitchFamily="34" charset="0"/>
              </a:rPr>
              <a:t>should</a:t>
            </a:r>
          </a:p>
        </p:txBody>
      </p:sp>
      <p:sp>
        <p:nvSpPr>
          <p:cNvPr id="33" name="TextBox 32">
            <a:extLst>
              <a:ext uri="{FF2B5EF4-FFF2-40B4-BE49-F238E27FC236}">
                <a16:creationId xmlns:a16="http://schemas.microsoft.com/office/drawing/2014/main" id="{DFD71886-9B7F-46CD-AC1E-D754D517526B}"/>
              </a:ext>
            </a:extLst>
          </p:cNvPr>
          <p:cNvSpPr txBox="1"/>
          <p:nvPr/>
        </p:nvSpPr>
        <p:spPr>
          <a:xfrm>
            <a:off x="1659988" y="3777310"/>
            <a:ext cx="2381925" cy="523220"/>
          </a:xfrm>
          <a:prstGeom prst="rect">
            <a:avLst/>
          </a:prstGeom>
          <a:noFill/>
        </p:spPr>
        <p:txBody>
          <a:bodyPr wrap="square" rtlCol="0">
            <a:spAutoFit/>
          </a:bodyPr>
          <a:lstStyle/>
          <a:p>
            <a:r>
              <a:rPr lang="en-US" sz="2800" b="1" dirty="0">
                <a:solidFill>
                  <a:schemeClr val="accent2">
                    <a:lumMod val="50000"/>
                  </a:schemeClr>
                </a:solidFill>
                <a:latin typeface="Papyrus" panose="020B0602040200020303" pitchFamily="34" charset="77"/>
              </a:rPr>
              <a:t>B. </a:t>
            </a:r>
            <a:r>
              <a:rPr lang="en-US" sz="2800" b="1" dirty="0">
                <a:solidFill>
                  <a:schemeClr val="accent2">
                    <a:lumMod val="50000"/>
                  </a:schemeClr>
                </a:solidFill>
                <a:latin typeface="Papyrus" panose="020B0602040200020303" pitchFamily="34" charset="77"/>
                <a:cs typeface="Arial" panose="020B0604020202020204" pitchFamily="34" charset="0"/>
              </a:rPr>
              <a:t>shouldn’t</a:t>
            </a:r>
          </a:p>
        </p:txBody>
      </p:sp>
      <p:sp>
        <p:nvSpPr>
          <p:cNvPr id="30" name="Rectangle 4">
            <a:extLst>
              <a:ext uri="{FF2B5EF4-FFF2-40B4-BE49-F238E27FC236}">
                <a16:creationId xmlns:a16="http://schemas.microsoft.com/office/drawing/2014/main" id="{BE0F6563-B705-4FBB-AADD-47175EF56BB1}"/>
              </a:ext>
            </a:extLst>
          </p:cNvPr>
          <p:cNvSpPr>
            <a:spLocks noChangeArrowheads="1"/>
          </p:cNvSpPr>
          <p:nvPr/>
        </p:nvSpPr>
        <p:spPr bwMode="auto">
          <a:xfrm>
            <a:off x="1044644" y="2015082"/>
            <a:ext cx="542241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2">
                    <a:lumMod val="50000"/>
                  </a:schemeClr>
                </a:solidFill>
                <a:latin typeface="Papyrus" panose="020B0602040200020303" pitchFamily="34" charset="77"/>
              </a:rPr>
              <a:t>5. You __________ bring gifts when you visit someone’s house.</a:t>
            </a:r>
          </a:p>
        </p:txBody>
      </p:sp>
      <p:pic>
        <p:nvPicPr>
          <p:cNvPr id="5" name="Picture 4" descr="A picture containing text&#10;&#10;Description automatically generated">
            <a:extLst>
              <a:ext uri="{FF2B5EF4-FFF2-40B4-BE49-F238E27FC236}">
                <a16:creationId xmlns:a16="http://schemas.microsoft.com/office/drawing/2014/main" id="{A0AF9F2A-1207-458A-975C-8E53E36564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59241" y="2238826"/>
            <a:ext cx="4414813" cy="3610553"/>
          </a:xfrm>
          <a:prstGeom prst="rect">
            <a:avLst/>
          </a:prstGeom>
        </p:spPr>
      </p:pic>
    </p:spTree>
    <p:extLst>
      <p:ext uri="{BB962C8B-B14F-4D97-AF65-F5344CB8AC3E}">
        <p14:creationId xmlns:p14="http://schemas.microsoft.com/office/powerpoint/2010/main" val="23904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250"/>
                                  </p:stCondLst>
                                  <p:iterate type="wd">
                                    <p:tmPct val="34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par>
                                <p:cTn id="11" presetID="6" presetClass="emph" presetSubtype="0" repeatCount="indefinite" autoRev="1" fill="hold" grpId="1" nodeType="withEffect">
                                  <p:stCondLst>
                                    <p:cond delay="2250"/>
                                  </p:stCondLst>
                                  <p:iterate type="wd">
                                    <p:tmPct val="0"/>
                                  </p:iterate>
                                  <p:childTnLst>
                                    <p:animScale>
                                      <p:cBhvr>
                                        <p:cTn id="12" dur="750" fill="hold"/>
                                        <p:tgtEl>
                                          <p:spTgt spid="35"/>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27" presetClass="emph" presetSubtype="0" fill="remove" grpId="0" nodeType="clickEffect">
                                  <p:stCondLst>
                                    <p:cond delay="0"/>
                                  </p:stCondLst>
                                  <p:childTnLst>
                                    <p:animClr clrSpc="rgb" dir="cw">
                                      <p:cBhvr override="childStyle">
                                        <p:cTn id="16" dur="250" autoRev="1" fill="remove"/>
                                        <p:tgtEl>
                                          <p:spTgt spid="3"/>
                                        </p:tgtEl>
                                        <p:attrNameLst>
                                          <p:attrName>style.color</p:attrName>
                                        </p:attrNameLst>
                                      </p:cBhvr>
                                      <p:to>
                                        <a:schemeClr val="bg1"/>
                                      </p:to>
                                    </p:animClr>
                                    <p:animClr clrSpc="rgb" dir="cw">
                                      <p:cBhvr>
                                        <p:cTn id="17" dur="250" autoRev="1" fill="remove"/>
                                        <p:tgtEl>
                                          <p:spTgt spid="3"/>
                                        </p:tgtEl>
                                        <p:attrNameLst>
                                          <p:attrName>fillcolor</p:attrName>
                                        </p:attrNameLst>
                                      </p:cBhvr>
                                      <p:to>
                                        <a:schemeClr val="bg1"/>
                                      </p:to>
                                    </p:animClr>
                                    <p:set>
                                      <p:cBhvr>
                                        <p:cTn id="18" dur="250" autoRev="1" fill="remove"/>
                                        <p:tgtEl>
                                          <p:spTgt spid="3"/>
                                        </p:tgtEl>
                                        <p:attrNameLst>
                                          <p:attrName>fill.type</p:attrName>
                                        </p:attrNameLst>
                                      </p:cBhvr>
                                      <p:to>
                                        <p:strVal val="solid"/>
                                      </p:to>
                                    </p:set>
                                    <p:set>
                                      <p:cBhvr>
                                        <p:cTn id="1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164"/>
          <p:cNvSpPr/>
          <p:nvPr/>
        </p:nvSpPr>
        <p:spPr>
          <a:xfrm rot="521188">
            <a:off x="4431492" y="3357394"/>
            <a:ext cx="1554448" cy="852485"/>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8" name="Freeform 97"/>
          <p:cNvSpPr/>
          <p:nvPr/>
        </p:nvSpPr>
        <p:spPr>
          <a:xfrm rot="21078812" flipH="1">
            <a:off x="4804894" y="221734"/>
            <a:ext cx="2256016" cy="1237236"/>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Freeform 96"/>
          <p:cNvSpPr/>
          <p:nvPr/>
        </p:nvSpPr>
        <p:spPr>
          <a:xfrm rot="21078812" flipH="1">
            <a:off x="8962194" y="1844367"/>
            <a:ext cx="2904876" cy="1593082"/>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6" name="Freeform 95"/>
          <p:cNvSpPr/>
          <p:nvPr/>
        </p:nvSpPr>
        <p:spPr>
          <a:xfrm rot="521188">
            <a:off x="-698577" y="804804"/>
            <a:ext cx="2904876" cy="1593082"/>
          </a:xfrm>
          <a:custGeom>
            <a:avLst/>
            <a:gdLst>
              <a:gd name="connsiteX0" fmla="*/ 1560529 w 2605178"/>
              <a:gd name="connsiteY0" fmla="*/ 653500 h 1428723"/>
              <a:gd name="connsiteX1" fmla="*/ 1526754 w 2605178"/>
              <a:gd name="connsiteY1" fmla="*/ 664404 h 1428723"/>
              <a:gd name="connsiteX2" fmla="*/ 1563274 w 2605178"/>
              <a:gd name="connsiteY2" fmla="*/ 685019 h 1428723"/>
              <a:gd name="connsiteX3" fmla="*/ 1575287 w 2605178"/>
              <a:gd name="connsiteY3" fmla="*/ 695328 h 1428723"/>
              <a:gd name="connsiteX4" fmla="*/ 1560885 w 2605178"/>
              <a:gd name="connsiteY4" fmla="*/ 657176 h 1428723"/>
              <a:gd name="connsiteX5" fmla="*/ 1436263 w 2605178"/>
              <a:gd name="connsiteY5" fmla="*/ 0 h 1428723"/>
              <a:gd name="connsiteX6" fmla="*/ 1756200 w 2605178"/>
              <a:gd name="connsiteY6" fmla="*/ 271187 h 1428723"/>
              <a:gd name="connsiteX7" fmla="*/ 1756557 w 2605178"/>
              <a:gd name="connsiteY7" fmla="*/ 274863 h 1428723"/>
              <a:gd name="connsiteX8" fmla="*/ 1815006 w 2605178"/>
              <a:gd name="connsiteY8" fmla="*/ 255993 h 1428723"/>
              <a:gd name="connsiteX9" fmla="*/ 1880822 w 2605178"/>
              <a:gd name="connsiteY9" fmla="*/ 249093 h 1428723"/>
              <a:gd name="connsiteX10" fmla="*/ 2200759 w 2605178"/>
              <a:gd name="connsiteY10" fmla="*/ 520280 h 1428723"/>
              <a:gd name="connsiteX11" fmla="*/ 2203083 w 2605178"/>
              <a:gd name="connsiteY11" fmla="*/ 544258 h 1428723"/>
              <a:gd name="connsiteX12" fmla="*/ 2212790 w 2605178"/>
              <a:gd name="connsiteY12" fmla="*/ 541827 h 1428723"/>
              <a:gd name="connsiteX13" fmla="*/ 2278606 w 2605178"/>
              <a:gd name="connsiteY13" fmla="*/ 536475 h 1428723"/>
              <a:gd name="connsiteX14" fmla="*/ 2605178 w 2605178"/>
              <a:gd name="connsiteY14" fmla="*/ 799910 h 1428723"/>
              <a:gd name="connsiteX15" fmla="*/ 2278606 w 2605178"/>
              <a:gd name="connsiteY15" fmla="*/ 1063345 h 1428723"/>
              <a:gd name="connsiteX16" fmla="*/ 2212790 w 2605178"/>
              <a:gd name="connsiteY16" fmla="*/ 1057993 h 1428723"/>
              <a:gd name="connsiteX17" fmla="*/ 2170143 w 2605178"/>
              <a:gd name="connsiteY17" fmla="*/ 1047314 h 1428723"/>
              <a:gd name="connsiteX18" fmla="*/ 2154760 w 2605178"/>
              <a:gd name="connsiteY18" fmla="*/ 1098852 h 1428723"/>
              <a:gd name="connsiteX19" fmla="*/ 1853852 w 2605178"/>
              <a:gd name="connsiteY19" fmla="*/ 1306286 h 1428723"/>
              <a:gd name="connsiteX20" fmla="*/ 1622931 w 2605178"/>
              <a:gd name="connsiteY20" fmla="*/ 1206809 h 1428723"/>
              <a:gd name="connsiteX21" fmla="*/ 1617268 w 2605178"/>
              <a:gd name="connsiteY21" fmla="*/ 1199671 h 1428723"/>
              <a:gd name="connsiteX22" fmla="*/ 1611605 w 2605178"/>
              <a:gd name="connsiteY22" fmla="*/ 1206808 h 1428723"/>
              <a:gd name="connsiteX23" fmla="*/ 1380684 w 2605178"/>
              <a:gd name="connsiteY23" fmla="*/ 1306285 h 1428723"/>
              <a:gd name="connsiteX24" fmla="*/ 1109885 w 2605178"/>
              <a:gd name="connsiteY24" fmla="*/ 1156543 h 1428723"/>
              <a:gd name="connsiteX25" fmla="*/ 1087577 w 2605178"/>
              <a:gd name="connsiteY25" fmla="*/ 1113798 h 1428723"/>
              <a:gd name="connsiteX26" fmla="*/ 1076442 w 2605178"/>
              <a:gd name="connsiteY26" fmla="*/ 1151105 h 1428723"/>
              <a:gd name="connsiteX27" fmla="*/ 775533 w 2605178"/>
              <a:gd name="connsiteY27" fmla="*/ 1358539 h 1428723"/>
              <a:gd name="connsiteX28" fmla="*/ 592944 w 2605178"/>
              <a:gd name="connsiteY28" fmla="*/ 1300535 h 1428723"/>
              <a:gd name="connsiteX29" fmla="*/ 585404 w 2605178"/>
              <a:gd name="connsiteY29" fmla="*/ 1294065 h 1428723"/>
              <a:gd name="connsiteX30" fmla="*/ 557494 w 2605178"/>
              <a:gd name="connsiteY30" fmla="*/ 1329246 h 1428723"/>
              <a:gd name="connsiteX31" fmla="*/ 326572 w 2605178"/>
              <a:gd name="connsiteY31" fmla="*/ 1428723 h 1428723"/>
              <a:gd name="connsiteX32" fmla="*/ 0 w 2605178"/>
              <a:gd name="connsiteY32" fmla="*/ 1089088 h 1428723"/>
              <a:gd name="connsiteX33" fmla="*/ 326572 w 2605178"/>
              <a:gd name="connsiteY33" fmla="*/ 749453 h 1428723"/>
              <a:gd name="connsiteX34" fmla="*/ 509162 w 2605178"/>
              <a:gd name="connsiteY34" fmla="*/ 807457 h 1428723"/>
              <a:gd name="connsiteX35" fmla="*/ 516701 w 2605178"/>
              <a:gd name="connsiteY35" fmla="*/ 813927 h 1428723"/>
              <a:gd name="connsiteX36" fmla="*/ 544612 w 2605178"/>
              <a:gd name="connsiteY36" fmla="*/ 778746 h 1428723"/>
              <a:gd name="connsiteX37" fmla="*/ 709717 w 2605178"/>
              <a:gd name="connsiteY37" fmla="*/ 686169 h 1428723"/>
              <a:gd name="connsiteX38" fmla="*/ 738514 w 2605178"/>
              <a:gd name="connsiteY38" fmla="*/ 683150 h 1428723"/>
              <a:gd name="connsiteX39" fmla="*/ 730761 w 2605178"/>
              <a:gd name="connsiteY39" fmla="*/ 657175 h 1428723"/>
              <a:gd name="connsiteX40" fmla="*/ 724126 w 2605178"/>
              <a:gd name="connsiteY40" fmla="*/ 588727 h 1428723"/>
              <a:gd name="connsiteX41" fmla="*/ 1050698 w 2605178"/>
              <a:gd name="connsiteY41" fmla="*/ 249092 h 1428723"/>
              <a:gd name="connsiteX42" fmla="*/ 1116514 w 2605178"/>
              <a:gd name="connsiteY42" fmla="*/ 255992 h 1428723"/>
              <a:gd name="connsiteX43" fmla="*/ 1120479 w 2605178"/>
              <a:gd name="connsiteY43" fmla="*/ 257272 h 1428723"/>
              <a:gd name="connsiteX44" fmla="*/ 1135355 w 2605178"/>
              <a:gd name="connsiteY44" fmla="*/ 207434 h 1428723"/>
              <a:gd name="connsiteX45" fmla="*/ 1436263 w 2605178"/>
              <a:gd name="connsiteY45" fmla="*/ 0 h 142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605178" h="1428723">
                <a:moveTo>
                  <a:pt x="1560529" y="653500"/>
                </a:moveTo>
                <a:lnTo>
                  <a:pt x="1526754" y="664404"/>
                </a:lnTo>
                <a:lnTo>
                  <a:pt x="1563274" y="685019"/>
                </a:lnTo>
                <a:lnTo>
                  <a:pt x="1575287" y="695328"/>
                </a:lnTo>
                <a:lnTo>
                  <a:pt x="1560885" y="657176"/>
                </a:lnTo>
                <a:close/>
                <a:moveTo>
                  <a:pt x="1436263" y="0"/>
                </a:moveTo>
                <a:cubicBezTo>
                  <a:pt x="1594079" y="0"/>
                  <a:pt x="1725749" y="116421"/>
                  <a:pt x="1756200" y="271187"/>
                </a:cubicBezTo>
                <a:lnTo>
                  <a:pt x="1756557" y="274863"/>
                </a:lnTo>
                <a:lnTo>
                  <a:pt x="1815006" y="255993"/>
                </a:lnTo>
                <a:cubicBezTo>
                  <a:pt x="1836265" y="251469"/>
                  <a:pt x="1858277" y="249093"/>
                  <a:pt x="1880822" y="249093"/>
                </a:cubicBezTo>
                <a:cubicBezTo>
                  <a:pt x="2038638" y="249093"/>
                  <a:pt x="2170308" y="365514"/>
                  <a:pt x="2200759" y="520280"/>
                </a:cubicBezTo>
                <a:lnTo>
                  <a:pt x="2203083" y="544258"/>
                </a:lnTo>
                <a:lnTo>
                  <a:pt x="2212790" y="541827"/>
                </a:lnTo>
                <a:cubicBezTo>
                  <a:pt x="2234049" y="538318"/>
                  <a:pt x="2256061" y="536475"/>
                  <a:pt x="2278606" y="536475"/>
                </a:cubicBezTo>
                <a:cubicBezTo>
                  <a:pt x="2458967" y="536475"/>
                  <a:pt x="2605178" y="654419"/>
                  <a:pt x="2605178" y="799910"/>
                </a:cubicBezTo>
                <a:cubicBezTo>
                  <a:pt x="2605178" y="945401"/>
                  <a:pt x="2458967" y="1063345"/>
                  <a:pt x="2278606" y="1063345"/>
                </a:cubicBezTo>
                <a:cubicBezTo>
                  <a:pt x="2256061" y="1063345"/>
                  <a:pt x="2234049" y="1061502"/>
                  <a:pt x="2212790" y="1057993"/>
                </a:cubicBezTo>
                <a:lnTo>
                  <a:pt x="2170143" y="1047314"/>
                </a:lnTo>
                <a:lnTo>
                  <a:pt x="2154760" y="1098852"/>
                </a:lnTo>
                <a:cubicBezTo>
                  <a:pt x="2105184" y="1220752"/>
                  <a:pt x="1989123" y="1306286"/>
                  <a:pt x="1853852" y="1306286"/>
                </a:cubicBezTo>
                <a:cubicBezTo>
                  <a:pt x="1763672" y="1306286"/>
                  <a:pt x="1682029" y="1268271"/>
                  <a:pt x="1622931" y="1206809"/>
                </a:cubicBezTo>
                <a:lnTo>
                  <a:pt x="1617268" y="1199671"/>
                </a:lnTo>
                <a:lnTo>
                  <a:pt x="1611605" y="1206808"/>
                </a:lnTo>
                <a:cubicBezTo>
                  <a:pt x="1552508" y="1268270"/>
                  <a:pt x="1470865" y="1306285"/>
                  <a:pt x="1380684" y="1306285"/>
                </a:cubicBezTo>
                <a:cubicBezTo>
                  <a:pt x="1267959" y="1306285"/>
                  <a:pt x="1168573" y="1246887"/>
                  <a:pt x="1109885" y="1156543"/>
                </a:cubicBezTo>
                <a:lnTo>
                  <a:pt x="1087577" y="1113798"/>
                </a:lnTo>
                <a:lnTo>
                  <a:pt x="1076442" y="1151105"/>
                </a:lnTo>
                <a:cubicBezTo>
                  <a:pt x="1026865" y="1273005"/>
                  <a:pt x="910804" y="1358539"/>
                  <a:pt x="775533" y="1358539"/>
                </a:cubicBezTo>
                <a:cubicBezTo>
                  <a:pt x="707898" y="1358539"/>
                  <a:pt x="645065" y="1337156"/>
                  <a:pt x="592944" y="1300535"/>
                </a:cubicBezTo>
                <a:lnTo>
                  <a:pt x="585404" y="1294065"/>
                </a:lnTo>
                <a:lnTo>
                  <a:pt x="557494" y="1329246"/>
                </a:lnTo>
                <a:cubicBezTo>
                  <a:pt x="498396" y="1390708"/>
                  <a:pt x="416753" y="1428723"/>
                  <a:pt x="326572" y="1428723"/>
                </a:cubicBezTo>
                <a:cubicBezTo>
                  <a:pt x="146211" y="1428723"/>
                  <a:pt x="0" y="1276663"/>
                  <a:pt x="0" y="1089088"/>
                </a:cubicBezTo>
                <a:cubicBezTo>
                  <a:pt x="0" y="901513"/>
                  <a:pt x="146211" y="749453"/>
                  <a:pt x="326572" y="749453"/>
                </a:cubicBezTo>
                <a:cubicBezTo>
                  <a:pt x="394208" y="749453"/>
                  <a:pt x="457041" y="770836"/>
                  <a:pt x="509162" y="807457"/>
                </a:cubicBezTo>
                <a:lnTo>
                  <a:pt x="516701" y="813927"/>
                </a:lnTo>
                <a:lnTo>
                  <a:pt x="544612" y="778746"/>
                </a:lnTo>
                <a:cubicBezTo>
                  <a:pt x="588935" y="732649"/>
                  <a:pt x="645940" y="699742"/>
                  <a:pt x="709717" y="686169"/>
                </a:cubicBezTo>
                <a:lnTo>
                  <a:pt x="738514" y="683150"/>
                </a:lnTo>
                <a:lnTo>
                  <a:pt x="730761" y="657175"/>
                </a:lnTo>
                <a:cubicBezTo>
                  <a:pt x="726411" y="635066"/>
                  <a:pt x="724126" y="612174"/>
                  <a:pt x="724126" y="588727"/>
                </a:cubicBezTo>
                <a:cubicBezTo>
                  <a:pt x="724126" y="401152"/>
                  <a:pt x="870337" y="249092"/>
                  <a:pt x="1050698" y="249092"/>
                </a:cubicBezTo>
                <a:cubicBezTo>
                  <a:pt x="1073243" y="249092"/>
                  <a:pt x="1095255" y="251468"/>
                  <a:pt x="1116514" y="255992"/>
                </a:cubicBezTo>
                <a:lnTo>
                  <a:pt x="1120479" y="257272"/>
                </a:lnTo>
                <a:lnTo>
                  <a:pt x="1135355" y="207434"/>
                </a:lnTo>
                <a:cubicBezTo>
                  <a:pt x="1184931" y="85534"/>
                  <a:pt x="1300992" y="0"/>
                  <a:pt x="1436263" y="0"/>
                </a:cubicBezTo>
                <a:close/>
              </a:path>
            </a:pathLst>
          </a:custGeom>
          <a:solidFill>
            <a:schemeClr val="bg1">
              <a:alpha val="65000"/>
            </a:schemeClr>
          </a:solidFill>
          <a:ln>
            <a:noFill/>
          </a:ln>
          <a:effectLst>
            <a:outerShdw blurRad="50800" dist="38100" dir="16200000" sx="106000" sy="106000" rotWithShape="0">
              <a:prstClr val="black">
                <a:alpha val="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Rectangle 26"/>
          <p:cNvSpPr/>
          <p:nvPr/>
        </p:nvSpPr>
        <p:spPr>
          <a:xfrm>
            <a:off x="159053" y="4027164"/>
            <a:ext cx="12233164" cy="3664324"/>
          </a:xfrm>
          <a:custGeom>
            <a:avLst/>
            <a:gdLst>
              <a:gd name="connsiteX0" fmla="*/ 0 w 12233164"/>
              <a:gd name="connsiteY0" fmla="*/ 0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0 w 12233164"/>
              <a:gd name="connsiteY4" fmla="*/ 0 h 4175633"/>
              <a:gd name="connsiteX0" fmla="*/ 16933 w 12233164"/>
              <a:gd name="connsiteY0" fmla="*/ 643467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16933 w 12233164"/>
              <a:gd name="connsiteY4" fmla="*/ 643467 h 4175633"/>
              <a:gd name="connsiteX0" fmla="*/ 16933 w 12233164"/>
              <a:gd name="connsiteY0" fmla="*/ 880533 h 4412699"/>
              <a:gd name="connsiteX1" fmla="*/ 1175697 w 12233164"/>
              <a:gd name="connsiteY1" fmla="*/ 0 h 4412699"/>
              <a:gd name="connsiteX2" fmla="*/ 12233164 w 12233164"/>
              <a:gd name="connsiteY2" fmla="*/ 237066 h 4412699"/>
              <a:gd name="connsiteX3" fmla="*/ 12233164 w 12233164"/>
              <a:gd name="connsiteY3" fmla="*/ 4412699 h 4412699"/>
              <a:gd name="connsiteX4" fmla="*/ 0 w 12233164"/>
              <a:gd name="connsiteY4" fmla="*/ 4412699 h 4412699"/>
              <a:gd name="connsiteX5" fmla="*/ 16933 w 12233164"/>
              <a:gd name="connsiteY5" fmla="*/ 880533 h 4412699"/>
              <a:gd name="connsiteX0" fmla="*/ 16933 w 12233164"/>
              <a:gd name="connsiteY0" fmla="*/ 880533 h 4412699"/>
              <a:gd name="connsiteX1" fmla="*/ 1175697 w 12233164"/>
              <a:gd name="connsiteY1" fmla="*/ 0 h 4412699"/>
              <a:gd name="connsiteX2" fmla="*/ 3139964 w 12233164"/>
              <a:gd name="connsiteY2" fmla="*/ 1151466 h 4412699"/>
              <a:gd name="connsiteX3" fmla="*/ 12233164 w 12233164"/>
              <a:gd name="connsiteY3" fmla="*/ 237066 h 4412699"/>
              <a:gd name="connsiteX4" fmla="*/ 12233164 w 12233164"/>
              <a:gd name="connsiteY4" fmla="*/ 4412699 h 4412699"/>
              <a:gd name="connsiteX5" fmla="*/ 0 w 12233164"/>
              <a:gd name="connsiteY5" fmla="*/ 4412699 h 4412699"/>
              <a:gd name="connsiteX6" fmla="*/ 16933 w 12233164"/>
              <a:gd name="connsiteY6" fmla="*/ 880533 h 4412699"/>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12233164 w 12233164"/>
              <a:gd name="connsiteY4" fmla="*/ 355600 h 4531233"/>
              <a:gd name="connsiteX5" fmla="*/ 12233164 w 12233164"/>
              <a:gd name="connsiteY5" fmla="*/ 4531233 h 4531233"/>
              <a:gd name="connsiteX6" fmla="*/ 0 w 12233164"/>
              <a:gd name="connsiteY6" fmla="*/ 4531233 h 4531233"/>
              <a:gd name="connsiteX7" fmla="*/ 16933 w 12233164"/>
              <a:gd name="connsiteY7" fmla="*/ 999067 h 4531233"/>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8677164 w 12233164"/>
              <a:gd name="connsiteY4" fmla="*/ 1303867 h 4531233"/>
              <a:gd name="connsiteX5" fmla="*/ 12233164 w 12233164"/>
              <a:gd name="connsiteY5" fmla="*/ 355600 h 4531233"/>
              <a:gd name="connsiteX6" fmla="*/ 12233164 w 12233164"/>
              <a:gd name="connsiteY6" fmla="*/ 4531233 h 4531233"/>
              <a:gd name="connsiteX7" fmla="*/ 0 w 12233164"/>
              <a:gd name="connsiteY7" fmla="*/ 4531233 h 4531233"/>
              <a:gd name="connsiteX8" fmla="*/ 16933 w 12233164"/>
              <a:gd name="connsiteY8" fmla="*/ 999067 h 4531233"/>
              <a:gd name="connsiteX0" fmla="*/ 16933 w 12233164"/>
              <a:gd name="connsiteY0" fmla="*/ 1473200 h 5005366"/>
              <a:gd name="connsiteX1" fmla="*/ 1175697 w 12233164"/>
              <a:gd name="connsiteY1" fmla="*/ 592667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3164" h="5009737">
                <a:moveTo>
                  <a:pt x="16933" y="1477571"/>
                </a:moveTo>
                <a:cubicBezTo>
                  <a:pt x="58877" y="1133260"/>
                  <a:pt x="405621" y="348684"/>
                  <a:pt x="1328097" y="105972"/>
                </a:cubicBezTo>
                <a:cubicBezTo>
                  <a:pt x="2490853" y="-159318"/>
                  <a:pt x="2400542" y="1827527"/>
                  <a:pt x="3275431" y="1714638"/>
                </a:cubicBezTo>
                <a:cubicBezTo>
                  <a:pt x="3941475" y="1607393"/>
                  <a:pt x="4556720" y="484148"/>
                  <a:pt x="5798497" y="478504"/>
                </a:cubicBezTo>
                <a:cubicBezTo>
                  <a:pt x="7548275" y="568816"/>
                  <a:pt x="7824853" y="1725926"/>
                  <a:pt x="8677164" y="1782371"/>
                </a:cubicBezTo>
                <a:cubicBezTo>
                  <a:pt x="9388364" y="1765438"/>
                  <a:pt x="9913297" y="207570"/>
                  <a:pt x="11047831" y="4371"/>
                </a:cubicBezTo>
                <a:cubicBezTo>
                  <a:pt x="11646142" y="-57717"/>
                  <a:pt x="11838053" y="557526"/>
                  <a:pt x="12233164" y="834104"/>
                </a:cubicBezTo>
                <a:lnTo>
                  <a:pt x="12233164" y="5009737"/>
                </a:lnTo>
                <a:lnTo>
                  <a:pt x="0" y="5009737"/>
                </a:lnTo>
                <a:cubicBezTo>
                  <a:pt x="5644" y="3832348"/>
                  <a:pt x="11289" y="2654960"/>
                  <a:pt x="16933" y="1477571"/>
                </a:cubicBezTo>
                <a:close/>
              </a:path>
            </a:pathLst>
          </a:custGeom>
          <a:solidFill>
            <a:srgbClr val="FDF3CF"/>
          </a:solidFill>
          <a:ln>
            <a:noFill/>
          </a:ln>
          <a:effectLst>
            <a:outerShdw blurRad="228600" dist="38100" dir="16200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183033" y="4304922"/>
            <a:ext cx="12233164" cy="3689850"/>
          </a:xfrm>
          <a:custGeom>
            <a:avLst/>
            <a:gdLst>
              <a:gd name="connsiteX0" fmla="*/ 0 w 12233164"/>
              <a:gd name="connsiteY0" fmla="*/ 0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0 w 12233164"/>
              <a:gd name="connsiteY4" fmla="*/ 0 h 4175633"/>
              <a:gd name="connsiteX0" fmla="*/ 16933 w 12233164"/>
              <a:gd name="connsiteY0" fmla="*/ 643467 h 4175633"/>
              <a:gd name="connsiteX1" fmla="*/ 12233164 w 12233164"/>
              <a:gd name="connsiteY1" fmla="*/ 0 h 4175633"/>
              <a:gd name="connsiteX2" fmla="*/ 12233164 w 12233164"/>
              <a:gd name="connsiteY2" fmla="*/ 4175633 h 4175633"/>
              <a:gd name="connsiteX3" fmla="*/ 0 w 12233164"/>
              <a:gd name="connsiteY3" fmla="*/ 4175633 h 4175633"/>
              <a:gd name="connsiteX4" fmla="*/ 16933 w 12233164"/>
              <a:gd name="connsiteY4" fmla="*/ 643467 h 4175633"/>
              <a:gd name="connsiteX0" fmla="*/ 16933 w 12233164"/>
              <a:gd name="connsiteY0" fmla="*/ 880533 h 4412699"/>
              <a:gd name="connsiteX1" fmla="*/ 1175697 w 12233164"/>
              <a:gd name="connsiteY1" fmla="*/ 0 h 4412699"/>
              <a:gd name="connsiteX2" fmla="*/ 12233164 w 12233164"/>
              <a:gd name="connsiteY2" fmla="*/ 237066 h 4412699"/>
              <a:gd name="connsiteX3" fmla="*/ 12233164 w 12233164"/>
              <a:gd name="connsiteY3" fmla="*/ 4412699 h 4412699"/>
              <a:gd name="connsiteX4" fmla="*/ 0 w 12233164"/>
              <a:gd name="connsiteY4" fmla="*/ 4412699 h 4412699"/>
              <a:gd name="connsiteX5" fmla="*/ 16933 w 12233164"/>
              <a:gd name="connsiteY5" fmla="*/ 880533 h 4412699"/>
              <a:gd name="connsiteX0" fmla="*/ 16933 w 12233164"/>
              <a:gd name="connsiteY0" fmla="*/ 880533 h 4412699"/>
              <a:gd name="connsiteX1" fmla="*/ 1175697 w 12233164"/>
              <a:gd name="connsiteY1" fmla="*/ 0 h 4412699"/>
              <a:gd name="connsiteX2" fmla="*/ 3139964 w 12233164"/>
              <a:gd name="connsiteY2" fmla="*/ 1151466 h 4412699"/>
              <a:gd name="connsiteX3" fmla="*/ 12233164 w 12233164"/>
              <a:gd name="connsiteY3" fmla="*/ 237066 h 4412699"/>
              <a:gd name="connsiteX4" fmla="*/ 12233164 w 12233164"/>
              <a:gd name="connsiteY4" fmla="*/ 4412699 h 4412699"/>
              <a:gd name="connsiteX5" fmla="*/ 0 w 12233164"/>
              <a:gd name="connsiteY5" fmla="*/ 4412699 h 4412699"/>
              <a:gd name="connsiteX6" fmla="*/ 16933 w 12233164"/>
              <a:gd name="connsiteY6" fmla="*/ 880533 h 4412699"/>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12233164 w 12233164"/>
              <a:gd name="connsiteY4" fmla="*/ 355600 h 4531233"/>
              <a:gd name="connsiteX5" fmla="*/ 12233164 w 12233164"/>
              <a:gd name="connsiteY5" fmla="*/ 4531233 h 4531233"/>
              <a:gd name="connsiteX6" fmla="*/ 0 w 12233164"/>
              <a:gd name="connsiteY6" fmla="*/ 4531233 h 4531233"/>
              <a:gd name="connsiteX7" fmla="*/ 16933 w 12233164"/>
              <a:gd name="connsiteY7" fmla="*/ 999067 h 4531233"/>
              <a:gd name="connsiteX0" fmla="*/ 16933 w 12233164"/>
              <a:gd name="connsiteY0" fmla="*/ 999067 h 4531233"/>
              <a:gd name="connsiteX1" fmla="*/ 1175697 w 12233164"/>
              <a:gd name="connsiteY1" fmla="*/ 118534 h 4531233"/>
              <a:gd name="connsiteX2" fmla="*/ 3139964 w 12233164"/>
              <a:gd name="connsiteY2" fmla="*/ 1270000 h 4531233"/>
              <a:gd name="connsiteX3" fmla="*/ 5798497 w 12233164"/>
              <a:gd name="connsiteY3" fmla="*/ 0 h 4531233"/>
              <a:gd name="connsiteX4" fmla="*/ 8677164 w 12233164"/>
              <a:gd name="connsiteY4" fmla="*/ 1303867 h 4531233"/>
              <a:gd name="connsiteX5" fmla="*/ 12233164 w 12233164"/>
              <a:gd name="connsiteY5" fmla="*/ 355600 h 4531233"/>
              <a:gd name="connsiteX6" fmla="*/ 12233164 w 12233164"/>
              <a:gd name="connsiteY6" fmla="*/ 4531233 h 4531233"/>
              <a:gd name="connsiteX7" fmla="*/ 0 w 12233164"/>
              <a:gd name="connsiteY7" fmla="*/ 4531233 h 4531233"/>
              <a:gd name="connsiteX8" fmla="*/ 16933 w 12233164"/>
              <a:gd name="connsiteY8" fmla="*/ 999067 h 4531233"/>
              <a:gd name="connsiteX0" fmla="*/ 16933 w 12233164"/>
              <a:gd name="connsiteY0" fmla="*/ 1473200 h 5005366"/>
              <a:gd name="connsiteX1" fmla="*/ 1175697 w 12233164"/>
              <a:gd name="connsiteY1" fmla="*/ 592667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4064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139964 w 12233164"/>
              <a:gd name="connsiteY2" fmla="*/ 1744133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3200 h 5005366"/>
              <a:gd name="connsiteX1" fmla="*/ 1328097 w 12233164"/>
              <a:gd name="connsiteY1" fmla="*/ 101601 h 5005366"/>
              <a:gd name="connsiteX2" fmla="*/ 3275431 w 12233164"/>
              <a:gd name="connsiteY2" fmla="*/ 1710267 h 5005366"/>
              <a:gd name="connsiteX3" fmla="*/ 5798497 w 12233164"/>
              <a:gd name="connsiteY3" fmla="*/ 474133 h 5005366"/>
              <a:gd name="connsiteX4" fmla="*/ 8677164 w 12233164"/>
              <a:gd name="connsiteY4" fmla="*/ 1778000 h 5005366"/>
              <a:gd name="connsiteX5" fmla="*/ 11047831 w 12233164"/>
              <a:gd name="connsiteY5" fmla="*/ 0 h 5005366"/>
              <a:gd name="connsiteX6" fmla="*/ 12233164 w 12233164"/>
              <a:gd name="connsiteY6" fmla="*/ 829733 h 5005366"/>
              <a:gd name="connsiteX7" fmla="*/ 12233164 w 12233164"/>
              <a:gd name="connsiteY7" fmla="*/ 5005366 h 5005366"/>
              <a:gd name="connsiteX8" fmla="*/ 0 w 12233164"/>
              <a:gd name="connsiteY8" fmla="*/ 5005366 h 5005366"/>
              <a:gd name="connsiteX9" fmla="*/ 16933 w 12233164"/>
              <a:gd name="connsiteY9" fmla="*/ 1473200 h 5005366"/>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 name="connsiteX0" fmla="*/ 16933 w 12233164"/>
              <a:gd name="connsiteY0" fmla="*/ 1477571 h 5009737"/>
              <a:gd name="connsiteX1" fmla="*/ 1328097 w 12233164"/>
              <a:gd name="connsiteY1" fmla="*/ 105972 h 5009737"/>
              <a:gd name="connsiteX2" fmla="*/ 3275431 w 12233164"/>
              <a:gd name="connsiteY2" fmla="*/ 1714638 h 5009737"/>
              <a:gd name="connsiteX3" fmla="*/ 5798497 w 12233164"/>
              <a:gd name="connsiteY3" fmla="*/ 478504 h 5009737"/>
              <a:gd name="connsiteX4" fmla="*/ 8677164 w 12233164"/>
              <a:gd name="connsiteY4" fmla="*/ 1782371 h 5009737"/>
              <a:gd name="connsiteX5" fmla="*/ 11047831 w 12233164"/>
              <a:gd name="connsiteY5" fmla="*/ 4371 h 5009737"/>
              <a:gd name="connsiteX6" fmla="*/ 12233164 w 12233164"/>
              <a:gd name="connsiteY6" fmla="*/ 834104 h 5009737"/>
              <a:gd name="connsiteX7" fmla="*/ 12233164 w 12233164"/>
              <a:gd name="connsiteY7" fmla="*/ 5009737 h 5009737"/>
              <a:gd name="connsiteX8" fmla="*/ 0 w 12233164"/>
              <a:gd name="connsiteY8" fmla="*/ 5009737 h 5009737"/>
              <a:gd name="connsiteX9" fmla="*/ 16933 w 12233164"/>
              <a:gd name="connsiteY9" fmla="*/ 1477571 h 50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3164" h="5009737">
                <a:moveTo>
                  <a:pt x="16933" y="1477571"/>
                </a:moveTo>
                <a:cubicBezTo>
                  <a:pt x="58877" y="1133260"/>
                  <a:pt x="405621" y="348684"/>
                  <a:pt x="1328097" y="105972"/>
                </a:cubicBezTo>
                <a:cubicBezTo>
                  <a:pt x="2490853" y="-159318"/>
                  <a:pt x="2400542" y="1827527"/>
                  <a:pt x="3275431" y="1714638"/>
                </a:cubicBezTo>
                <a:cubicBezTo>
                  <a:pt x="3941475" y="1607393"/>
                  <a:pt x="4556720" y="484148"/>
                  <a:pt x="5798497" y="478504"/>
                </a:cubicBezTo>
                <a:cubicBezTo>
                  <a:pt x="7548275" y="568816"/>
                  <a:pt x="7824853" y="1725926"/>
                  <a:pt x="8677164" y="1782371"/>
                </a:cubicBezTo>
                <a:cubicBezTo>
                  <a:pt x="9388364" y="1765438"/>
                  <a:pt x="9913297" y="207570"/>
                  <a:pt x="11047831" y="4371"/>
                </a:cubicBezTo>
                <a:cubicBezTo>
                  <a:pt x="11646142" y="-57717"/>
                  <a:pt x="11838053" y="557526"/>
                  <a:pt x="12233164" y="834104"/>
                </a:cubicBezTo>
                <a:lnTo>
                  <a:pt x="12233164" y="5009737"/>
                </a:lnTo>
                <a:lnTo>
                  <a:pt x="0" y="5009737"/>
                </a:lnTo>
                <a:cubicBezTo>
                  <a:pt x="5644" y="3832348"/>
                  <a:pt x="11289" y="2654960"/>
                  <a:pt x="16933" y="1477571"/>
                </a:cubicBezTo>
                <a:close/>
              </a:path>
            </a:pathLst>
          </a:custGeom>
          <a:solidFill>
            <a:srgbClr val="DCBA76"/>
          </a:solidFill>
          <a:ln>
            <a:noFill/>
          </a:ln>
          <a:effectLst>
            <a:outerShdw blurRad="228600" dist="38100" dir="16200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23"/>
          <p:cNvSpPr/>
          <p:nvPr/>
        </p:nvSpPr>
        <p:spPr>
          <a:xfrm>
            <a:off x="2842200" y="5445561"/>
            <a:ext cx="6343650" cy="2409451"/>
          </a:xfrm>
          <a:prstGeom prst="ellipse">
            <a:avLst/>
          </a:prstGeom>
          <a:solidFill>
            <a:srgbClr val="E7805B"/>
          </a:solidFill>
          <a:ln>
            <a:noFill/>
          </a:ln>
          <a:effectLst>
            <a:outerShdw blurRad="203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483635" flipH="1">
            <a:off x="6466128" y="5243485"/>
            <a:ext cx="3303411" cy="2344651"/>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21"/>
          <p:cNvSpPr/>
          <p:nvPr/>
        </p:nvSpPr>
        <p:spPr>
          <a:xfrm rot="620259" flipH="1">
            <a:off x="8825459" y="4679020"/>
            <a:ext cx="3636279" cy="2580910"/>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52"/>
          <p:cNvGrpSpPr/>
          <p:nvPr/>
        </p:nvGrpSpPr>
        <p:grpSpPr>
          <a:xfrm flipH="1">
            <a:off x="10295234" y="2952541"/>
            <a:ext cx="1011578" cy="3065371"/>
            <a:chOff x="-474989" y="459713"/>
            <a:chExt cx="2120374" cy="6425340"/>
          </a:xfrm>
          <a:effectLst>
            <a:outerShdw blurRad="114300" dist="38100" dir="13500000" algn="br" rotWithShape="0">
              <a:prstClr val="black">
                <a:alpha val="39000"/>
              </a:prstClr>
            </a:outerShdw>
          </a:effectLst>
        </p:grpSpPr>
        <p:sp>
          <p:nvSpPr>
            <p:cNvPr id="54" name="Freeform 53"/>
            <p:cNvSpPr/>
            <p:nvPr/>
          </p:nvSpPr>
          <p:spPr>
            <a:xfrm rot="262463">
              <a:off x="-474989" y="4597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4D5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Freeform 54"/>
            <p:cNvSpPr/>
            <p:nvPr/>
          </p:nvSpPr>
          <p:spPr>
            <a:xfrm rot="262463">
              <a:off x="-455385" y="9106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80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6" name="Isosceles Triangle 55"/>
            <p:cNvSpPr/>
            <p:nvPr/>
          </p:nvSpPr>
          <p:spPr>
            <a:xfrm>
              <a:off x="-92305" y="15522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7" name="Isosceles Triangle 56"/>
            <p:cNvSpPr/>
            <p:nvPr/>
          </p:nvSpPr>
          <p:spPr>
            <a:xfrm rot="979212">
              <a:off x="242549" y="16507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Isosceles Triangle 57"/>
            <p:cNvSpPr/>
            <p:nvPr/>
          </p:nvSpPr>
          <p:spPr>
            <a:xfrm rot="979212">
              <a:off x="359218" y="18109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Isosceles Triangle 58"/>
            <p:cNvSpPr/>
            <p:nvPr/>
          </p:nvSpPr>
          <p:spPr>
            <a:xfrm rot="20620788" flipH="1">
              <a:off x="-61704" y="19571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Isosceles Triangle 59"/>
            <p:cNvSpPr/>
            <p:nvPr/>
          </p:nvSpPr>
          <p:spPr>
            <a:xfrm rot="20620788" flipH="1">
              <a:off x="-12192" y="18277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Isosceles Triangle 60"/>
            <p:cNvSpPr/>
            <p:nvPr/>
          </p:nvSpPr>
          <p:spPr>
            <a:xfrm rot="1350167" flipH="1">
              <a:off x="415595" y="21921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p:cNvSpPr/>
          <p:nvPr/>
        </p:nvSpPr>
        <p:spPr>
          <a:xfrm rot="21299725">
            <a:off x="2011865" y="5093354"/>
            <a:ext cx="3293931" cy="2337923"/>
          </a:xfrm>
          <a:custGeom>
            <a:avLst/>
            <a:gdLst>
              <a:gd name="connsiteX0" fmla="*/ 1238250 w 3636279"/>
              <a:gd name="connsiteY0" fmla="*/ 0 h 2580910"/>
              <a:gd name="connsiteX1" fmla="*/ 2420831 w 3636279"/>
              <a:gd name="connsiteY1" fmla="*/ 890110 h 2580910"/>
              <a:gd name="connsiteX2" fmla="*/ 2430795 w 3636279"/>
              <a:gd name="connsiteY2" fmla="*/ 929757 h 2580910"/>
              <a:gd name="connsiteX3" fmla="*/ 2503209 w 3636279"/>
              <a:gd name="connsiteY3" fmla="*/ 903723 h 2580910"/>
              <a:gd name="connsiteX4" fmla="*/ 2762919 w 3636279"/>
              <a:gd name="connsiteY4" fmla="*/ 865154 h 2580910"/>
              <a:gd name="connsiteX5" fmla="*/ 3636279 w 3636279"/>
              <a:gd name="connsiteY5" fmla="*/ 1723032 h 2580910"/>
              <a:gd name="connsiteX6" fmla="*/ 2762919 w 3636279"/>
              <a:gd name="connsiteY6" fmla="*/ 2580910 h 2580910"/>
              <a:gd name="connsiteX7" fmla="*/ 2145361 w 3636279"/>
              <a:gd name="connsiteY7" fmla="*/ 2329644 h 2580910"/>
              <a:gd name="connsiteX8" fmla="*/ 2052753 w 3636279"/>
              <a:gd name="connsiteY8" fmla="*/ 2219393 h 2580910"/>
              <a:gd name="connsiteX9" fmla="*/ 2025892 w 3636279"/>
              <a:gd name="connsiteY9" fmla="*/ 2244369 h 2580910"/>
              <a:gd name="connsiteX10" fmla="*/ 1238250 w 3636279"/>
              <a:gd name="connsiteY10" fmla="*/ 2533650 h 2580910"/>
              <a:gd name="connsiteX11" fmla="*/ 0 w 3636279"/>
              <a:gd name="connsiteY11" fmla="*/ 1266825 h 2580910"/>
              <a:gd name="connsiteX12" fmla="*/ 1238250 w 3636279"/>
              <a:gd name="connsiteY12" fmla="*/ 0 h 258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6279" h="2580910">
                <a:moveTo>
                  <a:pt x="1238250" y="0"/>
                </a:moveTo>
                <a:cubicBezTo>
                  <a:pt x="1793892" y="0"/>
                  <a:pt x="2264054" y="374425"/>
                  <a:pt x="2420831" y="890110"/>
                </a:cubicBezTo>
                <a:lnTo>
                  <a:pt x="2430795" y="929757"/>
                </a:lnTo>
                <a:lnTo>
                  <a:pt x="2503209" y="903723"/>
                </a:lnTo>
                <a:cubicBezTo>
                  <a:pt x="2585251" y="878657"/>
                  <a:pt x="2672480" y="865154"/>
                  <a:pt x="2762919" y="865154"/>
                </a:cubicBezTo>
                <a:cubicBezTo>
                  <a:pt x="3245262" y="865154"/>
                  <a:pt x="3636279" y="1249239"/>
                  <a:pt x="3636279" y="1723032"/>
                </a:cubicBezTo>
                <a:cubicBezTo>
                  <a:pt x="3636279" y="2196825"/>
                  <a:pt x="3245262" y="2580910"/>
                  <a:pt x="2762919" y="2580910"/>
                </a:cubicBezTo>
                <a:cubicBezTo>
                  <a:pt x="2521748" y="2580910"/>
                  <a:pt x="2303408" y="2484889"/>
                  <a:pt x="2145361" y="2329644"/>
                </a:cubicBezTo>
                <a:lnTo>
                  <a:pt x="2052753" y="2219393"/>
                </a:lnTo>
                <a:lnTo>
                  <a:pt x="2025892" y="2244369"/>
                </a:lnTo>
                <a:cubicBezTo>
                  <a:pt x="1811849" y="2425089"/>
                  <a:pt x="1537442" y="2533650"/>
                  <a:pt x="1238250" y="2533650"/>
                </a:cubicBezTo>
                <a:cubicBezTo>
                  <a:pt x="554383" y="2533650"/>
                  <a:pt x="0" y="1966473"/>
                  <a:pt x="0" y="1266825"/>
                </a:cubicBezTo>
                <a:cubicBezTo>
                  <a:pt x="0" y="567177"/>
                  <a:pt x="554383" y="0"/>
                  <a:pt x="1238250" y="0"/>
                </a:cubicBezTo>
                <a:close/>
              </a:path>
            </a:pathLst>
          </a:custGeom>
          <a:solidFill>
            <a:schemeClr val="accent4">
              <a:lumMod val="60000"/>
              <a:lumOff val="40000"/>
            </a:schemeClr>
          </a:solidFill>
          <a:ln>
            <a:noFill/>
          </a:ln>
          <a:effectLst>
            <a:outerShdw blurRad="342900" dist="38100" dir="16200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14"/>
          <p:cNvSpPr/>
          <p:nvPr/>
        </p:nvSpPr>
        <p:spPr>
          <a:xfrm flipH="1">
            <a:off x="5511628" y="5365473"/>
            <a:ext cx="6738646" cy="2295806"/>
          </a:xfrm>
          <a:custGeom>
            <a:avLst/>
            <a:gdLst>
              <a:gd name="connsiteX0" fmla="*/ 0 w 7311483"/>
              <a:gd name="connsiteY0" fmla="*/ 0 h 2490967"/>
              <a:gd name="connsiteX1" fmla="*/ 11770 w 7311483"/>
              <a:gd name="connsiteY1" fmla="*/ 133 h 2490967"/>
              <a:gd name="connsiteX2" fmla="*/ 7222445 w 7311483"/>
              <a:gd name="connsiteY2" fmla="*/ 2373537 h 2490967"/>
              <a:gd name="connsiteX3" fmla="*/ 7311483 w 7311483"/>
              <a:gd name="connsiteY3" fmla="*/ 2490967 h 2490967"/>
              <a:gd name="connsiteX4" fmla="*/ 0 w 7311483"/>
              <a:gd name="connsiteY4" fmla="*/ 2490967 h 249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483" h="2490967">
                <a:moveTo>
                  <a:pt x="0" y="0"/>
                </a:moveTo>
                <a:lnTo>
                  <a:pt x="11770" y="133"/>
                </a:lnTo>
                <a:cubicBezTo>
                  <a:pt x="3333918" y="75283"/>
                  <a:pt x="6129373" y="1041307"/>
                  <a:pt x="7222445" y="2373537"/>
                </a:cubicBezTo>
                <a:lnTo>
                  <a:pt x="7311483" y="2490967"/>
                </a:lnTo>
                <a:lnTo>
                  <a:pt x="0" y="2490967"/>
                </a:lnTo>
                <a:close/>
              </a:path>
            </a:pathLst>
          </a:custGeom>
          <a:solidFill>
            <a:srgbClr val="E3683D"/>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1" name="Group 50"/>
          <p:cNvGrpSpPr/>
          <p:nvPr/>
        </p:nvGrpSpPr>
        <p:grpSpPr>
          <a:xfrm flipH="1">
            <a:off x="10710449" y="1301926"/>
            <a:ext cx="1966992" cy="5960550"/>
            <a:chOff x="-322589" y="612113"/>
            <a:chExt cx="2120374" cy="6425340"/>
          </a:xfrm>
          <a:effectLst>
            <a:outerShdw blurRad="114300" dist="38100" dir="13500000" algn="br" rotWithShape="0">
              <a:prstClr val="black">
                <a:alpha val="39000"/>
              </a:prstClr>
            </a:outerShdw>
          </a:effectLst>
        </p:grpSpPr>
        <p:sp>
          <p:nvSpPr>
            <p:cNvPr id="43" name="Freeform 42"/>
            <p:cNvSpPr/>
            <p:nvPr/>
          </p:nvSpPr>
          <p:spPr>
            <a:xfrm rot="262463">
              <a:off x="-322589" y="6121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Freeform 43"/>
            <p:cNvSpPr/>
            <p:nvPr/>
          </p:nvSpPr>
          <p:spPr>
            <a:xfrm rot="262463">
              <a:off x="-302985" y="10630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Isosceles Triangle 44"/>
            <p:cNvSpPr/>
            <p:nvPr/>
          </p:nvSpPr>
          <p:spPr>
            <a:xfrm>
              <a:off x="60095" y="17046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Isosceles Triangle 45"/>
            <p:cNvSpPr/>
            <p:nvPr/>
          </p:nvSpPr>
          <p:spPr>
            <a:xfrm rot="979212">
              <a:off x="394949" y="18031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Isosceles Triangle 46"/>
            <p:cNvSpPr/>
            <p:nvPr/>
          </p:nvSpPr>
          <p:spPr>
            <a:xfrm rot="979212">
              <a:off x="511618" y="19633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Isosceles Triangle 47"/>
            <p:cNvSpPr/>
            <p:nvPr/>
          </p:nvSpPr>
          <p:spPr>
            <a:xfrm rot="20620788" flipH="1">
              <a:off x="90696" y="21095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Isosceles Triangle 48"/>
            <p:cNvSpPr/>
            <p:nvPr/>
          </p:nvSpPr>
          <p:spPr>
            <a:xfrm rot="20620788" flipH="1">
              <a:off x="140208" y="19801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Isosceles Triangle 49"/>
            <p:cNvSpPr/>
            <p:nvPr/>
          </p:nvSpPr>
          <p:spPr>
            <a:xfrm rot="1350167" flipH="1">
              <a:off x="567995" y="23445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Freeform 13"/>
          <p:cNvSpPr/>
          <p:nvPr/>
        </p:nvSpPr>
        <p:spPr>
          <a:xfrm>
            <a:off x="-109851" y="5365473"/>
            <a:ext cx="6738646" cy="2295806"/>
          </a:xfrm>
          <a:custGeom>
            <a:avLst/>
            <a:gdLst>
              <a:gd name="connsiteX0" fmla="*/ 0 w 7311483"/>
              <a:gd name="connsiteY0" fmla="*/ 0 h 2490967"/>
              <a:gd name="connsiteX1" fmla="*/ 11770 w 7311483"/>
              <a:gd name="connsiteY1" fmla="*/ 133 h 2490967"/>
              <a:gd name="connsiteX2" fmla="*/ 7222445 w 7311483"/>
              <a:gd name="connsiteY2" fmla="*/ 2373537 h 2490967"/>
              <a:gd name="connsiteX3" fmla="*/ 7311483 w 7311483"/>
              <a:gd name="connsiteY3" fmla="*/ 2490967 h 2490967"/>
              <a:gd name="connsiteX4" fmla="*/ 0 w 7311483"/>
              <a:gd name="connsiteY4" fmla="*/ 2490967 h 2490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483" h="2490967">
                <a:moveTo>
                  <a:pt x="0" y="0"/>
                </a:moveTo>
                <a:lnTo>
                  <a:pt x="11770" y="133"/>
                </a:lnTo>
                <a:cubicBezTo>
                  <a:pt x="3333918" y="75283"/>
                  <a:pt x="6129373" y="1041307"/>
                  <a:pt x="7222445" y="2373537"/>
                </a:cubicBezTo>
                <a:lnTo>
                  <a:pt x="7311483" y="2490967"/>
                </a:lnTo>
                <a:lnTo>
                  <a:pt x="0" y="2490967"/>
                </a:lnTo>
                <a:close/>
              </a:path>
            </a:pathLst>
          </a:custGeom>
          <a:solidFill>
            <a:srgbClr val="E05929"/>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4" name="Group 83"/>
          <p:cNvGrpSpPr/>
          <p:nvPr/>
        </p:nvGrpSpPr>
        <p:grpSpPr>
          <a:xfrm>
            <a:off x="2347787" y="3783119"/>
            <a:ext cx="1671920" cy="3462145"/>
            <a:chOff x="2180163" y="2380816"/>
            <a:chExt cx="1222743" cy="2532007"/>
          </a:xfrm>
          <a:effectLst>
            <a:outerShdw blurRad="127000" dist="38100" sx="101000" sy="101000" algn="l" rotWithShape="0">
              <a:prstClr val="black">
                <a:alpha val="57000"/>
              </a:prstClr>
            </a:outerShdw>
          </a:effectLst>
        </p:grpSpPr>
        <p:sp>
          <p:nvSpPr>
            <p:cNvPr id="72" name="Freeform 71"/>
            <p:cNvSpPr/>
            <p:nvPr/>
          </p:nvSpPr>
          <p:spPr>
            <a:xfrm rot="262463">
              <a:off x="2567339" y="2380816"/>
              <a:ext cx="835567" cy="1670739"/>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Freeform 80"/>
            <p:cNvSpPr/>
            <p:nvPr/>
          </p:nvSpPr>
          <p:spPr>
            <a:xfrm rot="21337537" flipH="1">
              <a:off x="2180163" y="2394649"/>
              <a:ext cx="835567" cy="1670739"/>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B5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0" name="Freeform 79"/>
            <p:cNvSpPr/>
            <p:nvPr/>
          </p:nvSpPr>
          <p:spPr>
            <a:xfrm rot="21337537" flipH="1">
              <a:off x="2256323" y="2560471"/>
              <a:ext cx="743444" cy="148653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Freeform 72"/>
            <p:cNvSpPr/>
            <p:nvPr/>
          </p:nvSpPr>
          <p:spPr>
            <a:xfrm rot="262463">
              <a:off x="2575064" y="2558496"/>
              <a:ext cx="743444" cy="148653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BC7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Isosceles Triangle 73"/>
            <p:cNvSpPr/>
            <p:nvPr/>
          </p:nvSpPr>
          <p:spPr>
            <a:xfrm>
              <a:off x="2718142" y="2811333"/>
              <a:ext cx="182720" cy="2101490"/>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Isosceles Triangle 74"/>
            <p:cNvSpPr/>
            <p:nvPr/>
          </p:nvSpPr>
          <p:spPr>
            <a:xfrm rot="979212">
              <a:off x="2850096" y="2850177"/>
              <a:ext cx="38116" cy="422356"/>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Isosceles Triangle 75"/>
            <p:cNvSpPr/>
            <p:nvPr/>
          </p:nvSpPr>
          <p:spPr>
            <a:xfrm rot="979212">
              <a:off x="2896071" y="2913279"/>
              <a:ext cx="49886" cy="72112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Isosceles Triangle 76"/>
            <p:cNvSpPr/>
            <p:nvPr/>
          </p:nvSpPr>
          <p:spPr>
            <a:xfrm rot="20620788" flipH="1">
              <a:off x="2730201" y="2970915"/>
              <a:ext cx="38116" cy="422356"/>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Isosceles Triangle 77"/>
            <p:cNvSpPr/>
            <p:nvPr/>
          </p:nvSpPr>
          <p:spPr>
            <a:xfrm rot="20620788" flipH="1">
              <a:off x="2749711" y="2919904"/>
              <a:ext cx="38116" cy="307134"/>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9" name="Isosceles Triangle 78"/>
            <p:cNvSpPr/>
            <p:nvPr/>
          </p:nvSpPr>
          <p:spPr>
            <a:xfrm rot="1350167" flipH="1">
              <a:off x="2918288" y="3063498"/>
              <a:ext cx="96432" cy="819222"/>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Isosceles Triangle 81"/>
            <p:cNvSpPr/>
            <p:nvPr/>
          </p:nvSpPr>
          <p:spPr>
            <a:xfrm rot="20620788" flipH="1">
              <a:off x="2696713" y="3061138"/>
              <a:ext cx="49886" cy="72112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Isosceles Triangle 82"/>
            <p:cNvSpPr/>
            <p:nvPr/>
          </p:nvSpPr>
          <p:spPr>
            <a:xfrm rot="20249833">
              <a:off x="2609016" y="3105625"/>
              <a:ext cx="96432" cy="819222"/>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Rectangle 6"/>
          <p:cNvSpPr/>
          <p:nvPr/>
        </p:nvSpPr>
        <p:spPr>
          <a:xfrm rot="21224737">
            <a:off x="161924" y="6254032"/>
            <a:ext cx="5391150" cy="1543171"/>
          </a:xfrm>
          <a:custGeom>
            <a:avLst/>
            <a:gdLst>
              <a:gd name="connsiteX0" fmla="*/ 0 w 2514600"/>
              <a:gd name="connsiteY0" fmla="*/ 0 h 1276350"/>
              <a:gd name="connsiteX1" fmla="*/ 2514600 w 2514600"/>
              <a:gd name="connsiteY1" fmla="*/ 0 h 1276350"/>
              <a:gd name="connsiteX2" fmla="*/ 2514600 w 2514600"/>
              <a:gd name="connsiteY2" fmla="*/ 1276350 h 1276350"/>
              <a:gd name="connsiteX3" fmla="*/ 0 w 2514600"/>
              <a:gd name="connsiteY3" fmla="*/ 1276350 h 1276350"/>
              <a:gd name="connsiteX4" fmla="*/ 0 w 2514600"/>
              <a:gd name="connsiteY4" fmla="*/ 0 h 1276350"/>
              <a:gd name="connsiteX0" fmla="*/ 1028700 w 2514600"/>
              <a:gd name="connsiteY0" fmla="*/ 514350 h 1276350"/>
              <a:gd name="connsiteX1" fmla="*/ 2514600 w 2514600"/>
              <a:gd name="connsiteY1" fmla="*/ 0 h 1276350"/>
              <a:gd name="connsiteX2" fmla="*/ 2514600 w 2514600"/>
              <a:gd name="connsiteY2" fmla="*/ 1276350 h 1276350"/>
              <a:gd name="connsiteX3" fmla="*/ 0 w 2514600"/>
              <a:gd name="connsiteY3" fmla="*/ 1276350 h 1276350"/>
              <a:gd name="connsiteX4" fmla="*/ 1028700 w 2514600"/>
              <a:gd name="connsiteY4" fmla="*/ 514350 h 1276350"/>
              <a:gd name="connsiteX0" fmla="*/ 1028700 w 3562350"/>
              <a:gd name="connsiteY0" fmla="*/ 0 h 762000"/>
              <a:gd name="connsiteX1" fmla="*/ 3562350 w 3562350"/>
              <a:gd name="connsiteY1" fmla="*/ 228600 h 762000"/>
              <a:gd name="connsiteX2" fmla="*/ 2514600 w 3562350"/>
              <a:gd name="connsiteY2" fmla="*/ 762000 h 762000"/>
              <a:gd name="connsiteX3" fmla="*/ 0 w 3562350"/>
              <a:gd name="connsiteY3" fmla="*/ 762000 h 762000"/>
              <a:gd name="connsiteX4" fmla="*/ 1028700 w 3562350"/>
              <a:gd name="connsiteY4" fmla="*/ 0 h 7620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401 h 952901"/>
              <a:gd name="connsiteX1" fmla="*/ 3562350 w 3562350"/>
              <a:gd name="connsiteY1" fmla="*/ 419501 h 952901"/>
              <a:gd name="connsiteX2" fmla="*/ 2514600 w 3562350"/>
              <a:gd name="connsiteY2" fmla="*/ 952901 h 952901"/>
              <a:gd name="connsiteX3" fmla="*/ 0 w 3562350"/>
              <a:gd name="connsiteY3" fmla="*/ 952901 h 952901"/>
              <a:gd name="connsiteX4" fmla="*/ 1676400 w 3562350"/>
              <a:gd name="connsiteY4" fmla="*/ 401 h 95290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419600"/>
              <a:gd name="connsiteY0" fmla="*/ 156 h 971706"/>
              <a:gd name="connsiteX1" fmla="*/ 4419600 w 4419600"/>
              <a:gd name="connsiteY1" fmla="*/ 895506 h 971706"/>
              <a:gd name="connsiteX2" fmla="*/ 3124200 w 4419600"/>
              <a:gd name="connsiteY2" fmla="*/ 952656 h 971706"/>
              <a:gd name="connsiteX3" fmla="*/ 0 w 4419600"/>
              <a:gd name="connsiteY3" fmla="*/ 971706 h 971706"/>
              <a:gd name="connsiteX4" fmla="*/ 2286000 w 4419600"/>
              <a:gd name="connsiteY4" fmla="*/ 156 h 971706"/>
              <a:gd name="connsiteX0" fmla="*/ 2286000 w 4419600"/>
              <a:gd name="connsiteY0" fmla="*/ 159 h 971709"/>
              <a:gd name="connsiteX1" fmla="*/ 4419600 w 4419600"/>
              <a:gd name="connsiteY1" fmla="*/ 895509 h 971709"/>
              <a:gd name="connsiteX2" fmla="*/ 3124200 w 4419600"/>
              <a:gd name="connsiteY2" fmla="*/ 952659 h 971709"/>
              <a:gd name="connsiteX3" fmla="*/ 0 w 4419600"/>
              <a:gd name="connsiteY3" fmla="*/ 971709 h 971709"/>
              <a:gd name="connsiteX4" fmla="*/ 2286000 w 4419600"/>
              <a:gd name="connsiteY4" fmla="*/ 159 h 9717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21 h 1543171"/>
              <a:gd name="connsiteX1" fmla="*/ 4419600 w 5391150"/>
              <a:gd name="connsiteY1" fmla="*/ 895471 h 1543171"/>
              <a:gd name="connsiteX2" fmla="*/ 5391150 w 5391150"/>
              <a:gd name="connsiteY2" fmla="*/ 1543171 h 1543171"/>
              <a:gd name="connsiteX3" fmla="*/ 0 w 5391150"/>
              <a:gd name="connsiteY3" fmla="*/ 971671 h 1543171"/>
              <a:gd name="connsiteX4" fmla="*/ 2286000 w 5391150"/>
              <a:gd name="connsiteY4" fmla="*/ 121 h 154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543171">
                <a:moveTo>
                  <a:pt x="2286000" y="121"/>
                </a:moveTo>
                <a:cubicBezTo>
                  <a:pt x="3009900" y="-12579"/>
                  <a:pt x="3028950" y="984371"/>
                  <a:pt x="4419600" y="895471"/>
                </a:cubicBezTo>
                <a:cubicBezTo>
                  <a:pt x="5219700" y="825621"/>
                  <a:pt x="5067300" y="1327271"/>
                  <a:pt x="5391150" y="1543171"/>
                </a:cubicBezTo>
                <a:lnTo>
                  <a:pt x="0" y="971671"/>
                </a:lnTo>
                <a:cubicBezTo>
                  <a:pt x="1320800" y="654171"/>
                  <a:pt x="1384300" y="50921"/>
                  <a:pt x="2286000" y="121"/>
                </a:cubicBezTo>
                <a:close/>
              </a:path>
            </a:pathLst>
          </a:custGeom>
          <a:solidFill>
            <a:srgbClr val="BC7535"/>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78994" y="5684969"/>
            <a:ext cx="2857500" cy="1905000"/>
          </a:xfrm>
          <a:custGeom>
            <a:avLst/>
            <a:gdLst>
              <a:gd name="connsiteX0" fmla="*/ 0 w 2857500"/>
              <a:gd name="connsiteY0" fmla="*/ 0 h 1905000"/>
              <a:gd name="connsiteX1" fmla="*/ 2857500 w 2857500"/>
              <a:gd name="connsiteY1" fmla="*/ 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9376"/>
              <a:gd name="connsiteY0" fmla="*/ 0 h 1905000"/>
              <a:gd name="connsiteX1" fmla="*/ 1866900 w 2859376"/>
              <a:gd name="connsiteY1" fmla="*/ 933450 h 1905000"/>
              <a:gd name="connsiteX2" fmla="*/ 2857500 w 2859376"/>
              <a:gd name="connsiteY2" fmla="*/ 1905000 h 1905000"/>
              <a:gd name="connsiteX3" fmla="*/ 0 w 2859376"/>
              <a:gd name="connsiteY3" fmla="*/ 1905000 h 1905000"/>
              <a:gd name="connsiteX4" fmla="*/ 0 w 2859376"/>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9338"/>
              <a:gd name="connsiteY0" fmla="*/ 0 h 1905000"/>
              <a:gd name="connsiteX1" fmla="*/ 1543050 w 2859338"/>
              <a:gd name="connsiteY1" fmla="*/ 647700 h 1905000"/>
              <a:gd name="connsiteX2" fmla="*/ 2857500 w 2859338"/>
              <a:gd name="connsiteY2" fmla="*/ 1905000 h 1905000"/>
              <a:gd name="connsiteX3" fmla="*/ 0 w 2859338"/>
              <a:gd name="connsiteY3" fmla="*/ 1905000 h 1905000"/>
              <a:gd name="connsiteX4" fmla="*/ 0 w 2859338"/>
              <a:gd name="connsiteY4" fmla="*/ 0 h 1905000"/>
              <a:gd name="connsiteX0" fmla="*/ 0 w 2859644"/>
              <a:gd name="connsiteY0" fmla="*/ 0 h 1905000"/>
              <a:gd name="connsiteX1" fmla="*/ 1543050 w 2859644"/>
              <a:gd name="connsiteY1" fmla="*/ 647700 h 1905000"/>
              <a:gd name="connsiteX2" fmla="*/ 2857500 w 2859644"/>
              <a:gd name="connsiteY2" fmla="*/ 1905000 h 1905000"/>
              <a:gd name="connsiteX3" fmla="*/ 0 w 2859644"/>
              <a:gd name="connsiteY3" fmla="*/ 1905000 h 1905000"/>
              <a:gd name="connsiteX4" fmla="*/ 0 w 2859644"/>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1905000">
                <a:moveTo>
                  <a:pt x="0" y="0"/>
                </a:moveTo>
                <a:cubicBezTo>
                  <a:pt x="558800" y="412750"/>
                  <a:pt x="1289050" y="-31750"/>
                  <a:pt x="1543050" y="647700"/>
                </a:cubicBezTo>
                <a:cubicBezTo>
                  <a:pt x="1873250" y="1371600"/>
                  <a:pt x="2508250" y="990600"/>
                  <a:pt x="2857500" y="1905000"/>
                </a:cubicBezTo>
                <a:lnTo>
                  <a:pt x="0" y="1905000"/>
                </a:lnTo>
                <a:lnTo>
                  <a:pt x="0" y="0"/>
                </a:lnTo>
                <a:close/>
              </a:path>
            </a:pathLst>
          </a:custGeom>
          <a:solidFill>
            <a:srgbClr val="F3A550"/>
          </a:solidFill>
          <a:ln>
            <a:solidFill>
              <a:srgbClr val="F3A550"/>
            </a:solid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6"/>
          <p:cNvSpPr/>
          <p:nvPr/>
        </p:nvSpPr>
        <p:spPr>
          <a:xfrm rot="375263" flipH="1">
            <a:off x="7273076" y="6361908"/>
            <a:ext cx="5391150" cy="1543171"/>
          </a:xfrm>
          <a:custGeom>
            <a:avLst/>
            <a:gdLst>
              <a:gd name="connsiteX0" fmla="*/ 0 w 2514600"/>
              <a:gd name="connsiteY0" fmla="*/ 0 h 1276350"/>
              <a:gd name="connsiteX1" fmla="*/ 2514600 w 2514600"/>
              <a:gd name="connsiteY1" fmla="*/ 0 h 1276350"/>
              <a:gd name="connsiteX2" fmla="*/ 2514600 w 2514600"/>
              <a:gd name="connsiteY2" fmla="*/ 1276350 h 1276350"/>
              <a:gd name="connsiteX3" fmla="*/ 0 w 2514600"/>
              <a:gd name="connsiteY3" fmla="*/ 1276350 h 1276350"/>
              <a:gd name="connsiteX4" fmla="*/ 0 w 2514600"/>
              <a:gd name="connsiteY4" fmla="*/ 0 h 1276350"/>
              <a:gd name="connsiteX0" fmla="*/ 1028700 w 2514600"/>
              <a:gd name="connsiteY0" fmla="*/ 514350 h 1276350"/>
              <a:gd name="connsiteX1" fmla="*/ 2514600 w 2514600"/>
              <a:gd name="connsiteY1" fmla="*/ 0 h 1276350"/>
              <a:gd name="connsiteX2" fmla="*/ 2514600 w 2514600"/>
              <a:gd name="connsiteY2" fmla="*/ 1276350 h 1276350"/>
              <a:gd name="connsiteX3" fmla="*/ 0 w 2514600"/>
              <a:gd name="connsiteY3" fmla="*/ 1276350 h 1276350"/>
              <a:gd name="connsiteX4" fmla="*/ 1028700 w 2514600"/>
              <a:gd name="connsiteY4" fmla="*/ 514350 h 1276350"/>
              <a:gd name="connsiteX0" fmla="*/ 1028700 w 3562350"/>
              <a:gd name="connsiteY0" fmla="*/ 0 h 762000"/>
              <a:gd name="connsiteX1" fmla="*/ 3562350 w 3562350"/>
              <a:gd name="connsiteY1" fmla="*/ 228600 h 762000"/>
              <a:gd name="connsiteX2" fmla="*/ 2514600 w 3562350"/>
              <a:gd name="connsiteY2" fmla="*/ 762000 h 762000"/>
              <a:gd name="connsiteX3" fmla="*/ 0 w 3562350"/>
              <a:gd name="connsiteY3" fmla="*/ 762000 h 762000"/>
              <a:gd name="connsiteX4" fmla="*/ 1028700 w 3562350"/>
              <a:gd name="connsiteY4" fmla="*/ 0 h 7620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0 h 952500"/>
              <a:gd name="connsiteX1" fmla="*/ 3562350 w 3562350"/>
              <a:gd name="connsiteY1" fmla="*/ 419100 h 952500"/>
              <a:gd name="connsiteX2" fmla="*/ 2514600 w 3562350"/>
              <a:gd name="connsiteY2" fmla="*/ 952500 h 952500"/>
              <a:gd name="connsiteX3" fmla="*/ 0 w 3562350"/>
              <a:gd name="connsiteY3" fmla="*/ 952500 h 952500"/>
              <a:gd name="connsiteX4" fmla="*/ 1676400 w 3562350"/>
              <a:gd name="connsiteY4" fmla="*/ 0 h 952500"/>
              <a:gd name="connsiteX0" fmla="*/ 1676400 w 3562350"/>
              <a:gd name="connsiteY0" fmla="*/ 401 h 952901"/>
              <a:gd name="connsiteX1" fmla="*/ 3562350 w 3562350"/>
              <a:gd name="connsiteY1" fmla="*/ 419501 h 952901"/>
              <a:gd name="connsiteX2" fmla="*/ 2514600 w 3562350"/>
              <a:gd name="connsiteY2" fmla="*/ 952901 h 952901"/>
              <a:gd name="connsiteX3" fmla="*/ 0 w 3562350"/>
              <a:gd name="connsiteY3" fmla="*/ 952901 h 952901"/>
              <a:gd name="connsiteX4" fmla="*/ 1676400 w 3562350"/>
              <a:gd name="connsiteY4" fmla="*/ 401 h 95290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171950"/>
              <a:gd name="connsiteY0" fmla="*/ 401 h 971951"/>
              <a:gd name="connsiteX1" fmla="*/ 4171950 w 4171950"/>
              <a:gd name="connsiteY1" fmla="*/ 419501 h 971951"/>
              <a:gd name="connsiteX2" fmla="*/ 3124200 w 4171950"/>
              <a:gd name="connsiteY2" fmla="*/ 952901 h 971951"/>
              <a:gd name="connsiteX3" fmla="*/ 0 w 4171950"/>
              <a:gd name="connsiteY3" fmla="*/ 971951 h 971951"/>
              <a:gd name="connsiteX4" fmla="*/ 2286000 w 4171950"/>
              <a:gd name="connsiteY4" fmla="*/ 401 h 971951"/>
              <a:gd name="connsiteX0" fmla="*/ 2286000 w 4419600"/>
              <a:gd name="connsiteY0" fmla="*/ 156 h 971706"/>
              <a:gd name="connsiteX1" fmla="*/ 4419600 w 4419600"/>
              <a:gd name="connsiteY1" fmla="*/ 895506 h 971706"/>
              <a:gd name="connsiteX2" fmla="*/ 3124200 w 4419600"/>
              <a:gd name="connsiteY2" fmla="*/ 952656 h 971706"/>
              <a:gd name="connsiteX3" fmla="*/ 0 w 4419600"/>
              <a:gd name="connsiteY3" fmla="*/ 971706 h 971706"/>
              <a:gd name="connsiteX4" fmla="*/ 2286000 w 4419600"/>
              <a:gd name="connsiteY4" fmla="*/ 156 h 971706"/>
              <a:gd name="connsiteX0" fmla="*/ 2286000 w 4419600"/>
              <a:gd name="connsiteY0" fmla="*/ 159 h 971709"/>
              <a:gd name="connsiteX1" fmla="*/ 4419600 w 4419600"/>
              <a:gd name="connsiteY1" fmla="*/ 895509 h 971709"/>
              <a:gd name="connsiteX2" fmla="*/ 3124200 w 4419600"/>
              <a:gd name="connsiteY2" fmla="*/ 952659 h 971709"/>
              <a:gd name="connsiteX3" fmla="*/ 0 w 4419600"/>
              <a:gd name="connsiteY3" fmla="*/ 971709 h 971709"/>
              <a:gd name="connsiteX4" fmla="*/ 2286000 w 4419600"/>
              <a:gd name="connsiteY4" fmla="*/ 159 h 9717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59 h 1543209"/>
              <a:gd name="connsiteX1" fmla="*/ 4419600 w 5391150"/>
              <a:gd name="connsiteY1" fmla="*/ 895509 h 1543209"/>
              <a:gd name="connsiteX2" fmla="*/ 5391150 w 5391150"/>
              <a:gd name="connsiteY2" fmla="*/ 1543209 h 1543209"/>
              <a:gd name="connsiteX3" fmla="*/ 0 w 5391150"/>
              <a:gd name="connsiteY3" fmla="*/ 971709 h 1543209"/>
              <a:gd name="connsiteX4" fmla="*/ 2286000 w 5391150"/>
              <a:gd name="connsiteY4" fmla="*/ 159 h 1543209"/>
              <a:gd name="connsiteX0" fmla="*/ 2286000 w 5391150"/>
              <a:gd name="connsiteY0" fmla="*/ 121 h 1543171"/>
              <a:gd name="connsiteX1" fmla="*/ 4419600 w 5391150"/>
              <a:gd name="connsiteY1" fmla="*/ 895471 h 1543171"/>
              <a:gd name="connsiteX2" fmla="*/ 5391150 w 5391150"/>
              <a:gd name="connsiteY2" fmla="*/ 1543171 h 1543171"/>
              <a:gd name="connsiteX3" fmla="*/ 0 w 5391150"/>
              <a:gd name="connsiteY3" fmla="*/ 971671 h 1543171"/>
              <a:gd name="connsiteX4" fmla="*/ 2286000 w 5391150"/>
              <a:gd name="connsiteY4" fmla="*/ 121 h 154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543171">
                <a:moveTo>
                  <a:pt x="2286000" y="121"/>
                </a:moveTo>
                <a:cubicBezTo>
                  <a:pt x="3009900" y="-12579"/>
                  <a:pt x="3028950" y="984371"/>
                  <a:pt x="4419600" y="895471"/>
                </a:cubicBezTo>
                <a:cubicBezTo>
                  <a:pt x="5219700" y="825621"/>
                  <a:pt x="5067300" y="1327271"/>
                  <a:pt x="5391150" y="1543171"/>
                </a:cubicBezTo>
                <a:lnTo>
                  <a:pt x="0" y="971671"/>
                </a:lnTo>
                <a:cubicBezTo>
                  <a:pt x="1320800" y="654171"/>
                  <a:pt x="1384300" y="50921"/>
                  <a:pt x="2286000" y="121"/>
                </a:cubicBezTo>
                <a:close/>
              </a:path>
            </a:pathLst>
          </a:custGeom>
          <a:solidFill>
            <a:srgbClr val="BC7535"/>
          </a:solidFill>
          <a:ln>
            <a:no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5"/>
          <p:cNvSpPr/>
          <p:nvPr/>
        </p:nvSpPr>
        <p:spPr>
          <a:xfrm flipH="1">
            <a:off x="9474364" y="5664349"/>
            <a:ext cx="2857500" cy="1905000"/>
          </a:xfrm>
          <a:custGeom>
            <a:avLst/>
            <a:gdLst>
              <a:gd name="connsiteX0" fmla="*/ 0 w 2857500"/>
              <a:gd name="connsiteY0" fmla="*/ 0 h 1905000"/>
              <a:gd name="connsiteX1" fmla="*/ 2857500 w 2857500"/>
              <a:gd name="connsiteY1" fmla="*/ 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04950 w 2857500"/>
              <a:gd name="connsiteY1" fmla="*/ 8382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866900 w 2857500"/>
              <a:gd name="connsiteY1" fmla="*/ 933450 h 1905000"/>
              <a:gd name="connsiteX2" fmla="*/ 2857500 w 2857500"/>
              <a:gd name="connsiteY2" fmla="*/ 1905000 h 1905000"/>
              <a:gd name="connsiteX3" fmla="*/ 0 w 2857500"/>
              <a:gd name="connsiteY3" fmla="*/ 1905000 h 1905000"/>
              <a:gd name="connsiteX4" fmla="*/ 0 w 2857500"/>
              <a:gd name="connsiteY4" fmla="*/ 0 h 1905000"/>
              <a:gd name="connsiteX0" fmla="*/ 0 w 2859376"/>
              <a:gd name="connsiteY0" fmla="*/ 0 h 1905000"/>
              <a:gd name="connsiteX1" fmla="*/ 1866900 w 2859376"/>
              <a:gd name="connsiteY1" fmla="*/ 933450 h 1905000"/>
              <a:gd name="connsiteX2" fmla="*/ 2857500 w 2859376"/>
              <a:gd name="connsiteY2" fmla="*/ 1905000 h 1905000"/>
              <a:gd name="connsiteX3" fmla="*/ 0 w 2859376"/>
              <a:gd name="connsiteY3" fmla="*/ 1905000 h 1905000"/>
              <a:gd name="connsiteX4" fmla="*/ 0 w 2859376"/>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8928"/>
              <a:gd name="connsiteY0" fmla="*/ 0 h 1905000"/>
              <a:gd name="connsiteX1" fmla="*/ 1543050 w 2858928"/>
              <a:gd name="connsiteY1" fmla="*/ 647700 h 1905000"/>
              <a:gd name="connsiteX2" fmla="*/ 2857500 w 2858928"/>
              <a:gd name="connsiteY2" fmla="*/ 1905000 h 1905000"/>
              <a:gd name="connsiteX3" fmla="*/ 0 w 2858928"/>
              <a:gd name="connsiteY3" fmla="*/ 1905000 h 1905000"/>
              <a:gd name="connsiteX4" fmla="*/ 0 w 2858928"/>
              <a:gd name="connsiteY4" fmla="*/ 0 h 1905000"/>
              <a:gd name="connsiteX0" fmla="*/ 0 w 2859338"/>
              <a:gd name="connsiteY0" fmla="*/ 0 h 1905000"/>
              <a:gd name="connsiteX1" fmla="*/ 1543050 w 2859338"/>
              <a:gd name="connsiteY1" fmla="*/ 647700 h 1905000"/>
              <a:gd name="connsiteX2" fmla="*/ 2857500 w 2859338"/>
              <a:gd name="connsiteY2" fmla="*/ 1905000 h 1905000"/>
              <a:gd name="connsiteX3" fmla="*/ 0 w 2859338"/>
              <a:gd name="connsiteY3" fmla="*/ 1905000 h 1905000"/>
              <a:gd name="connsiteX4" fmla="*/ 0 w 2859338"/>
              <a:gd name="connsiteY4" fmla="*/ 0 h 1905000"/>
              <a:gd name="connsiteX0" fmla="*/ 0 w 2859644"/>
              <a:gd name="connsiteY0" fmla="*/ 0 h 1905000"/>
              <a:gd name="connsiteX1" fmla="*/ 1543050 w 2859644"/>
              <a:gd name="connsiteY1" fmla="*/ 647700 h 1905000"/>
              <a:gd name="connsiteX2" fmla="*/ 2857500 w 2859644"/>
              <a:gd name="connsiteY2" fmla="*/ 1905000 h 1905000"/>
              <a:gd name="connsiteX3" fmla="*/ 0 w 2859644"/>
              <a:gd name="connsiteY3" fmla="*/ 1905000 h 1905000"/>
              <a:gd name="connsiteX4" fmla="*/ 0 w 2859644"/>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 name="connsiteX0" fmla="*/ 0 w 2857500"/>
              <a:gd name="connsiteY0" fmla="*/ 0 h 1905000"/>
              <a:gd name="connsiteX1" fmla="*/ 1543050 w 2857500"/>
              <a:gd name="connsiteY1" fmla="*/ 647700 h 1905000"/>
              <a:gd name="connsiteX2" fmla="*/ 2857500 w 2857500"/>
              <a:gd name="connsiteY2" fmla="*/ 1905000 h 1905000"/>
              <a:gd name="connsiteX3" fmla="*/ 0 w 2857500"/>
              <a:gd name="connsiteY3" fmla="*/ 1905000 h 1905000"/>
              <a:gd name="connsiteX4" fmla="*/ 0 w 28575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1905000">
                <a:moveTo>
                  <a:pt x="0" y="0"/>
                </a:moveTo>
                <a:cubicBezTo>
                  <a:pt x="558800" y="412750"/>
                  <a:pt x="1289050" y="-31750"/>
                  <a:pt x="1543050" y="647700"/>
                </a:cubicBezTo>
                <a:cubicBezTo>
                  <a:pt x="1873250" y="1371600"/>
                  <a:pt x="2508250" y="990600"/>
                  <a:pt x="2857500" y="1905000"/>
                </a:cubicBezTo>
                <a:lnTo>
                  <a:pt x="0" y="1905000"/>
                </a:lnTo>
                <a:lnTo>
                  <a:pt x="0" y="0"/>
                </a:lnTo>
                <a:close/>
              </a:path>
            </a:pathLst>
          </a:custGeom>
          <a:solidFill>
            <a:srgbClr val="F3A550"/>
          </a:solidFill>
          <a:ln>
            <a:solidFill>
              <a:srgbClr val="F3A550"/>
            </a:solidFill>
          </a:ln>
          <a:effectLst>
            <a:outerShdw blurRad="317500"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2" name="Group 51"/>
          <p:cNvGrpSpPr/>
          <p:nvPr/>
        </p:nvGrpSpPr>
        <p:grpSpPr>
          <a:xfrm>
            <a:off x="-570241" y="1216543"/>
            <a:ext cx="2120374" cy="6425340"/>
            <a:chOff x="-474989" y="459713"/>
            <a:chExt cx="2120374" cy="6425340"/>
          </a:xfrm>
          <a:effectLst>
            <a:outerShdw blurRad="127000" dist="38100" sx="101000" sy="101000" algn="l" rotWithShape="0">
              <a:prstClr val="black">
                <a:alpha val="57000"/>
              </a:prstClr>
            </a:outerShdw>
          </a:effectLst>
        </p:grpSpPr>
        <p:sp>
          <p:nvSpPr>
            <p:cNvPr id="41" name="Freeform 40"/>
            <p:cNvSpPr/>
            <p:nvPr/>
          </p:nvSpPr>
          <p:spPr>
            <a:xfrm rot="262463">
              <a:off x="-474989" y="459713"/>
              <a:ext cx="2120374" cy="4239747"/>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4D5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Freeform 41"/>
            <p:cNvSpPr/>
            <p:nvPr/>
          </p:nvSpPr>
          <p:spPr>
            <a:xfrm rot="262463">
              <a:off x="-455385" y="910603"/>
              <a:ext cx="1886598" cy="3772306"/>
            </a:xfrm>
            <a:custGeom>
              <a:avLst/>
              <a:gdLst>
                <a:gd name="connsiteX0" fmla="*/ 503838 w 2120374"/>
                <a:gd name="connsiteY0" fmla="*/ 910 h 4239747"/>
                <a:gd name="connsiteX1" fmla="*/ 1024394 w 2120374"/>
                <a:gd name="connsiteY1" fmla="*/ 453783 h 4239747"/>
                <a:gd name="connsiteX2" fmla="*/ 1085827 w 2120374"/>
                <a:gd name="connsiteY2" fmla="*/ 620199 h 4239747"/>
                <a:gd name="connsiteX3" fmla="*/ 1157514 w 2120374"/>
                <a:gd name="connsiteY3" fmla="*/ 580934 h 4239747"/>
                <a:gd name="connsiteX4" fmla="*/ 1337312 w 2120374"/>
                <a:gd name="connsiteY4" fmla="*/ 569056 h 4239747"/>
                <a:gd name="connsiteX5" fmla="*/ 1571497 w 2120374"/>
                <a:gd name="connsiteY5" fmla="*/ 1022287 h 4239747"/>
                <a:gd name="connsiteX6" fmla="*/ 1569858 w 2120374"/>
                <a:gd name="connsiteY6" fmla="*/ 1089833 h 4239747"/>
                <a:gd name="connsiteX7" fmla="*/ 1653772 w 2120374"/>
                <a:gd name="connsiteY7" fmla="*/ 1077115 h 4239747"/>
                <a:gd name="connsiteX8" fmla="*/ 1740765 w 2120374"/>
                <a:gd name="connsiteY8" fmla="*/ 1094220 h 4239747"/>
                <a:gd name="connsiteX9" fmla="*/ 1886673 w 2120374"/>
                <a:gd name="connsiteY9" fmla="*/ 1862696 h 4239747"/>
                <a:gd name="connsiteX10" fmla="*/ 1861914 w 2120374"/>
                <a:gd name="connsiteY10" fmla="*/ 1934684 h 4239747"/>
                <a:gd name="connsiteX11" fmla="*/ 1927099 w 2120374"/>
                <a:gd name="connsiteY11" fmla="*/ 1940817 h 4239747"/>
                <a:gd name="connsiteX12" fmla="*/ 2007374 w 2120374"/>
                <a:gd name="connsiteY12" fmla="*/ 1978450 h 4239747"/>
                <a:gd name="connsiteX13" fmla="*/ 1963135 w 2120374"/>
                <a:gd name="connsiteY13" fmla="*/ 2759403 h 4239747"/>
                <a:gd name="connsiteX14" fmla="*/ 1878808 w 2120374"/>
                <a:gd name="connsiteY14" fmla="*/ 2889388 h 4239747"/>
                <a:gd name="connsiteX15" fmla="*/ 1917888 w 2120374"/>
                <a:gd name="connsiteY15" fmla="*/ 2939588 h 4239747"/>
                <a:gd name="connsiteX16" fmla="*/ 1645536 w 2120374"/>
                <a:gd name="connsiteY16" fmla="*/ 3773997 h 4239747"/>
                <a:gd name="connsiteX17" fmla="*/ 854243 w 2120374"/>
                <a:gd name="connsiteY17" fmla="*/ 4153825 h 4239747"/>
                <a:gd name="connsiteX18" fmla="*/ 833568 w 2120374"/>
                <a:gd name="connsiteY18" fmla="*/ 4141727 h 4239747"/>
                <a:gd name="connsiteX19" fmla="*/ 802824 w 2120374"/>
                <a:gd name="connsiteY19" fmla="*/ 4179378 h 4239747"/>
                <a:gd name="connsiteX20" fmla="*/ 674358 w 2120374"/>
                <a:gd name="connsiteY20" fmla="*/ 4239747 h 4239747"/>
                <a:gd name="connsiteX21" fmla="*/ 242350 w 2120374"/>
                <a:gd name="connsiteY21" fmla="*/ 2896951 h 4239747"/>
                <a:gd name="connsiteX22" fmla="*/ 316130 w 2120374"/>
                <a:gd name="connsiteY22" fmla="*/ 2146181 h 4239747"/>
                <a:gd name="connsiteX23" fmla="*/ 338382 w 2120374"/>
                <a:gd name="connsiteY23" fmla="*/ 2062353 h 4239747"/>
                <a:gd name="connsiteX24" fmla="*/ 333570 w 2120374"/>
                <a:gd name="connsiteY24" fmla="*/ 2058078 h 4239747"/>
                <a:gd name="connsiteX25" fmla="*/ 6243 w 2120374"/>
                <a:gd name="connsiteY25" fmla="*/ 1156472 h 4239747"/>
                <a:gd name="connsiteX26" fmla="*/ 503838 w 2120374"/>
                <a:gd name="connsiteY26" fmla="*/ 910 h 423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0374" h="4239747">
                  <a:moveTo>
                    <a:pt x="503838" y="910"/>
                  </a:moveTo>
                  <a:cubicBezTo>
                    <a:pt x="704932" y="-14473"/>
                    <a:pt x="897093" y="166265"/>
                    <a:pt x="1024394" y="453783"/>
                  </a:cubicBezTo>
                  <a:lnTo>
                    <a:pt x="1085827" y="620199"/>
                  </a:lnTo>
                  <a:lnTo>
                    <a:pt x="1157514" y="580934"/>
                  </a:lnTo>
                  <a:cubicBezTo>
                    <a:pt x="1219248" y="556477"/>
                    <a:pt x="1280356" y="551340"/>
                    <a:pt x="1337312" y="569056"/>
                  </a:cubicBezTo>
                  <a:cubicBezTo>
                    <a:pt x="1479703" y="613344"/>
                    <a:pt x="1562451" y="789972"/>
                    <a:pt x="1571497" y="1022287"/>
                  </a:cubicBezTo>
                  <a:lnTo>
                    <a:pt x="1569858" y="1089833"/>
                  </a:lnTo>
                  <a:lnTo>
                    <a:pt x="1653772" y="1077115"/>
                  </a:lnTo>
                  <a:cubicBezTo>
                    <a:pt x="1683958" y="1077478"/>
                    <a:pt x="1713114" y="1083045"/>
                    <a:pt x="1740765" y="1094220"/>
                  </a:cubicBezTo>
                  <a:cubicBezTo>
                    <a:pt x="1934322" y="1172447"/>
                    <a:pt x="1989995" y="1499539"/>
                    <a:pt x="1886673" y="1862696"/>
                  </a:cubicBezTo>
                  <a:lnTo>
                    <a:pt x="1861914" y="1934684"/>
                  </a:lnTo>
                  <a:lnTo>
                    <a:pt x="1927099" y="1940817"/>
                  </a:lnTo>
                  <a:cubicBezTo>
                    <a:pt x="1956301" y="1948468"/>
                    <a:pt x="1983246" y="1960920"/>
                    <a:pt x="2007374" y="1978450"/>
                  </a:cubicBezTo>
                  <a:cubicBezTo>
                    <a:pt x="2176272" y="2101157"/>
                    <a:pt x="2151202" y="2432005"/>
                    <a:pt x="1963135" y="2759403"/>
                  </a:cubicBezTo>
                  <a:lnTo>
                    <a:pt x="1878808" y="2889388"/>
                  </a:lnTo>
                  <a:lnTo>
                    <a:pt x="1917888" y="2939588"/>
                  </a:lnTo>
                  <a:cubicBezTo>
                    <a:pt x="2015348" y="3127087"/>
                    <a:pt x="1907868" y="3474523"/>
                    <a:pt x="1645536" y="3773997"/>
                  </a:cubicBezTo>
                  <a:cubicBezTo>
                    <a:pt x="1383204" y="4073471"/>
                    <a:pt x="1052941" y="4225754"/>
                    <a:pt x="854243" y="4153825"/>
                  </a:cubicBezTo>
                  <a:lnTo>
                    <a:pt x="833568" y="4141727"/>
                  </a:lnTo>
                  <a:lnTo>
                    <a:pt x="802824" y="4179378"/>
                  </a:lnTo>
                  <a:cubicBezTo>
                    <a:pt x="762242" y="4218611"/>
                    <a:pt x="719094" y="4239747"/>
                    <a:pt x="674358" y="4239747"/>
                  </a:cubicBezTo>
                  <a:cubicBezTo>
                    <a:pt x="435767" y="4239747"/>
                    <a:pt x="242350" y="3638557"/>
                    <a:pt x="242350" y="2896951"/>
                  </a:cubicBezTo>
                  <a:cubicBezTo>
                    <a:pt x="242350" y="2618849"/>
                    <a:pt x="269549" y="2360493"/>
                    <a:pt x="316130" y="2146181"/>
                  </a:cubicBezTo>
                  <a:lnTo>
                    <a:pt x="338382" y="2062353"/>
                  </a:lnTo>
                  <a:lnTo>
                    <a:pt x="333570" y="2058078"/>
                  </a:lnTo>
                  <a:cubicBezTo>
                    <a:pt x="163330" y="1870279"/>
                    <a:pt x="35579" y="1539963"/>
                    <a:pt x="6243" y="1156472"/>
                  </a:cubicBezTo>
                  <a:cubicBezTo>
                    <a:pt x="-40694" y="542885"/>
                    <a:pt x="182087" y="25523"/>
                    <a:pt x="503838" y="910"/>
                  </a:cubicBezTo>
                  <a:close/>
                </a:path>
              </a:pathLst>
            </a:custGeom>
            <a:solidFill>
              <a:srgbClr val="808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Isosceles Triangle 28"/>
            <p:cNvSpPr/>
            <p:nvPr/>
          </p:nvSpPr>
          <p:spPr>
            <a:xfrm>
              <a:off x="-92305" y="1552212"/>
              <a:ext cx="463678" cy="533284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Isosceles Triangle 29"/>
            <p:cNvSpPr/>
            <p:nvPr/>
          </p:nvSpPr>
          <p:spPr>
            <a:xfrm rot="979212">
              <a:off x="242549" y="1650785"/>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Isosceles Triangle 30"/>
            <p:cNvSpPr/>
            <p:nvPr/>
          </p:nvSpPr>
          <p:spPr>
            <a:xfrm rot="979212">
              <a:off x="359218" y="1810916"/>
              <a:ext cx="126592" cy="182996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Isosceles Triangle 31"/>
            <p:cNvSpPr/>
            <p:nvPr/>
          </p:nvSpPr>
          <p:spPr>
            <a:xfrm rot="20620788" flipH="1">
              <a:off x="-61704" y="1957176"/>
              <a:ext cx="96724" cy="1071791"/>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Isosceles Triangle 32"/>
            <p:cNvSpPr/>
            <p:nvPr/>
          </p:nvSpPr>
          <p:spPr>
            <a:xfrm rot="20620788" flipH="1">
              <a:off x="-12192" y="1827728"/>
              <a:ext cx="96724" cy="779398"/>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Isosceles Triangle 33"/>
            <p:cNvSpPr/>
            <p:nvPr/>
          </p:nvSpPr>
          <p:spPr>
            <a:xfrm rot="1350167" flipH="1">
              <a:off x="415595" y="2192119"/>
              <a:ext cx="244711" cy="2078895"/>
            </a:xfrm>
            <a:prstGeom prst="triangle">
              <a:avLst/>
            </a:prstGeom>
            <a:solidFill>
              <a:srgbClr val="592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5" name="TextBox 84"/>
          <p:cNvSpPr txBox="1"/>
          <p:nvPr/>
        </p:nvSpPr>
        <p:spPr>
          <a:xfrm>
            <a:off x="2000611" y="1220615"/>
            <a:ext cx="184731" cy="1323439"/>
          </a:xfrm>
          <a:prstGeom prst="rect">
            <a:avLst/>
          </a:prstGeom>
          <a:noFill/>
        </p:spPr>
        <p:txBody>
          <a:bodyPr wrap="none" rtlCol="0">
            <a:spAutoFit/>
          </a:bodyPr>
          <a:lstStyle/>
          <a:p>
            <a:endParaRPr lang="id-ID" sz="8000" dirty="0">
              <a:solidFill>
                <a:srgbClr val="B5431B"/>
              </a:solidFill>
              <a:effectLst>
                <a:outerShdw blurRad="38100" dist="38100" dir="2700000" algn="tl">
                  <a:srgbClr val="000000">
                    <a:alpha val="43137"/>
                  </a:srgbClr>
                </a:outerShdw>
              </a:effectLst>
              <a:latin typeface="Happy School" pitchFamily="2" charset="0"/>
            </a:endParaRPr>
          </a:p>
        </p:txBody>
      </p:sp>
      <p:sp>
        <p:nvSpPr>
          <p:cNvPr id="65" name="TextBox 64">
            <a:extLst>
              <a:ext uri="{FF2B5EF4-FFF2-40B4-BE49-F238E27FC236}">
                <a16:creationId xmlns:a16="http://schemas.microsoft.com/office/drawing/2014/main" id="{8D68D507-18CD-48D7-B58A-60B7DB5EEF64}"/>
              </a:ext>
            </a:extLst>
          </p:cNvPr>
          <p:cNvSpPr txBox="1"/>
          <p:nvPr/>
        </p:nvSpPr>
        <p:spPr>
          <a:xfrm>
            <a:off x="1201993" y="1640096"/>
            <a:ext cx="9144000" cy="1569660"/>
          </a:xfrm>
          <a:prstGeom prst="rect">
            <a:avLst/>
          </a:prstGeom>
          <a:noFill/>
        </p:spPr>
        <p:txBody>
          <a:bodyPr>
            <a:spAutoFit/>
          </a:bodyPr>
          <a:lstStyle/>
          <a:p>
            <a:pPr algn="ctr" fontAlgn="auto">
              <a:spcBef>
                <a:spcPts val="0"/>
              </a:spcBef>
              <a:spcAft>
                <a:spcPts val="0"/>
              </a:spcAft>
              <a:defRPr/>
            </a:pPr>
            <a:r>
              <a:rPr lang="en-US" sz="4800" b="1" u="sng" dirty="0">
                <a:solidFill>
                  <a:schemeClr val="accent2">
                    <a:lumMod val="75000"/>
                  </a:schemeClr>
                </a:solidFill>
                <a:effectLst>
                  <a:outerShdw blurRad="38100" dist="38100" dir="2700000" algn="tl">
                    <a:srgbClr val="000000">
                      <a:alpha val="43137"/>
                    </a:srgbClr>
                  </a:outerShdw>
                </a:effectLst>
                <a:latin typeface="Papyrus" panose="020B0602040200020303" pitchFamily="34" charset="77"/>
                <a:cs typeface="Arial" charset="0"/>
              </a:rPr>
              <a:t>UNIT 4: </a:t>
            </a:r>
            <a:endParaRPr lang="en-US" sz="6600" b="1" dirty="0">
              <a:solidFill>
                <a:schemeClr val="accent2">
                  <a:lumMod val="75000"/>
                </a:schemeClr>
              </a:solidFill>
              <a:effectLst>
                <a:outerShdw blurRad="38100" dist="38100" dir="2700000" algn="tl">
                  <a:srgbClr val="000000">
                    <a:alpha val="43137"/>
                  </a:srgbClr>
                </a:outerShdw>
              </a:effectLst>
              <a:latin typeface="Papyrus" panose="020B0602040200020303" pitchFamily="34" charset="77"/>
              <a:cs typeface="Arial" charset="0"/>
            </a:endParaRPr>
          </a:p>
          <a:p>
            <a:pPr algn="ctr" fontAlgn="auto">
              <a:spcBef>
                <a:spcPts val="0"/>
              </a:spcBef>
              <a:spcAft>
                <a:spcPts val="0"/>
              </a:spcAft>
              <a:defRPr/>
            </a:pPr>
            <a:r>
              <a:rPr lang="en-US" sz="4800" b="1" dirty="0">
                <a:solidFill>
                  <a:srgbClr val="E05929"/>
                </a:solidFill>
                <a:effectLst>
                  <a:outerShdw blurRad="38100" dist="38100" dir="2700000" algn="tl">
                    <a:srgbClr val="000000">
                      <a:alpha val="43137"/>
                    </a:srgbClr>
                  </a:outerShdw>
                </a:effectLst>
                <a:latin typeface="Papyrus" panose="020B0602040200020303" pitchFamily="34" charset="77"/>
                <a:cs typeface="Arial" charset="0"/>
              </a:rPr>
              <a:t>Lesson 3: A closer look 2</a:t>
            </a:r>
          </a:p>
        </p:txBody>
      </p:sp>
    </p:spTree>
    <p:extLst>
      <p:ext uri="{BB962C8B-B14F-4D97-AF65-F5344CB8AC3E}">
        <p14:creationId xmlns:p14="http://schemas.microsoft.com/office/powerpoint/2010/main" val="17476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3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1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4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6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60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110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170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180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225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275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275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275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250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290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nodePh="1">
                                  <p:stCondLst>
                                    <p:cond delay="2900"/>
                                  </p:stCondLst>
                                  <p:endCondLst>
                                    <p:cond evt="begin" delay="0">
                                      <p:tn val="37"/>
                                    </p:cond>
                                  </p:endCondLst>
                                  <p:iterate type="wd">
                                    <p:tmAbs val="0"/>
                                  </p:iterate>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childTnLst>
                                </p:cTn>
                              </p:par>
                              <p:par>
                                <p:cTn id="41" presetID="35" presetClass="path" presetSubtype="0" repeatCount="indefinite" autoRev="1" fill="hold" grpId="1" nodeType="withEffect">
                                  <p:stCondLst>
                                    <p:cond delay="100"/>
                                  </p:stCondLst>
                                  <p:childTnLst>
                                    <p:animMotion origin="layout" path="M 1.45833E-6 -3.7037E-6 L -0.60065 -3.7037E-6 " pathEditMode="relative" rAng="0" ptsTypes="AA">
                                      <p:cBhvr>
                                        <p:cTn id="42" dur="10000" fill="hold"/>
                                        <p:tgtEl>
                                          <p:spTgt spid="98"/>
                                        </p:tgtEl>
                                        <p:attrNameLst>
                                          <p:attrName>ppt_x</p:attrName>
                                          <p:attrName>ppt_y</p:attrName>
                                        </p:attrNameLst>
                                      </p:cBhvr>
                                      <p:rCtr x="-30039" y="0"/>
                                    </p:animMotion>
                                  </p:childTnLst>
                                </p:cTn>
                              </p:par>
                              <p:par>
                                <p:cTn id="43" presetID="53" presetClass="entr" presetSubtype="16" fill="hold" grpId="0" nodeType="withEffect">
                                  <p:stCondLst>
                                    <p:cond delay="0"/>
                                  </p:stCondLst>
                                  <p:childTnLst>
                                    <p:set>
                                      <p:cBhvr>
                                        <p:cTn id="44" dur="1" fill="hold">
                                          <p:stCondLst>
                                            <p:cond delay="0"/>
                                          </p:stCondLst>
                                        </p:cTn>
                                        <p:tgtEl>
                                          <p:spTgt spid="97"/>
                                        </p:tgtEl>
                                        <p:attrNameLst>
                                          <p:attrName>style.visibility</p:attrName>
                                        </p:attrNameLst>
                                      </p:cBhvr>
                                      <p:to>
                                        <p:strVal val="visible"/>
                                      </p:to>
                                    </p:set>
                                    <p:anim calcmode="lin" valueType="num">
                                      <p:cBhvr>
                                        <p:cTn id="45" dur="500" fill="hold"/>
                                        <p:tgtEl>
                                          <p:spTgt spid="97"/>
                                        </p:tgtEl>
                                        <p:attrNameLst>
                                          <p:attrName>ppt_w</p:attrName>
                                        </p:attrNameLst>
                                      </p:cBhvr>
                                      <p:tavLst>
                                        <p:tav tm="0">
                                          <p:val>
                                            <p:fltVal val="0"/>
                                          </p:val>
                                        </p:tav>
                                        <p:tav tm="100000">
                                          <p:val>
                                            <p:strVal val="#ppt_w"/>
                                          </p:val>
                                        </p:tav>
                                      </p:tavLst>
                                    </p:anim>
                                    <p:anim calcmode="lin" valueType="num">
                                      <p:cBhvr>
                                        <p:cTn id="46" dur="500" fill="hold"/>
                                        <p:tgtEl>
                                          <p:spTgt spid="97"/>
                                        </p:tgtEl>
                                        <p:attrNameLst>
                                          <p:attrName>ppt_h</p:attrName>
                                        </p:attrNameLst>
                                      </p:cBhvr>
                                      <p:tavLst>
                                        <p:tav tm="0">
                                          <p:val>
                                            <p:fltVal val="0"/>
                                          </p:val>
                                        </p:tav>
                                        <p:tav tm="100000">
                                          <p:val>
                                            <p:strVal val="#ppt_h"/>
                                          </p:val>
                                        </p:tav>
                                      </p:tavLst>
                                    </p:anim>
                                    <p:animEffect transition="in" filter="fade">
                                      <p:cBhvr>
                                        <p:cTn id="47" dur="500"/>
                                        <p:tgtEl>
                                          <p:spTgt spid="97"/>
                                        </p:tgtEl>
                                      </p:cBhvr>
                                    </p:animEffect>
                                  </p:childTnLst>
                                </p:cTn>
                              </p:par>
                              <p:par>
                                <p:cTn id="48" presetID="35" presetClass="path" presetSubtype="0" repeatCount="indefinite" autoRev="1" fill="hold" grpId="1" nodeType="withEffect">
                                  <p:stCondLst>
                                    <p:cond delay="0"/>
                                  </p:stCondLst>
                                  <p:childTnLst>
                                    <p:animMotion origin="layout" path="M 3.33333E-6 -3.7037E-6 L -1.00886 -3.7037E-6 " pathEditMode="relative" rAng="0" ptsTypes="AA">
                                      <p:cBhvr>
                                        <p:cTn id="49" dur="10000" fill="hold"/>
                                        <p:tgtEl>
                                          <p:spTgt spid="97"/>
                                        </p:tgtEl>
                                        <p:attrNameLst>
                                          <p:attrName>ppt_x</p:attrName>
                                          <p:attrName>ppt_y</p:attrName>
                                        </p:attrNameLst>
                                      </p:cBhvr>
                                      <p:rCtr x="-50443" y="0"/>
                                    </p:animMotion>
                                  </p:childTnLst>
                                </p:cTn>
                              </p:par>
                              <p:par>
                                <p:cTn id="50" presetID="53" presetClass="entr" presetSubtype="16"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p:cTn id="52" dur="500" fill="hold"/>
                                        <p:tgtEl>
                                          <p:spTgt spid="96"/>
                                        </p:tgtEl>
                                        <p:attrNameLst>
                                          <p:attrName>ppt_w</p:attrName>
                                        </p:attrNameLst>
                                      </p:cBhvr>
                                      <p:tavLst>
                                        <p:tav tm="0">
                                          <p:val>
                                            <p:fltVal val="0"/>
                                          </p:val>
                                        </p:tav>
                                        <p:tav tm="100000">
                                          <p:val>
                                            <p:strVal val="#ppt_w"/>
                                          </p:val>
                                        </p:tav>
                                      </p:tavLst>
                                    </p:anim>
                                    <p:anim calcmode="lin" valueType="num">
                                      <p:cBhvr>
                                        <p:cTn id="53" dur="500" fill="hold"/>
                                        <p:tgtEl>
                                          <p:spTgt spid="96"/>
                                        </p:tgtEl>
                                        <p:attrNameLst>
                                          <p:attrName>ppt_h</p:attrName>
                                        </p:attrNameLst>
                                      </p:cBhvr>
                                      <p:tavLst>
                                        <p:tav tm="0">
                                          <p:val>
                                            <p:fltVal val="0"/>
                                          </p:val>
                                        </p:tav>
                                        <p:tav tm="100000">
                                          <p:val>
                                            <p:strVal val="#ppt_h"/>
                                          </p:val>
                                        </p:tav>
                                      </p:tavLst>
                                    </p:anim>
                                    <p:animEffect transition="in" filter="fade">
                                      <p:cBhvr>
                                        <p:cTn id="54" dur="500"/>
                                        <p:tgtEl>
                                          <p:spTgt spid="96"/>
                                        </p:tgtEl>
                                      </p:cBhvr>
                                    </p:animEffect>
                                  </p:childTnLst>
                                </p:cTn>
                              </p:par>
                              <p:par>
                                <p:cTn id="55" presetID="35" presetClass="path" presetSubtype="0" repeatCount="indefinite" autoRev="1" fill="hold" grpId="1" nodeType="withEffect">
                                  <p:stCondLst>
                                    <p:cond delay="0"/>
                                  </p:stCondLst>
                                  <p:childTnLst>
                                    <p:animMotion origin="layout" path="M 1.04167E-6 -3.33333E-6 L 1.06784 -3.33333E-6 " pathEditMode="relative" rAng="0" ptsTypes="AA">
                                      <p:cBhvr>
                                        <p:cTn id="56" dur="10000" fill="hold"/>
                                        <p:tgtEl>
                                          <p:spTgt spid="96"/>
                                        </p:tgtEl>
                                        <p:attrNameLst>
                                          <p:attrName>ppt_x</p:attrName>
                                          <p:attrName>ppt_y</p:attrName>
                                        </p:attrNameLst>
                                      </p:cBhvr>
                                      <p:rCtr x="53385" y="0"/>
                                    </p:animMotion>
                                  </p:childTnLst>
                                </p:cTn>
                              </p:par>
                              <p:par>
                                <p:cTn id="57" presetID="53" presetClass="entr" presetSubtype="16" fill="hold" grpId="0" nodeType="withEffect">
                                  <p:stCondLst>
                                    <p:cond delay="0"/>
                                  </p:stCondLst>
                                  <p:childTnLst>
                                    <p:set>
                                      <p:cBhvr>
                                        <p:cTn id="58" dur="1" fill="hold">
                                          <p:stCondLst>
                                            <p:cond delay="0"/>
                                          </p:stCondLst>
                                        </p:cTn>
                                        <p:tgtEl>
                                          <p:spTgt spid="165"/>
                                        </p:tgtEl>
                                        <p:attrNameLst>
                                          <p:attrName>style.visibility</p:attrName>
                                        </p:attrNameLst>
                                      </p:cBhvr>
                                      <p:to>
                                        <p:strVal val="visible"/>
                                      </p:to>
                                    </p:set>
                                    <p:anim calcmode="lin" valueType="num">
                                      <p:cBhvr>
                                        <p:cTn id="59" dur="500" fill="hold"/>
                                        <p:tgtEl>
                                          <p:spTgt spid="165"/>
                                        </p:tgtEl>
                                        <p:attrNameLst>
                                          <p:attrName>ppt_w</p:attrName>
                                        </p:attrNameLst>
                                      </p:cBhvr>
                                      <p:tavLst>
                                        <p:tav tm="0">
                                          <p:val>
                                            <p:fltVal val="0"/>
                                          </p:val>
                                        </p:tav>
                                        <p:tav tm="100000">
                                          <p:val>
                                            <p:strVal val="#ppt_w"/>
                                          </p:val>
                                        </p:tav>
                                      </p:tavLst>
                                    </p:anim>
                                    <p:anim calcmode="lin" valueType="num">
                                      <p:cBhvr>
                                        <p:cTn id="60" dur="500" fill="hold"/>
                                        <p:tgtEl>
                                          <p:spTgt spid="165"/>
                                        </p:tgtEl>
                                        <p:attrNameLst>
                                          <p:attrName>ppt_h</p:attrName>
                                        </p:attrNameLst>
                                      </p:cBhvr>
                                      <p:tavLst>
                                        <p:tav tm="0">
                                          <p:val>
                                            <p:fltVal val="0"/>
                                          </p:val>
                                        </p:tav>
                                        <p:tav tm="100000">
                                          <p:val>
                                            <p:strVal val="#ppt_h"/>
                                          </p:val>
                                        </p:tav>
                                      </p:tavLst>
                                    </p:anim>
                                    <p:animEffect transition="in" filter="fade">
                                      <p:cBhvr>
                                        <p:cTn id="61" dur="500"/>
                                        <p:tgtEl>
                                          <p:spTgt spid="165"/>
                                        </p:tgtEl>
                                      </p:cBhvr>
                                    </p:animEffect>
                                  </p:childTnLst>
                                </p:cTn>
                              </p:par>
                              <p:par>
                                <p:cTn id="62" presetID="35" presetClass="path" presetSubtype="0" repeatCount="indefinite" autoRev="1" fill="hold" grpId="1" nodeType="withEffect">
                                  <p:stCondLst>
                                    <p:cond delay="0"/>
                                  </p:stCondLst>
                                  <p:childTnLst>
                                    <p:animMotion origin="layout" path="M -3.54167E-6 -3.7037E-7 L 0.64063 -3.7037E-7 " pathEditMode="relative" rAng="0" ptsTypes="AA">
                                      <p:cBhvr>
                                        <p:cTn id="63" dur="10000" fill="hold"/>
                                        <p:tgtEl>
                                          <p:spTgt spid="165"/>
                                        </p:tgtEl>
                                        <p:attrNameLst>
                                          <p:attrName>ppt_x</p:attrName>
                                          <p:attrName>ppt_y</p:attrName>
                                        </p:attrNameLst>
                                      </p:cBhvr>
                                      <p:rCtr x="32031" y="0"/>
                                    </p:animMotion>
                                  </p:childTnLst>
                                </p:cTn>
                              </p:par>
                              <p:par>
                                <p:cTn id="64" presetID="6" presetClass="emph" presetSubtype="0" repeatCount="indefinite" accel="21000" decel="24000" autoRev="1" fill="hold" nodeType="withEffect">
                                  <p:stCondLst>
                                    <p:cond delay="0"/>
                                  </p:stCondLst>
                                  <p:childTnLst>
                                    <p:animScale>
                                      <p:cBhvr>
                                        <p:cTn id="65" dur="1300" fill="hold"/>
                                        <p:tgtEl>
                                          <p:spTgt spid="84"/>
                                        </p:tgtEl>
                                      </p:cBhvr>
                                      <p:by x="105000" y="105000"/>
                                    </p:animScale>
                                  </p:childTnLst>
                                </p:cTn>
                              </p:par>
                              <p:par>
                                <p:cTn id="66" presetID="6" presetClass="emph" presetSubtype="0" repeatCount="indefinite" accel="21000" decel="24000" autoRev="1" fill="hold" nodeType="withEffect">
                                  <p:stCondLst>
                                    <p:cond delay="0"/>
                                  </p:stCondLst>
                                  <p:childTnLst>
                                    <p:animScale>
                                      <p:cBhvr>
                                        <p:cTn id="67" dur="2000" fill="hold"/>
                                        <p:tgtEl>
                                          <p:spTgt spid="53"/>
                                        </p:tgtEl>
                                      </p:cBhvr>
                                      <p:by x="105000" y="105000"/>
                                    </p:animScale>
                                  </p:childTnLst>
                                </p:cTn>
                              </p:par>
                              <p:par>
                                <p:cTn id="68" presetID="6" presetClass="emph" presetSubtype="0" repeatCount="indefinite" accel="48000" decel="45000" autoRev="1" fill="hold" grpId="1" nodeType="withEffect" nodePh="1">
                                  <p:stCondLst>
                                    <p:cond delay="0"/>
                                  </p:stCondLst>
                                  <p:endCondLst>
                                    <p:cond evt="begin" delay="0">
                                      <p:tn val="68"/>
                                    </p:cond>
                                  </p:endCondLst>
                                  <p:iterate type="wd">
                                    <p:tmPct val="0"/>
                                  </p:iterate>
                                  <p:childTnLst>
                                    <p:animScale>
                                      <p:cBhvr>
                                        <p:cTn id="69" dur="2000" fill="hold"/>
                                        <p:tgtEl>
                                          <p:spTgt spid="85"/>
                                        </p:tgtEl>
                                      </p:cBhvr>
                                      <p:by x="110000" y="110000"/>
                                    </p:animScale>
                                  </p:childTnLst>
                                </p:cTn>
                              </p:par>
                              <p:par>
                                <p:cTn id="70" presetID="8" presetClass="emph" presetSubtype="0" repeatCount="indefinite" accel="16000" decel="20000" autoRev="1" fill="hold" nodeType="withEffect">
                                  <p:stCondLst>
                                    <p:cond delay="0"/>
                                  </p:stCondLst>
                                  <p:childTnLst>
                                    <p:animRot by="420000">
                                      <p:cBhvr>
                                        <p:cTn id="71" dur="2000" fill="hold"/>
                                        <p:tgtEl>
                                          <p:spTgt spid="52"/>
                                        </p:tgtEl>
                                        <p:attrNameLst>
                                          <p:attrName>r</p:attrName>
                                        </p:attrNameLst>
                                      </p:cBhvr>
                                    </p:animRot>
                                  </p:childTnLst>
                                </p:cTn>
                              </p:par>
                              <p:par>
                                <p:cTn id="72" presetID="8" presetClass="emph" presetSubtype="0" repeatCount="indefinite" accel="17000" decel="16000" autoRev="1" fill="hold" nodeType="withEffect">
                                  <p:stCondLst>
                                    <p:cond delay="0"/>
                                  </p:stCondLst>
                                  <p:childTnLst>
                                    <p:animRot by="-420000">
                                      <p:cBhvr>
                                        <p:cTn id="73" dur="2000" fill="hold"/>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165" grpId="1" animBg="1"/>
      <p:bldP spid="98" grpId="0" animBg="1"/>
      <p:bldP spid="98" grpId="1" animBg="1"/>
      <p:bldP spid="97" grpId="0" animBg="1"/>
      <p:bldP spid="97" grpId="1" animBg="1"/>
      <p:bldP spid="96" grpId="0" animBg="1"/>
      <p:bldP spid="96" grpId="1" animBg="1"/>
      <p:bldP spid="28" grpId="0" animBg="1"/>
      <p:bldP spid="27" grpId="0" animBg="1"/>
      <p:bldP spid="24" grpId="0" animBg="1"/>
      <p:bldP spid="19" grpId="0" animBg="1"/>
      <p:bldP spid="22" grpId="0" animBg="1"/>
      <p:bldP spid="18" grpId="0" animBg="1"/>
      <p:bldP spid="15" grpId="0" animBg="1"/>
      <p:bldP spid="14" grpId="0" animBg="1"/>
      <p:bldP spid="7" grpId="0" animBg="1"/>
      <p:bldP spid="6" grpId="0" animBg="1"/>
      <p:bldP spid="8" grpId="0" animBg="1"/>
      <p:bldP spid="9" grpId="0" animBg="1"/>
      <p:bldP spid="85" grpId="0"/>
      <p:bldP spid="8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4320802" y="272375"/>
            <a:ext cx="1948547" cy="523220"/>
          </a:xfrm>
          <a:prstGeom prst="rect">
            <a:avLst/>
          </a:prstGeom>
          <a:noFill/>
        </p:spPr>
        <p:txBody>
          <a:bodyPr wrap="none" rtlCol="0" anchor="ctr">
            <a:spAutoFit/>
          </a:bodyPr>
          <a:lstStyle/>
          <a:p>
            <a:pPr algn="ctr"/>
            <a:r>
              <a:rPr lang="en-US" sz="2800" b="1" dirty="0">
                <a:solidFill>
                  <a:srgbClr val="B5431B"/>
                </a:solidFill>
                <a:effectLst>
                  <a:outerShdw blurRad="38100" dist="38100" dir="2700000" algn="tl">
                    <a:srgbClr val="000000">
                      <a:alpha val="43137"/>
                    </a:srgbClr>
                  </a:outerShdw>
                </a:effectLst>
                <a:latin typeface="Happy School" pitchFamily="2" charset="0"/>
              </a:rPr>
              <a:t>New words </a:t>
            </a:r>
            <a:endParaRPr lang="id-ID" sz="2800" b="1" dirty="0">
              <a:solidFill>
                <a:srgbClr val="B5431B"/>
              </a:solidFill>
              <a:effectLst>
                <a:outerShdw blurRad="38100" dist="38100" dir="2700000" algn="tl">
                  <a:srgbClr val="000000">
                    <a:alpha val="43137"/>
                  </a:srgbClr>
                </a:outerShdw>
              </a:effectLst>
              <a:latin typeface="Happy School" pitchFamily="2" charset="0"/>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41700" t="71765" r="34771" b="10588"/>
          <a:stretch/>
        </p:blipFill>
        <p:spPr>
          <a:xfrm rot="17948551">
            <a:off x="10763968" y="1097993"/>
            <a:ext cx="590041" cy="44253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sp>
        <p:nvSpPr>
          <p:cNvPr id="37" name="Rounded Rectangle 36"/>
          <p:cNvSpPr/>
          <p:nvPr/>
        </p:nvSpPr>
        <p:spPr>
          <a:xfrm>
            <a:off x="595392" y="1100922"/>
            <a:ext cx="10108142" cy="5426050"/>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1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grpSp>
        <p:nvGrpSpPr>
          <p:cNvPr id="6" name="Group 5">
            <a:extLst>
              <a:ext uri="{FF2B5EF4-FFF2-40B4-BE49-F238E27FC236}">
                <a16:creationId xmlns:a16="http://schemas.microsoft.com/office/drawing/2014/main" id="{5C140F39-E585-4E0E-B011-36D8C2C79BAF}"/>
              </a:ext>
            </a:extLst>
          </p:cNvPr>
          <p:cNvGrpSpPr/>
          <p:nvPr/>
        </p:nvGrpSpPr>
        <p:grpSpPr>
          <a:xfrm>
            <a:off x="3100022" y="1200350"/>
            <a:ext cx="5307029" cy="4261169"/>
            <a:chOff x="3100022" y="1200350"/>
            <a:chExt cx="5307029" cy="4261169"/>
          </a:xfrm>
        </p:grpSpPr>
        <p:pic>
          <p:nvPicPr>
            <p:cNvPr id="3" name="Picture 2">
              <a:extLst>
                <a:ext uri="{FF2B5EF4-FFF2-40B4-BE49-F238E27FC236}">
                  <a16:creationId xmlns:a16="http://schemas.microsoft.com/office/drawing/2014/main" id="{5489CA44-60C3-4244-840A-639293161E19}"/>
                </a:ext>
              </a:extLst>
            </p:cNvPr>
            <p:cNvPicPr>
              <a:picLocks noChangeAspect="1"/>
            </p:cNvPicPr>
            <p:nvPr/>
          </p:nvPicPr>
          <p:blipFill>
            <a:blip r:embed="rId12"/>
            <a:stretch>
              <a:fillRect/>
            </a:stretch>
          </p:blipFill>
          <p:spPr>
            <a:xfrm>
              <a:off x="3100022" y="1200350"/>
              <a:ext cx="5304056" cy="4261169"/>
            </a:xfrm>
            <a:prstGeom prst="rect">
              <a:avLst/>
            </a:prstGeom>
          </p:spPr>
        </p:pic>
        <p:sp>
          <p:nvSpPr>
            <p:cNvPr id="27" name="TextBox 26">
              <a:extLst>
                <a:ext uri="{FF2B5EF4-FFF2-40B4-BE49-F238E27FC236}">
                  <a16:creationId xmlns:a16="http://schemas.microsoft.com/office/drawing/2014/main" id="{E71DC779-5569-4A58-8912-FB86CF92DE62}"/>
                </a:ext>
              </a:extLst>
            </p:cNvPr>
            <p:cNvSpPr txBox="1"/>
            <p:nvPr/>
          </p:nvSpPr>
          <p:spPr>
            <a:xfrm>
              <a:off x="4131646" y="4727469"/>
              <a:ext cx="4275405" cy="707886"/>
            </a:xfrm>
            <a:prstGeom prst="rect">
              <a:avLst/>
            </a:prstGeom>
            <a:noFill/>
          </p:spPr>
          <p:txBody>
            <a:bodyPr wrap="square">
              <a:spAutoFit/>
            </a:bodyPr>
            <a:lstStyle/>
            <a:p>
              <a:r>
                <a:rPr kumimoji="0" lang="en-US" altLang="en-US" sz="4000" b="1" i="0" u="none" strike="noStrike" kern="1200" cap="none" spc="0" normalizeH="0" baseline="0" noProof="0" dirty="0">
                  <a:ln>
                    <a:noFill/>
                  </a:ln>
                  <a:solidFill>
                    <a:schemeClr val="bg1"/>
                  </a:solidFill>
                  <a:effectLst/>
                  <a:uLnTx/>
                  <a:uFillTx/>
                  <a:latin typeface="Calibri" panose="020F0502020204030204"/>
                  <a:ea typeface="+mn-ea"/>
                  <a:cs typeface="+mn-cs"/>
                </a:rPr>
                <a:t>Respect old people</a:t>
              </a:r>
              <a:endParaRPr lang="en-US" sz="3200" dirty="0">
                <a:solidFill>
                  <a:schemeClr val="bg1"/>
                </a:solidFill>
              </a:endParaRPr>
            </a:p>
          </p:txBody>
        </p:sp>
      </p:grpSp>
      <p:grpSp>
        <p:nvGrpSpPr>
          <p:cNvPr id="8" name="Group 7">
            <a:extLst>
              <a:ext uri="{FF2B5EF4-FFF2-40B4-BE49-F238E27FC236}">
                <a16:creationId xmlns:a16="http://schemas.microsoft.com/office/drawing/2014/main" id="{276D2102-7DE6-4761-9645-933ED8C71143}"/>
              </a:ext>
            </a:extLst>
          </p:cNvPr>
          <p:cNvGrpSpPr/>
          <p:nvPr/>
        </p:nvGrpSpPr>
        <p:grpSpPr>
          <a:xfrm>
            <a:off x="3097048" y="1252693"/>
            <a:ext cx="6039865" cy="4404957"/>
            <a:chOff x="3097048" y="1252693"/>
            <a:chExt cx="6039865" cy="4404957"/>
          </a:xfrm>
        </p:grpSpPr>
        <p:pic>
          <p:nvPicPr>
            <p:cNvPr id="28" name="Picture 3">
              <a:extLst>
                <a:ext uri="{FF2B5EF4-FFF2-40B4-BE49-F238E27FC236}">
                  <a16:creationId xmlns:a16="http://schemas.microsoft.com/office/drawing/2014/main" id="{794DB0E4-ABDE-461B-8888-4B85BBAF1B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7048" y="1252693"/>
              <a:ext cx="6039865" cy="440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999DA9E4-AC4F-48F8-A722-F0730F892B3B}"/>
                </a:ext>
              </a:extLst>
            </p:cNvPr>
            <p:cNvSpPr txBox="1"/>
            <p:nvPr/>
          </p:nvSpPr>
          <p:spPr>
            <a:xfrm>
              <a:off x="4384544" y="4769971"/>
              <a:ext cx="3915032" cy="707886"/>
            </a:xfrm>
            <a:prstGeom prst="rect">
              <a:avLst/>
            </a:prstGeom>
            <a:noFill/>
          </p:spPr>
          <p:txBody>
            <a:bodyPr wrap="square">
              <a:spAutoFit/>
            </a:bodyPr>
            <a:lstStyle/>
            <a:p>
              <a:r>
                <a:rPr kumimoji="0" lang="en-US" altLang="en-US" sz="4000" b="1" i="0" u="none" strike="noStrike" kern="1200" cap="none" spc="0" normalizeH="0" baseline="0" noProof="0" dirty="0">
                  <a:ln>
                    <a:noFill/>
                  </a:ln>
                  <a:solidFill>
                    <a:schemeClr val="bg1"/>
                  </a:solidFill>
                  <a:effectLst/>
                  <a:uLnTx/>
                  <a:uFillTx/>
                  <a:latin typeface="Calibri" panose="020F0502020204030204"/>
                  <a:ea typeface="+mn-ea"/>
                  <a:cs typeface="+mn-cs"/>
                </a:rPr>
                <a:t>sweep the floor </a:t>
              </a:r>
              <a:endParaRPr lang="en-US" sz="3200" dirty="0">
                <a:solidFill>
                  <a:schemeClr val="bg1"/>
                </a:solidFill>
              </a:endParaRPr>
            </a:p>
          </p:txBody>
        </p:sp>
      </p:grpSp>
      <p:grpSp>
        <p:nvGrpSpPr>
          <p:cNvPr id="30" name="Group 29">
            <a:extLst>
              <a:ext uri="{FF2B5EF4-FFF2-40B4-BE49-F238E27FC236}">
                <a16:creationId xmlns:a16="http://schemas.microsoft.com/office/drawing/2014/main" id="{578BF0CF-021C-40C8-9591-C53676B20645}"/>
              </a:ext>
            </a:extLst>
          </p:cNvPr>
          <p:cNvGrpSpPr/>
          <p:nvPr/>
        </p:nvGrpSpPr>
        <p:grpSpPr>
          <a:xfrm>
            <a:off x="3358724" y="1319257"/>
            <a:ext cx="5621125" cy="4194605"/>
            <a:chOff x="3358724" y="1319257"/>
            <a:chExt cx="5621125" cy="4194605"/>
          </a:xfrm>
        </p:grpSpPr>
        <p:pic>
          <p:nvPicPr>
            <p:cNvPr id="16" name="Picture 15">
              <a:extLst>
                <a:ext uri="{FF2B5EF4-FFF2-40B4-BE49-F238E27FC236}">
                  <a16:creationId xmlns:a16="http://schemas.microsoft.com/office/drawing/2014/main" id="{9F107BDF-E57B-404C-A099-C985C481BC79}"/>
                </a:ext>
              </a:extLst>
            </p:cNvPr>
            <p:cNvPicPr>
              <a:picLocks noChangeAspect="1"/>
            </p:cNvPicPr>
            <p:nvPr/>
          </p:nvPicPr>
          <p:blipFill>
            <a:blip r:embed="rId14"/>
            <a:stretch>
              <a:fillRect/>
            </a:stretch>
          </p:blipFill>
          <p:spPr>
            <a:xfrm>
              <a:off x="3358724" y="1319257"/>
              <a:ext cx="5621125" cy="4194605"/>
            </a:xfrm>
            <a:prstGeom prst="rect">
              <a:avLst/>
            </a:prstGeom>
          </p:spPr>
        </p:pic>
        <p:sp>
          <p:nvSpPr>
            <p:cNvPr id="17" name="TextBox 16">
              <a:extLst>
                <a:ext uri="{FF2B5EF4-FFF2-40B4-BE49-F238E27FC236}">
                  <a16:creationId xmlns:a16="http://schemas.microsoft.com/office/drawing/2014/main" id="{584BE5BF-5C02-4B3C-8DC4-81C869256189}"/>
                </a:ext>
              </a:extLst>
            </p:cNvPr>
            <p:cNvSpPr txBox="1"/>
            <p:nvPr/>
          </p:nvSpPr>
          <p:spPr>
            <a:xfrm>
              <a:off x="4632960" y="4529922"/>
              <a:ext cx="2987040" cy="707886"/>
            </a:xfrm>
            <a:prstGeom prst="rect">
              <a:avLst/>
            </a:prstGeom>
            <a:noFill/>
          </p:spPr>
          <p:txBody>
            <a:bodyPr wrap="square" rtlCol="0">
              <a:spAutoFit/>
            </a:bodyPr>
            <a:lstStyle/>
            <a:p>
              <a:r>
                <a:rPr lang="en-US" sz="4000" dirty="0">
                  <a:solidFill>
                    <a:srgbClr val="C00000"/>
                  </a:solidFill>
                </a:rPr>
                <a:t>Bring a gift</a:t>
              </a:r>
            </a:p>
          </p:txBody>
        </p:sp>
      </p:grpSp>
      <p:pic>
        <p:nvPicPr>
          <p:cNvPr id="33" name="Picture 32">
            <a:extLst>
              <a:ext uri="{FF2B5EF4-FFF2-40B4-BE49-F238E27FC236}">
                <a16:creationId xmlns:a16="http://schemas.microsoft.com/office/drawing/2014/main" id="{5FC7F480-E827-4313-95E7-BB7B9FE0F938}"/>
              </a:ext>
            </a:extLst>
          </p:cNvPr>
          <p:cNvPicPr>
            <a:picLocks noChangeAspect="1"/>
          </p:cNvPicPr>
          <p:nvPr/>
        </p:nvPicPr>
        <p:blipFill>
          <a:blip r:embed="rId15"/>
          <a:stretch>
            <a:fillRect/>
          </a:stretch>
        </p:blipFill>
        <p:spPr>
          <a:xfrm>
            <a:off x="3699166" y="1695428"/>
            <a:ext cx="4775142" cy="3915032"/>
          </a:xfrm>
          <a:prstGeom prst="rect">
            <a:avLst/>
          </a:prstGeom>
        </p:spPr>
      </p:pic>
      <p:pic>
        <p:nvPicPr>
          <p:cNvPr id="41" name="Picture 40">
            <a:extLst>
              <a:ext uri="{FF2B5EF4-FFF2-40B4-BE49-F238E27FC236}">
                <a16:creationId xmlns:a16="http://schemas.microsoft.com/office/drawing/2014/main" id="{4D0661C0-9187-4983-9E5A-923C21B05A3A}"/>
              </a:ext>
            </a:extLst>
          </p:cNvPr>
          <p:cNvPicPr>
            <a:picLocks noChangeAspect="1"/>
          </p:cNvPicPr>
          <p:nvPr/>
        </p:nvPicPr>
        <p:blipFill>
          <a:blip r:embed="rId16"/>
          <a:stretch>
            <a:fillRect/>
          </a:stretch>
        </p:blipFill>
        <p:spPr>
          <a:xfrm>
            <a:off x="3899428" y="1695428"/>
            <a:ext cx="4136863" cy="3839847"/>
          </a:xfrm>
          <a:prstGeom prst="rect">
            <a:avLst/>
          </a:prstGeom>
        </p:spPr>
      </p:pic>
    </p:spTree>
    <p:extLst>
      <p:ext uri="{BB962C8B-B14F-4D97-AF65-F5344CB8AC3E}">
        <p14:creationId xmlns:p14="http://schemas.microsoft.com/office/powerpoint/2010/main" val="31112805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1429">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1429">
                                          <p:cBhvr additive="base">
                                            <p:cTn id="7" dur="700" fill="hold"/>
                                            <p:tgtEl>
                                              <p:spTgt spid="13"/>
                                            </p:tgtEl>
                                            <p:attrNameLst>
                                              <p:attrName>ppt_x</p:attrName>
                                            </p:attrNameLst>
                                          </p:cBhvr>
                                          <p:tavLst>
                                            <p:tav tm="0">
                                              <p:val>
                                                <p:strVal val="#ppt_x"/>
                                              </p:val>
                                            </p:tav>
                                            <p:tav tm="100000">
                                              <p:val>
                                                <p:strVal val="#ppt_x"/>
                                              </p:val>
                                            </p:tav>
                                          </p:tavLst>
                                        </p:anim>
                                        <p:anim calcmode="lin" valueType="num" p14:bounceEnd="51429">
                                          <p:cBhvr additive="base">
                                            <p:cTn id="8" dur="7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900"/>
                                            <p:tgtEl>
                                              <p:spTgt spid="19"/>
                                            </p:tgtEl>
                                          </p:cBhvr>
                                        </p:animEffect>
                                      </p:childTnLst>
                                    </p:cTn>
                                  </p:par>
                                  <p:par>
                                    <p:cTn id="12" presetID="53" presetClass="entr" presetSubtype="16" fill="hold" nodeType="withEffect">
                                      <p:stCondLst>
                                        <p:cond delay="15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53" presetClass="entr" presetSubtype="16" fill="hold" nodeType="withEffect">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32" presetClass="emph" presetSubtype="0" repeatCount="indefinite" fill="hold" nodeType="withEffect">
                                      <p:stCondLst>
                                        <p:cond delay="1500"/>
                                      </p:stCondLst>
                                      <p:childTnLst>
                                        <p:animRot by="120000">
                                          <p:cBhvr>
                                            <p:cTn id="23" dur="110" fill="hold">
                                              <p:stCondLst>
                                                <p:cond delay="0"/>
                                              </p:stCondLst>
                                            </p:cTn>
                                            <p:tgtEl>
                                              <p:spTgt spid="22"/>
                                            </p:tgtEl>
                                            <p:attrNameLst>
                                              <p:attrName>r</p:attrName>
                                            </p:attrNameLst>
                                          </p:cBhvr>
                                        </p:animRot>
                                        <p:animRot by="-240000">
                                          <p:cBhvr>
                                            <p:cTn id="24" dur="220" fill="hold">
                                              <p:stCondLst>
                                                <p:cond delay="220"/>
                                              </p:stCondLst>
                                            </p:cTn>
                                            <p:tgtEl>
                                              <p:spTgt spid="22"/>
                                            </p:tgtEl>
                                            <p:attrNameLst>
                                              <p:attrName>r</p:attrName>
                                            </p:attrNameLst>
                                          </p:cBhvr>
                                        </p:animRot>
                                        <p:animRot by="240000">
                                          <p:cBhvr>
                                            <p:cTn id="25" dur="220" fill="hold">
                                              <p:stCondLst>
                                                <p:cond delay="440"/>
                                              </p:stCondLst>
                                            </p:cTn>
                                            <p:tgtEl>
                                              <p:spTgt spid="22"/>
                                            </p:tgtEl>
                                            <p:attrNameLst>
                                              <p:attrName>r</p:attrName>
                                            </p:attrNameLst>
                                          </p:cBhvr>
                                        </p:animRot>
                                        <p:animRot by="-240000">
                                          <p:cBhvr>
                                            <p:cTn id="26" dur="220" fill="hold">
                                              <p:stCondLst>
                                                <p:cond delay="660"/>
                                              </p:stCondLst>
                                            </p:cTn>
                                            <p:tgtEl>
                                              <p:spTgt spid="22"/>
                                            </p:tgtEl>
                                            <p:attrNameLst>
                                              <p:attrName>r</p:attrName>
                                            </p:attrNameLst>
                                          </p:cBhvr>
                                        </p:animRot>
                                        <p:animRot by="120000">
                                          <p:cBhvr>
                                            <p:cTn id="27" dur="220" fill="hold">
                                              <p:stCondLst>
                                                <p:cond delay="880"/>
                                              </p:stCondLst>
                                            </p:cTn>
                                            <p:tgtEl>
                                              <p:spTgt spid="22"/>
                                            </p:tgtEl>
                                            <p:attrNameLst>
                                              <p:attrName>r</p:attrName>
                                            </p:attrNameLst>
                                          </p:cBhvr>
                                        </p:animRot>
                                      </p:childTnLst>
                                    </p:cTn>
                                  </p:par>
                                  <p:par>
                                    <p:cTn id="28" presetID="32" presetClass="emph" presetSubtype="0" repeatCount="indefinite" fill="hold" nodeType="withEffect">
                                      <p:stCondLst>
                                        <p:cond delay="1500"/>
                                      </p:stCondLst>
                                      <p:childTnLst>
                                        <p:animRot by="120000">
                                          <p:cBhvr>
                                            <p:cTn id="29" dur="160" fill="hold">
                                              <p:stCondLst>
                                                <p:cond delay="0"/>
                                              </p:stCondLst>
                                            </p:cTn>
                                            <p:tgtEl>
                                              <p:spTgt spid="31"/>
                                            </p:tgtEl>
                                            <p:attrNameLst>
                                              <p:attrName>r</p:attrName>
                                            </p:attrNameLst>
                                          </p:cBhvr>
                                        </p:animRot>
                                        <p:animRot by="-240000">
                                          <p:cBhvr>
                                            <p:cTn id="30" dur="320" fill="hold">
                                              <p:stCondLst>
                                                <p:cond delay="320"/>
                                              </p:stCondLst>
                                            </p:cTn>
                                            <p:tgtEl>
                                              <p:spTgt spid="31"/>
                                            </p:tgtEl>
                                            <p:attrNameLst>
                                              <p:attrName>r</p:attrName>
                                            </p:attrNameLst>
                                          </p:cBhvr>
                                        </p:animRot>
                                        <p:animRot by="240000">
                                          <p:cBhvr>
                                            <p:cTn id="31" dur="320" fill="hold">
                                              <p:stCondLst>
                                                <p:cond delay="640"/>
                                              </p:stCondLst>
                                            </p:cTn>
                                            <p:tgtEl>
                                              <p:spTgt spid="31"/>
                                            </p:tgtEl>
                                            <p:attrNameLst>
                                              <p:attrName>r</p:attrName>
                                            </p:attrNameLst>
                                          </p:cBhvr>
                                        </p:animRot>
                                        <p:animRot by="-240000">
                                          <p:cBhvr>
                                            <p:cTn id="32" dur="320" fill="hold">
                                              <p:stCondLst>
                                                <p:cond delay="960"/>
                                              </p:stCondLst>
                                            </p:cTn>
                                            <p:tgtEl>
                                              <p:spTgt spid="31"/>
                                            </p:tgtEl>
                                            <p:attrNameLst>
                                              <p:attrName>r</p:attrName>
                                            </p:attrNameLst>
                                          </p:cBhvr>
                                        </p:animRot>
                                        <p:animRot by="120000">
                                          <p:cBhvr>
                                            <p:cTn id="33" dur="320" fill="hold">
                                              <p:stCondLst>
                                                <p:cond delay="1280"/>
                                              </p:stCondLst>
                                            </p:cTn>
                                            <p:tgtEl>
                                              <p:spTgt spid="31"/>
                                            </p:tgtEl>
                                            <p:attrNameLst>
                                              <p:attrName>r</p:attrName>
                                            </p:attrNameLst>
                                          </p:cBhvr>
                                        </p:animRot>
                                      </p:childTnLst>
                                    </p:cTn>
                                  </p:par>
                                  <p:par>
                                    <p:cTn id="34" presetID="56" presetClass="entr" presetSubtype="0" fill="hold" grpId="0" nodeType="withEffect">
                                      <p:stCondLst>
                                        <p:cond delay="2000"/>
                                      </p:stCondLst>
                                      <p:iterate type="wd">
                                        <p:tmPct val="34000"/>
                                      </p:iterate>
                                      <p:childTnLst>
                                        <p:set>
                                          <p:cBhvr>
                                            <p:cTn id="35" dur="1" fill="hold">
                                              <p:stCondLst>
                                                <p:cond delay="0"/>
                                              </p:stCondLst>
                                            </p:cTn>
                                            <p:tgtEl>
                                              <p:spTgt spid="35"/>
                                            </p:tgtEl>
                                            <p:attrNameLst>
                                              <p:attrName>style.visibility</p:attrName>
                                            </p:attrNameLst>
                                          </p:cBhvr>
                                          <p:to>
                                            <p:strVal val="visible"/>
                                          </p:to>
                                        </p:set>
                                        <p:anim by="(-#ppt_w*2)" calcmode="lin" valueType="num">
                                          <p:cBhvr rctx="PPT">
                                            <p:cTn id="36" dur="500" autoRev="1" fill="hold">
                                              <p:stCondLst>
                                                <p:cond delay="0"/>
                                              </p:stCondLst>
                                            </p:cTn>
                                            <p:tgtEl>
                                              <p:spTgt spid="35"/>
                                            </p:tgtEl>
                                            <p:attrNameLst>
                                              <p:attrName>ppt_w</p:attrName>
                                            </p:attrNameLst>
                                          </p:cBhvr>
                                        </p:anim>
                                        <p:anim by="(#ppt_w*0.50)" calcmode="lin" valueType="num">
                                          <p:cBhvr>
                                            <p:cTn id="37" dur="500" decel="50000" autoRev="1" fill="hold">
                                              <p:stCondLst>
                                                <p:cond delay="0"/>
                                              </p:stCondLst>
                                            </p:cTn>
                                            <p:tgtEl>
                                              <p:spTgt spid="35"/>
                                            </p:tgtEl>
                                            <p:attrNameLst>
                                              <p:attrName>ppt_x</p:attrName>
                                            </p:attrNameLst>
                                          </p:cBhvr>
                                        </p:anim>
                                        <p:anim from="(-#ppt_h/2)" to="(#ppt_y)" calcmode="lin" valueType="num">
                                          <p:cBhvr>
                                            <p:cTn id="38" dur="1000" fill="hold">
                                              <p:stCondLst>
                                                <p:cond delay="0"/>
                                              </p:stCondLst>
                                            </p:cTn>
                                            <p:tgtEl>
                                              <p:spTgt spid="35"/>
                                            </p:tgtEl>
                                            <p:attrNameLst>
                                              <p:attrName>ppt_y</p:attrName>
                                            </p:attrNameLst>
                                          </p:cBhvr>
                                        </p:anim>
                                        <p:animRot by="21600000">
                                          <p:cBhvr>
                                            <p:cTn id="39" dur="1000" fill="hold">
                                              <p:stCondLst>
                                                <p:cond delay="0"/>
                                              </p:stCondLst>
                                            </p:cTn>
                                            <p:tgtEl>
                                              <p:spTgt spid="35"/>
                                            </p:tgtEl>
                                            <p:attrNameLst>
                                              <p:attrName>r</p:attrName>
                                            </p:attrNameLst>
                                          </p:cBhvr>
                                        </p:animRot>
                                      </p:childTnLst>
                                    </p:cTn>
                                  </p:par>
                                  <p:par>
                                    <p:cTn id="40" presetID="6" presetClass="emph" presetSubtype="0" repeatCount="indefinite" autoRev="1" fill="hold" grpId="1" nodeType="withEffect">
                                      <p:stCondLst>
                                        <p:cond delay="2000"/>
                                      </p:stCondLst>
                                      <p:iterate type="wd">
                                        <p:tmPct val="0"/>
                                      </p:iterate>
                                      <p:childTnLst>
                                        <p:animScale>
                                          <p:cBhvr>
                                            <p:cTn id="41" dur="750" fill="hold"/>
                                            <p:tgtEl>
                                              <p:spTgt spid="35"/>
                                            </p:tgtEl>
                                          </p:cBhvr>
                                          <p:by x="110000" y="110000"/>
                                        </p:animScale>
                                      </p:childTnLst>
                                    </p:cTn>
                                  </p:par>
                                  <p:par>
                                    <p:cTn id="42" presetID="2" presetClass="entr" presetSubtype="4" accel="44000" fill="hold" grpId="0" nodeType="withEffect" p14:presetBounceEnd="60000">
                                      <p:stCondLst>
                                        <p:cond delay="4100"/>
                                      </p:stCondLst>
                                      <p:childTnLst>
                                        <p:set>
                                          <p:cBhvr>
                                            <p:cTn id="43" dur="1" fill="hold">
                                              <p:stCondLst>
                                                <p:cond delay="0"/>
                                              </p:stCondLst>
                                            </p:cTn>
                                            <p:tgtEl>
                                              <p:spTgt spid="37"/>
                                            </p:tgtEl>
                                            <p:attrNameLst>
                                              <p:attrName>style.visibility</p:attrName>
                                            </p:attrNameLst>
                                          </p:cBhvr>
                                          <p:to>
                                            <p:strVal val="visible"/>
                                          </p:to>
                                        </p:set>
                                        <p:anim calcmode="lin" valueType="num" p14:bounceEnd="60000">
                                          <p:cBhvr additive="base">
                                            <p:cTn id="44" dur="13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45" dur="1300" fill="hold"/>
                                            <p:tgtEl>
                                              <p:spTgt spid="37"/>
                                            </p:tgtEl>
                                            <p:attrNameLst>
                                              <p:attrName>ppt_y</p:attrName>
                                            </p:attrNameLst>
                                          </p:cBhvr>
                                          <p:tavLst>
                                            <p:tav tm="0">
                                              <p:val>
                                                <p:strVal val="1+#ppt_h/2"/>
                                              </p:val>
                                            </p:tav>
                                            <p:tav tm="100000">
                                              <p:val>
                                                <p:strVal val="#ppt_y"/>
                                              </p:val>
                                            </p:tav>
                                          </p:tavLst>
                                        </p:anim>
                                      </p:childTnLst>
                                    </p:cTn>
                                  </p:par>
                                  <p:par>
                                    <p:cTn id="46" presetID="26" presetClass="entr" presetSubtype="0" fill="hold" nodeType="withEffect">
                                      <p:stCondLst>
                                        <p:cond delay="630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348">
                                              <p:stCondLst>
                                                <p:cond delay="0"/>
                                              </p:stCondLst>
                                            </p:cTn>
                                            <p:tgtEl>
                                              <p:spTgt spid="2"/>
                                            </p:tgtEl>
                                          </p:cBhvr>
                                        </p:animEffect>
                                        <p:anim calcmode="lin" valueType="num">
                                          <p:cBhvr>
                                            <p:cTn id="49" dur="109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0" dur="3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1" dur="398" tmFilter="0, 0; 0.125,0.2665; 0.25,0.4; 0.375,0.465; 0.5,0.5;  0.625,0.535; 0.75,0.6; 0.875,0.7335; 1,1">
                                              <p:stCondLst>
                                                <p:cond delay="398"/>
                                              </p:stCondLst>
                                            </p:cTn>
                                            <p:tgtEl>
                                              <p:spTgt spid="2"/>
                                            </p:tgtEl>
                                            <p:attrNameLst>
                                              <p:attrName>ppt_y</p:attrName>
                                            </p:attrNameLst>
                                          </p:cBhvr>
                                          <p:tavLst>
                                            <p:tav tm="0" fmla="#ppt_y-sin(pi*$)/9">
                                              <p:val>
                                                <p:fltVal val="0"/>
                                              </p:val>
                                            </p:tav>
                                            <p:tav tm="100000">
                                              <p:val>
                                                <p:fltVal val="1"/>
                                              </p:val>
                                            </p:tav>
                                          </p:tavLst>
                                        </p:anim>
                                        <p:anim calcmode="lin" valueType="num">
                                          <p:cBhvr>
                                            <p:cTn id="52" dur="199" tmFilter="0, 0; 0.125,0.2665; 0.25,0.4; 0.375,0.465; 0.5,0.5;  0.625,0.535; 0.75,0.6; 0.875,0.7335; 1,1">
                                              <p:stCondLst>
                                                <p:cond delay="794"/>
                                              </p:stCondLst>
                                            </p:cTn>
                                            <p:tgtEl>
                                              <p:spTgt spid="2"/>
                                            </p:tgtEl>
                                            <p:attrNameLst>
                                              <p:attrName>ppt_y</p:attrName>
                                            </p:attrNameLst>
                                          </p:cBhvr>
                                          <p:tavLst>
                                            <p:tav tm="0" fmla="#ppt_y-sin(pi*$)/27">
                                              <p:val>
                                                <p:fltVal val="0"/>
                                              </p:val>
                                            </p:tav>
                                            <p:tav tm="100000">
                                              <p:val>
                                                <p:fltVal val="1"/>
                                              </p:val>
                                            </p:tav>
                                          </p:tavLst>
                                        </p:anim>
                                        <p:anim calcmode="lin" valueType="num">
                                          <p:cBhvr>
                                            <p:cTn id="53" dur="98" tmFilter="0, 0; 0.125,0.2665; 0.25,0.4; 0.375,0.465; 0.5,0.5;  0.625,0.535; 0.75,0.6; 0.875,0.7335; 1,1">
                                              <p:stCondLst>
                                                <p:cond delay="994"/>
                                              </p:stCondLst>
                                            </p:cTn>
                                            <p:tgtEl>
                                              <p:spTgt spid="2"/>
                                            </p:tgtEl>
                                            <p:attrNameLst>
                                              <p:attrName>ppt_y</p:attrName>
                                            </p:attrNameLst>
                                          </p:cBhvr>
                                          <p:tavLst>
                                            <p:tav tm="0" fmla="#ppt_y-sin(pi*$)/81">
                                              <p:val>
                                                <p:fltVal val="0"/>
                                              </p:val>
                                            </p:tav>
                                            <p:tav tm="100000">
                                              <p:val>
                                                <p:fltVal val="1"/>
                                              </p:val>
                                            </p:tav>
                                          </p:tavLst>
                                        </p:anim>
                                        <p:animScale>
                                          <p:cBhvr>
                                            <p:cTn id="54" dur="16">
                                              <p:stCondLst>
                                                <p:cond delay="390"/>
                                              </p:stCondLst>
                                            </p:cTn>
                                            <p:tgtEl>
                                              <p:spTgt spid="2"/>
                                            </p:tgtEl>
                                          </p:cBhvr>
                                          <p:to x="100000" y="60000"/>
                                        </p:animScale>
                                        <p:animScale>
                                          <p:cBhvr>
                                            <p:cTn id="55" dur="100" decel="50000">
                                              <p:stCondLst>
                                                <p:cond delay="406"/>
                                              </p:stCondLst>
                                            </p:cTn>
                                            <p:tgtEl>
                                              <p:spTgt spid="2"/>
                                            </p:tgtEl>
                                          </p:cBhvr>
                                          <p:to x="100000" y="100000"/>
                                        </p:animScale>
                                        <p:animScale>
                                          <p:cBhvr>
                                            <p:cTn id="56" dur="16">
                                              <p:stCondLst>
                                                <p:cond delay="787"/>
                                              </p:stCondLst>
                                            </p:cTn>
                                            <p:tgtEl>
                                              <p:spTgt spid="2"/>
                                            </p:tgtEl>
                                          </p:cBhvr>
                                          <p:to x="100000" y="80000"/>
                                        </p:animScale>
                                        <p:animScale>
                                          <p:cBhvr>
                                            <p:cTn id="57" dur="100" decel="50000">
                                              <p:stCondLst>
                                                <p:cond delay="803"/>
                                              </p:stCondLst>
                                            </p:cTn>
                                            <p:tgtEl>
                                              <p:spTgt spid="2"/>
                                            </p:tgtEl>
                                          </p:cBhvr>
                                          <p:to x="100000" y="100000"/>
                                        </p:animScale>
                                        <p:animScale>
                                          <p:cBhvr>
                                            <p:cTn id="58" dur="16">
                                              <p:stCondLst>
                                                <p:cond delay="985"/>
                                              </p:stCondLst>
                                            </p:cTn>
                                            <p:tgtEl>
                                              <p:spTgt spid="2"/>
                                            </p:tgtEl>
                                          </p:cBhvr>
                                          <p:to x="100000" y="90000"/>
                                        </p:animScale>
                                        <p:animScale>
                                          <p:cBhvr>
                                            <p:cTn id="59" dur="100" decel="50000">
                                              <p:stCondLst>
                                                <p:cond delay="1001"/>
                                              </p:stCondLst>
                                            </p:cTn>
                                            <p:tgtEl>
                                              <p:spTgt spid="2"/>
                                            </p:tgtEl>
                                          </p:cBhvr>
                                          <p:to x="100000" y="100000"/>
                                        </p:animScale>
                                        <p:animScale>
                                          <p:cBhvr>
                                            <p:cTn id="60" dur="16">
                                              <p:stCondLst>
                                                <p:cond delay="1085"/>
                                              </p:stCondLst>
                                            </p:cTn>
                                            <p:tgtEl>
                                              <p:spTgt spid="2"/>
                                            </p:tgtEl>
                                          </p:cBhvr>
                                          <p:to x="100000" y="95000"/>
                                        </p:animScale>
                                        <p:animScale>
                                          <p:cBhvr>
                                            <p:cTn id="61" dur="100" decel="50000">
                                              <p:stCondLst>
                                                <p:cond delay="1100"/>
                                              </p:stCondLst>
                                            </p:cTn>
                                            <p:tgtEl>
                                              <p:spTgt spid="2"/>
                                            </p:tgtEl>
                                          </p:cBhvr>
                                          <p:to x="100000" y="100000"/>
                                        </p:animScale>
                                      </p:childTnLst>
                                    </p:cTn>
                                  </p:par>
                                  <p:par>
                                    <p:cTn id="62" presetID="8" presetClass="emph" presetSubtype="0" repeatCount="indefinite" accel="17000" decel="36000" autoRev="1" fill="hold" nodeType="withEffect">
                                      <p:stCondLst>
                                        <p:cond delay="6300"/>
                                      </p:stCondLst>
                                      <p:endCondLst>
                                        <p:cond evt="onNext" delay="0">
                                          <p:tgtEl>
                                            <p:sldTgt/>
                                          </p:tgtEl>
                                        </p:cond>
                                      </p:endCondLst>
                                      <p:childTnLst>
                                        <p:animRot by="420000">
                                          <p:cBhvr>
                                            <p:cTn id="63" dur="5000" fill="hold"/>
                                            <p:tgtEl>
                                              <p:spTgt spid="2"/>
                                            </p:tgtEl>
                                            <p:attrNameLst>
                                              <p:attrName>r</p:attrName>
                                            </p:attrNameLst>
                                          </p:cBhvr>
                                        </p:animRot>
                                      </p:childTnLst>
                                    </p:cTn>
                                  </p:par>
                                  <p:par>
                                    <p:cTn id="64" presetID="1" presetClass="entr" presetSubtype="0" fill="hold" nodeType="withEffect">
                                      <p:stCondLst>
                                        <p:cond delay="2000"/>
                                      </p:stCondLst>
                                      <p:childTnLst>
                                        <p:set>
                                          <p:cBhvr>
                                            <p:cTn id="65" dur="1" fill="hold">
                                              <p:stCondLst>
                                                <p:cond delay="0"/>
                                              </p:stCondLst>
                                            </p:cTn>
                                            <p:tgtEl>
                                              <p:spTgt spid="18"/>
                                            </p:tgtEl>
                                            <p:attrNameLst>
                                              <p:attrName>style.visibility</p:attrName>
                                            </p:attrNameLst>
                                          </p:cBhvr>
                                          <p:to>
                                            <p:strVal val="visible"/>
                                          </p:to>
                                        </p:set>
                                      </p:childTnLst>
                                    </p:cTn>
                                  </p:par>
                                  <p:par>
                                    <p:cTn id="66" presetID="1" presetClass="entr" presetSubtype="0" fill="hold" nodeType="withEffect">
                                      <p:stCondLst>
                                        <p:cond delay="200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nodeType="withEffect">
                                      <p:stCondLst>
                                        <p:cond delay="200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ntr" presetSubtype="0" fill="hold" nodeType="withEffect">
                                      <p:stCondLst>
                                        <p:cond delay="200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nodeType="withEffect">
                                      <p:stCondLst>
                                        <p:cond delay="2000"/>
                                      </p:stCondLst>
                                      <p:childTnLst>
                                        <p:set>
                                          <p:cBhvr>
                                            <p:cTn id="73" dur="1" fill="hold">
                                              <p:stCondLst>
                                                <p:cond delay="0"/>
                                              </p:stCondLst>
                                            </p:cTn>
                                            <p:tgtEl>
                                              <p:spTgt spid="26"/>
                                            </p:tgtEl>
                                            <p:attrNameLst>
                                              <p:attrName>style.visibility</p:attrName>
                                            </p:attrNameLst>
                                          </p:cBhvr>
                                          <p:to>
                                            <p:strVal val="visible"/>
                                          </p:to>
                                        </p:set>
                                      </p:childTnLst>
                                    </p:cTn>
                                  </p:par>
                                  <p:par>
                                    <p:cTn id="74" presetID="0" presetClass="path" presetSubtype="0" repeatCount="indefinite" accel="50000" decel="50000" fill="hold" nodeType="withEffect">
                                      <p:stCondLst>
                                        <p:cond delay="2250"/>
                                      </p:stCondLst>
                                      <p:childTnLst>
                                        <p:animMotion origin="layout" path="M -1.25E-6 -1.11111E-6 L -1.25E-6 0.00023 C -0.00234 0.00671 -0.00495 0.01296 -0.0069 0.02014 C -0.00794 0.02384 -0.0082 0.02824 -0.00911 0.03218 C -0.00976 0.03495 -0.01068 0.0375 -0.01146 0.04028 C -0.01328 0.04745 -0.01354 0.04977 -0.01484 0.05648 C -0.01888 0.10625 -0.01667 0.07431 -0.01484 0.18171 C -0.01471 0.18843 -0.01445 0.19537 -0.01367 0.20185 C -0.01341 0.20486 -0.01198 0.20718 -0.01146 0.20995 C -0.01002 0.21783 -0.00976 0.22639 -0.00794 0.23426 C -0.00729 0.23727 -0.00677 0.2412 -0.00573 0.24421 C -0.00312 0.25255 -0.00221 0.2507 -1.25E-6 0.25857 C 0.00052 0.26042 0.00078 0.2625 0.00117 0.26435 C 0.00078 0.32523 0.00104 0.38565 -1.25E-6 0.4463 C -0.00013 0.45116 -0.00286 0.46412 -0.00338 0.4706 C -0.00469 0.4831 -0.00495 0.48495 -0.00573 0.49884 C -0.00612 0.50625 -0.00625 0.51343 -0.0069 0.52107 C -0.00703 0.52315 -0.00768 0.525 -0.00794 0.52708 C -0.00846 0.52986 -0.00859 0.53264 -0.00911 0.53519 C -0.01758 0.57523 -0.0069 0.51921 -0.01263 0.54931 C -0.01289 0.55463 -0.01315 0.55995 -0.01367 0.56505 C -0.01393 0.56759 -0.01458 0.56898 -0.01484 0.57153 C -0.01536 0.57755 -0.01549 0.58333 -0.01601 0.58958 C -0.01627 0.59445 -0.0168 0.59884 -0.01706 0.6037 C -0.0168 0.62732 -0.01706 0.65116 -0.01601 0.67454 C -0.01588 0.67708 -0.01419 0.67847 -0.01367 0.68033 C -0.01315 0.68287 -0.01289 0.68611 -0.01263 0.68866 C -0.01159 0.69583 -0.01146 0.69954 -0.01029 0.70695 C -0.00963 0.71088 -0.00794 0.71482 -0.00794 0.71875 L -0.00794 0.76158 L -0.00794 0.76181 L -0.00794 0.76158 " pathEditMode="relative" rAng="0" ptsTypes="AAAAAAAAAAAAAAAAAAAAAAAAAAAAAAAA">
                                          <p:cBhvr>
                                            <p:cTn id="75" dur="4700" fill="hold"/>
                                            <p:tgtEl>
                                              <p:spTgt spid="18"/>
                                            </p:tgtEl>
                                            <p:attrNameLst>
                                              <p:attrName>ppt_x</p:attrName>
                                              <p:attrName>ppt_y</p:attrName>
                                            </p:attrNameLst>
                                          </p:cBhvr>
                                          <p:rCtr x="-807" y="38079"/>
                                        </p:animMotion>
                                      </p:childTnLst>
                                    </p:cTn>
                                  </p:par>
                                  <p:par>
                                    <p:cTn id="76" presetID="0" presetClass="path" presetSubtype="0" repeatCount="indefinite" accel="50000" decel="50000" fill="hold" nodeType="withEffect">
                                      <p:stCondLst>
                                        <p:cond delay="2250"/>
                                      </p:stCondLst>
                                      <p:childTnLst>
                                        <p:animMotion origin="layout" path="M -2.70833E-6 7.40741E-7 L -2.70833E-6 0.00023 C 0.003 0.00255 0.00599 0.00555 0.00899 0.00787 C 0.01016 0.0088 0.01146 0.0088 0.01237 0.00995 C 0.01511 0.01319 0.01641 0.01759 0.0181 0.02199 C 0.01849 0.02407 0.01875 0.02616 0.01927 0.02824 C 0.02019 0.03171 0.02201 0.03565 0.02383 0.03819 C 0.02487 0.03981 0.02617 0.04074 0.02722 0.04236 C 0.02969 0.04606 0.0336 0.0544 0.03516 0.05856 C 0.03607 0.06088 0.03672 0.06389 0.03737 0.06643 C 0.04076 0.08981 0.03607 0.06111 0.04089 0.08079 C 0.04141 0.08333 0.04154 0.08611 0.04193 0.08866 C 0.04232 0.09074 0.04271 0.09282 0.0431 0.09491 C 0.04232 0.11435 0.04219 0.13403 0.04089 0.15347 C 0.04063 0.15741 0.03802 0.16597 0.03633 0.16968 C 0.03451 0.17315 0.03229 0.17593 0.0306 0.17963 C 0.02956 0.18194 0.02917 0.18518 0.02839 0.18773 C 0.02761 0.18981 0.0267 0.19167 0.02604 0.19375 C 0.02487 0.19768 0.0237 0.20185 0.02266 0.20602 C 0.02214 0.20787 0.02201 0.21018 0.02149 0.21204 C 0.01628 0.23055 0.02266 0.19977 0.01589 0.23009 C 0.01511 0.23333 0.01394 0.24583 0.01354 0.24838 C 0.01328 0.25116 0.01289 0.2537 0.01237 0.25648 C 0.01172 0.26042 0.01068 0.26435 0.01016 0.26852 L 0.00899 0.2787 C 0.00938 0.30231 0.00951 0.32593 0.01016 0.3493 C 0.01029 0.35347 0.01068 0.35764 0.01133 0.36157 C 0.01185 0.36505 0.01276 0.36829 0.01354 0.37153 C 0.01485 0.37662 0.01693 0.38403 0.01927 0.38773 C 0.02136 0.39097 0.02409 0.39236 0.02604 0.39583 C 0.02982 0.40255 0.02709 0.39699 0.0306 0.40602 C 0.03177 0.40856 0.03308 0.41111 0.03399 0.41412 C 0.0349 0.41667 0.03568 0.41921 0.03633 0.42199 C 0.03685 0.42477 0.03672 0.42778 0.03737 0.43009 C 0.03828 0.43264 0.03959 0.43449 0.04089 0.43634 C 0.04571 0.44352 0.04258 0.43773 0.04766 0.44236 C 0.04935 0.44375 0.05222 0.44745 0.05339 0.45046 C 0.05808 0.46227 0.05586 0.4588 0.05899 0.47268 C 0.06055 0.4794 0.06172 0.48634 0.06354 0.49282 C 0.06433 0.4956 0.06524 0.49815 0.06589 0.50093 C 0.07149 0.52593 0.06511 0.50208 0.07045 0.52106 C 0.07005 0.53264 0.06979 0.54398 0.06927 0.55532 C 0.06888 0.56343 0.06771 0.56597 0.06693 0.57361 C 0.06654 0.57755 0.06563 0.59282 0.06472 0.59792 C 0.0642 0.60069 0.06315 0.60324 0.06237 0.60602 C 0.06198 0.60787 0.06185 0.61018 0.06133 0.61204 C 0.06068 0.61366 0.05964 0.61458 0.05899 0.61597 C 0.05742 0.61991 0.05573 0.62384 0.05443 0.62824 C 0.05378 0.63079 0.05287 0.63356 0.05222 0.63634 C 0.05144 0.63958 0.05078 0.64305 0.04987 0.6463 C 0.04935 0.64861 0.04831 0.65023 0.04766 0.65231 C 0.04688 0.65509 0.04636 0.6581 0.04545 0.66042 C 0.0444 0.66273 0.0431 0.66458 0.04193 0.66643 C 0.03933 0.68055 0.04141 0.67569 0.03737 0.68264 C 0.03711 0.68472 0.03685 0.6868 0.03633 0.68866 C 0.03477 0.69444 0.03308 0.6963 0.0306 0.70093 C 0.03021 0.70301 0.02982 0.70486 0.02943 0.70694 C 0.02839 0.71366 0.02852 0.71505 0.02722 0.72106 C 0.02696 0.72245 0.02644 0.72384 0.02604 0.72523 L 0.02604 0.72546 " pathEditMode="relative" rAng="0" ptsTypes="AAAAAAAAAAAAAAAAAAAAAAAAAAAAAAAAAAAAAAAAAAAAAAAAAAAAAAAAAAAA">
                                          <p:cBhvr>
                                            <p:cTn id="77" dur="4000" fill="hold"/>
                                            <p:tgtEl>
                                              <p:spTgt spid="25"/>
                                            </p:tgtEl>
                                            <p:attrNameLst>
                                              <p:attrName>ppt_x</p:attrName>
                                              <p:attrName>ppt_y</p:attrName>
                                            </p:attrNameLst>
                                          </p:cBhvr>
                                          <p:rCtr x="3516" y="36273"/>
                                        </p:animMotion>
                                      </p:childTnLst>
                                    </p:cTn>
                                  </p:par>
                                  <p:par>
                                    <p:cTn id="78" presetID="0" presetClass="path" presetSubtype="0" repeatCount="indefinite" accel="50000" decel="50000" fill="hold" nodeType="withEffect">
                                      <p:stCondLst>
                                        <p:cond delay="2250"/>
                                      </p:stCondLst>
                                      <p:childTnLst>
                                        <p:animMotion origin="layout" path="M 1.66667E-6 3.33333E-6 L 1.66667E-6 0.00023 C -0.00156 0.00671 -0.00313 0.01342 -0.00456 0.02014 C -0.00495 0.02199 -0.00521 0.0243 -0.0056 0.02615 C -0.0125 0.05347 -0.00573 0.02222 -0.0125 0.05231 C -0.01367 0.05787 -0.01432 0.06342 -0.01589 0.06852 C -0.01602 0.06921 -0.0263 0.09537 -0.02839 0.10301 C -0.0293 0.10625 -0.02995 0.10972 -0.0306 0.11296 C -0.03099 0.11875 -0.03229 0.13727 -0.03294 0.14328 C -0.0332 0.14606 -0.03373 0.14861 -0.03399 0.15139 C -0.03333 0.17639 -0.03373 0.20139 -0.03177 0.22615 C -0.03151 0.23032 -0.02409 0.2412 -0.02266 0.24444 C -0.02162 0.24676 -0.02136 0.25 -0.02044 0.25254 C -0.01068 0.28009 -0.02292 0.24352 -0.01367 0.26666 C -0.01263 0.26898 -0.01224 0.27199 -0.01133 0.27477 C -0.01068 0.27685 -0.00964 0.27847 -0.00912 0.28078 C -0.00807 0.28472 -0.00755 0.28889 -0.00677 0.29282 C -0.00638 0.2949 -0.00625 0.29699 -0.0056 0.29884 C -0.00456 0.30231 -0.00365 0.30602 -0.00222 0.30902 C -0.00052 0.31273 0.0013 0.3162 0.00338 0.31921 C 0.00521 0.32152 0.00716 0.32314 0.00911 0.32523 C 0.00989 0.32708 0.01068 0.32916 0.01133 0.33125 C 0.0125 0.33449 0.01354 0.33819 0.01471 0.34143 C 0.01536 0.34282 0.01627 0.34398 0.01706 0.34537 C 0.01784 0.34814 0.01862 0.35069 0.01927 0.35347 C 0.01979 0.35532 0.01966 0.35787 0.02044 0.35949 C 0.02552 0.37083 0.02669 0.37152 0.03177 0.37777 C 0.03346 0.38217 0.03542 0.3868 0.03633 0.39189 C 0.03698 0.39514 0.03698 0.39861 0.0375 0.40185 C 0.03776 0.40393 0.03828 0.40602 0.03867 0.4081 C 0.03906 0.41064 0.03932 0.41342 0.03971 0.4162 C 0.0401 0.42222 0.04036 0.42824 0.04088 0.43426 C 0.04114 0.43634 0.0418 0.43819 0.04206 0.44027 C 0.04258 0.44444 0.04284 0.44838 0.04323 0.45254 C 0.0414 0.48912 0.04284 0.49444 0.0375 0.52314 C 0.03698 0.52592 0.03594 0.52847 0.03515 0.53125 C 0.02656 0.56736 0.03502 0.5412 0.02721 0.55764 C 0.02448 0.56342 0.01927 0.57569 0.01927 0.57592 C 0.0164 0.59097 0.02031 0.57222 0.01588 0.58773 C 0.01536 0.58981 0.01536 0.59189 0.01471 0.59398 C 0.01419 0.59606 0.01315 0.59791 0.0125 0.6 C 0.01172 0.60254 0.01107 0.60532 0.01028 0.6081 C 0.0095 0.61018 0.00859 0.61203 0.00794 0.61412 C 0.00573 0.62106 0.00586 0.62152 0.00456 0.62824 C 0.00299 0.65787 0.00234 0.65972 0.00456 0.69699 C 0.00495 0.70324 0.00794 0.71435 0.01028 0.71921 C 0.01224 0.72361 0.01706 0.73125 0.01706 0.73148 C 0.01745 0.73333 0.01797 0.73518 0.01823 0.73727 C 0.01862 0.74143 0.01888 0.74537 0.01927 0.74953 C 0.01966 0.75208 0.02005 0.75486 0.02044 0.75764 C 0.02083 0.76435 0.02096 0.77106 0.02161 0.77777 C 0.02174 0.77986 0.022 0.78194 0.02278 0.78379 C 0.02357 0.78611 0.025 0.78773 0.02617 0.78981 C 0.0306 0.79861 0.03164 0.80162 0.03515 0.81018 C 0.0418 0.84537 0.03346 0.80139 0.03971 0.8324 C 0.04062 0.83634 0.04206 0.84027 0.04206 0.84444 L 0.04206 0.86273 L 0.04206 0.86296 " pathEditMode="relative" rAng="0" ptsTypes="AAAAAAAAAAAAAAAAAAAAAAAAAAAAAAAAAAAAAAAAAAAAAAAAAAAAAAAAAA">
                                          <p:cBhvr>
                                            <p:cTn id="79" dur="3000" fill="hold"/>
                                            <p:tgtEl>
                                              <p:spTgt spid="24"/>
                                            </p:tgtEl>
                                            <p:attrNameLst>
                                              <p:attrName>ppt_x</p:attrName>
                                              <p:attrName>ppt_y</p:attrName>
                                            </p:attrNameLst>
                                          </p:cBhvr>
                                          <p:rCtr x="456" y="43148"/>
                                        </p:animMotion>
                                      </p:childTnLst>
                                    </p:cTn>
                                  </p:par>
                                  <p:par>
                                    <p:cTn id="80" presetID="0" presetClass="path" presetSubtype="0" repeatCount="indefinite" accel="50000" decel="50000" fill="hold" nodeType="withEffect">
                                      <p:stCondLst>
                                        <p:cond delay="2250"/>
                                      </p:stCondLst>
                                      <p:childTnLst>
                                        <p:animMotion origin="layout" path="M 1.04167E-6 -2.22222E-6 L 1.04167E-6 0.00023 C -0.00234 0.00672 -0.00495 0.01297 -0.0069 0.02014 C -0.00794 0.02384 -0.0082 0.02824 -0.00912 0.03218 C -0.00977 0.03496 -0.01068 0.0375 -0.01146 0.04028 C -0.01328 0.04746 -0.01354 0.04977 -0.01484 0.05648 C -0.01888 0.10625 -0.01667 0.07431 -0.01484 0.18172 C -0.01471 0.18843 -0.01445 0.19537 -0.01367 0.20185 C -0.01341 0.20486 -0.01198 0.20718 -0.01146 0.20996 C -0.01003 0.21783 -0.00977 0.22639 -0.00794 0.23426 C -0.00729 0.23727 -0.00677 0.24121 -0.00573 0.24422 C -0.00313 0.25255 -0.00221 0.2507 1.04167E-6 0.25857 C 0.00052 0.26042 0.00078 0.2625 0.00117 0.26435 C 0.00078 0.325 0.00104 0.38542 1.04167E-6 0.4463 C -0.00013 0.45116 -0.00287 0.46412 -0.00339 0.4706 C -0.00469 0.4831 -0.00495 0.48496 -0.00573 0.49884 C -0.00612 0.50625 -0.00625 0.51343 -0.0069 0.52107 C -0.00703 0.52315 -0.00768 0.525 -0.00794 0.52709 C -0.00846 0.52986 -0.00859 0.53264 -0.00912 0.53519 C -0.01758 0.57523 -0.0069 0.51922 -0.01263 0.54931 C -0.01289 0.55463 -0.01315 0.55996 -0.01367 0.56505 C -0.01393 0.56759 -0.01458 0.56898 -0.01484 0.57153 C -0.01537 0.57755 -0.0155 0.58334 -0.01602 0.58959 C -0.01628 0.59445 -0.0168 0.59861 -0.01706 0.60371 C -0.0168 0.62709 -0.01706 0.65116 -0.01602 0.67454 C -0.01589 0.67709 -0.01419 0.67847 -0.01367 0.68009 C -0.01315 0.68264 -0.01289 0.68611 -0.01263 0.68866 C -0.01159 0.69584 -0.01146 0.69954 -0.01029 0.70695 C -0.00964 0.71088 -0.00794 0.71482 -0.00794 0.71875 L -0.00794 0.76134 L -0.00794 0.76158 L -0.00794 0.76134 " pathEditMode="relative" rAng="0" ptsTypes="AAAAAAAAAAAAAAAAAAAAAAAAAAAAAAAA">
                                          <p:cBhvr>
                                            <p:cTn id="81" dur="4000" fill="hold"/>
                                            <p:tgtEl>
                                              <p:spTgt spid="23"/>
                                            </p:tgtEl>
                                            <p:attrNameLst>
                                              <p:attrName>ppt_x</p:attrName>
                                              <p:attrName>ppt_y</p:attrName>
                                            </p:attrNameLst>
                                          </p:cBhvr>
                                          <p:rCtr x="-807" y="38079"/>
                                        </p:animMotion>
                                      </p:childTnLst>
                                    </p:cTn>
                                  </p:par>
                                  <p:par>
                                    <p:cTn id="82" presetID="0" presetClass="path" presetSubtype="0" repeatCount="indefinite" accel="50000" decel="50000" fill="hold" nodeType="withEffect">
                                      <p:stCondLst>
                                        <p:cond delay="2250"/>
                                      </p:stCondLst>
                                      <p:childTnLst>
                                        <p:animMotion origin="layout" path="M 2.08333E-7 -4.07407E-6 L 2.08333E-7 0.00024 C -0.00234 0.00672 -0.00495 0.01297 -0.0069 0.02014 C -0.00794 0.02385 -0.0082 0.02824 -0.00911 0.03218 C -0.00977 0.03496 -0.01068 0.0375 -0.01146 0.04028 C -0.01328 0.04746 -0.01354 0.04977 -0.01484 0.05649 C -0.01888 0.10625 -0.01667 0.07431 -0.01484 0.18149 C -0.01471 0.18843 -0.01445 0.19537 -0.01367 0.20186 C -0.01341 0.20487 -0.01198 0.20718 -0.01146 0.20996 C -0.01003 0.21783 -0.00977 0.22639 -0.00794 0.23426 C -0.00729 0.23727 -0.00677 0.24121 -0.00573 0.24422 C -0.00313 0.25255 -0.00221 0.2507 2.08333E-7 0.25857 C 0.00052 0.26042 0.00078 0.2625 0.00117 0.26436 C 0.00078 0.325 0.00104 0.38542 2.08333E-7 0.4463 C -0.00013 0.45116 -0.00286 0.46412 -0.00339 0.47061 C -0.00469 0.48311 -0.00495 0.48496 -0.00573 0.49885 C -0.00612 0.50625 -0.00625 0.51343 -0.0069 0.52107 C -0.00703 0.52315 -0.00768 0.525 -0.00794 0.52709 C -0.00846 0.52987 -0.00859 0.53264 -0.00911 0.53519 C -0.01758 0.57524 -0.0069 0.51922 -0.01263 0.54931 C -0.01289 0.55463 -0.01315 0.55996 -0.01367 0.56505 C -0.01393 0.5676 -0.01458 0.56899 -0.01484 0.57153 C -0.01536 0.57755 -0.01549 0.58334 -0.01602 0.58959 C -0.01628 0.59445 -0.0168 0.59862 -0.01706 0.60371 C -0.0168 0.62709 -0.01706 0.65116 -0.01602 0.67454 C -0.01589 0.67709 -0.01419 0.67848 -0.01367 0.6801 C -0.01315 0.68264 -0.01289 0.68612 -0.01263 0.68866 C -0.01159 0.69561 -0.01146 0.69931 -0.01029 0.70695 C -0.00964 0.71088 -0.00794 0.71482 -0.00794 0.71875 L -0.00794 0.76135 L -0.00794 0.76158 L -0.00794 0.76135 " pathEditMode="relative" rAng="0" ptsTypes="AAAAAAAAAAAAAAAAAAAAAAAAAAAAAAAA">
                                          <p:cBhvr>
                                            <p:cTn id="83" dur="3300" fill="hold"/>
                                            <p:tgtEl>
                                              <p:spTgt spid="26"/>
                                            </p:tgtEl>
                                            <p:attrNameLst>
                                              <p:attrName>ppt_x</p:attrName>
                                              <p:attrName>ppt_y</p:attrName>
                                            </p:attrNameLst>
                                          </p:cBhvr>
                                          <p:rCtr x="-807" y="38079"/>
                                        </p:animMotion>
                                      </p:childTnLst>
                                    </p:cTn>
                                  </p:par>
                                  <p:par>
                                    <p:cTn id="84" presetID="8" presetClass="emph" presetSubtype="0" repeatCount="indefinite" fill="hold" nodeType="withEffect">
                                      <p:stCondLst>
                                        <p:cond delay="2250"/>
                                      </p:stCondLst>
                                      <p:childTnLst>
                                        <p:animRot by="21600000">
                                          <p:cBhvr>
                                            <p:cTn id="85" dur="1300" fill="hold"/>
                                            <p:tgtEl>
                                              <p:spTgt spid="18"/>
                                            </p:tgtEl>
                                            <p:attrNameLst>
                                              <p:attrName>r</p:attrName>
                                            </p:attrNameLst>
                                          </p:cBhvr>
                                        </p:animRot>
                                      </p:childTnLst>
                                    </p:cTn>
                                  </p:par>
                                  <p:par>
                                    <p:cTn id="86" presetID="8" presetClass="emph" presetSubtype="0" repeatCount="indefinite" fill="hold" nodeType="withEffect">
                                      <p:stCondLst>
                                        <p:cond delay="2250"/>
                                      </p:stCondLst>
                                      <p:childTnLst>
                                        <p:animRot by="21600000">
                                          <p:cBhvr>
                                            <p:cTn id="87" dur="2000" fill="hold"/>
                                            <p:tgtEl>
                                              <p:spTgt spid="25"/>
                                            </p:tgtEl>
                                            <p:attrNameLst>
                                              <p:attrName>r</p:attrName>
                                            </p:attrNameLst>
                                          </p:cBhvr>
                                        </p:animRot>
                                      </p:childTnLst>
                                    </p:cTn>
                                  </p:par>
                                  <p:par>
                                    <p:cTn id="88" presetID="8" presetClass="emph" presetSubtype="0" repeatCount="indefinite" fill="hold" nodeType="withEffect">
                                      <p:stCondLst>
                                        <p:cond delay="2250"/>
                                      </p:stCondLst>
                                      <p:childTnLst>
                                        <p:animRot by="21600000">
                                          <p:cBhvr>
                                            <p:cTn id="89" dur="1000" fill="hold"/>
                                            <p:tgtEl>
                                              <p:spTgt spid="24"/>
                                            </p:tgtEl>
                                            <p:attrNameLst>
                                              <p:attrName>r</p:attrName>
                                            </p:attrNameLst>
                                          </p:cBhvr>
                                        </p:animRot>
                                      </p:childTnLst>
                                    </p:cTn>
                                  </p:par>
                                  <p:par>
                                    <p:cTn id="90" presetID="8" presetClass="emph" presetSubtype="0" repeatCount="indefinite" fill="hold" nodeType="withEffect">
                                      <p:stCondLst>
                                        <p:cond delay="2250"/>
                                      </p:stCondLst>
                                      <p:childTnLst>
                                        <p:animRot by="21600000">
                                          <p:cBhvr>
                                            <p:cTn id="91" dur="1800" fill="hold"/>
                                            <p:tgtEl>
                                              <p:spTgt spid="23"/>
                                            </p:tgtEl>
                                            <p:attrNameLst>
                                              <p:attrName>r</p:attrName>
                                            </p:attrNameLst>
                                          </p:cBhvr>
                                        </p:animRot>
                                      </p:childTnLst>
                                    </p:cTn>
                                  </p:par>
                                  <p:par>
                                    <p:cTn id="92" presetID="8" presetClass="emph" presetSubtype="0" repeatCount="indefinite" fill="hold" nodeType="withEffect">
                                      <p:stCondLst>
                                        <p:cond delay="2250"/>
                                      </p:stCondLst>
                                      <p:childTnLst>
                                        <p:animRot by="21600000">
                                          <p:cBhvr>
                                            <p:cTn id="93" dur="3000" fill="hold"/>
                                            <p:tgtEl>
                                              <p:spTgt spid="26"/>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30"/>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33"/>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41"/>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5" grpId="0"/>
          <p:bldP spid="35" grpId="1"/>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00" fill="hold"/>
                                            <p:tgtEl>
                                              <p:spTgt spid="13"/>
                                            </p:tgtEl>
                                            <p:attrNameLst>
                                              <p:attrName>ppt_x</p:attrName>
                                            </p:attrNameLst>
                                          </p:cBhvr>
                                          <p:tavLst>
                                            <p:tav tm="0">
                                              <p:val>
                                                <p:strVal val="#ppt_x"/>
                                              </p:val>
                                            </p:tav>
                                            <p:tav tm="100000">
                                              <p:val>
                                                <p:strVal val="#ppt_x"/>
                                              </p:val>
                                            </p:tav>
                                          </p:tavLst>
                                        </p:anim>
                                        <p:anim calcmode="lin" valueType="num">
                                          <p:cBhvr additive="base">
                                            <p:cTn id="8" dur="7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900"/>
                                            <p:tgtEl>
                                              <p:spTgt spid="19"/>
                                            </p:tgtEl>
                                          </p:cBhvr>
                                        </p:animEffect>
                                      </p:childTnLst>
                                    </p:cTn>
                                  </p:par>
                                  <p:par>
                                    <p:cTn id="12" presetID="53" presetClass="entr" presetSubtype="16" fill="hold" nodeType="withEffect">
                                      <p:stCondLst>
                                        <p:cond delay="15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53" presetClass="entr" presetSubtype="16" fill="hold" nodeType="withEffect">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32" presetClass="emph" presetSubtype="0" repeatCount="indefinite" fill="hold" nodeType="withEffect">
                                      <p:stCondLst>
                                        <p:cond delay="1500"/>
                                      </p:stCondLst>
                                      <p:childTnLst>
                                        <p:animRot by="120000">
                                          <p:cBhvr>
                                            <p:cTn id="23" dur="110" fill="hold">
                                              <p:stCondLst>
                                                <p:cond delay="0"/>
                                              </p:stCondLst>
                                            </p:cTn>
                                            <p:tgtEl>
                                              <p:spTgt spid="22"/>
                                            </p:tgtEl>
                                            <p:attrNameLst>
                                              <p:attrName>r</p:attrName>
                                            </p:attrNameLst>
                                          </p:cBhvr>
                                        </p:animRot>
                                        <p:animRot by="-240000">
                                          <p:cBhvr>
                                            <p:cTn id="24" dur="220" fill="hold">
                                              <p:stCondLst>
                                                <p:cond delay="220"/>
                                              </p:stCondLst>
                                            </p:cTn>
                                            <p:tgtEl>
                                              <p:spTgt spid="22"/>
                                            </p:tgtEl>
                                            <p:attrNameLst>
                                              <p:attrName>r</p:attrName>
                                            </p:attrNameLst>
                                          </p:cBhvr>
                                        </p:animRot>
                                        <p:animRot by="240000">
                                          <p:cBhvr>
                                            <p:cTn id="25" dur="220" fill="hold">
                                              <p:stCondLst>
                                                <p:cond delay="440"/>
                                              </p:stCondLst>
                                            </p:cTn>
                                            <p:tgtEl>
                                              <p:spTgt spid="22"/>
                                            </p:tgtEl>
                                            <p:attrNameLst>
                                              <p:attrName>r</p:attrName>
                                            </p:attrNameLst>
                                          </p:cBhvr>
                                        </p:animRot>
                                        <p:animRot by="-240000">
                                          <p:cBhvr>
                                            <p:cTn id="26" dur="220" fill="hold">
                                              <p:stCondLst>
                                                <p:cond delay="660"/>
                                              </p:stCondLst>
                                            </p:cTn>
                                            <p:tgtEl>
                                              <p:spTgt spid="22"/>
                                            </p:tgtEl>
                                            <p:attrNameLst>
                                              <p:attrName>r</p:attrName>
                                            </p:attrNameLst>
                                          </p:cBhvr>
                                        </p:animRot>
                                        <p:animRot by="120000">
                                          <p:cBhvr>
                                            <p:cTn id="27" dur="220" fill="hold">
                                              <p:stCondLst>
                                                <p:cond delay="880"/>
                                              </p:stCondLst>
                                            </p:cTn>
                                            <p:tgtEl>
                                              <p:spTgt spid="22"/>
                                            </p:tgtEl>
                                            <p:attrNameLst>
                                              <p:attrName>r</p:attrName>
                                            </p:attrNameLst>
                                          </p:cBhvr>
                                        </p:animRot>
                                      </p:childTnLst>
                                    </p:cTn>
                                  </p:par>
                                  <p:par>
                                    <p:cTn id="28" presetID="32" presetClass="emph" presetSubtype="0" repeatCount="indefinite" fill="hold" nodeType="withEffect">
                                      <p:stCondLst>
                                        <p:cond delay="1500"/>
                                      </p:stCondLst>
                                      <p:childTnLst>
                                        <p:animRot by="120000">
                                          <p:cBhvr>
                                            <p:cTn id="29" dur="160" fill="hold">
                                              <p:stCondLst>
                                                <p:cond delay="0"/>
                                              </p:stCondLst>
                                            </p:cTn>
                                            <p:tgtEl>
                                              <p:spTgt spid="31"/>
                                            </p:tgtEl>
                                            <p:attrNameLst>
                                              <p:attrName>r</p:attrName>
                                            </p:attrNameLst>
                                          </p:cBhvr>
                                        </p:animRot>
                                        <p:animRot by="-240000">
                                          <p:cBhvr>
                                            <p:cTn id="30" dur="320" fill="hold">
                                              <p:stCondLst>
                                                <p:cond delay="320"/>
                                              </p:stCondLst>
                                            </p:cTn>
                                            <p:tgtEl>
                                              <p:spTgt spid="31"/>
                                            </p:tgtEl>
                                            <p:attrNameLst>
                                              <p:attrName>r</p:attrName>
                                            </p:attrNameLst>
                                          </p:cBhvr>
                                        </p:animRot>
                                        <p:animRot by="240000">
                                          <p:cBhvr>
                                            <p:cTn id="31" dur="320" fill="hold">
                                              <p:stCondLst>
                                                <p:cond delay="640"/>
                                              </p:stCondLst>
                                            </p:cTn>
                                            <p:tgtEl>
                                              <p:spTgt spid="31"/>
                                            </p:tgtEl>
                                            <p:attrNameLst>
                                              <p:attrName>r</p:attrName>
                                            </p:attrNameLst>
                                          </p:cBhvr>
                                        </p:animRot>
                                        <p:animRot by="-240000">
                                          <p:cBhvr>
                                            <p:cTn id="32" dur="320" fill="hold">
                                              <p:stCondLst>
                                                <p:cond delay="960"/>
                                              </p:stCondLst>
                                            </p:cTn>
                                            <p:tgtEl>
                                              <p:spTgt spid="31"/>
                                            </p:tgtEl>
                                            <p:attrNameLst>
                                              <p:attrName>r</p:attrName>
                                            </p:attrNameLst>
                                          </p:cBhvr>
                                        </p:animRot>
                                        <p:animRot by="120000">
                                          <p:cBhvr>
                                            <p:cTn id="33" dur="320" fill="hold">
                                              <p:stCondLst>
                                                <p:cond delay="1280"/>
                                              </p:stCondLst>
                                            </p:cTn>
                                            <p:tgtEl>
                                              <p:spTgt spid="31"/>
                                            </p:tgtEl>
                                            <p:attrNameLst>
                                              <p:attrName>r</p:attrName>
                                            </p:attrNameLst>
                                          </p:cBhvr>
                                        </p:animRot>
                                      </p:childTnLst>
                                    </p:cTn>
                                  </p:par>
                                  <p:par>
                                    <p:cTn id="34" presetID="56" presetClass="entr" presetSubtype="0" fill="hold" grpId="0" nodeType="withEffect">
                                      <p:stCondLst>
                                        <p:cond delay="2000"/>
                                      </p:stCondLst>
                                      <p:iterate type="wd">
                                        <p:tmPct val="34000"/>
                                      </p:iterate>
                                      <p:childTnLst>
                                        <p:set>
                                          <p:cBhvr>
                                            <p:cTn id="35" dur="1" fill="hold">
                                              <p:stCondLst>
                                                <p:cond delay="0"/>
                                              </p:stCondLst>
                                            </p:cTn>
                                            <p:tgtEl>
                                              <p:spTgt spid="35"/>
                                            </p:tgtEl>
                                            <p:attrNameLst>
                                              <p:attrName>style.visibility</p:attrName>
                                            </p:attrNameLst>
                                          </p:cBhvr>
                                          <p:to>
                                            <p:strVal val="visible"/>
                                          </p:to>
                                        </p:set>
                                        <p:anim by="(-#ppt_w*2)" calcmode="lin" valueType="num">
                                          <p:cBhvr rctx="PPT">
                                            <p:cTn id="36" dur="500" autoRev="1" fill="hold">
                                              <p:stCondLst>
                                                <p:cond delay="0"/>
                                              </p:stCondLst>
                                            </p:cTn>
                                            <p:tgtEl>
                                              <p:spTgt spid="35"/>
                                            </p:tgtEl>
                                            <p:attrNameLst>
                                              <p:attrName>ppt_w</p:attrName>
                                            </p:attrNameLst>
                                          </p:cBhvr>
                                        </p:anim>
                                        <p:anim by="(#ppt_w*0.50)" calcmode="lin" valueType="num">
                                          <p:cBhvr>
                                            <p:cTn id="37" dur="500" decel="50000" autoRev="1" fill="hold">
                                              <p:stCondLst>
                                                <p:cond delay="0"/>
                                              </p:stCondLst>
                                            </p:cTn>
                                            <p:tgtEl>
                                              <p:spTgt spid="35"/>
                                            </p:tgtEl>
                                            <p:attrNameLst>
                                              <p:attrName>ppt_x</p:attrName>
                                            </p:attrNameLst>
                                          </p:cBhvr>
                                        </p:anim>
                                        <p:anim from="(-#ppt_h/2)" to="(#ppt_y)" calcmode="lin" valueType="num">
                                          <p:cBhvr>
                                            <p:cTn id="38" dur="1000" fill="hold">
                                              <p:stCondLst>
                                                <p:cond delay="0"/>
                                              </p:stCondLst>
                                            </p:cTn>
                                            <p:tgtEl>
                                              <p:spTgt spid="35"/>
                                            </p:tgtEl>
                                            <p:attrNameLst>
                                              <p:attrName>ppt_y</p:attrName>
                                            </p:attrNameLst>
                                          </p:cBhvr>
                                        </p:anim>
                                        <p:animRot by="21600000">
                                          <p:cBhvr>
                                            <p:cTn id="39" dur="1000" fill="hold">
                                              <p:stCondLst>
                                                <p:cond delay="0"/>
                                              </p:stCondLst>
                                            </p:cTn>
                                            <p:tgtEl>
                                              <p:spTgt spid="35"/>
                                            </p:tgtEl>
                                            <p:attrNameLst>
                                              <p:attrName>r</p:attrName>
                                            </p:attrNameLst>
                                          </p:cBhvr>
                                        </p:animRot>
                                      </p:childTnLst>
                                    </p:cTn>
                                  </p:par>
                                  <p:par>
                                    <p:cTn id="40" presetID="6" presetClass="emph" presetSubtype="0" repeatCount="indefinite" autoRev="1" fill="hold" grpId="1" nodeType="withEffect">
                                      <p:stCondLst>
                                        <p:cond delay="2000"/>
                                      </p:stCondLst>
                                      <p:iterate type="wd">
                                        <p:tmPct val="0"/>
                                      </p:iterate>
                                      <p:childTnLst>
                                        <p:animScale>
                                          <p:cBhvr>
                                            <p:cTn id="41" dur="750" fill="hold"/>
                                            <p:tgtEl>
                                              <p:spTgt spid="35"/>
                                            </p:tgtEl>
                                          </p:cBhvr>
                                          <p:by x="110000" y="110000"/>
                                        </p:animScale>
                                      </p:childTnLst>
                                    </p:cTn>
                                  </p:par>
                                  <p:par>
                                    <p:cTn id="42" presetID="2" presetClass="entr" presetSubtype="4" accel="44000" fill="hold" grpId="0" nodeType="withEffect">
                                      <p:stCondLst>
                                        <p:cond delay="410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300" fill="hold"/>
                                            <p:tgtEl>
                                              <p:spTgt spid="37"/>
                                            </p:tgtEl>
                                            <p:attrNameLst>
                                              <p:attrName>ppt_x</p:attrName>
                                            </p:attrNameLst>
                                          </p:cBhvr>
                                          <p:tavLst>
                                            <p:tav tm="0">
                                              <p:val>
                                                <p:strVal val="#ppt_x"/>
                                              </p:val>
                                            </p:tav>
                                            <p:tav tm="100000">
                                              <p:val>
                                                <p:strVal val="#ppt_x"/>
                                              </p:val>
                                            </p:tav>
                                          </p:tavLst>
                                        </p:anim>
                                        <p:anim calcmode="lin" valueType="num">
                                          <p:cBhvr additive="base">
                                            <p:cTn id="45" dur="1300" fill="hold"/>
                                            <p:tgtEl>
                                              <p:spTgt spid="37"/>
                                            </p:tgtEl>
                                            <p:attrNameLst>
                                              <p:attrName>ppt_y</p:attrName>
                                            </p:attrNameLst>
                                          </p:cBhvr>
                                          <p:tavLst>
                                            <p:tav tm="0">
                                              <p:val>
                                                <p:strVal val="1+#ppt_h/2"/>
                                              </p:val>
                                            </p:tav>
                                            <p:tav tm="100000">
                                              <p:val>
                                                <p:strVal val="#ppt_y"/>
                                              </p:val>
                                            </p:tav>
                                          </p:tavLst>
                                        </p:anim>
                                      </p:childTnLst>
                                    </p:cTn>
                                  </p:par>
                                  <p:par>
                                    <p:cTn id="46" presetID="26" presetClass="entr" presetSubtype="0" fill="hold" nodeType="withEffect">
                                      <p:stCondLst>
                                        <p:cond delay="630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348">
                                              <p:stCondLst>
                                                <p:cond delay="0"/>
                                              </p:stCondLst>
                                            </p:cTn>
                                            <p:tgtEl>
                                              <p:spTgt spid="2"/>
                                            </p:tgtEl>
                                          </p:cBhvr>
                                        </p:animEffect>
                                        <p:anim calcmode="lin" valueType="num">
                                          <p:cBhvr>
                                            <p:cTn id="49" dur="109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0" dur="3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1" dur="398" tmFilter="0, 0; 0.125,0.2665; 0.25,0.4; 0.375,0.465; 0.5,0.5;  0.625,0.535; 0.75,0.6; 0.875,0.7335; 1,1">
                                              <p:stCondLst>
                                                <p:cond delay="398"/>
                                              </p:stCondLst>
                                            </p:cTn>
                                            <p:tgtEl>
                                              <p:spTgt spid="2"/>
                                            </p:tgtEl>
                                            <p:attrNameLst>
                                              <p:attrName>ppt_y</p:attrName>
                                            </p:attrNameLst>
                                          </p:cBhvr>
                                          <p:tavLst>
                                            <p:tav tm="0" fmla="#ppt_y-sin(pi*$)/9">
                                              <p:val>
                                                <p:fltVal val="0"/>
                                              </p:val>
                                            </p:tav>
                                            <p:tav tm="100000">
                                              <p:val>
                                                <p:fltVal val="1"/>
                                              </p:val>
                                            </p:tav>
                                          </p:tavLst>
                                        </p:anim>
                                        <p:anim calcmode="lin" valueType="num">
                                          <p:cBhvr>
                                            <p:cTn id="52" dur="199" tmFilter="0, 0; 0.125,0.2665; 0.25,0.4; 0.375,0.465; 0.5,0.5;  0.625,0.535; 0.75,0.6; 0.875,0.7335; 1,1">
                                              <p:stCondLst>
                                                <p:cond delay="794"/>
                                              </p:stCondLst>
                                            </p:cTn>
                                            <p:tgtEl>
                                              <p:spTgt spid="2"/>
                                            </p:tgtEl>
                                            <p:attrNameLst>
                                              <p:attrName>ppt_y</p:attrName>
                                            </p:attrNameLst>
                                          </p:cBhvr>
                                          <p:tavLst>
                                            <p:tav tm="0" fmla="#ppt_y-sin(pi*$)/27">
                                              <p:val>
                                                <p:fltVal val="0"/>
                                              </p:val>
                                            </p:tav>
                                            <p:tav tm="100000">
                                              <p:val>
                                                <p:fltVal val="1"/>
                                              </p:val>
                                            </p:tav>
                                          </p:tavLst>
                                        </p:anim>
                                        <p:anim calcmode="lin" valueType="num">
                                          <p:cBhvr>
                                            <p:cTn id="53" dur="98" tmFilter="0, 0; 0.125,0.2665; 0.25,0.4; 0.375,0.465; 0.5,0.5;  0.625,0.535; 0.75,0.6; 0.875,0.7335; 1,1">
                                              <p:stCondLst>
                                                <p:cond delay="994"/>
                                              </p:stCondLst>
                                            </p:cTn>
                                            <p:tgtEl>
                                              <p:spTgt spid="2"/>
                                            </p:tgtEl>
                                            <p:attrNameLst>
                                              <p:attrName>ppt_y</p:attrName>
                                            </p:attrNameLst>
                                          </p:cBhvr>
                                          <p:tavLst>
                                            <p:tav tm="0" fmla="#ppt_y-sin(pi*$)/81">
                                              <p:val>
                                                <p:fltVal val="0"/>
                                              </p:val>
                                            </p:tav>
                                            <p:tav tm="100000">
                                              <p:val>
                                                <p:fltVal val="1"/>
                                              </p:val>
                                            </p:tav>
                                          </p:tavLst>
                                        </p:anim>
                                        <p:animScale>
                                          <p:cBhvr>
                                            <p:cTn id="54" dur="16">
                                              <p:stCondLst>
                                                <p:cond delay="390"/>
                                              </p:stCondLst>
                                            </p:cTn>
                                            <p:tgtEl>
                                              <p:spTgt spid="2"/>
                                            </p:tgtEl>
                                          </p:cBhvr>
                                          <p:to x="100000" y="60000"/>
                                        </p:animScale>
                                        <p:animScale>
                                          <p:cBhvr>
                                            <p:cTn id="55" dur="100" decel="50000">
                                              <p:stCondLst>
                                                <p:cond delay="406"/>
                                              </p:stCondLst>
                                            </p:cTn>
                                            <p:tgtEl>
                                              <p:spTgt spid="2"/>
                                            </p:tgtEl>
                                          </p:cBhvr>
                                          <p:to x="100000" y="100000"/>
                                        </p:animScale>
                                        <p:animScale>
                                          <p:cBhvr>
                                            <p:cTn id="56" dur="16">
                                              <p:stCondLst>
                                                <p:cond delay="787"/>
                                              </p:stCondLst>
                                            </p:cTn>
                                            <p:tgtEl>
                                              <p:spTgt spid="2"/>
                                            </p:tgtEl>
                                          </p:cBhvr>
                                          <p:to x="100000" y="80000"/>
                                        </p:animScale>
                                        <p:animScale>
                                          <p:cBhvr>
                                            <p:cTn id="57" dur="100" decel="50000">
                                              <p:stCondLst>
                                                <p:cond delay="803"/>
                                              </p:stCondLst>
                                            </p:cTn>
                                            <p:tgtEl>
                                              <p:spTgt spid="2"/>
                                            </p:tgtEl>
                                          </p:cBhvr>
                                          <p:to x="100000" y="100000"/>
                                        </p:animScale>
                                        <p:animScale>
                                          <p:cBhvr>
                                            <p:cTn id="58" dur="16">
                                              <p:stCondLst>
                                                <p:cond delay="985"/>
                                              </p:stCondLst>
                                            </p:cTn>
                                            <p:tgtEl>
                                              <p:spTgt spid="2"/>
                                            </p:tgtEl>
                                          </p:cBhvr>
                                          <p:to x="100000" y="90000"/>
                                        </p:animScale>
                                        <p:animScale>
                                          <p:cBhvr>
                                            <p:cTn id="59" dur="100" decel="50000">
                                              <p:stCondLst>
                                                <p:cond delay="1001"/>
                                              </p:stCondLst>
                                            </p:cTn>
                                            <p:tgtEl>
                                              <p:spTgt spid="2"/>
                                            </p:tgtEl>
                                          </p:cBhvr>
                                          <p:to x="100000" y="100000"/>
                                        </p:animScale>
                                        <p:animScale>
                                          <p:cBhvr>
                                            <p:cTn id="60" dur="16">
                                              <p:stCondLst>
                                                <p:cond delay="1085"/>
                                              </p:stCondLst>
                                            </p:cTn>
                                            <p:tgtEl>
                                              <p:spTgt spid="2"/>
                                            </p:tgtEl>
                                          </p:cBhvr>
                                          <p:to x="100000" y="95000"/>
                                        </p:animScale>
                                        <p:animScale>
                                          <p:cBhvr>
                                            <p:cTn id="61" dur="100" decel="50000">
                                              <p:stCondLst>
                                                <p:cond delay="1100"/>
                                              </p:stCondLst>
                                            </p:cTn>
                                            <p:tgtEl>
                                              <p:spTgt spid="2"/>
                                            </p:tgtEl>
                                          </p:cBhvr>
                                          <p:to x="100000" y="100000"/>
                                        </p:animScale>
                                      </p:childTnLst>
                                    </p:cTn>
                                  </p:par>
                                  <p:par>
                                    <p:cTn id="62" presetID="8" presetClass="emph" presetSubtype="0" repeatCount="indefinite" accel="17000" decel="36000" autoRev="1" fill="hold" nodeType="withEffect">
                                      <p:stCondLst>
                                        <p:cond delay="6300"/>
                                      </p:stCondLst>
                                      <p:endCondLst>
                                        <p:cond evt="onNext" delay="0">
                                          <p:tgtEl>
                                            <p:sldTgt/>
                                          </p:tgtEl>
                                        </p:cond>
                                      </p:endCondLst>
                                      <p:childTnLst>
                                        <p:animRot by="420000">
                                          <p:cBhvr>
                                            <p:cTn id="63" dur="5000" fill="hold"/>
                                            <p:tgtEl>
                                              <p:spTgt spid="2"/>
                                            </p:tgtEl>
                                            <p:attrNameLst>
                                              <p:attrName>r</p:attrName>
                                            </p:attrNameLst>
                                          </p:cBhvr>
                                        </p:animRot>
                                      </p:childTnLst>
                                    </p:cTn>
                                  </p:par>
                                  <p:par>
                                    <p:cTn id="64" presetID="1" presetClass="entr" presetSubtype="0" fill="hold" nodeType="withEffect">
                                      <p:stCondLst>
                                        <p:cond delay="2000"/>
                                      </p:stCondLst>
                                      <p:childTnLst>
                                        <p:set>
                                          <p:cBhvr>
                                            <p:cTn id="65" dur="1" fill="hold">
                                              <p:stCondLst>
                                                <p:cond delay="0"/>
                                              </p:stCondLst>
                                            </p:cTn>
                                            <p:tgtEl>
                                              <p:spTgt spid="18"/>
                                            </p:tgtEl>
                                            <p:attrNameLst>
                                              <p:attrName>style.visibility</p:attrName>
                                            </p:attrNameLst>
                                          </p:cBhvr>
                                          <p:to>
                                            <p:strVal val="visible"/>
                                          </p:to>
                                        </p:set>
                                      </p:childTnLst>
                                    </p:cTn>
                                  </p:par>
                                  <p:par>
                                    <p:cTn id="66" presetID="1" presetClass="entr" presetSubtype="0" fill="hold" nodeType="withEffect">
                                      <p:stCondLst>
                                        <p:cond delay="200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nodeType="withEffect">
                                      <p:stCondLst>
                                        <p:cond delay="200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ntr" presetSubtype="0" fill="hold" nodeType="withEffect">
                                      <p:stCondLst>
                                        <p:cond delay="200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nodeType="withEffect">
                                      <p:stCondLst>
                                        <p:cond delay="2000"/>
                                      </p:stCondLst>
                                      <p:childTnLst>
                                        <p:set>
                                          <p:cBhvr>
                                            <p:cTn id="73" dur="1" fill="hold">
                                              <p:stCondLst>
                                                <p:cond delay="0"/>
                                              </p:stCondLst>
                                            </p:cTn>
                                            <p:tgtEl>
                                              <p:spTgt spid="26"/>
                                            </p:tgtEl>
                                            <p:attrNameLst>
                                              <p:attrName>style.visibility</p:attrName>
                                            </p:attrNameLst>
                                          </p:cBhvr>
                                          <p:to>
                                            <p:strVal val="visible"/>
                                          </p:to>
                                        </p:set>
                                      </p:childTnLst>
                                    </p:cTn>
                                  </p:par>
                                  <p:par>
                                    <p:cTn id="74" presetID="0" presetClass="path" presetSubtype="0" repeatCount="indefinite" accel="50000" decel="50000" fill="hold" nodeType="withEffect">
                                      <p:stCondLst>
                                        <p:cond delay="2250"/>
                                      </p:stCondLst>
                                      <p:childTnLst>
                                        <p:animMotion origin="layout" path="M -1.25E-6 -1.11111E-6 L -1.25E-6 0.00023 C -0.00234 0.00671 -0.00495 0.01296 -0.0069 0.02014 C -0.00794 0.02384 -0.0082 0.02824 -0.00911 0.03218 C -0.00976 0.03495 -0.01068 0.0375 -0.01146 0.04028 C -0.01328 0.04745 -0.01354 0.04977 -0.01484 0.05648 C -0.01888 0.10625 -0.01667 0.07431 -0.01484 0.18171 C -0.01471 0.18843 -0.01445 0.19537 -0.01367 0.20185 C -0.01341 0.20486 -0.01198 0.20718 -0.01146 0.20995 C -0.01002 0.21783 -0.00976 0.22639 -0.00794 0.23426 C -0.00729 0.23727 -0.00677 0.2412 -0.00573 0.24421 C -0.00312 0.25255 -0.00221 0.2507 -1.25E-6 0.25857 C 0.00052 0.26042 0.00078 0.2625 0.00117 0.26435 C 0.00078 0.32523 0.00104 0.38565 -1.25E-6 0.4463 C -0.00013 0.45116 -0.00286 0.46412 -0.00338 0.4706 C -0.00469 0.4831 -0.00495 0.48495 -0.00573 0.49884 C -0.00612 0.50625 -0.00625 0.51343 -0.0069 0.52107 C -0.00703 0.52315 -0.00768 0.525 -0.00794 0.52708 C -0.00846 0.52986 -0.00859 0.53264 -0.00911 0.53519 C -0.01758 0.57523 -0.0069 0.51921 -0.01263 0.54931 C -0.01289 0.55463 -0.01315 0.55995 -0.01367 0.56505 C -0.01393 0.56759 -0.01458 0.56898 -0.01484 0.57153 C -0.01536 0.57755 -0.01549 0.58333 -0.01601 0.58958 C -0.01627 0.59445 -0.0168 0.59884 -0.01706 0.6037 C -0.0168 0.62732 -0.01706 0.65116 -0.01601 0.67454 C -0.01588 0.67708 -0.01419 0.67847 -0.01367 0.68033 C -0.01315 0.68287 -0.01289 0.68611 -0.01263 0.68866 C -0.01159 0.69583 -0.01146 0.69954 -0.01029 0.70695 C -0.00963 0.71088 -0.00794 0.71482 -0.00794 0.71875 L -0.00794 0.76158 L -0.00794 0.76181 L -0.00794 0.76158 " pathEditMode="relative" rAng="0" ptsTypes="AAAAAAAAAAAAAAAAAAAAAAAAAAAAAAAA">
                                          <p:cBhvr>
                                            <p:cTn id="75" dur="4700" fill="hold"/>
                                            <p:tgtEl>
                                              <p:spTgt spid="18"/>
                                            </p:tgtEl>
                                            <p:attrNameLst>
                                              <p:attrName>ppt_x</p:attrName>
                                              <p:attrName>ppt_y</p:attrName>
                                            </p:attrNameLst>
                                          </p:cBhvr>
                                          <p:rCtr x="-807" y="38079"/>
                                        </p:animMotion>
                                      </p:childTnLst>
                                    </p:cTn>
                                  </p:par>
                                  <p:par>
                                    <p:cTn id="76" presetID="0" presetClass="path" presetSubtype="0" repeatCount="indefinite" accel="50000" decel="50000" fill="hold" nodeType="withEffect">
                                      <p:stCondLst>
                                        <p:cond delay="2250"/>
                                      </p:stCondLst>
                                      <p:childTnLst>
                                        <p:animMotion origin="layout" path="M -2.70833E-6 7.40741E-7 L -2.70833E-6 0.00023 C 0.003 0.00255 0.00599 0.00555 0.00899 0.00787 C 0.01016 0.0088 0.01146 0.0088 0.01237 0.00995 C 0.01511 0.01319 0.01641 0.01759 0.0181 0.02199 C 0.01849 0.02407 0.01875 0.02616 0.01927 0.02824 C 0.02019 0.03171 0.02201 0.03565 0.02383 0.03819 C 0.02487 0.03981 0.02617 0.04074 0.02722 0.04236 C 0.02969 0.04606 0.0336 0.0544 0.03516 0.05856 C 0.03607 0.06088 0.03672 0.06389 0.03737 0.06643 C 0.04076 0.08981 0.03607 0.06111 0.04089 0.08079 C 0.04141 0.08333 0.04154 0.08611 0.04193 0.08866 C 0.04232 0.09074 0.04271 0.09282 0.0431 0.09491 C 0.04232 0.11435 0.04219 0.13403 0.04089 0.15347 C 0.04063 0.15741 0.03802 0.16597 0.03633 0.16968 C 0.03451 0.17315 0.03229 0.17593 0.0306 0.17963 C 0.02956 0.18194 0.02917 0.18518 0.02839 0.18773 C 0.02761 0.18981 0.0267 0.19167 0.02604 0.19375 C 0.02487 0.19768 0.0237 0.20185 0.02266 0.20602 C 0.02214 0.20787 0.02201 0.21018 0.02149 0.21204 C 0.01628 0.23055 0.02266 0.19977 0.01589 0.23009 C 0.01511 0.23333 0.01394 0.24583 0.01354 0.24838 C 0.01328 0.25116 0.01289 0.2537 0.01237 0.25648 C 0.01172 0.26042 0.01068 0.26435 0.01016 0.26852 L 0.00899 0.2787 C 0.00938 0.30231 0.00951 0.32593 0.01016 0.3493 C 0.01029 0.35347 0.01068 0.35764 0.01133 0.36157 C 0.01185 0.36505 0.01276 0.36829 0.01354 0.37153 C 0.01485 0.37662 0.01693 0.38403 0.01927 0.38773 C 0.02136 0.39097 0.02409 0.39236 0.02604 0.39583 C 0.02982 0.40255 0.02709 0.39699 0.0306 0.40602 C 0.03177 0.40856 0.03308 0.41111 0.03399 0.41412 C 0.0349 0.41667 0.03568 0.41921 0.03633 0.42199 C 0.03685 0.42477 0.03672 0.42778 0.03737 0.43009 C 0.03828 0.43264 0.03959 0.43449 0.04089 0.43634 C 0.04571 0.44352 0.04258 0.43773 0.04766 0.44236 C 0.04935 0.44375 0.05222 0.44745 0.05339 0.45046 C 0.05808 0.46227 0.05586 0.4588 0.05899 0.47268 C 0.06055 0.4794 0.06172 0.48634 0.06354 0.49282 C 0.06433 0.4956 0.06524 0.49815 0.06589 0.50093 C 0.07149 0.52593 0.06511 0.50208 0.07045 0.52106 C 0.07005 0.53264 0.06979 0.54398 0.06927 0.55532 C 0.06888 0.56343 0.06771 0.56597 0.06693 0.57361 C 0.06654 0.57755 0.06563 0.59282 0.06472 0.59792 C 0.0642 0.60069 0.06315 0.60324 0.06237 0.60602 C 0.06198 0.60787 0.06185 0.61018 0.06133 0.61204 C 0.06068 0.61366 0.05964 0.61458 0.05899 0.61597 C 0.05742 0.61991 0.05573 0.62384 0.05443 0.62824 C 0.05378 0.63079 0.05287 0.63356 0.05222 0.63634 C 0.05144 0.63958 0.05078 0.64305 0.04987 0.6463 C 0.04935 0.64861 0.04831 0.65023 0.04766 0.65231 C 0.04688 0.65509 0.04636 0.6581 0.04545 0.66042 C 0.0444 0.66273 0.0431 0.66458 0.04193 0.66643 C 0.03933 0.68055 0.04141 0.67569 0.03737 0.68264 C 0.03711 0.68472 0.03685 0.6868 0.03633 0.68866 C 0.03477 0.69444 0.03308 0.6963 0.0306 0.70093 C 0.03021 0.70301 0.02982 0.70486 0.02943 0.70694 C 0.02839 0.71366 0.02852 0.71505 0.02722 0.72106 C 0.02696 0.72245 0.02644 0.72384 0.02604 0.72523 L 0.02604 0.72546 " pathEditMode="relative" rAng="0" ptsTypes="AAAAAAAAAAAAAAAAAAAAAAAAAAAAAAAAAAAAAAAAAAAAAAAAAAAAAAAAAAAA">
                                          <p:cBhvr>
                                            <p:cTn id="77" dur="4000" fill="hold"/>
                                            <p:tgtEl>
                                              <p:spTgt spid="25"/>
                                            </p:tgtEl>
                                            <p:attrNameLst>
                                              <p:attrName>ppt_x</p:attrName>
                                              <p:attrName>ppt_y</p:attrName>
                                            </p:attrNameLst>
                                          </p:cBhvr>
                                          <p:rCtr x="3516" y="36273"/>
                                        </p:animMotion>
                                      </p:childTnLst>
                                    </p:cTn>
                                  </p:par>
                                  <p:par>
                                    <p:cTn id="78" presetID="0" presetClass="path" presetSubtype="0" repeatCount="indefinite" accel="50000" decel="50000" fill="hold" nodeType="withEffect">
                                      <p:stCondLst>
                                        <p:cond delay="2250"/>
                                      </p:stCondLst>
                                      <p:childTnLst>
                                        <p:animMotion origin="layout" path="M 1.66667E-6 3.33333E-6 L 1.66667E-6 0.00023 C -0.00156 0.00671 -0.00313 0.01342 -0.00456 0.02014 C -0.00495 0.02199 -0.00521 0.0243 -0.0056 0.02615 C -0.0125 0.05347 -0.00573 0.02222 -0.0125 0.05231 C -0.01367 0.05787 -0.01432 0.06342 -0.01589 0.06852 C -0.01602 0.06921 -0.0263 0.09537 -0.02839 0.10301 C -0.0293 0.10625 -0.02995 0.10972 -0.0306 0.11296 C -0.03099 0.11875 -0.03229 0.13727 -0.03294 0.14328 C -0.0332 0.14606 -0.03373 0.14861 -0.03399 0.15139 C -0.03333 0.17639 -0.03373 0.20139 -0.03177 0.22615 C -0.03151 0.23032 -0.02409 0.2412 -0.02266 0.24444 C -0.02162 0.24676 -0.02136 0.25 -0.02044 0.25254 C -0.01068 0.28009 -0.02292 0.24352 -0.01367 0.26666 C -0.01263 0.26898 -0.01224 0.27199 -0.01133 0.27477 C -0.01068 0.27685 -0.00964 0.27847 -0.00912 0.28078 C -0.00807 0.28472 -0.00755 0.28889 -0.00677 0.29282 C -0.00638 0.2949 -0.00625 0.29699 -0.0056 0.29884 C -0.00456 0.30231 -0.00365 0.30602 -0.00222 0.30902 C -0.00052 0.31273 0.0013 0.3162 0.00338 0.31921 C 0.00521 0.32152 0.00716 0.32314 0.00911 0.32523 C 0.00989 0.32708 0.01068 0.32916 0.01133 0.33125 C 0.0125 0.33449 0.01354 0.33819 0.01471 0.34143 C 0.01536 0.34282 0.01627 0.34398 0.01706 0.34537 C 0.01784 0.34814 0.01862 0.35069 0.01927 0.35347 C 0.01979 0.35532 0.01966 0.35787 0.02044 0.35949 C 0.02552 0.37083 0.02669 0.37152 0.03177 0.37777 C 0.03346 0.38217 0.03542 0.3868 0.03633 0.39189 C 0.03698 0.39514 0.03698 0.39861 0.0375 0.40185 C 0.03776 0.40393 0.03828 0.40602 0.03867 0.4081 C 0.03906 0.41064 0.03932 0.41342 0.03971 0.4162 C 0.0401 0.42222 0.04036 0.42824 0.04088 0.43426 C 0.04114 0.43634 0.0418 0.43819 0.04206 0.44027 C 0.04258 0.44444 0.04284 0.44838 0.04323 0.45254 C 0.0414 0.48912 0.04284 0.49444 0.0375 0.52314 C 0.03698 0.52592 0.03594 0.52847 0.03515 0.53125 C 0.02656 0.56736 0.03502 0.5412 0.02721 0.55764 C 0.02448 0.56342 0.01927 0.57569 0.01927 0.57592 C 0.0164 0.59097 0.02031 0.57222 0.01588 0.58773 C 0.01536 0.58981 0.01536 0.59189 0.01471 0.59398 C 0.01419 0.59606 0.01315 0.59791 0.0125 0.6 C 0.01172 0.60254 0.01107 0.60532 0.01028 0.6081 C 0.0095 0.61018 0.00859 0.61203 0.00794 0.61412 C 0.00573 0.62106 0.00586 0.62152 0.00456 0.62824 C 0.00299 0.65787 0.00234 0.65972 0.00456 0.69699 C 0.00495 0.70324 0.00794 0.71435 0.01028 0.71921 C 0.01224 0.72361 0.01706 0.73125 0.01706 0.73148 C 0.01745 0.73333 0.01797 0.73518 0.01823 0.73727 C 0.01862 0.74143 0.01888 0.74537 0.01927 0.74953 C 0.01966 0.75208 0.02005 0.75486 0.02044 0.75764 C 0.02083 0.76435 0.02096 0.77106 0.02161 0.77777 C 0.02174 0.77986 0.022 0.78194 0.02278 0.78379 C 0.02357 0.78611 0.025 0.78773 0.02617 0.78981 C 0.0306 0.79861 0.03164 0.80162 0.03515 0.81018 C 0.0418 0.84537 0.03346 0.80139 0.03971 0.8324 C 0.04062 0.83634 0.04206 0.84027 0.04206 0.84444 L 0.04206 0.86273 L 0.04206 0.86296 " pathEditMode="relative" rAng="0" ptsTypes="AAAAAAAAAAAAAAAAAAAAAAAAAAAAAAAAAAAAAAAAAAAAAAAAAAAAAAAAAA">
                                          <p:cBhvr>
                                            <p:cTn id="79" dur="3000" fill="hold"/>
                                            <p:tgtEl>
                                              <p:spTgt spid="24"/>
                                            </p:tgtEl>
                                            <p:attrNameLst>
                                              <p:attrName>ppt_x</p:attrName>
                                              <p:attrName>ppt_y</p:attrName>
                                            </p:attrNameLst>
                                          </p:cBhvr>
                                          <p:rCtr x="456" y="43148"/>
                                        </p:animMotion>
                                      </p:childTnLst>
                                    </p:cTn>
                                  </p:par>
                                  <p:par>
                                    <p:cTn id="80" presetID="0" presetClass="path" presetSubtype="0" repeatCount="indefinite" accel="50000" decel="50000" fill="hold" nodeType="withEffect">
                                      <p:stCondLst>
                                        <p:cond delay="2250"/>
                                      </p:stCondLst>
                                      <p:childTnLst>
                                        <p:animMotion origin="layout" path="M 1.04167E-6 -2.22222E-6 L 1.04167E-6 0.00023 C -0.00234 0.00672 -0.00495 0.01297 -0.0069 0.02014 C -0.00794 0.02384 -0.0082 0.02824 -0.00912 0.03218 C -0.00977 0.03496 -0.01068 0.0375 -0.01146 0.04028 C -0.01328 0.04746 -0.01354 0.04977 -0.01484 0.05648 C -0.01888 0.10625 -0.01667 0.07431 -0.01484 0.18172 C -0.01471 0.18843 -0.01445 0.19537 -0.01367 0.20185 C -0.01341 0.20486 -0.01198 0.20718 -0.01146 0.20996 C -0.01003 0.21783 -0.00977 0.22639 -0.00794 0.23426 C -0.00729 0.23727 -0.00677 0.24121 -0.00573 0.24422 C -0.00313 0.25255 -0.00221 0.2507 1.04167E-6 0.25857 C 0.00052 0.26042 0.00078 0.2625 0.00117 0.26435 C 0.00078 0.325 0.00104 0.38542 1.04167E-6 0.4463 C -0.00013 0.45116 -0.00287 0.46412 -0.00339 0.4706 C -0.00469 0.4831 -0.00495 0.48496 -0.00573 0.49884 C -0.00612 0.50625 -0.00625 0.51343 -0.0069 0.52107 C -0.00703 0.52315 -0.00768 0.525 -0.00794 0.52709 C -0.00846 0.52986 -0.00859 0.53264 -0.00912 0.53519 C -0.01758 0.57523 -0.0069 0.51922 -0.01263 0.54931 C -0.01289 0.55463 -0.01315 0.55996 -0.01367 0.56505 C -0.01393 0.56759 -0.01458 0.56898 -0.01484 0.57153 C -0.01537 0.57755 -0.0155 0.58334 -0.01602 0.58959 C -0.01628 0.59445 -0.0168 0.59861 -0.01706 0.60371 C -0.0168 0.62709 -0.01706 0.65116 -0.01602 0.67454 C -0.01589 0.67709 -0.01419 0.67847 -0.01367 0.68009 C -0.01315 0.68264 -0.01289 0.68611 -0.01263 0.68866 C -0.01159 0.69584 -0.01146 0.69954 -0.01029 0.70695 C -0.00964 0.71088 -0.00794 0.71482 -0.00794 0.71875 L -0.00794 0.76134 L -0.00794 0.76158 L -0.00794 0.76134 " pathEditMode="relative" rAng="0" ptsTypes="AAAAAAAAAAAAAAAAAAAAAAAAAAAAAAAA">
                                          <p:cBhvr>
                                            <p:cTn id="81" dur="4000" fill="hold"/>
                                            <p:tgtEl>
                                              <p:spTgt spid="23"/>
                                            </p:tgtEl>
                                            <p:attrNameLst>
                                              <p:attrName>ppt_x</p:attrName>
                                              <p:attrName>ppt_y</p:attrName>
                                            </p:attrNameLst>
                                          </p:cBhvr>
                                          <p:rCtr x="-807" y="38079"/>
                                        </p:animMotion>
                                      </p:childTnLst>
                                    </p:cTn>
                                  </p:par>
                                  <p:par>
                                    <p:cTn id="82" presetID="0" presetClass="path" presetSubtype="0" repeatCount="indefinite" accel="50000" decel="50000" fill="hold" nodeType="withEffect">
                                      <p:stCondLst>
                                        <p:cond delay="2250"/>
                                      </p:stCondLst>
                                      <p:childTnLst>
                                        <p:animMotion origin="layout" path="M 2.08333E-7 -4.07407E-6 L 2.08333E-7 0.00024 C -0.00234 0.00672 -0.00495 0.01297 -0.0069 0.02014 C -0.00794 0.02385 -0.0082 0.02824 -0.00911 0.03218 C -0.00977 0.03496 -0.01068 0.0375 -0.01146 0.04028 C -0.01328 0.04746 -0.01354 0.04977 -0.01484 0.05649 C -0.01888 0.10625 -0.01667 0.07431 -0.01484 0.18149 C -0.01471 0.18843 -0.01445 0.19537 -0.01367 0.20186 C -0.01341 0.20487 -0.01198 0.20718 -0.01146 0.20996 C -0.01003 0.21783 -0.00977 0.22639 -0.00794 0.23426 C -0.00729 0.23727 -0.00677 0.24121 -0.00573 0.24422 C -0.00313 0.25255 -0.00221 0.2507 2.08333E-7 0.25857 C 0.00052 0.26042 0.00078 0.2625 0.00117 0.26436 C 0.00078 0.325 0.00104 0.38542 2.08333E-7 0.4463 C -0.00013 0.45116 -0.00286 0.46412 -0.00339 0.47061 C -0.00469 0.48311 -0.00495 0.48496 -0.00573 0.49885 C -0.00612 0.50625 -0.00625 0.51343 -0.0069 0.52107 C -0.00703 0.52315 -0.00768 0.525 -0.00794 0.52709 C -0.00846 0.52987 -0.00859 0.53264 -0.00911 0.53519 C -0.01758 0.57524 -0.0069 0.51922 -0.01263 0.54931 C -0.01289 0.55463 -0.01315 0.55996 -0.01367 0.56505 C -0.01393 0.5676 -0.01458 0.56899 -0.01484 0.57153 C -0.01536 0.57755 -0.01549 0.58334 -0.01602 0.58959 C -0.01628 0.59445 -0.0168 0.59862 -0.01706 0.60371 C -0.0168 0.62709 -0.01706 0.65116 -0.01602 0.67454 C -0.01589 0.67709 -0.01419 0.67848 -0.01367 0.6801 C -0.01315 0.68264 -0.01289 0.68612 -0.01263 0.68866 C -0.01159 0.69561 -0.01146 0.69931 -0.01029 0.70695 C -0.00964 0.71088 -0.00794 0.71482 -0.00794 0.71875 L -0.00794 0.76135 L -0.00794 0.76158 L -0.00794 0.76135 " pathEditMode="relative" rAng="0" ptsTypes="AAAAAAAAAAAAAAAAAAAAAAAAAAAAAAAA">
                                          <p:cBhvr>
                                            <p:cTn id="83" dur="3300" fill="hold"/>
                                            <p:tgtEl>
                                              <p:spTgt spid="26"/>
                                            </p:tgtEl>
                                            <p:attrNameLst>
                                              <p:attrName>ppt_x</p:attrName>
                                              <p:attrName>ppt_y</p:attrName>
                                            </p:attrNameLst>
                                          </p:cBhvr>
                                          <p:rCtr x="-807" y="38079"/>
                                        </p:animMotion>
                                      </p:childTnLst>
                                    </p:cTn>
                                  </p:par>
                                  <p:par>
                                    <p:cTn id="84" presetID="8" presetClass="emph" presetSubtype="0" repeatCount="indefinite" fill="hold" nodeType="withEffect">
                                      <p:stCondLst>
                                        <p:cond delay="2250"/>
                                      </p:stCondLst>
                                      <p:childTnLst>
                                        <p:animRot by="21600000">
                                          <p:cBhvr>
                                            <p:cTn id="85" dur="1300" fill="hold"/>
                                            <p:tgtEl>
                                              <p:spTgt spid="18"/>
                                            </p:tgtEl>
                                            <p:attrNameLst>
                                              <p:attrName>r</p:attrName>
                                            </p:attrNameLst>
                                          </p:cBhvr>
                                        </p:animRot>
                                      </p:childTnLst>
                                    </p:cTn>
                                  </p:par>
                                  <p:par>
                                    <p:cTn id="86" presetID="8" presetClass="emph" presetSubtype="0" repeatCount="indefinite" fill="hold" nodeType="withEffect">
                                      <p:stCondLst>
                                        <p:cond delay="2250"/>
                                      </p:stCondLst>
                                      <p:childTnLst>
                                        <p:animRot by="21600000">
                                          <p:cBhvr>
                                            <p:cTn id="87" dur="2000" fill="hold"/>
                                            <p:tgtEl>
                                              <p:spTgt spid="25"/>
                                            </p:tgtEl>
                                            <p:attrNameLst>
                                              <p:attrName>r</p:attrName>
                                            </p:attrNameLst>
                                          </p:cBhvr>
                                        </p:animRot>
                                      </p:childTnLst>
                                    </p:cTn>
                                  </p:par>
                                  <p:par>
                                    <p:cTn id="88" presetID="8" presetClass="emph" presetSubtype="0" repeatCount="indefinite" fill="hold" nodeType="withEffect">
                                      <p:stCondLst>
                                        <p:cond delay="2250"/>
                                      </p:stCondLst>
                                      <p:childTnLst>
                                        <p:animRot by="21600000">
                                          <p:cBhvr>
                                            <p:cTn id="89" dur="1000" fill="hold"/>
                                            <p:tgtEl>
                                              <p:spTgt spid="24"/>
                                            </p:tgtEl>
                                            <p:attrNameLst>
                                              <p:attrName>r</p:attrName>
                                            </p:attrNameLst>
                                          </p:cBhvr>
                                        </p:animRot>
                                      </p:childTnLst>
                                    </p:cTn>
                                  </p:par>
                                  <p:par>
                                    <p:cTn id="90" presetID="8" presetClass="emph" presetSubtype="0" repeatCount="indefinite" fill="hold" nodeType="withEffect">
                                      <p:stCondLst>
                                        <p:cond delay="2250"/>
                                      </p:stCondLst>
                                      <p:childTnLst>
                                        <p:animRot by="21600000">
                                          <p:cBhvr>
                                            <p:cTn id="91" dur="1800" fill="hold"/>
                                            <p:tgtEl>
                                              <p:spTgt spid="23"/>
                                            </p:tgtEl>
                                            <p:attrNameLst>
                                              <p:attrName>r</p:attrName>
                                            </p:attrNameLst>
                                          </p:cBhvr>
                                        </p:animRot>
                                      </p:childTnLst>
                                    </p:cTn>
                                  </p:par>
                                  <p:par>
                                    <p:cTn id="92" presetID="8" presetClass="emph" presetSubtype="0" repeatCount="indefinite" fill="hold" nodeType="withEffect">
                                      <p:stCondLst>
                                        <p:cond delay="2250"/>
                                      </p:stCondLst>
                                      <p:childTnLst>
                                        <p:animRot by="21600000">
                                          <p:cBhvr>
                                            <p:cTn id="93" dur="3000" fill="hold"/>
                                            <p:tgtEl>
                                              <p:spTgt spid="26"/>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30"/>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30"/>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33"/>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41"/>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xit" presetSubtype="0" fill="hold" nodeType="clickEffect">
                                      <p:stCondLst>
                                        <p:cond delay="0"/>
                                      </p:stCondLst>
                                      <p:childTnLst>
                                        <p:set>
                                          <p:cBhvr>
                                            <p:cTn id="133"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5" grpId="0"/>
          <p:bldP spid="35" grpId="1"/>
          <p:bldP spid="3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0" y="5631873"/>
            <a:ext cx="12192000" cy="1226127"/>
          </a:xfrm>
          <a:custGeom>
            <a:avLst/>
            <a:gdLst>
              <a:gd name="connsiteX0" fmla="*/ 6523760 w 12192000"/>
              <a:gd name="connsiteY0" fmla="*/ 0 h 1704109"/>
              <a:gd name="connsiteX1" fmla="*/ 11962566 w 12192000"/>
              <a:gd name="connsiteY1" fmla="*/ 515523 h 1704109"/>
              <a:gd name="connsiteX2" fmla="*/ 12192000 w 12192000"/>
              <a:gd name="connsiteY2" fmla="*/ 566151 h 1704109"/>
              <a:gd name="connsiteX3" fmla="*/ 12192000 w 12192000"/>
              <a:gd name="connsiteY3" fmla="*/ 1704109 h 1704109"/>
              <a:gd name="connsiteX4" fmla="*/ 0 w 12192000"/>
              <a:gd name="connsiteY4" fmla="*/ 1704109 h 1704109"/>
              <a:gd name="connsiteX5" fmla="*/ 0 w 12192000"/>
              <a:gd name="connsiteY5" fmla="*/ 779632 h 1704109"/>
              <a:gd name="connsiteX6" fmla="*/ 336089 w 12192000"/>
              <a:gd name="connsiteY6" fmla="*/ 689293 h 1704109"/>
              <a:gd name="connsiteX7" fmla="*/ 6523760 w 12192000"/>
              <a:gd name="connsiteY7" fmla="*/ 0 h 17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704109">
                <a:moveTo>
                  <a:pt x="6523760" y="0"/>
                </a:moveTo>
                <a:cubicBezTo>
                  <a:pt x="8538417" y="0"/>
                  <a:pt x="10410028" y="190049"/>
                  <a:pt x="11962566" y="515523"/>
                </a:cubicBezTo>
                <a:lnTo>
                  <a:pt x="12192000" y="566151"/>
                </a:lnTo>
                <a:lnTo>
                  <a:pt x="12192000" y="1704109"/>
                </a:lnTo>
                <a:lnTo>
                  <a:pt x="0" y="1704109"/>
                </a:lnTo>
                <a:lnTo>
                  <a:pt x="0" y="779632"/>
                </a:lnTo>
                <a:lnTo>
                  <a:pt x="336089" y="689293"/>
                </a:lnTo>
                <a:cubicBezTo>
                  <a:pt x="2017595" y="258677"/>
                  <a:pt x="4173327" y="0"/>
                  <a:pt x="6523760" y="0"/>
                </a:cubicBezTo>
                <a:close/>
              </a:path>
            </a:pathLst>
          </a:custGeom>
          <a:gradFill>
            <a:gsLst>
              <a:gs pos="0">
                <a:srgbClr val="A7532D"/>
              </a:gs>
              <a:gs pos="100000">
                <a:srgbClr val="DCBA76"/>
              </a:gs>
            </a:gsLst>
            <a:lin ang="5400000" scaled="1"/>
          </a:gradFill>
          <a:ln>
            <a:noFill/>
          </a:ln>
          <a:effectLst>
            <a:outerShdw blurRad="279400" dist="38100" dir="16200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p:cNvGrpSpPr/>
          <p:nvPr/>
        </p:nvGrpSpPr>
        <p:grpSpPr>
          <a:xfrm flipH="1">
            <a:off x="8492836" y="0"/>
            <a:ext cx="3699164" cy="4031673"/>
            <a:chOff x="0" y="0"/>
            <a:chExt cx="3699164" cy="4031673"/>
          </a:xfrm>
        </p:grpSpPr>
        <p:pic>
          <p:nvPicPr>
            <p:cNvPr id="20" name="Picture 19"/>
            <p:cNvPicPr>
              <a:picLocks noChangeAspect="1"/>
            </p:cNvPicPr>
            <p:nvPr/>
          </p:nvPicPr>
          <p:blipFill rotWithShape="1">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r="46061" b="50000"/>
            <a:stretch/>
          </p:blipFill>
          <p:spPr>
            <a:xfrm>
              <a:off x="0" y="0"/>
              <a:ext cx="3699164" cy="3429000"/>
            </a:xfrm>
            <a:prstGeom prst="rect">
              <a:avLst/>
            </a:prstGeom>
          </p:spPr>
        </p:pic>
        <p:sp>
          <p:nvSpPr>
            <p:cNvPr id="21" name="Oval 20"/>
            <p:cNvSpPr/>
            <p:nvPr/>
          </p:nvSpPr>
          <p:spPr>
            <a:xfrm>
              <a:off x="1517073" y="2826327"/>
              <a:ext cx="1101436" cy="1205346"/>
            </a:xfrm>
            <a:prstGeom prst="ellipse">
              <a:avLst/>
            </a:prstGeom>
            <a:solidFill>
              <a:srgbClr val="FEF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2" name="Picture 21"/>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a:off x="10668594" y="1644163"/>
            <a:ext cx="452115" cy="579491"/>
          </a:xfrm>
          <a:prstGeom prst="rect">
            <a:avLst/>
          </a:prstGeom>
          <a:effectLst>
            <a:outerShdw blurRad="50800" dist="38100" dir="18900000" algn="bl" rotWithShape="0">
              <a:prstClr val="black">
                <a:alpha val="40000"/>
              </a:prstClr>
            </a:outerShdw>
          </a:effectLst>
        </p:spPr>
      </p:pic>
      <p:pic>
        <p:nvPicPr>
          <p:cNvPr id="31" name="Picture 30"/>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10411" l="82979" r="98936"/>
                    </a14:imgEffect>
                  </a14:imgLayer>
                </a14:imgProps>
              </a:ext>
              <a:ext uri="{28A0092B-C50C-407E-A947-70E740481C1C}">
                <a14:useLocalDpi xmlns:a14="http://schemas.microsoft.com/office/drawing/2010/main" val="0"/>
              </a:ext>
            </a:extLst>
          </a:blip>
          <a:srcRect l="83375" b="89025"/>
          <a:stretch/>
        </p:blipFill>
        <p:spPr>
          <a:xfrm rot="18453504">
            <a:off x="10035496" y="333709"/>
            <a:ext cx="452115" cy="579491"/>
          </a:xfrm>
          <a:prstGeom prst="rect">
            <a:avLst/>
          </a:prstGeom>
          <a:effectLst>
            <a:outerShdw blurRad="50800" dist="38100" dir="18900000" algn="bl" rotWithShape="0">
              <a:prstClr val="black">
                <a:alpha val="40000"/>
              </a:prstClr>
            </a:outerShdw>
          </a:effectLst>
        </p:spPr>
      </p:pic>
      <p:sp>
        <p:nvSpPr>
          <p:cNvPr id="35" name="TextBox 34"/>
          <p:cNvSpPr txBox="1"/>
          <p:nvPr/>
        </p:nvSpPr>
        <p:spPr>
          <a:xfrm>
            <a:off x="4249895" y="644241"/>
            <a:ext cx="2585772" cy="707886"/>
          </a:xfrm>
          <a:prstGeom prst="rect">
            <a:avLst/>
          </a:prstGeom>
          <a:noFill/>
        </p:spPr>
        <p:txBody>
          <a:bodyPr wrap="none" rtlCol="0" anchor="ctr">
            <a:spAutoFit/>
          </a:bodyPr>
          <a:lstStyle/>
          <a:p>
            <a:pPr algn="ctr"/>
            <a:r>
              <a:rPr lang="en-US" sz="4000" b="1" dirty="0">
                <a:solidFill>
                  <a:srgbClr val="B5431B"/>
                </a:solidFill>
                <a:effectLst>
                  <a:outerShdw blurRad="38100" dist="38100" dir="2700000" algn="tl">
                    <a:srgbClr val="000000">
                      <a:alpha val="43137"/>
                    </a:srgbClr>
                  </a:outerShdw>
                </a:effectLst>
                <a:latin typeface="Happy School" pitchFamily="2" charset="0"/>
              </a:rPr>
              <a:t>New words</a:t>
            </a:r>
            <a:endParaRPr lang="id-ID" sz="4000" b="1" dirty="0">
              <a:solidFill>
                <a:srgbClr val="B5431B"/>
              </a:solidFill>
              <a:effectLst>
                <a:outerShdw blurRad="38100" dist="38100" dir="2700000" algn="tl">
                  <a:srgbClr val="000000">
                    <a:alpha val="43137"/>
                  </a:srgbClr>
                </a:outerShdw>
              </a:effectLst>
              <a:latin typeface="Happy School" pitchFamily="2" charset="0"/>
            </a:endParaRPr>
          </a:p>
        </p:txBody>
      </p:sp>
      <p:pic>
        <p:nvPicPr>
          <p:cNvPr id="18" name="Picture 17"/>
          <p:cNvPicPr>
            <a:picLocks noChangeAspect="1"/>
          </p:cNvPicPr>
          <p:nvPr/>
        </p:nvPicPr>
        <p:blipFill rotWithShape="1">
          <a:blip r:embed="rId16">
            <a:extLst>
              <a:ext uri="{28A0092B-C50C-407E-A947-70E740481C1C}">
                <a14:useLocalDpi xmlns:a14="http://schemas.microsoft.com/office/drawing/2010/main" val="0"/>
              </a:ext>
            </a:extLst>
          </a:blip>
          <a:srcRect l="41700" t="71765" r="34771" b="10588"/>
          <a:stretch/>
        </p:blipFill>
        <p:spPr>
          <a:xfrm rot="17948551">
            <a:off x="10763968" y="1097993"/>
            <a:ext cx="590041" cy="442531"/>
          </a:xfrm>
          <a:prstGeom prst="rect">
            <a:avLst/>
          </a:prstGeom>
        </p:spPr>
      </p:pic>
      <p:pic>
        <p:nvPicPr>
          <p:cNvPr id="23" name="Picture 22"/>
          <p:cNvPicPr>
            <a:picLocks noChangeAspect="1"/>
          </p:cNvPicPr>
          <p:nvPr/>
        </p:nvPicPr>
        <p:blipFill rotWithShape="1">
          <a:blip r:embed="rId17" cstate="print">
            <a:extLst>
              <a:ext uri="{28A0092B-C50C-407E-A947-70E740481C1C}">
                <a14:useLocalDpi xmlns:a14="http://schemas.microsoft.com/office/drawing/2010/main" val="0"/>
              </a:ext>
            </a:extLst>
          </a:blip>
          <a:srcRect l="7582" t="7059" r="56732" b="68627"/>
          <a:stretch/>
        </p:blipFill>
        <p:spPr>
          <a:xfrm>
            <a:off x="11178284" y="311459"/>
            <a:ext cx="793150" cy="540388"/>
          </a:xfrm>
          <a:prstGeom prst="rect">
            <a:avLst/>
          </a:prstGeom>
        </p:spPr>
      </p:pic>
      <p:pic>
        <p:nvPicPr>
          <p:cNvPr id="24" name="Picture 23"/>
          <p:cNvPicPr>
            <a:picLocks noChangeAspect="1"/>
          </p:cNvPicPr>
          <p:nvPr/>
        </p:nvPicPr>
        <p:blipFill rotWithShape="1">
          <a:blip r:embed="rId18" cstate="print">
            <a:extLst>
              <a:ext uri="{28A0092B-C50C-407E-A947-70E740481C1C}">
                <a14:useLocalDpi xmlns:a14="http://schemas.microsoft.com/office/drawing/2010/main" val="0"/>
              </a:ext>
            </a:extLst>
          </a:blip>
          <a:srcRect l="41700" t="71765" r="34771" b="10588"/>
          <a:stretch/>
        </p:blipFill>
        <p:spPr>
          <a:xfrm rot="17603512">
            <a:off x="9662148" y="240315"/>
            <a:ext cx="463834" cy="347876"/>
          </a:xfrm>
          <a:prstGeom prst="rect">
            <a:avLst/>
          </a:prstGeom>
        </p:spPr>
      </p:pic>
      <p:pic>
        <p:nvPicPr>
          <p:cNvPr id="25" name="Picture 24"/>
          <p:cNvPicPr>
            <a:picLocks noChangeAspect="1"/>
          </p:cNvPicPr>
          <p:nvPr/>
        </p:nvPicPr>
        <p:blipFill rotWithShape="1">
          <a:blip r:embed="rId19" cstate="print">
            <a:extLst>
              <a:ext uri="{28A0092B-C50C-407E-A947-70E740481C1C}">
                <a14:useLocalDpi xmlns:a14="http://schemas.microsoft.com/office/drawing/2010/main" val="0"/>
              </a:ext>
            </a:extLst>
          </a:blip>
          <a:srcRect l="7582" t="7059" r="56732" b="68627"/>
          <a:stretch/>
        </p:blipFill>
        <p:spPr>
          <a:xfrm rot="19400430">
            <a:off x="10134257" y="1051022"/>
            <a:ext cx="498643" cy="339735"/>
          </a:xfrm>
          <a:prstGeom prst="rect">
            <a:avLst/>
          </a:prstGeom>
        </p:spPr>
      </p:pic>
      <p:pic>
        <p:nvPicPr>
          <p:cNvPr id="26" name="Picture 25"/>
          <p:cNvPicPr>
            <a:picLocks noChangeAspect="1"/>
          </p:cNvPicPr>
          <p:nvPr/>
        </p:nvPicPr>
        <p:blipFill rotWithShape="1">
          <a:blip r:embed="rId20" cstate="print">
            <a:extLst>
              <a:ext uri="{28A0092B-C50C-407E-A947-70E740481C1C}">
                <a14:useLocalDpi xmlns:a14="http://schemas.microsoft.com/office/drawing/2010/main" val="0"/>
              </a:ext>
            </a:extLst>
          </a:blip>
          <a:srcRect l="41700" t="71765" r="34771" b="10588"/>
          <a:stretch/>
        </p:blipFill>
        <p:spPr>
          <a:xfrm rot="20140976">
            <a:off x="10588244" y="121349"/>
            <a:ext cx="462978" cy="347234"/>
          </a:xfrm>
          <a:prstGeom prst="rect">
            <a:avLst/>
          </a:prstGeom>
        </p:spPr>
      </p:pic>
      <p:sp>
        <p:nvSpPr>
          <p:cNvPr id="37" name="Rounded Rectangle 36"/>
          <p:cNvSpPr/>
          <p:nvPr/>
        </p:nvSpPr>
        <p:spPr>
          <a:xfrm>
            <a:off x="613920" y="1556389"/>
            <a:ext cx="10108142" cy="4840881"/>
          </a:xfrm>
          <a:prstGeom prst="roundRect">
            <a:avLst>
              <a:gd name="adj" fmla="val 4245"/>
            </a:avLst>
          </a:prstGeom>
          <a:solidFill>
            <a:srgbClr val="DCBA76">
              <a:alpha val="39000"/>
            </a:srgbClr>
          </a:solidFill>
          <a:ln w="38100">
            <a:solidFill>
              <a:srgbClr val="A75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Picture 1"/>
          <p:cNvPicPr>
            <a:picLocks noChangeAspect="1"/>
          </p:cNvPicPr>
          <p:nvPr/>
        </p:nvPicPr>
        <p:blipFill rotWithShape="1">
          <a:blip r:embed="rId21">
            <a:extLst>
              <a:ext uri="{28A0092B-C50C-407E-A947-70E740481C1C}">
                <a14:useLocalDpi xmlns:a14="http://schemas.microsoft.com/office/drawing/2010/main" val="0"/>
              </a:ext>
            </a:extLst>
          </a:blip>
          <a:srcRect l="33123" t="12745" r="30331" b="65686"/>
          <a:stretch/>
        </p:blipFill>
        <p:spPr>
          <a:xfrm flipH="1">
            <a:off x="104838" y="4915383"/>
            <a:ext cx="1555150" cy="1781942"/>
          </a:xfrm>
          <a:prstGeom prst="rect">
            <a:avLst/>
          </a:prstGeom>
          <a:effectLst>
            <a:outerShdw blurRad="50800" dist="38100" dir="18900000" algn="bl" rotWithShape="0">
              <a:prstClr val="black">
                <a:alpha val="40000"/>
              </a:prstClr>
            </a:outerShdw>
          </a:effectLst>
        </p:spPr>
      </p:pic>
      <p:sp>
        <p:nvSpPr>
          <p:cNvPr id="4" name="TextBox 3">
            <a:extLst>
              <a:ext uri="{FF2B5EF4-FFF2-40B4-BE49-F238E27FC236}">
                <a16:creationId xmlns:a16="http://schemas.microsoft.com/office/drawing/2014/main" id="{D23D7945-4E03-4C43-95A9-C08AA51E2AEA}"/>
              </a:ext>
            </a:extLst>
          </p:cNvPr>
          <p:cNvSpPr txBox="1"/>
          <p:nvPr/>
        </p:nvSpPr>
        <p:spPr>
          <a:xfrm>
            <a:off x="1149528" y="1968905"/>
            <a:ext cx="2412275" cy="461665"/>
          </a:xfrm>
          <a:prstGeom prst="rect">
            <a:avLst/>
          </a:prstGeom>
          <a:noFill/>
        </p:spPr>
        <p:txBody>
          <a:bodyPr wrap="square" rtlCol="0">
            <a:spAutoFit/>
          </a:bodyPr>
          <a:lstStyle/>
          <a:p>
            <a:r>
              <a:rPr lang="en-US" sz="2400" b="1" dirty="0">
                <a:solidFill>
                  <a:srgbClr val="C00000"/>
                </a:solidFill>
              </a:rPr>
              <a:t>-To respect (V)</a:t>
            </a:r>
          </a:p>
        </p:txBody>
      </p:sp>
      <p:sp>
        <p:nvSpPr>
          <p:cNvPr id="28" name="TextBox 27">
            <a:extLst>
              <a:ext uri="{FF2B5EF4-FFF2-40B4-BE49-F238E27FC236}">
                <a16:creationId xmlns:a16="http://schemas.microsoft.com/office/drawing/2014/main" id="{EDE8AE70-51C2-493F-B99E-5DE23DC4CB77}"/>
              </a:ext>
            </a:extLst>
          </p:cNvPr>
          <p:cNvSpPr txBox="1"/>
          <p:nvPr/>
        </p:nvSpPr>
        <p:spPr>
          <a:xfrm>
            <a:off x="1149528" y="2526384"/>
            <a:ext cx="2218591" cy="461665"/>
          </a:xfrm>
          <a:prstGeom prst="rect">
            <a:avLst/>
          </a:prstGeom>
          <a:noFill/>
        </p:spPr>
        <p:txBody>
          <a:bodyPr wrap="square" rtlCol="0">
            <a:spAutoFit/>
          </a:bodyPr>
          <a:lstStyle/>
          <a:p>
            <a:r>
              <a:rPr lang="en-US" sz="2400" b="1" dirty="0">
                <a:solidFill>
                  <a:srgbClr val="C00000"/>
                </a:solidFill>
              </a:rPr>
              <a:t>- To sweep (v)</a:t>
            </a:r>
          </a:p>
        </p:txBody>
      </p:sp>
      <p:sp>
        <p:nvSpPr>
          <p:cNvPr id="29" name="TextBox 28">
            <a:extLst>
              <a:ext uri="{FF2B5EF4-FFF2-40B4-BE49-F238E27FC236}">
                <a16:creationId xmlns:a16="http://schemas.microsoft.com/office/drawing/2014/main" id="{2BDB7D63-F93E-4EBD-8331-106234B440F6}"/>
              </a:ext>
            </a:extLst>
          </p:cNvPr>
          <p:cNvSpPr txBox="1"/>
          <p:nvPr/>
        </p:nvSpPr>
        <p:spPr>
          <a:xfrm>
            <a:off x="1149528" y="3083863"/>
            <a:ext cx="2412275" cy="461665"/>
          </a:xfrm>
          <a:prstGeom prst="rect">
            <a:avLst/>
          </a:prstGeom>
          <a:noFill/>
        </p:spPr>
        <p:txBody>
          <a:bodyPr wrap="square" rtlCol="0">
            <a:spAutoFit/>
          </a:bodyPr>
          <a:lstStyle/>
          <a:p>
            <a:r>
              <a:rPr lang="en-US" sz="2400" b="1" dirty="0">
                <a:solidFill>
                  <a:srgbClr val="C00000"/>
                </a:solidFill>
              </a:rPr>
              <a:t>- To bring (V)</a:t>
            </a:r>
          </a:p>
        </p:txBody>
      </p:sp>
      <p:sp>
        <p:nvSpPr>
          <p:cNvPr id="32" name="TextBox 31">
            <a:extLst>
              <a:ext uri="{FF2B5EF4-FFF2-40B4-BE49-F238E27FC236}">
                <a16:creationId xmlns:a16="http://schemas.microsoft.com/office/drawing/2014/main" id="{E0CBE4ED-1FF0-400F-A7F4-F3F96C0DD277}"/>
              </a:ext>
            </a:extLst>
          </p:cNvPr>
          <p:cNvSpPr txBox="1"/>
          <p:nvPr/>
        </p:nvSpPr>
        <p:spPr>
          <a:xfrm>
            <a:off x="1149528" y="3641342"/>
            <a:ext cx="2218591" cy="461665"/>
          </a:xfrm>
          <a:prstGeom prst="rect">
            <a:avLst/>
          </a:prstGeom>
          <a:noFill/>
        </p:spPr>
        <p:txBody>
          <a:bodyPr wrap="square" rtlCol="0">
            <a:spAutoFit/>
          </a:bodyPr>
          <a:lstStyle/>
          <a:p>
            <a:r>
              <a:rPr lang="en-US" sz="2400" b="1" dirty="0">
                <a:solidFill>
                  <a:srgbClr val="C00000"/>
                </a:solidFill>
              </a:rPr>
              <a:t>- To chew (v)</a:t>
            </a:r>
          </a:p>
        </p:txBody>
      </p:sp>
      <p:sp>
        <p:nvSpPr>
          <p:cNvPr id="34" name="TextBox 33">
            <a:extLst>
              <a:ext uri="{FF2B5EF4-FFF2-40B4-BE49-F238E27FC236}">
                <a16:creationId xmlns:a16="http://schemas.microsoft.com/office/drawing/2014/main" id="{EF39F755-D948-409C-AB78-EC81A992FE3B}"/>
              </a:ext>
            </a:extLst>
          </p:cNvPr>
          <p:cNvSpPr txBox="1"/>
          <p:nvPr/>
        </p:nvSpPr>
        <p:spPr>
          <a:xfrm>
            <a:off x="1149528" y="4198823"/>
            <a:ext cx="2412275" cy="461665"/>
          </a:xfrm>
          <a:prstGeom prst="rect">
            <a:avLst/>
          </a:prstGeom>
          <a:noFill/>
        </p:spPr>
        <p:txBody>
          <a:bodyPr wrap="square" rtlCol="0">
            <a:spAutoFit/>
          </a:bodyPr>
          <a:lstStyle/>
          <a:p>
            <a:r>
              <a:rPr lang="en-US" sz="2400" b="1" dirty="0">
                <a:solidFill>
                  <a:srgbClr val="C00000"/>
                </a:solidFill>
              </a:rPr>
              <a:t>- To take off (V)</a:t>
            </a:r>
          </a:p>
        </p:txBody>
      </p:sp>
      <p:sp>
        <p:nvSpPr>
          <p:cNvPr id="40" name="TextBox 39">
            <a:extLst>
              <a:ext uri="{FF2B5EF4-FFF2-40B4-BE49-F238E27FC236}">
                <a16:creationId xmlns:a16="http://schemas.microsoft.com/office/drawing/2014/main" id="{EE1B8E2D-B77B-458A-8231-A09C85C003D3}"/>
              </a:ext>
            </a:extLst>
          </p:cNvPr>
          <p:cNvSpPr txBox="1"/>
          <p:nvPr/>
        </p:nvSpPr>
        <p:spPr>
          <a:xfrm>
            <a:off x="4642458" y="1962743"/>
            <a:ext cx="2412275" cy="461665"/>
          </a:xfrm>
          <a:prstGeom prst="rect">
            <a:avLst/>
          </a:prstGeom>
          <a:noFill/>
        </p:spPr>
        <p:txBody>
          <a:bodyPr wrap="square" rtlCol="0">
            <a:spAutoFit/>
          </a:bodyPr>
          <a:lstStyle/>
          <a:p>
            <a:r>
              <a:rPr lang="en-US" sz="2400" b="1" dirty="0">
                <a:solidFill>
                  <a:srgbClr val="C00000"/>
                </a:solidFill>
              </a:rPr>
              <a:t>-</a:t>
            </a:r>
            <a:r>
              <a:rPr lang="en-US" sz="2400" b="1" dirty="0" err="1">
                <a:solidFill>
                  <a:srgbClr val="C00000"/>
                </a:solidFill>
              </a:rPr>
              <a:t>tôn</a:t>
            </a:r>
            <a:r>
              <a:rPr lang="en-US" sz="2400" b="1" dirty="0">
                <a:solidFill>
                  <a:srgbClr val="C00000"/>
                </a:solidFill>
              </a:rPr>
              <a:t> </a:t>
            </a:r>
            <a:r>
              <a:rPr lang="en-US" sz="2400" b="1" dirty="0" err="1">
                <a:solidFill>
                  <a:srgbClr val="C00000"/>
                </a:solidFill>
              </a:rPr>
              <a:t>trọng</a:t>
            </a:r>
            <a:endParaRPr lang="en-US" sz="2400" b="1" dirty="0">
              <a:solidFill>
                <a:srgbClr val="C00000"/>
              </a:solidFill>
            </a:endParaRPr>
          </a:p>
        </p:txBody>
      </p:sp>
      <p:sp>
        <p:nvSpPr>
          <p:cNvPr id="41" name="TextBox 40">
            <a:extLst>
              <a:ext uri="{FF2B5EF4-FFF2-40B4-BE49-F238E27FC236}">
                <a16:creationId xmlns:a16="http://schemas.microsoft.com/office/drawing/2014/main" id="{A1B7D916-D03F-462D-AA77-BD4CB7D7EB8E}"/>
              </a:ext>
            </a:extLst>
          </p:cNvPr>
          <p:cNvSpPr txBox="1"/>
          <p:nvPr/>
        </p:nvSpPr>
        <p:spPr>
          <a:xfrm>
            <a:off x="4642458" y="2520222"/>
            <a:ext cx="2218591" cy="461665"/>
          </a:xfrm>
          <a:prstGeom prst="rect">
            <a:avLst/>
          </a:prstGeom>
          <a:noFill/>
        </p:spPr>
        <p:txBody>
          <a:bodyPr wrap="square" rtlCol="0">
            <a:spAutoFit/>
          </a:bodyPr>
          <a:lstStyle/>
          <a:p>
            <a:r>
              <a:rPr lang="en-US" sz="2400" b="1" dirty="0">
                <a:solidFill>
                  <a:srgbClr val="C00000"/>
                </a:solidFill>
              </a:rPr>
              <a:t>- </a:t>
            </a:r>
            <a:r>
              <a:rPr lang="en-US" sz="2400" b="1" dirty="0" err="1">
                <a:solidFill>
                  <a:srgbClr val="C00000"/>
                </a:solidFill>
              </a:rPr>
              <a:t>Quét</a:t>
            </a:r>
            <a:r>
              <a:rPr lang="en-US" sz="2400" b="1" dirty="0">
                <a:solidFill>
                  <a:srgbClr val="C00000"/>
                </a:solidFill>
              </a:rPr>
              <a:t> </a:t>
            </a:r>
            <a:r>
              <a:rPr lang="en-US" sz="2400" b="1" dirty="0" err="1">
                <a:solidFill>
                  <a:srgbClr val="C00000"/>
                </a:solidFill>
              </a:rPr>
              <a:t>nhà</a:t>
            </a:r>
            <a:endParaRPr lang="en-US" sz="2400" b="1" dirty="0">
              <a:solidFill>
                <a:srgbClr val="C00000"/>
              </a:solidFill>
            </a:endParaRPr>
          </a:p>
        </p:txBody>
      </p:sp>
      <p:sp>
        <p:nvSpPr>
          <p:cNvPr id="42" name="TextBox 41">
            <a:extLst>
              <a:ext uri="{FF2B5EF4-FFF2-40B4-BE49-F238E27FC236}">
                <a16:creationId xmlns:a16="http://schemas.microsoft.com/office/drawing/2014/main" id="{F8F35C26-DB42-4DE2-A5C2-599E19F24CA3}"/>
              </a:ext>
            </a:extLst>
          </p:cNvPr>
          <p:cNvSpPr txBox="1"/>
          <p:nvPr/>
        </p:nvSpPr>
        <p:spPr>
          <a:xfrm>
            <a:off x="4642458" y="3077701"/>
            <a:ext cx="2412275" cy="461665"/>
          </a:xfrm>
          <a:prstGeom prst="rect">
            <a:avLst/>
          </a:prstGeom>
          <a:noFill/>
        </p:spPr>
        <p:txBody>
          <a:bodyPr wrap="square" rtlCol="0">
            <a:spAutoFit/>
          </a:bodyPr>
          <a:lstStyle/>
          <a:p>
            <a:r>
              <a:rPr lang="en-US" sz="2400" b="1" dirty="0">
                <a:solidFill>
                  <a:srgbClr val="C00000"/>
                </a:solidFill>
              </a:rPr>
              <a:t>- </a:t>
            </a:r>
            <a:r>
              <a:rPr lang="en-US" sz="2400" b="1" dirty="0" err="1">
                <a:solidFill>
                  <a:srgbClr val="C00000"/>
                </a:solidFill>
              </a:rPr>
              <a:t>mang</a:t>
            </a:r>
            <a:endParaRPr lang="en-US" sz="2400" b="1" dirty="0">
              <a:solidFill>
                <a:srgbClr val="C00000"/>
              </a:solidFill>
            </a:endParaRPr>
          </a:p>
        </p:txBody>
      </p:sp>
      <p:sp>
        <p:nvSpPr>
          <p:cNvPr id="43" name="TextBox 42">
            <a:extLst>
              <a:ext uri="{FF2B5EF4-FFF2-40B4-BE49-F238E27FC236}">
                <a16:creationId xmlns:a16="http://schemas.microsoft.com/office/drawing/2014/main" id="{71C65EC7-2956-4661-B1DF-D6673E7685A1}"/>
              </a:ext>
            </a:extLst>
          </p:cNvPr>
          <p:cNvSpPr txBox="1"/>
          <p:nvPr/>
        </p:nvSpPr>
        <p:spPr>
          <a:xfrm>
            <a:off x="4642458" y="3635180"/>
            <a:ext cx="2218591" cy="461665"/>
          </a:xfrm>
          <a:prstGeom prst="rect">
            <a:avLst/>
          </a:prstGeom>
          <a:noFill/>
        </p:spPr>
        <p:txBody>
          <a:bodyPr wrap="square" rtlCol="0">
            <a:spAutoFit/>
          </a:bodyPr>
          <a:lstStyle/>
          <a:p>
            <a:r>
              <a:rPr lang="en-US" sz="2400" b="1" dirty="0">
                <a:solidFill>
                  <a:srgbClr val="C00000"/>
                </a:solidFill>
              </a:rPr>
              <a:t>- </a:t>
            </a:r>
            <a:r>
              <a:rPr lang="en-US" sz="2400" b="1" dirty="0" err="1">
                <a:solidFill>
                  <a:srgbClr val="C00000"/>
                </a:solidFill>
              </a:rPr>
              <a:t>nhai</a:t>
            </a:r>
            <a:endParaRPr lang="en-US" sz="2400" b="1" dirty="0">
              <a:solidFill>
                <a:srgbClr val="C00000"/>
              </a:solidFill>
            </a:endParaRPr>
          </a:p>
        </p:txBody>
      </p:sp>
      <p:sp>
        <p:nvSpPr>
          <p:cNvPr id="44" name="TextBox 43">
            <a:extLst>
              <a:ext uri="{FF2B5EF4-FFF2-40B4-BE49-F238E27FC236}">
                <a16:creationId xmlns:a16="http://schemas.microsoft.com/office/drawing/2014/main" id="{FF5CD4B7-CC34-48FC-8C7A-1C4462E9293E}"/>
              </a:ext>
            </a:extLst>
          </p:cNvPr>
          <p:cNvSpPr txBox="1"/>
          <p:nvPr/>
        </p:nvSpPr>
        <p:spPr>
          <a:xfrm>
            <a:off x="4642458" y="4192661"/>
            <a:ext cx="2412275" cy="461665"/>
          </a:xfrm>
          <a:prstGeom prst="rect">
            <a:avLst/>
          </a:prstGeom>
          <a:noFill/>
        </p:spPr>
        <p:txBody>
          <a:bodyPr wrap="square" rtlCol="0">
            <a:spAutoFit/>
          </a:bodyPr>
          <a:lstStyle/>
          <a:p>
            <a:r>
              <a:rPr lang="en-US" sz="2400" b="1" dirty="0">
                <a:solidFill>
                  <a:srgbClr val="C00000"/>
                </a:solidFill>
              </a:rPr>
              <a:t>- </a:t>
            </a:r>
            <a:r>
              <a:rPr lang="en-US" sz="2400" b="1" dirty="0" err="1">
                <a:solidFill>
                  <a:srgbClr val="C00000"/>
                </a:solidFill>
              </a:rPr>
              <a:t>cởi</a:t>
            </a:r>
            <a:r>
              <a:rPr lang="en-US" sz="2400" b="1" dirty="0">
                <a:solidFill>
                  <a:srgbClr val="C00000"/>
                </a:solidFill>
              </a:rPr>
              <a:t> ra</a:t>
            </a:r>
          </a:p>
        </p:txBody>
      </p:sp>
      <p:pic>
        <p:nvPicPr>
          <p:cNvPr id="5" name="0c1ab4ea-036d-4748-9341-d0b394a82d71">
            <a:hlinkClick r:id="" action="ppaction://media"/>
            <a:extLst>
              <a:ext uri="{FF2B5EF4-FFF2-40B4-BE49-F238E27FC236}">
                <a16:creationId xmlns:a16="http://schemas.microsoft.com/office/drawing/2014/main" id="{38D56F18-2DBA-4125-A0FF-ED11B6937636}"/>
              </a:ext>
            </a:extLst>
          </p:cNvPr>
          <p:cNvPicPr>
            <a:picLocks noChangeAspect="1"/>
          </p:cNvPicPr>
          <p:nvPr>
            <a:audioFile r:link="rId2"/>
            <p:extLst>
              <p:ext uri="{DAA4B4D4-6D71-4841-9C94-3DE7FCFB9230}">
                <p14:media xmlns:p14="http://schemas.microsoft.com/office/powerpoint/2010/main" r:embed="rId1"/>
              </p:ext>
            </p:extLst>
          </p:nvPr>
        </p:nvPicPr>
        <p:blipFill>
          <a:blip r:embed="rId22">
            <a:duotone>
              <a:prstClr val="black"/>
              <a:schemeClr val="accent2">
                <a:tint val="45000"/>
                <a:satMod val="400000"/>
              </a:schemeClr>
            </a:duotone>
          </a:blip>
          <a:stretch>
            <a:fillRect/>
          </a:stretch>
        </p:blipFill>
        <p:spPr>
          <a:xfrm>
            <a:off x="7105610" y="3732528"/>
            <a:ext cx="385775" cy="385775"/>
          </a:xfrm>
          <a:prstGeom prst="rect">
            <a:avLst/>
          </a:prstGeom>
        </p:spPr>
      </p:pic>
      <p:pic>
        <p:nvPicPr>
          <p:cNvPr id="6" name="732dd146-32e4-4296-9457-9f2324705626">
            <a:hlinkClick r:id="" action="ppaction://media"/>
            <a:extLst>
              <a:ext uri="{FF2B5EF4-FFF2-40B4-BE49-F238E27FC236}">
                <a16:creationId xmlns:a16="http://schemas.microsoft.com/office/drawing/2014/main" id="{902D30D7-0F14-4C92-AB3B-50E5CB142DA2}"/>
              </a:ext>
            </a:extLst>
          </p:cNvPr>
          <p:cNvPicPr>
            <a:picLocks noChangeAspect="1"/>
          </p:cNvPicPr>
          <p:nvPr>
            <a:audioFile r:link="rId4"/>
            <p:extLst>
              <p:ext uri="{DAA4B4D4-6D71-4841-9C94-3DE7FCFB9230}">
                <p14:media xmlns:p14="http://schemas.microsoft.com/office/powerpoint/2010/main" r:embed="rId3"/>
              </p:ext>
            </p:extLst>
          </p:nvPr>
        </p:nvPicPr>
        <p:blipFill>
          <a:blip r:embed="rId22">
            <a:duotone>
              <a:prstClr val="black"/>
              <a:schemeClr val="accent2">
                <a:tint val="45000"/>
                <a:satMod val="400000"/>
              </a:schemeClr>
            </a:duotone>
          </a:blip>
          <a:stretch>
            <a:fillRect/>
          </a:stretch>
        </p:blipFill>
        <p:spPr>
          <a:xfrm>
            <a:off x="7106457" y="4368479"/>
            <a:ext cx="385775" cy="385775"/>
          </a:xfrm>
          <a:prstGeom prst="rect">
            <a:avLst/>
          </a:prstGeom>
        </p:spPr>
      </p:pic>
      <p:pic>
        <p:nvPicPr>
          <p:cNvPr id="7" name="a091ee91-9417-4cb2-a7dc-d316a9efcb1e">
            <a:hlinkClick r:id="" action="ppaction://media"/>
            <a:extLst>
              <a:ext uri="{FF2B5EF4-FFF2-40B4-BE49-F238E27FC236}">
                <a16:creationId xmlns:a16="http://schemas.microsoft.com/office/drawing/2014/main" id="{96D9DC02-989B-4DF9-ABCC-C0ECF6A36F9B}"/>
              </a:ext>
            </a:extLst>
          </p:cNvPr>
          <p:cNvPicPr>
            <a:picLocks noChangeAspect="1"/>
          </p:cNvPicPr>
          <p:nvPr>
            <a:audioFile r:link="rId6"/>
            <p:extLst>
              <p:ext uri="{DAA4B4D4-6D71-4841-9C94-3DE7FCFB9230}">
                <p14:media xmlns:p14="http://schemas.microsoft.com/office/powerpoint/2010/main" r:embed="rId5"/>
              </p:ext>
            </p:extLst>
          </p:nvPr>
        </p:nvPicPr>
        <p:blipFill>
          <a:blip r:embed="rId22">
            <a:duotone>
              <a:prstClr val="black"/>
              <a:schemeClr val="accent2">
                <a:tint val="45000"/>
                <a:satMod val="400000"/>
              </a:schemeClr>
            </a:duotone>
          </a:blip>
          <a:stretch>
            <a:fillRect/>
          </a:stretch>
        </p:blipFill>
        <p:spPr>
          <a:xfrm>
            <a:off x="7022898" y="2578372"/>
            <a:ext cx="385775" cy="385775"/>
          </a:xfrm>
          <a:prstGeom prst="rect">
            <a:avLst/>
          </a:prstGeom>
        </p:spPr>
      </p:pic>
      <p:pic>
        <p:nvPicPr>
          <p:cNvPr id="8" name="c20e04c0-d8f5-48f9-a487-81a2a5c44261">
            <a:hlinkClick r:id="" action="ppaction://media"/>
            <a:extLst>
              <a:ext uri="{FF2B5EF4-FFF2-40B4-BE49-F238E27FC236}">
                <a16:creationId xmlns:a16="http://schemas.microsoft.com/office/drawing/2014/main" id="{9F800079-8F51-4DA9-B3F6-548F1AA7B008}"/>
              </a:ext>
            </a:extLst>
          </p:cNvPr>
          <p:cNvPicPr>
            <a:picLocks noChangeAspect="1"/>
          </p:cNvPicPr>
          <p:nvPr>
            <a:audioFile r:link="rId8"/>
            <p:extLst>
              <p:ext uri="{DAA4B4D4-6D71-4841-9C94-3DE7FCFB9230}">
                <p14:media xmlns:p14="http://schemas.microsoft.com/office/powerpoint/2010/main" r:embed="rId7"/>
              </p:ext>
            </p:extLst>
          </p:nvPr>
        </p:nvPicPr>
        <p:blipFill>
          <a:blip r:embed="rId22">
            <a:duotone>
              <a:prstClr val="black"/>
              <a:schemeClr val="accent2">
                <a:tint val="45000"/>
                <a:satMod val="400000"/>
              </a:schemeClr>
            </a:duotone>
          </a:blip>
          <a:stretch>
            <a:fillRect/>
          </a:stretch>
        </p:blipFill>
        <p:spPr>
          <a:xfrm>
            <a:off x="7011716" y="2012890"/>
            <a:ext cx="385775" cy="385775"/>
          </a:xfrm>
          <a:prstGeom prst="rect">
            <a:avLst/>
          </a:prstGeom>
        </p:spPr>
      </p:pic>
      <p:pic>
        <p:nvPicPr>
          <p:cNvPr id="9" name="ef5611f5-fad6-41d1-88cd-f6010013d4c2">
            <a:hlinkClick r:id="" action="ppaction://media"/>
            <a:extLst>
              <a:ext uri="{FF2B5EF4-FFF2-40B4-BE49-F238E27FC236}">
                <a16:creationId xmlns:a16="http://schemas.microsoft.com/office/drawing/2014/main" id="{F953BACD-10BF-47DE-B50E-E04420CB4B7A}"/>
              </a:ext>
            </a:extLst>
          </p:cNvPr>
          <p:cNvPicPr>
            <a:picLocks noChangeAspect="1"/>
          </p:cNvPicPr>
          <p:nvPr>
            <a:audioFile r:link="rId10"/>
            <p:extLst>
              <p:ext uri="{DAA4B4D4-6D71-4841-9C94-3DE7FCFB9230}">
                <p14:media xmlns:p14="http://schemas.microsoft.com/office/powerpoint/2010/main" r:embed="rId9"/>
              </p:ext>
            </p:extLst>
          </p:nvPr>
        </p:nvPicPr>
        <p:blipFill>
          <a:blip r:embed="rId22">
            <a:duotone>
              <a:prstClr val="black"/>
              <a:schemeClr val="accent2">
                <a:tint val="45000"/>
                <a:satMod val="400000"/>
              </a:schemeClr>
            </a:duotone>
          </a:blip>
          <a:stretch>
            <a:fillRect/>
          </a:stretch>
        </p:blipFill>
        <p:spPr>
          <a:xfrm>
            <a:off x="7066008" y="3166590"/>
            <a:ext cx="385775" cy="385775"/>
          </a:xfrm>
          <a:prstGeom prst="rect">
            <a:avLst/>
          </a:prstGeom>
        </p:spPr>
      </p:pic>
    </p:spTree>
    <p:extLst>
      <p:ext uri="{BB962C8B-B14F-4D97-AF65-F5344CB8AC3E}">
        <p14:creationId xmlns:p14="http://schemas.microsoft.com/office/powerpoint/2010/main" val="2252728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1429">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1429">
                                          <p:cBhvr additive="base">
                                            <p:cTn id="7" dur="700" fill="hold"/>
                                            <p:tgtEl>
                                              <p:spTgt spid="13"/>
                                            </p:tgtEl>
                                            <p:attrNameLst>
                                              <p:attrName>ppt_x</p:attrName>
                                            </p:attrNameLst>
                                          </p:cBhvr>
                                          <p:tavLst>
                                            <p:tav tm="0">
                                              <p:val>
                                                <p:strVal val="#ppt_x"/>
                                              </p:val>
                                            </p:tav>
                                            <p:tav tm="100000">
                                              <p:val>
                                                <p:strVal val="#ppt_x"/>
                                              </p:val>
                                            </p:tav>
                                          </p:tavLst>
                                        </p:anim>
                                        <p:anim calcmode="lin" valueType="num" p14:bounceEnd="51429">
                                          <p:cBhvr additive="base">
                                            <p:cTn id="8" dur="7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900"/>
                                            <p:tgtEl>
                                              <p:spTgt spid="19"/>
                                            </p:tgtEl>
                                          </p:cBhvr>
                                        </p:animEffect>
                                      </p:childTnLst>
                                    </p:cTn>
                                  </p:par>
                                  <p:par>
                                    <p:cTn id="12" presetID="53" presetClass="entr" presetSubtype="16" fill="hold" nodeType="withEffect">
                                      <p:stCondLst>
                                        <p:cond delay="15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53" presetClass="entr" presetSubtype="16" fill="hold" nodeType="withEffect">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32" presetClass="emph" presetSubtype="0" repeatCount="indefinite" fill="hold" nodeType="withEffect">
                                      <p:stCondLst>
                                        <p:cond delay="1500"/>
                                      </p:stCondLst>
                                      <p:childTnLst>
                                        <p:animRot by="120000">
                                          <p:cBhvr>
                                            <p:cTn id="23" dur="110" fill="hold">
                                              <p:stCondLst>
                                                <p:cond delay="0"/>
                                              </p:stCondLst>
                                            </p:cTn>
                                            <p:tgtEl>
                                              <p:spTgt spid="22"/>
                                            </p:tgtEl>
                                            <p:attrNameLst>
                                              <p:attrName>r</p:attrName>
                                            </p:attrNameLst>
                                          </p:cBhvr>
                                        </p:animRot>
                                        <p:animRot by="-240000">
                                          <p:cBhvr>
                                            <p:cTn id="24" dur="220" fill="hold">
                                              <p:stCondLst>
                                                <p:cond delay="220"/>
                                              </p:stCondLst>
                                            </p:cTn>
                                            <p:tgtEl>
                                              <p:spTgt spid="22"/>
                                            </p:tgtEl>
                                            <p:attrNameLst>
                                              <p:attrName>r</p:attrName>
                                            </p:attrNameLst>
                                          </p:cBhvr>
                                        </p:animRot>
                                        <p:animRot by="240000">
                                          <p:cBhvr>
                                            <p:cTn id="25" dur="220" fill="hold">
                                              <p:stCondLst>
                                                <p:cond delay="440"/>
                                              </p:stCondLst>
                                            </p:cTn>
                                            <p:tgtEl>
                                              <p:spTgt spid="22"/>
                                            </p:tgtEl>
                                            <p:attrNameLst>
                                              <p:attrName>r</p:attrName>
                                            </p:attrNameLst>
                                          </p:cBhvr>
                                        </p:animRot>
                                        <p:animRot by="-240000">
                                          <p:cBhvr>
                                            <p:cTn id="26" dur="220" fill="hold">
                                              <p:stCondLst>
                                                <p:cond delay="660"/>
                                              </p:stCondLst>
                                            </p:cTn>
                                            <p:tgtEl>
                                              <p:spTgt spid="22"/>
                                            </p:tgtEl>
                                            <p:attrNameLst>
                                              <p:attrName>r</p:attrName>
                                            </p:attrNameLst>
                                          </p:cBhvr>
                                        </p:animRot>
                                        <p:animRot by="120000">
                                          <p:cBhvr>
                                            <p:cTn id="27" dur="220" fill="hold">
                                              <p:stCondLst>
                                                <p:cond delay="880"/>
                                              </p:stCondLst>
                                            </p:cTn>
                                            <p:tgtEl>
                                              <p:spTgt spid="22"/>
                                            </p:tgtEl>
                                            <p:attrNameLst>
                                              <p:attrName>r</p:attrName>
                                            </p:attrNameLst>
                                          </p:cBhvr>
                                        </p:animRot>
                                      </p:childTnLst>
                                    </p:cTn>
                                  </p:par>
                                  <p:par>
                                    <p:cTn id="28" presetID="32" presetClass="emph" presetSubtype="0" repeatCount="indefinite" fill="hold" nodeType="withEffect">
                                      <p:stCondLst>
                                        <p:cond delay="1500"/>
                                      </p:stCondLst>
                                      <p:childTnLst>
                                        <p:animRot by="120000">
                                          <p:cBhvr>
                                            <p:cTn id="29" dur="160" fill="hold">
                                              <p:stCondLst>
                                                <p:cond delay="0"/>
                                              </p:stCondLst>
                                            </p:cTn>
                                            <p:tgtEl>
                                              <p:spTgt spid="31"/>
                                            </p:tgtEl>
                                            <p:attrNameLst>
                                              <p:attrName>r</p:attrName>
                                            </p:attrNameLst>
                                          </p:cBhvr>
                                        </p:animRot>
                                        <p:animRot by="-240000">
                                          <p:cBhvr>
                                            <p:cTn id="30" dur="320" fill="hold">
                                              <p:stCondLst>
                                                <p:cond delay="320"/>
                                              </p:stCondLst>
                                            </p:cTn>
                                            <p:tgtEl>
                                              <p:spTgt spid="31"/>
                                            </p:tgtEl>
                                            <p:attrNameLst>
                                              <p:attrName>r</p:attrName>
                                            </p:attrNameLst>
                                          </p:cBhvr>
                                        </p:animRot>
                                        <p:animRot by="240000">
                                          <p:cBhvr>
                                            <p:cTn id="31" dur="320" fill="hold">
                                              <p:stCondLst>
                                                <p:cond delay="640"/>
                                              </p:stCondLst>
                                            </p:cTn>
                                            <p:tgtEl>
                                              <p:spTgt spid="31"/>
                                            </p:tgtEl>
                                            <p:attrNameLst>
                                              <p:attrName>r</p:attrName>
                                            </p:attrNameLst>
                                          </p:cBhvr>
                                        </p:animRot>
                                        <p:animRot by="-240000">
                                          <p:cBhvr>
                                            <p:cTn id="32" dur="320" fill="hold">
                                              <p:stCondLst>
                                                <p:cond delay="960"/>
                                              </p:stCondLst>
                                            </p:cTn>
                                            <p:tgtEl>
                                              <p:spTgt spid="31"/>
                                            </p:tgtEl>
                                            <p:attrNameLst>
                                              <p:attrName>r</p:attrName>
                                            </p:attrNameLst>
                                          </p:cBhvr>
                                        </p:animRot>
                                        <p:animRot by="120000">
                                          <p:cBhvr>
                                            <p:cTn id="33" dur="320" fill="hold">
                                              <p:stCondLst>
                                                <p:cond delay="1280"/>
                                              </p:stCondLst>
                                            </p:cTn>
                                            <p:tgtEl>
                                              <p:spTgt spid="31"/>
                                            </p:tgtEl>
                                            <p:attrNameLst>
                                              <p:attrName>r</p:attrName>
                                            </p:attrNameLst>
                                          </p:cBhvr>
                                        </p:animRot>
                                      </p:childTnLst>
                                    </p:cTn>
                                  </p:par>
                                  <p:par>
                                    <p:cTn id="34" presetID="56" presetClass="entr" presetSubtype="0" fill="hold" grpId="0" nodeType="withEffect">
                                      <p:stCondLst>
                                        <p:cond delay="2000"/>
                                      </p:stCondLst>
                                      <p:iterate type="wd">
                                        <p:tmPct val="34000"/>
                                      </p:iterate>
                                      <p:childTnLst>
                                        <p:set>
                                          <p:cBhvr>
                                            <p:cTn id="35" dur="1" fill="hold">
                                              <p:stCondLst>
                                                <p:cond delay="0"/>
                                              </p:stCondLst>
                                            </p:cTn>
                                            <p:tgtEl>
                                              <p:spTgt spid="35"/>
                                            </p:tgtEl>
                                            <p:attrNameLst>
                                              <p:attrName>style.visibility</p:attrName>
                                            </p:attrNameLst>
                                          </p:cBhvr>
                                          <p:to>
                                            <p:strVal val="visible"/>
                                          </p:to>
                                        </p:set>
                                        <p:anim by="(-#ppt_w*2)" calcmode="lin" valueType="num">
                                          <p:cBhvr rctx="PPT">
                                            <p:cTn id="36" dur="500" autoRev="1" fill="hold">
                                              <p:stCondLst>
                                                <p:cond delay="0"/>
                                              </p:stCondLst>
                                            </p:cTn>
                                            <p:tgtEl>
                                              <p:spTgt spid="35"/>
                                            </p:tgtEl>
                                            <p:attrNameLst>
                                              <p:attrName>ppt_w</p:attrName>
                                            </p:attrNameLst>
                                          </p:cBhvr>
                                        </p:anim>
                                        <p:anim by="(#ppt_w*0.50)" calcmode="lin" valueType="num">
                                          <p:cBhvr>
                                            <p:cTn id="37" dur="500" decel="50000" autoRev="1" fill="hold">
                                              <p:stCondLst>
                                                <p:cond delay="0"/>
                                              </p:stCondLst>
                                            </p:cTn>
                                            <p:tgtEl>
                                              <p:spTgt spid="35"/>
                                            </p:tgtEl>
                                            <p:attrNameLst>
                                              <p:attrName>ppt_x</p:attrName>
                                            </p:attrNameLst>
                                          </p:cBhvr>
                                        </p:anim>
                                        <p:anim from="(-#ppt_h/2)" to="(#ppt_y)" calcmode="lin" valueType="num">
                                          <p:cBhvr>
                                            <p:cTn id="38" dur="1000" fill="hold">
                                              <p:stCondLst>
                                                <p:cond delay="0"/>
                                              </p:stCondLst>
                                            </p:cTn>
                                            <p:tgtEl>
                                              <p:spTgt spid="35"/>
                                            </p:tgtEl>
                                            <p:attrNameLst>
                                              <p:attrName>ppt_y</p:attrName>
                                            </p:attrNameLst>
                                          </p:cBhvr>
                                        </p:anim>
                                        <p:animRot by="21600000">
                                          <p:cBhvr>
                                            <p:cTn id="39" dur="1000" fill="hold">
                                              <p:stCondLst>
                                                <p:cond delay="0"/>
                                              </p:stCondLst>
                                            </p:cTn>
                                            <p:tgtEl>
                                              <p:spTgt spid="35"/>
                                            </p:tgtEl>
                                            <p:attrNameLst>
                                              <p:attrName>r</p:attrName>
                                            </p:attrNameLst>
                                          </p:cBhvr>
                                        </p:animRot>
                                      </p:childTnLst>
                                    </p:cTn>
                                  </p:par>
                                  <p:par>
                                    <p:cTn id="40" presetID="6" presetClass="emph" presetSubtype="0" repeatCount="indefinite" autoRev="1" fill="hold" grpId="1" nodeType="withEffect">
                                      <p:stCondLst>
                                        <p:cond delay="2000"/>
                                      </p:stCondLst>
                                      <p:iterate type="wd">
                                        <p:tmPct val="0"/>
                                      </p:iterate>
                                      <p:childTnLst>
                                        <p:animScale>
                                          <p:cBhvr>
                                            <p:cTn id="41" dur="750" fill="hold"/>
                                            <p:tgtEl>
                                              <p:spTgt spid="35"/>
                                            </p:tgtEl>
                                          </p:cBhvr>
                                          <p:by x="110000" y="110000"/>
                                        </p:animScale>
                                      </p:childTnLst>
                                    </p:cTn>
                                  </p:par>
                                  <p:par>
                                    <p:cTn id="42" presetID="2" presetClass="entr" presetSubtype="4" accel="44000" fill="hold" grpId="0" nodeType="withEffect" p14:presetBounceEnd="60000">
                                      <p:stCondLst>
                                        <p:cond delay="4100"/>
                                      </p:stCondLst>
                                      <p:childTnLst>
                                        <p:set>
                                          <p:cBhvr>
                                            <p:cTn id="43" dur="1" fill="hold">
                                              <p:stCondLst>
                                                <p:cond delay="0"/>
                                              </p:stCondLst>
                                            </p:cTn>
                                            <p:tgtEl>
                                              <p:spTgt spid="37"/>
                                            </p:tgtEl>
                                            <p:attrNameLst>
                                              <p:attrName>style.visibility</p:attrName>
                                            </p:attrNameLst>
                                          </p:cBhvr>
                                          <p:to>
                                            <p:strVal val="visible"/>
                                          </p:to>
                                        </p:set>
                                        <p:anim calcmode="lin" valueType="num" p14:bounceEnd="60000">
                                          <p:cBhvr additive="base">
                                            <p:cTn id="44" dur="13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45" dur="1300" fill="hold"/>
                                            <p:tgtEl>
                                              <p:spTgt spid="37"/>
                                            </p:tgtEl>
                                            <p:attrNameLst>
                                              <p:attrName>ppt_y</p:attrName>
                                            </p:attrNameLst>
                                          </p:cBhvr>
                                          <p:tavLst>
                                            <p:tav tm="0">
                                              <p:val>
                                                <p:strVal val="1+#ppt_h/2"/>
                                              </p:val>
                                            </p:tav>
                                            <p:tav tm="100000">
                                              <p:val>
                                                <p:strVal val="#ppt_y"/>
                                              </p:val>
                                            </p:tav>
                                          </p:tavLst>
                                        </p:anim>
                                      </p:childTnLst>
                                    </p:cTn>
                                  </p:par>
                                  <p:par>
                                    <p:cTn id="46" presetID="26" presetClass="entr" presetSubtype="0" fill="hold" nodeType="withEffect">
                                      <p:stCondLst>
                                        <p:cond delay="630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348">
                                              <p:stCondLst>
                                                <p:cond delay="0"/>
                                              </p:stCondLst>
                                            </p:cTn>
                                            <p:tgtEl>
                                              <p:spTgt spid="2"/>
                                            </p:tgtEl>
                                          </p:cBhvr>
                                        </p:animEffect>
                                        <p:anim calcmode="lin" valueType="num">
                                          <p:cBhvr>
                                            <p:cTn id="49" dur="109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0" dur="3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1" dur="398" tmFilter="0, 0; 0.125,0.2665; 0.25,0.4; 0.375,0.465; 0.5,0.5;  0.625,0.535; 0.75,0.6; 0.875,0.7335; 1,1">
                                              <p:stCondLst>
                                                <p:cond delay="398"/>
                                              </p:stCondLst>
                                            </p:cTn>
                                            <p:tgtEl>
                                              <p:spTgt spid="2"/>
                                            </p:tgtEl>
                                            <p:attrNameLst>
                                              <p:attrName>ppt_y</p:attrName>
                                            </p:attrNameLst>
                                          </p:cBhvr>
                                          <p:tavLst>
                                            <p:tav tm="0" fmla="#ppt_y-sin(pi*$)/9">
                                              <p:val>
                                                <p:fltVal val="0"/>
                                              </p:val>
                                            </p:tav>
                                            <p:tav tm="100000">
                                              <p:val>
                                                <p:fltVal val="1"/>
                                              </p:val>
                                            </p:tav>
                                          </p:tavLst>
                                        </p:anim>
                                        <p:anim calcmode="lin" valueType="num">
                                          <p:cBhvr>
                                            <p:cTn id="52" dur="199" tmFilter="0, 0; 0.125,0.2665; 0.25,0.4; 0.375,0.465; 0.5,0.5;  0.625,0.535; 0.75,0.6; 0.875,0.7335; 1,1">
                                              <p:stCondLst>
                                                <p:cond delay="794"/>
                                              </p:stCondLst>
                                            </p:cTn>
                                            <p:tgtEl>
                                              <p:spTgt spid="2"/>
                                            </p:tgtEl>
                                            <p:attrNameLst>
                                              <p:attrName>ppt_y</p:attrName>
                                            </p:attrNameLst>
                                          </p:cBhvr>
                                          <p:tavLst>
                                            <p:tav tm="0" fmla="#ppt_y-sin(pi*$)/27">
                                              <p:val>
                                                <p:fltVal val="0"/>
                                              </p:val>
                                            </p:tav>
                                            <p:tav tm="100000">
                                              <p:val>
                                                <p:fltVal val="1"/>
                                              </p:val>
                                            </p:tav>
                                          </p:tavLst>
                                        </p:anim>
                                        <p:anim calcmode="lin" valueType="num">
                                          <p:cBhvr>
                                            <p:cTn id="53" dur="98" tmFilter="0, 0; 0.125,0.2665; 0.25,0.4; 0.375,0.465; 0.5,0.5;  0.625,0.535; 0.75,0.6; 0.875,0.7335; 1,1">
                                              <p:stCondLst>
                                                <p:cond delay="994"/>
                                              </p:stCondLst>
                                            </p:cTn>
                                            <p:tgtEl>
                                              <p:spTgt spid="2"/>
                                            </p:tgtEl>
                                            <p:attrNameLst>
                                              <p:attrName>ppt_y</p:attrName>
                                            </p:attrNameLst>
                                          </p:cBhvr>
                                          <p:tavLst>
                                            <p:tav tm="0" fmla="#ppt_y-sin(pi*$)/81">
                                              <p:val>
                                                <p:fltVal val="0"/>
                                              </p:val>
                                            </p:tav>
                                            <p:tav tm="100000">
                                              <p:val>
                                                <p:fltVal val="1"/>
                                              </p:val>
                                            </p:tav>
                                          </p:tavLst>
                                        </p:anim>
                                        <p:animScale>
                                          <p:cBhvr>
                                            <p:cTn id="54" dur="16">
                                              <p:stCondLst>
                                                <p:cond delay="390"/>
                                              </p:stCondLst>
                                            </p:cTn>
                                            <p:tgtEl>
                                              <p:spTgt spid="2"/>
                                            </p:tgtEl>
                                          </p:cBhvr>
                                          <p:to x="100000" y="60000"/>
                                        </p:animScale>
                                        <p:animScale>
                                          <p:cBhvr>
                                            <p:cTn id="55" dur="100" decel="50000">
                                              <p:stCondLst>
                                                <p:cond delay="406"/>
                                              </p:stCondLst>
                                            </p:cTn>
                                            <p:tgtEl>
                                              <p:spTgt spid="2"/>
                                            </p:tgtEl>
                                          </p:cBhvr>
                                          <p:to x="100000" y="100000"/>
                                        </p:animScale>
                                        <p:animScale>
                                          <p:cBhvr>
                                            <p:cTn id="56" dur="16">
                                              <p:stCondLst>
                                                <p:cond delay="787"/>
                                              </p:stCondLst>
                                            </p:cTn>
                                            <p:tgtEl>
                                              <p:spTgt spid="2"/>
                                            </p:tgtEl>
                                          </p:cBhvr>
                                          <p:to x="100000" y="80000"/>
                                        </p:animScale>
                                        <p:animScale>
                                          <p:cBhvr>
                                            <p:cTn id="57" dur="100" decel="50000">
                                              <p:stCondLst>
                                                <p:cond delay="803"/>
                                              </p:stCondLst>
                                            </p:cTn>
                                            <p:tgtEl>
                                              <p:spTgt spid="2"/>
                                            </p:tgtEl>
                                          </p:cBhvr>
                                          <p:to x="100000" y="100000"/>
                                        </p:animScale>
                                        <p:animScale>
                                          <p:cBhvr>
                                            <p:cTn id="58" dur="16">
                                              <p:stCondLst>
                                                <p:cond delay="985"/>
                                              </p:stCondLst>
                                            </p:cTn>
                                            <p:tgtEl>
                                              <p:spTgt spid="2"/>
                                            </p:tgtEl>
                                          </p:cBhvr>
                                          <p:to x="100000" y="90000"/>
                                        </p:animScale>
                                        <p:animScale>
                                          <p:cBhvr>
                                            <p:cTn id="59" dur="100" decel="50000">
                                              <p:stCondLst>
                                                <p:cond delay="1001"/>
                                              </p:stCondLst>
                                            </p:cTn>
                                            <p:tgtEl>
                                              <p:spTgt spid="2"/>
                                            </p:tgtEl>
                                          </p:cBhvr>
                                          <p:to x="100000" y="100000"/>
                                        </p:animScale>
                                        <p:animScale>
                                          <p:cBhvr>
                                            <p:cTn id="60" dur="16">
                                              <p:stCondLst>
                                                <p:cond delay="1085"/>
                                              </p:stCondLst>
                                            </p:cTn>
                                            <p:tgtEl>
                                              <p:spTgt spid="2"/>
                                            </p:tgtEl>
                                          </p:cBhvr>
                                          <p:to x="100000" y="95000"/>
                                        </p:animScale>
                                        <p:animScale>
                                          <p:cBhvr>
                                            <p:cTn id="61" dur="100" decel="50000">
                                              <p:stCondLst>
                                                <p:cond delay="1100"/>
                                              </p:stCondLst>
                                            </p:cTn>
                                            <p:tgtEl>
                                              <p:spTgt spid="2"/>
                                            </p:tgtEl>
                                          </p:cBhvr>
                                          <p:to x="100000" y="100000"/>
                                        </p:animScale>
                                      </p:childTnLst>
                                    </p:cTn>
                                  </p:par>
                                  <p:par>
                                    <p:cTn id="62" presetID="8" presetClass="emph" presetSubtype="0" repeatCount="indefinite" accel="17000" decel="36000" autoRev="1" fill="hold" nodeType="withEffect">
                                      <p:stCondLst>
                                        <p:cond delay="6300"/>
                                      </p:stCondLst>
                                      <p:endCondLst>
                                        <p:cond evt="onNext" delay="0">
                                          <p:tgtEl>
                                            <p:sldTgt/>
                                          </p:tgtEl>
                                        </p:cond>
                                      </p:endCondLst>
                                      <p:childTnLst>
                                        <p:animRot by="420000">
                                          <p:cBhvr>
                                            <p:cTn id="63" dur="5000" fill="hold"/>
                                            <p:tgtEl>
                                              <p:spTgt spid="2"/>
                                            </p:tgtEl>
                                            <p:attrNameLst>
                                              <p:attrName>r</p:attrName>
                                            </p:attrNameLst>
                                          </p:cBhvr>
                                        </p:animRot>
                                      </p:childTnLst>
                                    </p:cTn>
                                  </p:par>
                                  <p:par>
                                    <p:cTn id="64" presetID="1" presetClass="entr" presetSubtype="0" fill="hold" nodeType="withEffect">
                                      <p:stCondLst>
                                        <p:cond delay="2000"/>
                                      </p:stCondLst>
                                      <p:childTnLst>
                                        <p:set>
                                          <p:cBhvr>
                                            <p:cTn id="65" dur="1" fill="hold">
                                              <p:stCondLst>
                                                <p:cond delay="0"/>
                                              </p:stCondLst>
                                            </p:cTn>
                                            <p:tgtEl>
                                              <p:spTgt spid="18"/>
                                            </p:tgtEl>
                                            <p:attrNameLst>
                                              <p:attrName>style.visibility</p:attrName>
                                            </p:attrNameLst>
                                          </p:cBhvr>
                                          <p:to>
                                            <p:strVal val="visible"/>
                                          </p:to>
                                        </p:set>
                                      </p:childTnLst>
                                    </p:cTn>
                                  </p:par>
                                  <p:par>
                                    <p:cTn id="66" presetID="1" presetClass="entr" presetSubtype="0" fill="hold" nodeType="withEffect">
                                      <p:stCondLst>
                                        <p:cond delay="200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nodeType="withEffect">
                                      <p:stCondLst>
                                        <p:cond delay="200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ntr" presetSubtype="0" fill="hold" nodeType="withEffect">
                                      <p:stCondLst>
                                        <p:cond delay="200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nodeType="withEffect">
                                      <p:stCondLst>
                                        <p:cond delay="2000"/>
                                      </p:stCondLst>
                                      <p:childTnLst>
                                        <p:set>
                                          <p:cBhvr>
                                            <p:cTn id="73" dur="1" fill="hold">
                                              <p:stCondLst>
                                                <p:cond delay="0"/>
                                              </p:stCondLst>
                                            </p:cTn>
                                            <p:tgtEl>
                                              <p:spTgt spid="26"/>
                                            </p:tgtEl>
                                            <p:attrNameLst>
                                              <p:attrName>style.visibility</p:attrName>
                                            </p:attrNameLst>
                                          </p:cBhvr>
                                          <p:to>
                                            <p:strVal val="visible"/>
                                          </p:to>
                                        </p:set>
                                      </p:childTnLst>
                                    </p:cTn>
                                  </p:par>
                                  <p:par>
                                    <p:cTn id="74" presetID="0" presetClass="path" presetSubtype="0" repeatCount="indefinite" accel="50000" decel="50000" fill="hold" nodeType="withEffect">
                                      <p:stCondLst>
                                        <p:cond delay="2250"/>
                                      </p:stCondLst>
                                      <p:childTnLst>
                                        <p:animMotion origin="layout" path="M -1.25E-6 -1.11111E-6 L -1.25E-6 0.00023 C -0.00234 0.00671 -0.00495 0.01296 -0.0069 0.02014 C -0.00794 0.02384 -0.0082 0.02824 -0.00911 0.03218 C -0.00976 0.03495 -0.01068 0.0375 -0.01146 0.04028 C -0.01328 0.04745 -0.01354 0.04977 -0.01484 0.05648 C -0.01888 0.10625 -0.01667 0.07431 -0.01484 0.18171 C -0.01471 0.18843 -0.01445 0.19537 -0.01367 0.20185 C -0.01341 0.20486 -0.01198 0.20718 -0.01146 0.20995 C -0.01002 0.21783 -0.00976 0.22639 -0.00794 0.23426 C -0.00729 0.23727 -0.00677 0.2412 -0.00573 0.24421 C -0.00312 0.25255 -0.00221 0.2507 -1.25E-6 0.25857 C 0.00052 0.26042 0.00078 0.2625 0.00117 0.26435 C 0.00078 0.32523 0.00104 0.38565 -1.25E-6 0.4463 C -0.00013 0.45116 -0.00286 0.46412 -0.00338 0.4706 C -0.00469 0.4831 -0.00495 0.48495 -0.00573 0.49884 C -0.00612 0.50625 -0.00625 0.51343 -0.0069 0.52107 C -0.00703 0.52315 -0.00768 0.525 -0.00794 0.52708 C -0.00846 0.52986 -0.00859 0.53264 -0.00911 0.53519 C -0.01758 0.57523 -0.0069 0.51921 -0.01263 0.54931 C -0.01289 0.55463 -0.01315 0.55995 -0.01367 0.56505 C -0.01393 0.56759 -0.01458 0.56898 -0.01484 0.57153 C -0.01536 0.57755 -0.01549 0.58333 -0.01601 0.58958 C -0.01627 0.59445 -0.0168 0.59884 -0.01706 0.6037 C -0.0168 0.62732 -0.01706 0.65116 -0.01601 0.67454 C -0.01588 0.67708 -0.01419 0.67847 -0.01367 0.68033 C -0.01315 0.68287 -0.01289 0.68611 -0.01263 0.68866 C -0.01159 0.69583 -0.01146 0.69954 -0.01029 0.70695 C -0.00963 0.71088 -0.00794 0.71482 -0.00794 0.71875 L -0.00794 0.76158 L -0.00794 0.76181 L -0.00794 0.76158 " pathEditMode="relative" rAng="0" ptsTypes="AAAAAAAAAAAAAAAAAAAAAAAAAAAAAAAA">
                                          <p:cBhvr>
                                            <p:cTn id="75" dur="4700" fill="hold"/>
                                            <p:tgtEl>
                                              <p:spTgt spid="18"/>
                                            </p:tgtEl>
                                            <p:attrNameLst>
                                              <p:attrName>ppt_x</p:attrName>
                                              <p:attrName>ppt_y</p:attrName>
                                            </p:attrNameLst>
                                          </p:cBhvr>
                                          <p:rCtr x="-807" y="38079"/>
                                        </p:animMotion>
                                      </p:childTnLst>
                                    </p:cTn>
                                  </p:par>
                                  <p:par>
                                    <p:cTn id="76" presetID="0" presetClass="path" presetSubtype="0" repeatCount="indefinite" accel="50000" decel="50000" fill="hold" nodeType="withEffect">
                                      <p:stCondLst>
                                        <p:cond delay="2250"/>
                                      </p:stCondLst>
                                      <p:childTnLst>
                                        <p:animMotion origin="layout" path="M -2.70833E-6 7.40741E-7 L -2.70833E-6 0.00023 C 0.003 0.00255 0.00599 0.00555 0.00899 0.00787 C 0.01016 0.0088 0.01146 0.0088 0.01237 0.00995 C 0.01511 0.01319 0.01641 0.01759 0.0181 0.02199 C 0.01849 0.02407 0.01875 0.02616 0.01927 0.02824 C 0.02019 0.03171 0.02201 0.03565 0.02383 0.03819 C 0.02487 0.03981 0.02617 0.04074 0.02722 0.04236 C 0.02969 0.04606 0.0336 0.0544 0.03516 0.05856 C 0.03607 0.06088 0.03672 0.06389 0.03737 0.06643 C 0.04076 0.08981 0.03607 0.06111 0.04089 0.08079 C 0.04141 0.08333 0.04154 0.08611 0.04193 0.08866 C 0.04232 0.09074 0.04271 0.09282 0.0431 0.09491 C 0.04232 0.11435 0.04219 0.13403 0.04089 0.15347 C 0.04063 0.15741 0.03802 0.16597 0.03633 0.16968 C 0.03451 0.17315 0.03229 0.17593 0.0306 0.17963 C 0.02956 0.18194 0.02917 0.18518 0.02839 0.18773 C 0.02761 0.18981 0.0267 0.19167 0.02604 0.19375 C 0.02487 0.19768 0.0237 0.20185 0.02266 0.20602 C 0.02214 0.20787 0.02201 0.21018 0.02149 0.21204 C 0.01628 0.23055 0.02266 0.19977 0.01589 0.23009 C 0.01511 0.23333 0.01394 0.24583 0.01354 0.24838 C 0.01328 0.25116 0.01289 0.2537 0.01237 0.25648 C 0.01172 0.26042 0.01068 0.26435 0.01016 0.26852 L 0.00899 0.2787 C 0.00938 0.30231 0.00951 0.32593 0.01016 0.3493 C 0.01029 0.35347 0.01068 0.35764 0.01133 0.36157 C 0.01185 0.36505 0.01276 0.36829 0.01354 0.37153 C 0.01485 0.37662 0.01693 0.38403 0.01927 0.38773 C 0.02136 0.39097 0.02409 0.39236 0.02604 0.39583 C 0.02982 0.40255 0.02709 0.39699 0.0306 0.40602 C 0.03177 0.40856 0.03308 0.41111 0.03399 0.41412 C 0.0349 0.41667 0.03568 0.41921 0.03633 0.42199 C 0.03685 0.42477 0.03672 0.42778 0.03737 0.43009 C 0.03828 0.43264 0.03959 0.43449 0.04089 0.43634 C 0.04571 0.44352 0.04258 0.43773 0.04766 0.44236 C 0.04935 0.44375 0.05222 0.44745 0.05339 0.45046 C 0.05808 0.46227 0.05586 0.4588 0.05899 0.47268 C 0.06055 0.4794 0.06172 0.48634 0.06354 0.49282 C 0.06433 0.4956 0.06524 0.49815 0.06589 0.50093 C 0.07149 0.52593 0.06511 0.50208 0.07045 0.52106 C 0.07005 0.53264 0.06979 0.54398 0.06927 0.55532 C 0.06888 0.56343 0.06771 0.56597 0.06693 0.57361 C 0.06654 0.57755 0.06563 0.59282 0.06472 0.59792 C 0.0642 0.60069 0.06315 0.60324 0.06237 0.60602 C 0.06198 0.60787 0.06185 0.61018 0.06133 0.61204 C 0.06068 0.61366 0.05964 0.61458 0.05899 0.61597 C 0.05742 0.61991 0.05573 0.62384 0.05443 0.62824 C 0.05378 0.63079 0.05287 0.63356 0.05222 0.63634 C 0.05144 0.63958 0.05078 0.64305 0.04987 0.6463 C 0.04935 0.64861 0.04831 0.65023 0.04766 0.65231 C 0.04688 0.65509 0.04636 0.6581 0.04545 0.66042 C 0.0444 0.66273 0.0431 0.66458 0.04193 0.66643 C 0.03933 0.68055 0.04141 0.67569 0.03737 0.68264 C 0.03711 0.68472 0.03685 0.6868 0.03633 0.68866 C 0.03477 0.69444 0.03308 0.6963 0.0306 0.70093 C 0.03021 0.70301 0.02982 0.70486 0.02943 0.70694 C 0.02839 0.71366 0.02852 0.71505 0.02722 0.72106 C 0.02696 0.72245 0.02644 0.72384 0.02604 0.72523 L 0.02604 0.72546 " pathEditMode="relative" rAng="0" ptsTypes="AAAAAAAAAAAAAAAAAAAAAAAAAAAAAAAAAAAAAAAAAAAAAAAAAAAAAAAAAAAA">
                                          <p:cBhvr>
                                            <p:cTn id="77" dur="4000" fill="hold"/>
                                            <p:tgtEl>
                                              <p:spTgt spid="25"/>
                                            </p:tgtEl>
                                            <p:attrNameLst>
                                              <p:attrName>ppt_x</p:attrName>
                                              <p:attrName>ppt_y</p:attrName>
                                            </p:attrNameLst>
                                          </p:cBhvr>
                                          <p:rCtr x="3516" y="36273"/>
                                        </p:animMotion>
                                      </p:childTnLst>
                                    </p:cTn>
                                  </p:par>
                                  <p:par>
                                    <p:cTn id="78" presetID="0" presetClass="path" presetSubtype="0" repeatCount="indefinite" accel="50000" decel="50000" fill="hold" nodeType="withEffect">
                                      <p:stCondLst>
                                        <p:cond delay="2250"/>
                                      </p:stCondLst>
                                      <p:childTnLst>
                                        <p:animMotion origin="layout" path="M 1.66667E-6 3.33333E-6 L 1.66667E-6 0.00023 C -0.00156 0.00671 -0.00313 0.01342 -0.00456 0.02014 C -0.00495 0.02199 -0.00521 0.0243 -0.0056 0.02615 C -0.0125 0.05347 -0.00573 0.02222 -0.0125 0.05231 C -0.01367 0.05787 -0.01432 0.06342 -0.01589 0.06852 C -0.01602 0.06921 -0.0263 0.09537 -0.02839 0.10301 C -0.0293 0.10625 -0.02995 0.10972 -0.0306 0.11296 C -0.03099 0.11875 -0.03229 0.13727 -0.03294 0.14328 C -0.0332 0.14606 -0.03373 0.14861 -0.03399 0.15139 C -0.03333 0.17639 -0.03373 0.20139 -0.03177 0.22615 C -0.03151 0.23032 -0.02409 0.2412 -0.02266 0.24444 C -0.02162 0.24676 -0.02136 0.25 -0.02044 0.25254 C -0.01068 0.28009 -0.02292 0.24352 -0.01367 0.26666 C -0.01263 0.26898 -0.01224 0.27199 -0.01133 0.27477 C -0.01068 0.27685 -0.00964 0.27847 -0.00912 0.28078 C -0.00807 0.28472 -0.00755 0.28889 -0.00677 0.29282 C -0.00638 0.2949 -0.00625 0.29699 -0.0056 0.29884 C -0.00456 0.30231 -0.00365 0.30602 -0.00222 0.30902 C -0.00052 0.31273 0.0013 0.3162 0.00338 0.31921 C 0.00521 0.32152 0.00716 0.32314 0.00911 0.32523 C 0.00989 0.32708 0.01068 0.32916 0.01133 0.33125 C 0.0125 0.33449 0.01354 0.33819 0.01471 0.34143 C 0.01536 0.34282 0.01627 0.34398 0.01706 0.34537 C 0.01784 0.34814 0.01862 0.35069 0.01927 0.35347 C 0.01979 0.35532 0.01966 0.35787 0.02044 0.35949 C 0.02552 0.37083 0.02669 0.37152 0.03177 0.37777 C 0.03346 0.38217 0.03542 0.3868 0.03633 0.39189 C 0.03698 0.39514 0.03698 0.39861 0.0375 0.40185 C 0.03776 0.40393 0.03828 0.40602 0.03867 0.4081 C 0.03906 0.41064 0.03932 0.41342 0.03971 0.4162 C 0.0401 0.42222 0.04036 0.42824 0.04088 0.43426 C 0.04114 0.43634 0.0418 0.43819 0.04206 0.44027 C 0.04258 0.44444 0.04284 0.44838 0.04323 0.45254 C 0.0414 0.48912 0.04284 0.49444 0.0375 0.52314 C 0.03698 0.52592 0.03594 0.52847 0.03515 0.53125 C 0.02656 0.56736 0.03502 0.5412 0.02721 0.55764 C 0.02448 0.56342 0.01927 0.57569 0.01927 0.57592 C 0.0164 0.59097 0.02031 0.57222 0.01588 0.58773 C 0.01536 0.58981 0.01536 0.59189 0.01471 0.59398 C 0.01419 0.59606 0.01315 0.59791 0.0125 0.6 C 0.01172 0.60254 0.01107 0.60532 0.01028 0.6081 C 0.0095 0.61018 0.00859 0.61203 0.00794 0.61412 C 0.00573 0.62106 0.00586 0.62152 0.00456 0.62824 C 0.00299 0.65787 0.00234 0.65972 0.00456 0.69699 C 0.00495 0.70324 0.00794 0.71435 0.01028 0.71921 C 0.01224 0.72361 0.01706 0.73125 0.01706 0.73148 C 0.01745 0.73333 0.01797 0.73518 0.01823 0.73727 C 0.01862 0.74143 0.01888 0.74537 0.01927 0.74953 C 0.01966 0.75208 0.02005 0.75486 0.02044 0.75764 C 0.02083 0.76435 0.02096 0.77106 0.02161 0.77777 C 0.02174 0.77986 0.022 0.78194 0.02278 0.78379 C 0.02357 0.78611 0.025 0.78773 0.02617 0.78981 C 0.0306 0.79861 0.03164 0.80162 0.03515 0.81018 C 0.0418 0.84537 0.03346 0.80139 0.03971 0.8324 C 0.04062 0.83634 0.04206 0.84027 0.04206 0.84444 L 0.04206 0.86273 L 0.04206 0.86296 " pathEditMode="relative" rAng="0" ptsTypes="AAAAAAAAAAAAAAAAAAAAAAAAAAAAAAAAAAAAAAAAAAAAAAAAAAAAAAAAAA">
                                          <p:cBhvr>
                                            <p:cTn id="79" dur="3000" fill="hold"/>
                                            <p:tgtEl>
                                              <p:spTgt spid="24"/>
                                            </p:tgtEl>
                                            <p:attrNameLst>
                                              <p:attrName>ppt_x</p:attrName>
                                              <p:attrName>ppt_y</p:attrName>
                                            </p:attrNameLst>
                                          </p:cBhvr>
                                          <p:rCtr x="456" y="43148"/>
                                        </p:animMotion>
                                      </p:childTnLst>
                                    </p:cTn>
                                  </p:par>
                                  <p:par>
                                    <p:cTn id="80" presetID="0" presetClass="path" presetSubtype="0" repeatCount="indefinite" accel="50000" decel="50000" fill="hold" nodeType="withEffect">
                                      <p:stCondLst>
                                        <p:cond delay="2250"/>
                                      </p:stCondLst>
                                      <p:childTnLst>
                                        <p:animMotion origin="layout" path="M 1.04167E-6 -2.22222E-6 L 1.04167E-6 0.00023 C -0.00234 0.00672 -0.00495 0.01297 -0.0069 0.02014 C -0.00794 0.02384 -0.0082 0.02824 -0.00912 0.03218 C -0.00977 0.03496 -0.01068 0.0375 -0.01146 0.04028 C -0.01328 0.04746 -0.01354 0.04977 -0.01484 0.05648 C -0.01888 0.10625 -0.01667 0.07431 -0.01484 0.18172 C -0.01471 0.18843 -0.01445 0.19537 -0.01367 0.20185 C -0.01341 0.20486 -0.01198 0.20718 -0.01146 0.20996 C -0.01003 0.21783 -0.00977 0.22639 -0.00794 0.23426 C -0.00729 0.23727 -0.00677 0.24121 -0.00573 0.24422 C -0.00313 0.25255 -0.00221 0.2507 1.04167E-6 0.25857 C 0.00052 0.26042 0.00078 0.2625 0.00117 0.26435 C 0.00078 0.325 0.00104 0.38542 1.04167E-6 0.4463 C -0.00013 0.45116 -0.00287 0.46412 -0.00339 0.4706 C -0.00469 0.4831 -0.00495 0.48496 -0.00573 0.49884 C -0.00612 0.50625 -0.00625 0.51343 -0.0069 0.52107 C -0.00703 0.52315 -0.00768 0.525 -0.00794 0.52709 C -0.00846 0.52986 -0.00859 0.53264 -0.00912 0.53519 C -0.01758 0.57523 -0.0069 0.51922 -0.01263 0.54931 C -0.01289 0.55463 -0.01315 0.55996 -0.01367 0.56505 C -0.01393 0.56759 -0.01458 0.56898 -0.01484 0.57153 C -0.01537 0.57755 -0.0155 0.58334 -0.01602 0.58959 C -0.01628 0.59445 -0.0168 0.59861 -0.01706 0.60371 C -0.0168 0.62709 -0.01706 0.65116 -0.01602 0.67454 C -0.01589 0.67709 -0.01419 0.67847 -0.01367 0.68009 C -0.01315 0.68264 -0.01289 0.68611 -0.01263 0.68866 C -0.01159 0.69584 -0.01146 0.69954 -0.01029 0.70695 C -0.00964 0.71088 -0.00794 0.71482 -0.00794 0.71875 L -0.00794 0.76134 L -0.00794 0.76158 L -0.00794 0.76134 " pathEditMode="relative" rAng="0" ptsTypes="AAAAAAAAAAAAAAAAAAAAAAAAAAAAAAAA">
                                          <p:cBhvr>
                                            <p:cTn id="81" dur="4000" fill="hold"/>
                                            <p:tgtEl>
                                              <p:spTgt spid="23"/>
                                            </p:tgtEl>
                                            <p:attrNameLst>
                                              <p:attrName>ppt_x</p:attrName>
                                              <p:attrName>ppt_y</p:attrName>
                                            </p:attrNameLst>
                                          </p:cBhvr>
                                          <p:rCtr x="-807" y="38079"/>
                                        </p:animMotion>
                                      </p:childTnLst>
                                    </p:cTn>
                                  </p:par>
                                  <p:par>
                                    <p:cTn id="82" presetID="0" presetClass="path" presetSubtype="0" repeatCount="indefinite" accel="50000" decel="50000" fill="hold" nodeType="withEffect">
                                      <p:stCondLst>
                                        <p:cond delay="2250"/>
                                      </p:stCondLst>
                                      <p:childTnLst>
                                        <p:animMotion origin="layout" path="M 2.08333E-7 -4.07407E-6 L 2.08333E-7 0.00024 C -0.00234 0.00672 -0.00495 0.01297 -0.0069 0.02014 C -0.00794 0.02385 -0.0082 0.02824 -0.00911 0.03218 C -0.00977 0.03496 -0.01068 0.0375 -0.01146 0.04028 C -0.01328 0.04746 -0.01354 0.04977 -0.01484 0.05649 C -0.01888 0.10625 -0.01667 0.07431 -0.01484 0.18149 C -0.01471 0.18843 -0.01445 0.19537 -0.01367 0.20186 C -0.01341 0.20487 -0.01198 0.20718 -0.01146 0.20996 C -0.01003 0.21783 -0.00977 0.22639 -0.00794 0.23426 C -0.00729 0.23727 -0.00677 0.24121 -0.00573 0.24422 C -0.00313 0.25255 -0.00221 0.2507 2.08333E-7 0.25857 C 0.00052 0.26042 0.00078 0.2625 0.00117 0.26436 C 0.00078 0.325 0.00104 0.38542 2.08333E-7 0.4463 C -0.00013 0.45116 -0.00286 0.46412 -0.00339 0.47061 C -0.00469 0.48311 -0.00495 0.48496 -0.00573 0.49885 C -0.00612 0.50625 -0.00625 0.51343 -0.0069 0.52107 C -0.00703 0.52315 -0.00768 0.525 -0.00794 0.52709 C -0.00846 0.52987 -0.00859 0.53264 -0.00911 0.53519 C -0.01758 0.57524 -0.0069 0.51922 -0.01263 0.54931 C -0.01289 0.55463 -0.01315 0.55996 -0.01367 0.56505 C -0.01393 0.5676 -0.01458 0.56899 -0.01484 0.57153 C -0.01536 0.57755 -0.01549 0.58334 -0.01602 0.58959 C -0.01628 0.59445 -0.0168 0.59862 -0.01706 0.60371 C -0.0168 0.62709 -0.01706 0.65116 -0.01602 0.67454 C -0.01589 0.67709 -0.01419 0.67848 -0.01367 0.6801 C -0.01315 0.68264 -0.01289 0.68612 -0.01263 0.68866 C -0.01159 0.69561 -0.01146 0.69931 -0.01029 0.70695 C -0.00964 0.71088 -0.00794 0.71482 -0.00794 0.71875 L -0.00794 0.76135 L -0.00794 0.76158 L -0.00794 0.76135 " pathEditMode="relative" rAng="0" ptsTypes="AAAAAAAAAAAAAAAAAAAAAAAAAAAAAAAA">
                                          <p:cBhvr>
                                            <p:cTn id="83" dur="3300" fill="hold"/>
                                            <p:tgtEl>
                                              <p:spTgt spid="26"/>
                                            </p:tgtEl>
                                            <p:attrNameLst>
                                              <p:attrName>ppt_x</p:attrName>
                                              <p:attrName>ppt_y</p:attrName>
                                            </p:attrNameLst>
                                          </p:cBhvr>
                                          <p:rCtr x="-807" y="38079"/>
                                        </p:animMotion>
                                      </p:childTnLst>
                                    </p:cTn>
                                  </p:par>
                                  <p:par>
                                    <p:cTn id="84" presetID="8" presetClass="emph" presetSubtype="0" repeatCount="indefinite" fill="hold" nodeType="withEffect">
                                      <p:stCondLst>
                                        <p:cond delay="2250"/>
                                      </p:stCondLst>
                                      <p:childTnLst>
                                        <p:animRot by="21600000">
                                          <p:cBhvr>
                                            <p:cTn id="85" dur="1300" fill="hold"/>
                                            <p:tgtEl>
                                              <p:spTgt spid="18"/>
                                            </p:tgtEl>
                                            <p:attrNameLst>
                                              <p:attrName>r</p:attrName>
                                            </p:attrNameLst>
                                          </p:cBhvr>
                                        </p:animRot>
                                      </p:childTnLst>
                                    </p:cTn>
                                  </p:par>
                                  <p:par>
                                    <p:cTn id="86" presetID="8" presetClass="emph" presetSubtype="0" repeatCount="indefinite" fill="hold" nodeType="withEffect">
                                      <p:stCondLst>
                                        <p:cond delay="2250"/>
                                      </p:stCondLst>
                                      <p:childTnLst>
                                        <p:animRot by="21600000">
                                          <p:cBhvr>
                                            <p:cTn id="87" dur="2000" fill="hold"/>
                                            <p:tgtEl>
                                              <p:spTgt spid="25"/>
                                            </p:tgtEl>
                                            <p:attrNameLst>
                                              <p:attrName>r</p:attrName>
                                            </p:attrNameLst>
                                          </p:cBhvr>
                                        </p:animRot>
                                      </p:childTnLst>
                                    </p:cTn>
                                  </p:par>
                                  <p:par>
                                    <p:cTn id="88" presetID="8" presetClass="emph" presetSubtype="0" repeatCount="indefinite" fill="hold" nodeType="withEffect">
                                      <p:stCondLst>
                                        <p:cond delay="2250"/>
                                      </p:stCondLst>
                                      <p:childTnLst>
                                        <p:animRot by="21600000">
                                          <p:cBhvr>
                                            <p:cTn id="89" dur="1000" fill="hold"/>
                                            <p:tgtEl>
                                              <p:spTgt spid="24"/>
                                            </p:tgtEl>
                                            <p:attrNameLst>
                                              <p:attrName>r</p:attrName>
                                            </p:attrNameLst>
                                          </p:cBhvr>
                                        </p:animRot>
                                      </p:childTnLst>
                                    </p:cTn>
                                  </p:par>
                                  <p:par>
                                    <p:cTn id="90" presetID="8" presetClass="emph" presetSubtype="0" repeatCount="indefinite" fill="hold" nodeType="withEffect">
                                      <p:stCondLst>
                                        <p:cond delay="2250"/>
                                      </p:stCondLst>
                                      <p:childTnLst>
                                        <p:animRot by="21600000">
                                          <p:cBhvr>
                                            <p:cTn id="91" dur="1800" fill="hold"/>
                                            <p:tgtEl>
                                              <p:spTgt spid="23"/>
                                            </p:tgtEl>
                                            <p:attrNameLst>
                                              <p:attrName>r</p:attrName>
                                            </p:attrNameLst>
                                          </p:cBhvr>
                                        </p:animRot>
                                      </p:childTnLst>
                                    </p:cTn>
                                  </p:par>
                                  <p:par>
                                    <p:cTn id="92" presetID="8" presetClass="emph" presetSubtype="0" repeatCount="indefinite" fill="hold" nodeType="withEffect">
                                      <p:stCondLst>
                                        <p:cond delay="2250"/>
                                      </p:stCondLst>
                                      <p:childTnLst>
                                        <p:animRot by="21600000">
                                          <p:cBhvr>
                                            <p:cTn id="93" dur="3000" fill="hold"/>
                                            <p:tgtEl>
                                              <p:spTgt spid="26"/>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1044" fill="hold"/>
                                            <p:tgtEl>
                                              <p:spTgt spid="5"/>
                                            </p:tgtEl>
                                          </p:cBhvr>
                                        </p:cmd>
                                      </p:child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358" fill="hold"/>
                                            <p:tgtEl>
                                              <p:spTgt spid="6"/>
                                            </p:tgtEl>
                                          </p:cBhvr>
                                        </p:cmd>
                                      </p:childTnLst>
                                    </p:cTn>
                                  </p:par>
                                </p:childTnLst>
                              </p:cTn>
                            </p:par>
                          </p:childTnLst>
                        </p:cTn>
                      </p:par>
                      <p:par>
                        <p:cTn id="102" fill="hold">
                          <p:stCondLst>
                            <p:cond delay="indefinite"/>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1123" fill="hold"/>
                                            <p:tgtEl>
                                              <p:spTgt spid="7"/>
                                            </p:tgtEl>
                                          </p:cBhvr>
                                        </p:cmd>
                                      </p:childTnLst>
                                    </p:cTn>
                                  </p:par>
                                </p:childTnLst>
                              </p:cTn>
                            </p:par>
                          </p:childTnLst>
                        </p:cTn>
                      </p:par>
                      <p:par>
                        <p:cTn id="106" fill="hold">
                          <p:stCondLst>
                            <p:cond delay="indefinite"/>
                          </p:stCondLst>
                          <p:childTnLst>
                            <p:par>
                              <p:cTn id="107" fill="hold">
                                <p:stCondLst>
                                  <p:cond delay="0"/>
                                </p:stCondLst>
                                <p:childTnLst>
                                  <p:par>
                                    <p:cTn id="108" presetID="1" presetClass="mediacall" presetSubtype="0" fill="hold" nodeType="clickEffect">
                                      <p:stCondLst>
                                        <p:cond delay="0"/>
                                      </p:stCondLst>
                                      <p:childTnLst>
                                        <p:cmd type="call" cmd="playFrom(0.0)">
                                          <p:cBhvr>
                                            <p:cTn id="109" dur="1332" fill="hold"/>
                                            <p:tgtEl>
                                              <p:spTgt spid="8"/>
                                            </p:tgtEl>
                                          </p:cBhvr>
                                        </p:cmd>
                                      </p:childTnLst>
                                    </p:cTn>
                                  </p:par>
                                </p:childTnLst>
                              </p:cTn>
                            </p:par>
                          </p:childTnLst>
                        </p:cTn>
                      </p:par>
                      <p:par>
                        <p:cTn id="110" fill="hold">
                          <p:stCondLst>
                            <p:cond delay="indefinite"/>
                          </p:stCondLst>
                          <p:childTnLst>
                            <p:par>
                              <p:cTn id="111" fill="hold">
                                <p:stCondLst>
                                  <p:cond delay="0"/>
                                </p:stCondLst>
                                <p:childTnLst>
                                  <p:par>
                                    <p:cTn id="112" presetID="1" presetClass="mediacall" presetSubtype="0" fill="hold" nodeType="clickEffect">
                                      <p:stCondLst>
                                        <p:cond delay="0"/>
                                      </p:stCondLst>
                                      <p:childTnLst>
                                        <p:cmd type="call" cmd="playFrom(0.0)">
                                          <p:cBhvr>
                                            <p:cTn id="113" dur="1070" fill="hold"/>
                                            <p:tgtEl>
                                              <p:spTgt spid="9"/>
                                            </p:tgtEl>
                                          </p:cBhvr>
                                        </p:cmd>
                                      </p:childTnLst>
                                    </p:cTn>
                                  </p:par>
                                </p:childTnLst>
                              </p:cTn>
                            </p:par>
                          </p:childTnLst>
                        </p:cTn>
                      </p:par>
                      <p:par>
                        <p:cTn id="114" fill="hold">
                          <p:stCondLst>
                            <p:cond delay="indefinite"/>
                          </p:stCondLst>
                          <p:childTnLst>
                            <p:par>
                              <p:cTn id="115" fill="hold">
                                <p:stCondLst>
                                  <p:cond delay="0"/>
                                </p:stCondLst>
                                <p:childTnLst>
                                  <p:par>
                                    <p:cTn id="116" presetID="2" presetClass="exit" presetSubtype="3" fill="hold" grpId="0" nodeType="clickEffect">
                                      <p:stCondLst>
                                        <p:cond delay="0"/>
                                      </p:stCondLst>
                                      <p:childTnLst>
                                        <p:anim calcmode="lin" valueType="num">
                                          <p:cBhvr additive="base">
                                            <p:cTn id="117" dur="500"/>
                                            <p:tgtEl>
                                              <p:spTgt spid="4"/>
                                            </p:tgtEl>
                                            <p:attrNameLst>
                                              <p:attrName>ppt_x</p:attrName>
                                            </p:attrNameLst>
                                          </p:cBhvr>
                                          <p:tavLst>
                                            <p:tav tm="0">
                                              <p:val>
                                                <p:strVal val="ppt_x"/>
                                              </p:val>
                                            </p:tav>
                                            <p:tav tm="100000">
                                              <p:val>
                                                <p:strVal val="1+ppt_w/2"/>
                                              </p:val>
                                            </p:tav>
                                          </p:tavLst>
                                        </p:anim>
                                        <p:anim calcmode="lin" valueType="num">
                                          <p:cBhvr additive="base">
                                            <p:cTn id="118" dur="500"/>
                                            <p:tgtEl>
                                              <p:spTgt spid="4"/>
                                            </p:tgtEl>
                                            <p:attrNameLst>
                                              <p:attrName>ppt_y</p:attrName>
                                            </p:attrNameLst>
                                          </p:cBhvr>
                                          <p:tavLst>
                                            <p:tav tm="0">
                                              <p:val>
                                                <p:strVal val="ppt_y"/>
                                              </p:val>
                                            </p:tav>
                                            <p:tav tm="100000">
                                              <p:val>
                                                <p:strVal val="0-ppt_h/2"/>
                                              </p:val>
                                            </p:tav>
                                          </p:tavLst>
                                        </p:anim>
                                        <p:set>
                                          <p:cBhvr>
                                            <p:cTn id="119" dur="1" fill="hold">
                                              <p:stCondLst>
                                                <p:cond delay="499"/>
                                              </p:stCondLst>
                                            </p:cTn>
                                            <p:tgtEl>
                                              <p:spTgt spid="4"/>
                                            </p:tgtEl>
                                            <p:attrNameLst>
                                              <p:attrName>style.visibility</p:attrName>
                                            </p:attrNameLst>
                                          </p:cBhvr>
                                          <p:to>
                                            <p:strVal val="hidden"/>
                                          </p:to>
                                        </p:set>
                                      </p:childTnLst>
                                    </p:cTn>
                                  </p:par>
                                  <p:par>
                                    <p:cTn id="120" presetID="2" presetClass="exit" presetSubtype="3" fill="hold" grpId="0" nodeType="withEffect">
                                      <p:stCondLst>
                                        <p:cond delay="0"/>
                                      </p:stCondLst>
                                      <p:childTnLst>
                                        <p:anim calcmode="lin" valueType="num">
                                          <p:cBhvr additive="base">
                                            <p:cTn id="121" dur="500"/>
                                            <p:tgtEl>
                                              <p:spTgt spid="28"/>
                                            </p:tgtEl>
                                            <p:attrNameLst>
                                              <p:attrName>ppt_x</p:attrName>
                                            </p:attrNameLst>
                                          </p:cBhvr>
                                          <p:tavLst>
                                            <p:tav tm="0">
                                              <p:val>
                                                <p:strVal val="ppt_x"/>
                                              </p:val>
                                            </p:tav>
                                            <p:tav tm="100000">
                                              <p:val>
                                                <p:strVal val="1+ppt_w/2"/>
                                              </p:val>
                                            </p:tav>
                                          </p:tavLst>
                                        </p:anim>
                                        <p:anim calcmode="lin" valueType="num">
                                          <p:cBhvr additive="base">
                                            <p:cTn id="122" dur="500"/>
                                            <p:tgtEl>
                                              <p:spTgt spid="28"/>
                                            </p:tgtEl>
                                            <p:attrNameLst>
                                              <p:attrName>ppt_y</p:attrName>
                                            </p:attrNameLst>
                                          </p:cBhvr>
                                          <p:tavLst>
                                            <p:tav tm="0">
                                              <p:val>
                                                <p:strVal val="ppt_y"/>
                                              </p:val>
                                            </p:tav>
                                            <p:tav tm="100000">
                                              <p:val>
                                                <p:strVal val="0-ppt_h/2"/>
                                              </p:val>
                                            </p:tav>
                                          </p:tavLst>
                                        </p:anim>
                                        <p:set>
                                          <p:cBhvr>
                                            <p:cTn id="123" dur="1" fill="hold">
                                              <p:stCondLst>
                                                <p:cond delay="499"/>
                                              </p:stCondLst>
                                            </p:cTn>
                                            <p:tgtEl>
                                              <p:spTgt spid="28"/>
                                            </p:tgtEl>
                                            <p:attrNameLst>
                                              <p:attrName>style.visibility</p:attrName>
                                            </p:attrNameLst>
                                          </p:cBhvr>
                                          <p:to>
                                            <p:strVal val="hidden"/>
                                          </p:to>
                                        </p:set>
                                      </p:childTnLst>
                                    </p:cTn>
                                  </p:par>
                                  <p:par>
                                    <p:cTn id="124" presetID="2" presetClass="exit" presetSubtype="3" fill="hold" grpId="0" nodeType="withEffect">
                                      <p:stCondLst>
                                        <p:cond delay="0"/>
                                      </p:stCondLst>
                                      <p:childTnLst>
                                        <p:anim calcmode="lin" valueType="num">
                                          <p:cBhvr additive="base">
                                            <p:cTn id="125" dur="500"/>
                                            <p:tgtEl>
                                              <p:spTgt spid="29"/>
                                            </p:tgtEl>
                                            <p:attrNameLst>
                                              <p:attrName>ppt_x</p:attrName>
                                            </p:attrNameLst>
                                          </p:cBhvr>
                                          <p:tavLst>
                                            <p:tav tm="0">
                                              <p:val>
                                                <p:strVal val="ppt_x"/>
                                              </p:val>
                                            </p:tav>
                                            <p:tav tm="100000">
                                              <p:val>
                                                <p:strVal val="1+ppt_w/2"/>
                                              </p:val>
                                            </p:tav>
                                          </p:tavLst>
                                        </p:anim>
                                        <p:anim calcmode="lin" valueType="num">
                                          <p:cBhvr additive="base">
                                            <p:cTn id="126" dur="500"/>
                                            <p:tgtEl>
                                              <p:spTgt spid="29"/>
                                            </p:tgtEl>
                                            <p:attrNameLst>
                                              <p:attrName>ppt_y</p:attrName>
                                            </p:attrNameLst>
                                          </p:cBhvr>
                                          <p:tavLst>
                                            <p:tav tm="0">
                                              <p:val>
                                                <p:strVal val="ppt_y"/>
                                              </p:val>
                                            </p:tav>
                                            <p:tav tm="100000">
                                              <p:val>
                                                <p:strVal val="0-ppt_h/2"/>
                                              </p:val>
                                            </p:tav>
                                          </p:tavLst>
                                        </p:anim>
                                        <p:set>
                                          <p:cBhvr>
                                            <p:cTn id="127" dur="1" fill="hold">
                                              <p:stCondLst>
                                                <p:cond delay="499"/>
                                              </p:stCondLst>
                                            </p:cTn>
                                            <p:tgtEl>
                                              <p:spTgt spid="29"/>
                                            </p:tgtEl>
                                            <p:attrNameLst>
                                              <p:attrName>style.visibility</p:attrName>
                                            </p:attrNameLst>
                                          </p:cBhvr>
                                          <p:to>
                                            <p:strVal val="hidden"/>
                                          </p:to>
                                        </p:set>
                                      </p:childTnLst>
                                    </p:cTn>
                                  </p:par>
                                  <p:par>
                                    <p:cTn id="128" presetID="2" presetClass="exit" presetSubtype="3" fill="hold" grpId="0" nodeType="withEffect">
                                      <p:stCondLst>
                                        <p:cond delay="0"/>
                                      </p:stCondLst>
                                      <p:childTnLst>
                                        <p:anim calcmode="lin" valueType="num">
                                          <p:cBhvr additive="base">
                                            <p:cTn id="129" dur="500"/>
                                            <p:tgtEl>
                                              <p:spTgt spid="32"/>
                                            </p:tgtEl>
                                            <p:attrNameLst>
                                              <p:attrName>ppt_x</p:attrName>
                                            </p:attrNameLst>
                                          </p:cBhvr>
                                          <p:tavLst>
                                            <p:tav tm="0">
                                              <p:val>
                                                <p:strVal val="ppt_x"/>
                                              </p:val>
                                            </p:tav>
                                            <p:tav tm="100000">
                                              <p:val>
                                                <p:strVal val="1+ppt_w/2"/>
                                              </p:val>
                                            </p:tav>
                                          </p:tavLst>
                                        </p:anim>
                                        <p:anim calcmode="lin" valueType="num">
                                          <p:cBhvr additive="base">
                                            <p:cTn id="130" dur="500"/>
                                            <p:tgtEl>
                                              <p:spTgt spid="32"/>
                                            </p:tgtEl>
                                            <p:attrNameLst>
                                              <p:attrName>ppt_y</p:attrName>
                                            </p:attrNameLst>
                                          </p:cBhvr>
                                          <p:tavLst>
                                            <p:tav tm="0">
                                              <p:val>
                                                <p:strVal val="ppt_y"/>
                                              </p:val>
                                            </p:tav>
                                            <p:tav tm="100000">
                                              <p:val>
                                                <p:strVal val="0-ppt_h/2"/>
                                              </p:val>
                                            </p:tav>
                                          </p:tavLst>
                                        </p:anim>
                                        <p:set>
                                          <p:cBhvr>
                                            <p:cTn id="131" dur="1" fill="hold">
                                              <p:stCondLst>
                                                <p:cond delay="499"/>
                                              </p:stCondLst>
                                            </p:cTn>
                                            <p:tgtEl>
                                              <p:spTgt spid="32"/>
                                            </p:tgtEl>
                                            <p:attrNameLst>
                                              <p:attrName>style.visibility</p:attrName>
                                            </p:attrNameLst>
                                          </p:cBhvr>
                                          <p:to>
                                            <p:strVal val="hidden"/>
                                          </p:to>
                                        </p:set>
                                      </p:childTnLst>
                                    </p:cTn>
                                  </p:par>
                                  <p:par>
                                    <p:cTn id="132" presetID="2" presetClass="exit" presetSubtype="3" fill="hold" grpId="0" nodeType="withEffect">
                                      <p:stCondLst>
                                        <p:cond delay="0"/>
                                      </p:stCondLst>
                                      <p:childTnLst>
                                        <p:anim calcmode="lin" valueType="num">
                                          <p:cBhvr additive="base">
                                            <p:cTn id="133" dur="500"/>
                                            <p:tgtEl>
                                              <p:spTgt spid="34"/>
                                            </p:tgtEl>
                                            <p:attrNameLst>
                                              <p:attrName>ppt_x</p:attrName>
                                            </p:attrNameLst>
                                          </p:cBhvr>
                                          <p:tavLst>
                                            <p:tav tm="0">
                                              <p:val>
                                                <p:strVal val="ppt_x"/>
                                              </p:val>
                                            </p:tav>
                                            <p:tav tm="100000">
                                              <p:val>
                                                <p:strVal val="1+ppt_w/2"/>
                                              </p:val>
                                            </p:tav>
                                          </p:tavLst>
                                        </p:anim>
                                        <p:anim calcmode="lin" valueType="num">
                                          <p:cBhvr additive="base">
                                            <p:cTn id="134" dur="500"/>
                                            <p:tgtEl>
                                              <p:spTgt spid="34"/>
                                            </p:tgtEl>
                                            <p:attrNameLst>
                                              <p:attrName>ppt_y</p:attrName>
                                            </p:attrNameLst>
                                          </p:cBhvr>
                                          <p:tavLst>
                                            <p:tav tm="0">
                                              <p:val>
                                                <p:strVal val="ppt_y"/>
                                              </p:val>
                                            </p:tav>
                                            <p:tav tm="100000">
                                              <p:val>
                                                <p:strVal val="0-ppt_h/2"/>
                                              </p:val>
                                            </p:tav>
                                          </p:tavLst>
                                        </p:anim>
                                        <p:set>
                                          <p:cBhvr>
                                            <p:cTn id="135" dur="1" fill="hold">
                                              <p:stCondLst>
                                                <p:cond delay="499"/>
                                              </p:stCondLst>
                                            </p:cTn>
                                            <p:tgtEl>
                                              <p:spTgt spid="34"/>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 presetClass="entr" presetSubtype="3" fill="hold" grpId="1" nodeType="clickEffect">
                                      <p:stCondLst>
                                        <p:cond delay="0"/>
                                      </p:stCondLst>
                                      <p:childTnLst>
                                        <p:set>
                                          <p:cBhvr>
                                            <p:cTn id="139" dur="1" fill="hold">
                                              <p:stCondLst>
                                                <p:cond delay="0"/>
                                              </p:stCondLst>
                                            </p:cTn>
                                            <p:tgtEl>
                                              <p:spTgt spid="4"/>
                                            </p:tgtEl>
                                            <p:attrNameLst>
                                              <p:attrName>style.visibility</p:attrName>
                                            </p:attrNameLst>
                                          </p:cBhvr>
                                          <p:to>
                                            <p:strVal val="visible"/>
                                          </p:to>
                                        </p:set>
                                        <p:anim calcmode="lin" valueType="num">
                                          <p:cBhvr additive="base">
                                            <p:cTn id="140" dur="500" fill="hold"/>
                                            <p:tgtEl>
                                              <p:spTgt spid="4"/>
                                            </p:tgtEl>
                                            <p:attrNameLst>
                                              <p:attrName>ppt_x</p:attrName>
                                            </p:attrNameLst>
                                          </p:cBhvr>
                                          <p:tavLst>
                                            <p:tav tm="0">
                                              <p:val>
                                                <p:strVal val="1+#ppt_w/2"/>
                                              </p:val>
                                            </p:tav>
                                            <p:tav tm="100000">
                                              <p:val>
                                                <p:strVal val="#ppt_x"/>
                                              </p:val>
                                            </p:tav>
                                          </p:tavLst>
                                        </p:anim>
                                        <p:anim calcmode="lin" valueType="num">
                                          <p:cBhvr additive="base">
                                            <p:cTn id="141" dur="500" fill="hold"/>
                                            <p:tgtEl>
                                              <p:spTgt spid="4"/>
                                            </p:tgtEl>
                                            <p:attrNameLst>
                                              <p:attrName>ppt_y</p:attrName>
                                            </p:attrNameLst>
                                          </p:cBhvr>
                                          <p:tavLst>
                                            <p:tav tm="0">
                                              <p:val>
                                                <p:strVal val="0-#ppt_h/2"/>
                                              </p:val>
                                            </p:tav>
                                            <p:tav tm="100000">
                                              <p:val>
                                                <p:strVal val="#ppt_y"/>
                                              </p:val>
                                            </p:tav>
                                          </p:tavLst>
                                        </p:anim>
                                      </p:childTnLst>
                                    </p:cTn>
                                  </p:par>
                                  <p:par>
                                    <p:cTn id="142" presetID="2" presetClass="entr" presetSubtype="3" fill="hold" grpId="1" nodeType="with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additive="base">
                                            <p:cTn id="144" dur="500" fill="hold"/>
                                            <p:tgtEl>
                                              <p:spTgt spid="28"/>
                                            </p:tgtEl>
                                            <p:attrNameLst>
                                              <p:attrName>ppt_x</p:attrName>
                                            </p:attrNameLst>
                                          </p:cBhvr>
                                          <p:tavLst>
                                            <p:tav tm="0">
                                              <p:val>
                                                <p:strVal val="1+#ppt_w/2"/>
                                              </p:val>
                                            </p:tav>
                                            <p:tav tm="100000">
                                              <p:val>
                                                <p:strVal val="#ppt_x"/>
                                              </p:val>
                                            </p:tav>
                                          </p:tavLst>
                                        </p:anim>
                                        <p:anim calcmode="lin" valueType="num">
                                          <p:cBhvr additive="base">
                                            <p:cTn id="145" dur="500" fill="hold"/>
                                            <p:tgtEl>
                                              <p:spTgt spid="28"/>
                                            </p:tgtEl>
                                            <p:attrNameLst>
                                              <p:attrName>ppt_y</p:attrName>
                                            </p:attrNameLst>
                                          </p:cBhvr>
                                          <p:tavLst>
                                            <p:tav tm="0">
                                              <p:val>
                                                <p:strVal val="0-#ppt_h/2"/>
                                              </p:val>
                                            </p:tav>
                                            <p:tav tm="100000">
                                              <p:val>
                                                <p:strVal val="#ppt_y"/>
                                              </p:val>
                                            </p:tav>
                                          </p:tavLst>
                                        </p:anim>
                                      </p:childTnLst>
                                    </p:cTn>
                                  </p:par>
                                  <p:par>
                                    <p:cTn id="146" presetID="2" presetClass="entr" presetSubtype="3" fill="hold" grpId="1" nodeType="with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additive="base">
                                            <p:cTn id="148" dur="500" fill="hold"/>
                                            <p:tgtEl>
                                              <p:spTgt spid="29"/>
                                            </p:tgtEl>
                                            <p:attrNameLst>
                                              <p:attrName>ppt_x</p:attrName>
                                            </p:attrNameLst>
                                          </p:cBhvr>
                                          <p:tavLst>
                                            <p:tav tm="0">
                                              <p:val>
                                                <p:strVal val="1+#ppt_w/2"/>
                                              </p:val>
                                            </p:tav>
                                            <p:tav tm="100000">
                                              <p:val>
                                                <p:strVal val="#ppt_x"/>
                                              </p:val>
                                            </p:tav>
                                          </p:tavLst>
                                        </p:anim>
                                        <p:anim calcmode="lin" valueType="num">
                                          <p:cBhvr additive="base">
                                            <p:cTn id="149" dur="500" fill="hold"/>
                                            <p:tgtEl>
                                              <p:spTgt spid="29"/>
                                            </p:tgtEl>
                                            <p:attrNameLst>
                                              <p:attrName>ppt_y</p:attrName>
                                            </p:attrNameLst>
                                          </p:cBhvr>
                                          <p:tavLst>
                                            <p:tav tm="0">
                                              <p:val>
                                                <p:strVal val="0-#ppt_h/2"/>
                                              </p:val>
                                            </p:tav>
                                            <p:tav tm="100000">
                                              <p:val>
                                                <p:strVal val="#ppt_y"/>
                                              </p:val>
                                            </p:tav>
                                          </p:tavLst>
                                        </p:anim>
                                      </p:childTnLst>
                                    </p:cTn>
                                  </p:par>
                                  <p:par>
                                    <p:cTn id="150" presetID="2" presetClass="entr" presetSubtype="3" fill="hold" grpId="1" nodeType="withEffect">
                                      <p:stCondLst>
                                        <p:cond delay="0"/>
                                      </p:stCondLst>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1+#ppt_w/2"/>
                                              </p:val>
                                            </p:tav>
                                            <p:tav tm="100000">
                                              <p:val>
                                                <p:strVal val="#ppt_x"/>
                                              </p:val>
                                            </p:tav>
                                          </p:tavLst>
                                        </p:anim>
                                        <p:anim calcmode="lin" valueType="num">
                                          <p:cBhvr additive="base">
                                            <p:cTn id="153" dur="500" fill="hold"/>
                                            <p:tgtEl>
                                              <p:spTgt spid="32"/>
                                            </p:tgtEl>
                                            <p:attrNameLst>
                                              <p:attrName>ppt_y</p:attrName>
                                            </p:attrNameLst>
                                          </p:cBhvr>
                                          <p:tavLst>
                                            <p:tav tm="0">
                                              <p:val>
                                                <p:strVal val="0-#ppt_h/2"/>
                                              </p:val>
                                            </p:tav>
                                            <p:tav tm="100000">
                                              <p:val>
                                                <p:strVal val="#ppt_y"/>
                                              </p:val>
                                            </p:tav>
                                          </p:tavLst>
                                        </p:anim>
                                      </p:childTnLst>
                                    </p:cTn>
                                  </p:par>
                                  <p:par>
                                    <p:cTn id="154" presetID="2" presetClass="entr" presetSubtype="3" fill="hold" grpId="1" nodeType="withEffect">
                                      <p:stCondLst>
                                        <p:cond delay="0"/>
                                      </p:stCondLst>
                                      <p:childTnLst>
                                        <p:set>
                                          <p:cBhvr>
                                            <p:cTn id="155" dur="1" fill="hold">
                                              <p:stCondLst>
                                                <p:cond delay="0"/>
                                              </p:stCondLst>
                                            </p:cTn>
                                            <p:tgtEl>
                                              <p:spTgt spid="34"/>
                                            </p:tgtEl>
                                            <p:attrNameLst>
                                              <p:attrName>style.visibility</p:attrName>
                                            </p:attrNameLst>
                                          </p:cBhvr>
                                          <p:to>
                                            <p:strVal val="visible"/>
                                          </p:to>
                                        </p:set>
                                        <p:anim calcmode="lin" valueType="num">
                                          <p:cBhvr additive="base">
                                            <p:cTn id="156" dur="500" fill="hold"/>
                                            <p:tgtEl>
                                              <p:spTgt spid="34"/>
                                            </p:tgtEl>
                                            <p:attrNameLst>
                                              <p:attrName>ppt_x</p:attrName>
                                            </p:attrNameLst>
                                          </p:cBhvr>
                                          <p:tavLst>
                                            <p:tav tm="0">
                                              <p:val>
                                                <p:strVal val="1+#ppt_w/2"/>
                                              </p:val>
                                            </p:tav>
                                            <p:tav tm="100000">
                                              <p:val>
                                                <p:strVal val="#ppt_x"/>
                                              </p:val>
                                            </p:tav>
                                          </p:tavLst>
                                        </p:anim>
                                        <p:anim calcmode="lin" valueType="num">
                                          <p:cBhvr additive="base">
                                            <p:cTn id="157"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8" fill="hold" display="0">
                      <p:stCondLst>
                        <p:cond delay="indefinite"/>
                      </p:stCondLst>
                      <p:endCondLst>
                        <p:cond evt="onStopAudio" delay="0">
                          <p:tgtEl>
                            <p:sldTgt/>
                          </p:tgtEl>
                        </p:cond>
                      </p:endCondLst>
                    </p:cTn>
                    <p:tgtEl>
                      <p:spTgt spid="5"/>
                    </p:tgtEl>
                  </p:cMediaNode>
                </p:audio>
                <p:audio>
                  <p:cMediaNode vol="80000">
                    <p:cTn id="159" fill="hold" display="0">
                      <p:stCondLst>
                        <p:cond delay="indefinite"/>
                      </p:stCondLst>
                      <p:endCondLst>
                        <p:cond evt="onStopAudio" delay="0">
                          <p:tgtEl>
                            <p:sldTgt/>
                          </p:tgtEl>
                        </p:cond>
                      </p:endCondLst>
                    </p:cTn>
                    <p:tgtEl>
                      <p:spTgt spid="6"/>
                    </p:tgtEl>
                  </p:cMediaNode>
                </p:audio>
                <p:audio>
                  <p:cMediaNode vol="80000">
                    <p:cTn id="160" fill="hold" display="0">
                      <p:stCondLst>
                        <p:cond delay="indefinite"/>
                      </p:stCondLst>
                      <p:endCondLst>
                        <p:cond evt="onStopAudio" delay="0">
                          <p:tgtEl>
                            <p:sldTgt/>
                          </p:tgtEl>
                        </p:cond>
                      </p:endCondLst>
                    </p:cTn>
                    <p:tgtEl>
                      <p:spTgt spid="7"/>
                    </p:tgtEl>
                  </p:cMediaNode>
                </p:audio>
                <p:audio>
                  <p:cMediaNode vol="80000">
                    <p:cTn id="161" fill="hold" display="0">
                      <p:stCondLst>
                        <p:cond delay="indefinite"/>
                      </p:stCondLst>
                      <p:endCondLst>
                        <p:cond evt="onStopAudio" delay="0">
                          <p:tgtEl>
                            <p:sldTgt/>
                          </p:tgtEl>
                        </p:cond>
                      </p:endCondLst>
                    </p:cTn>
                    <p:tgtEl>
                      <p:spTgt spid="8"/>
                    </p:tgtEl>
                  </p:cMediaNode>
                </p:audio>
                <p:audio>
                  <p:cMediaNode vol="80000">
                    <p:cTn id="162" fill="hold" display="0">
                      <p:stCondLst>
                        <p:cond delay="indefinite"/>
                      </p:stCondLst>
                      <p:endCondLst>
                        <p:cond evt="onStopAudio" delay="0">
                          <p:tgtEl>
                            <p:sldTgt/>
                          </p:tgtEl>
                        </p:cond>
                      </p:endCondLst>
                    </p:cTn>
                    <p:tgtEl>
                      <p:spTgt spid="9"/>
                    </p:tgtEl>
                  </p:cMediaNode>
                </p:audio>
              </p:childTnLst>
            </p:cTn>
          </p:par>
        </p:tnLst>
        <p:bldLst>
          <p:bldP spid="13" grpId="0" animBg="1"/>
          <p:bldP spid="35" grpId="0"/>
          <p:bldP spid="35" grpId="1"/>
          <p:bldP spid="37" grpId="0" animBg="1"/>
          <p:bldP spid="4" grpId="0"/>
          <p:bldP spid="4" grpId="1"/>
          <p:bldP spid="28" grpId="0"/>
          <p:bldP spid="28" grpId="1"/>
          <p:bldP spid="29" grpId="0"/>
          <p:bldP spid="29" grpId="1"/>
          <p:bldP spid="32" grpId="0"/>
          <p:bldP spid="32" grpId="1"/>
          <p:bldP spid="34" grpId="0"/>
          <p:bldP spid="3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00" fill="hold"/>
                                            <p:tgtEl>
                                              <p:spTgt spid="13"/>
                                            </p:tgtEl>
                                            <p:attrNameLst>
                                              <p:attrName>ppt_x</p:attrName>
                                            </p:attrNameLst>
                                          </p:cBhvr>
                                          <p:tavLst>
                                            <p:tav tm="0">
                                              <p:val>
                                                <p:strVal val="#ppt_x"/>
                                              </p:val>
                                            </p:tav>
                                            <p:tav tm="100000">
                                              <p:val>
                                                <p:strVal val="#ppt_x"/>
                                              </p:val>
                                            </p:tav>
                                          </p:tavLst>
                                        </p:anim>
                                        <p:anim calcmode="lin" valueType="num">
                                          <p:cBhvr additive="base">
                                            <p:cTn id="8" dur="700" fill="hold"/>
                                            <p:tgtEl>
                                              <p:spTgt spid="13"/>
                                            </p:tgtEl>
                                            <p:attrNameLst>
                                              <p:attrName>ppt_y</p:attrName>
                                            </p:attrNameLst>
                                          </p:cBhvr>
                                          <p:tavLst>
                                            <p:tav tm="0">
                                              <p:val>
                                                <p:strVal val="1+#ppt_h/2"/>
                                              </p:val>
                                            </p:tav>
                                            <p:tav tm="100000">
                                              <p:val>
                                                <p:strVal val="#ppt_y"/>
                                              </p:val>
                                            </p:tav>
                                          </p:tavLst>
                                        </p:anim>
                                      </p:childTnLst>
                                    </p:cTn>
                                  </p:par>
                                  <p:par>
                                    <p:cTn id="9" presetID="22" presetClass="entr" presetSubtype="2" fill="hold" nodeType="withEffect">
                                      <p:stCondLst>
                                        <p:cond delay="7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900"/>
                                            <p:tgtEl>
                                              <p:spTgt spid="19"/>
                                            </p:tgtEl>
                                          </p:cBhvr>
                                        </p:animEffect>
                                      </p:childTnLst>
                                    </p:cTn>
                                  </p:par>
                                  <p:par>
                                    <p:cTn id="12" presetID="53" presetClass="entr" presetSubtype="16" fill="hold" nodeType="withEffect">
                                      <p:stCondLst>
                                        <p:cond delay="15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par>
                                    <p:cTn id="17" presetID="53" presetClass="entr" presetSubtype="16" fill="hold" nodeType="withEffect">
                                      <p:stCondLst>
                                        <p:cond delay="15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par>
                                    <p:cTn id="22" presetID="32" presetClass="emph" presetSubtype="0" repeatCount="indefinite" fill="hold" nodeType="withEffect">
                                      <p:stCondLst>
                                        <p:cond delay="1500"/>
                                      </p:stCondLst>
                                      <p:childTnLst>
                                        <p:animRot by="120000">
                                          <p:cBhvr>
                                            <p:cTn id="23" dur="110" fill="hold">
                                              <p:stCondLst>
                                                <p:cond delay="0"/>
                                              </p:stCondLst>
                                            </p:cTn>
                                            <p:tgtEl>
                                              <p:spTgt spid="22"/>
                                            </p:tgtEl>
                                            <p:attrNameLst>
                                              <p:attrName>r</p:attrName>
                                            </p:attrNameLst>
                                          </p:cBhvr>
                                        </p:animRot>
                                        <p:animRot by="-240000">
                                          <p:cBhvr>
                                            <p:cTn id="24" dur="220" fill="hold">
                                              <p:stCondLst>
                                                <p:cond delay="220"/>
                                              </p:stCondLst>
                                            </p:cTn>
                                            <p:tgtEl>
                                              <p:spTgt spid="22"/>
                                            </p:tgtEl>
                                            <p:attrNameLst>
                                              <p:attrName>r</p:attrName>
                                            </p:attrNameLst>
                                          </p:cBhvr>
                                        </p:animRot>
                                        <p:animRot by="240000">
                                          <p:cBhvr>
                                            <p:cTn id="25" dur="220" fill="hold">
                                              <p:stCondLst>
                                                <p:cond delay="440"/>
                                              </p:stCondLst>
                                            </p:cTn>
                                            <p:tgtEl>
                                              <p:spTgt spid="22"/>
                                            </p:tgtEl>
                                            <p:attrNameLst>
                                              <p:attrName>r</p:attrName>
                                            </p:attrNameLst>
                                          </p:cBhvr>
                                        </p:animRot>
                                        <p:animRot by="-240000">
                                          <p:cBhvr>
                                            <p:cTn id="26" dur="220" fill="hold">
                                              <p:stCondLst>
                                                <p:cond delay="660"/>
                                              </p:stCondLst>
                                            </p:cTn>
                                            <p:tgtEl>
                                              <p:spTgt spid="22"/>
                                            </p:tgtEl>
                                            <p:attrNameLst>
                                              <p:attrName>r</p:attrName>
                                            </p:attrNameLst>
                                          </p:cBhvr>
                                        </p:animRot>
                                        <p:animRot by="120000">
                                          <p:cBhvr>
                                            <p:cTn id="27" dur="220" fill="hold">
                                              <p:stCondLst>
                                                <p:cond delay="880"/>
                                              </p:stCondLst>
                                            </p:cTn>
                                            <p:tgtEl>
                                              <p:spTgt spid="22"/>
                                            </p:tgtEl>
                                            <p:attrNameLst>
                                              <p:attrName>r</p:attrName>
                                            </p:attrNameLst>
                                          </p:cBhvr>
                                        </p:animRot>
                                      </p:childTnLst>
                                    </p:cTn>
                                  </p:par>
                                  <p:par>
                                    <p:cTn id="28" presetID="32" presetClass="emph" presetSubtype="0" repeatCount="indefinite" fill="hold" nodeType="withEffect">
                                      <p:stCondLst>
                                        <p:cond delay="1500"/>
                                      </p:stCondLst>
                                      <p:childTnLst>
                                        <p:animRot by="120000">
                                          <p:cBhvr>
                                            <p:cTn id="29" dur="160" fill="hold">
                                              <p:stCondLst>
                                                <p:cond delay="0"/>
                                              </p:stCondLst>
                                            </p:cTn>
                                            <p:tgtEl>
                                              <p:spTgt spid="31"/>
                                            </p:tgtEl>
                                            <p:attrNameLst>
                                              <p:attrName>r</p:attrName>
                                            </p:attrNameLst>
                                          </p:cBhvr>
                                        </p:animRot>
                                        <p:animRot by="-240000">
                                          <p:cBhvr>
                                            <p:cTn id="30" dur="320" fill="hold">
                                              <p:stCondLst>
                                                <p:cond delay="320"/>
                                              </p:stCondLst>
                                            </p:cTn>
                                            <p:tgtEl>
                                              <p:spTgt spid="31"/>
                                            </p:tgtEl>
                                            <p:attrNameLst>
                                              <p:attrName>r</p:attrName>
                                            </p:attrNameLst>
                                          </p:cBhvr>
                                        </p:animRot>
                                        <p:animRot by="240000">
                                          <p:cBhvr>
                                            <p:cTn id="31" dur="320" fill="hold">
                                              <p:stCondLst>
                                                <p:cond delay="640"/>
                                              </p:stCondLst>
                                            </p:cTn>
                                            <p:tgtEl>
                                              <p:spTgt spid="31"/>
                                            </p:tgtEl>
                                            <p:attrNameLst>
                                              <p:attrName>r</p:attrName>
                                            </p:attrNameLst>
                                          </p:cBhvr>
                                        </p:animRot>
                                        <p:animRot by="-240000">
                                          <p:cBhvr>
                                            <p:cTn id="32" dur="320" fill="hold">
                                              <p:stCondLst>
                                                <p:cond delay="960"/>
                                              </p:stCondLst>
                                            </p:cTn>
                                            <p:tgtEl>
                                              <p:spTgt spid="31"/>
                                            </p:tgtEl>
                                            <p:attrNameLst>
                                              <p:attrName>r</p:attrName>
                                            </p:attrNameLst>
                                          </p:cBhvr>
                                        </p:animRot>
                                        <p:animRot by="120000">
                                          <p:cBhvr>
                                            <p:cTn id="33" dur="320" fill="hold">
                                              <p:stCondLst>
                                                <p:cond delay="1280"/>
                                              </p:stCondLst>
                                            </p:cTn>
                                            <p:tgtEl>
                                              <p:spTgt spid="31"/>
                                            </p:tgtEl>
                                            <p:attrNameLst>
                                              <p:attrName>r</p:attrName>
                                            </p:attrNameLst>
                                          </p:cBhvr>
                                        </p:animRot>
                                      </p:childTnLst>
                                    </p:cTn>
                                  </p:par>
                                  <p:par>
                                    <p:cTn id="34" presetID="56" presetClass="entr" presetSubtype="0" fill="hold" grpId="0" nodeType="withEffect">
                                      <p:stCondLst>
                                        <p:cond delay="2000"/>
                                      </p:stCondLst>
                                      <p:iterate type="wd">
                                        <p:tmPct val="34000"/>
                                      </p:iterate>
                                      <p:childTnLst>
                                        <p:set>
                                          <p:cBhvr>
                                            <p:cTn id="35" dur="1" fill="hold">
                                              <p:stCondLst>
                                                <p:cond delay="0"/>
                                              </p:stCondLst>
                                            </p:cTn>
                                            <p:tgtEl>
                                              <p:spTgt spid="35"/>
                                            </p:tgtEl>
                                            <p:attrNameLst>
                                              <p:attrName>style.visibility</p:attrName>
                                            </p:attrNameLst>
                                          </p:cBhvr>
                                          <p:to>
                                            <p:strVal val="visible"/>
                                          </p:to>
                                        </p:set>
                                        <p:anim by="(-#ppt_w*2)" calcmode="lin" valueType="num">
                                          <p:cBhvr rctx="PPT">
                                            <p:cTn id="36" dur="500" autoRev="1" fill="hold">
                                              <p:stCondLst>
                                                <p:cond delay="0"/>
                                              </p:stCondLst>
                                            </p:cTn>
                                            <p:tgtEl>
                                              <p:spTgt spid="35"/>
                                            </p:tgtEl>
                                            <p:attrNameLst>
                                              <p:attrName>ppt_w</p:attrName>
                                            </p:attrNameLst>
                                          </p:cBhvr>
                                        </p:anim>
                                        <p:anim by="(#ppt_w*0.50)" calcmode="lin" valueType="num">
                                          <p:cBhvr>
                                            <p:cTn id="37" dur="500" decel="50000" autoRev="1" fill="hold">
                                              <p:stCondLst>
                                                <p:cond delay="0"/>
                                              </p:stCondLst>
                                            </p:cTn>
                                            <p:tgtEl>
                                              <p:spTgt spid="35"/>
                                            </p:tgtEl>
                                            <p:attrNameLst>
                                              <p:attrName>ppt_x</p:attrName>
                                            </p:attrNameLst>
                                          </p:cBhvr>
                                        </p:anim>
                                        <p:anim from="(-#ppt_h/2)" to="(#ppt_y)" calcmode="lin" valueType="num">
                                          <p:cBhvr>
                                            <p:cTn id="38" dur="1000" fill="hold">
                                              <p:stCondLst>
                                                <p:cond delay="0"/>
                                              </p:stCondLst>
                                            </p:cTn>
                                            <p:tgtEl>
                                              <p:spTgt spid="35"/>
                                            </p:tgtEl>
                                            <p:attrNameLst>
                                              <p:attrName>ppt_y</p:attrName>
                                            </p:attrNameLst>
                                          </p:cBhvr>
                                        </p:anim>
                                        <p:animRot by="21600000">
                                          <p:cBhvr>
                                            <p:cTn id="39" dur="1000" fill="hold">
                                              <p:stCondLst>
                                                <p:cond delay="0"/>
                                              </p:stCondLst>
                                            </p:cTn>
                                            <p:tgtEl>
                                              <p:spTgt spid="35"/>
                                            </p:tgtEl>
                                            <p:attrNameLst>
                                              <p:attrName>r</p:attrName>
                                            </p:attrNameLst>
                                          </p:cBhvr>
                                        </p:animRot>
                                      </p:childTnLst>
                                    </p:cTn>
                                  </p:par>
                                  <p:par>
                                    <p:cTn id="40" presetID="6" presetClass="emph" presetSubtype="0" repeatCount="indefinite" autoRev="1" fill="hold" grpId="1" nodeType="withEffect">
                                      <p:stCondLst>
                                        <p:cond delay="2000"/>
                                      </p:stCondLst>
                                      <p:iterate type="wd">
                                        <p:tmPct val="0"/>
                                      </p:iterate>
                                      <p:childTnLst>
                                        <p:animScale>
                                          <p:cBhvr>
                                            <p:cTn id="41" dur="750" fill="hold"/>
                                            <p:tgtEl>
                                              <p:spTgt spid="35"/>
                                            </p:tgtEl>
                                          </p:cBhvr>
                                          <p:by x="110000" y="110000"/>
                                        </p:animScale>
                                      </p:childTnLst>
                                    </p:cTn>
                                  </p:par>
                                  <p:par>
                                    <p:cTn id="42" presetID="2" presetClass="entr" presetSubtype="4" accel="44000" fill="hold" grpId="0" nodeType="withEffect">
                                      <p:stCondLst>
                                        <p:cond delay="410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1300" fill="hold"/>
                                            <p:tgtEl>
                                              <p:spTgt spid="37"/>
                                            </p:tgtEl>
                                            <p:attrNameLst>
                                              <p:attrName>ppt_x</p:attrName>
                                            </p:attrNameLst>
                                          </p:cBhvr>
                                          <p:tavLst>
                                            <p:tav tm="0">
                                              <p:val>
                                                <p:strVal val="#ppt_x"/>
                                              </p:val>
                                            </p:tav>
                                            <p:tav tm="100000">
                                              <p:val>
                                                <p:strVal val="#ppt_x"/>
                                              </p:val>
                                            </p:tav>
                                          </p:tavLst>
                                        </p:anim>
                                        <p:anim calcmode="lin" valueType="num">
                                          <p:cBhvr additive="base">
                                            <p:cTn id="45" dur="1300" fill="hold"/>
                                            <p:tgtEl>
                                              <p:spTgt spid="37"/>
                                            </p:tgtEl>
                                            <p:attrNameLst>
                                              <p:attrName>ppt_y</p:attrName>
                                            </p:attrNameLst>
                                          </p:cBhvr>
                                          <p:tavLst>
                                            <p:tav tm="0">
                                              <p:val>
                                                <p:strVal val="1+#ppt_h/2"/>
                                              </p:val>
                                            </p:tav>
                                            <p:tav tm="100000">
                                              <p:val>
                                                <p:strVal val="#ppt_y"/>
                                              </p:val>
                                            </p:tav>
                                          </p:tavLst>
                                        </p:anim>
                                      </p:childTnLst>
                                    </p:cTn>
                                  </p:par>
                                  <p:par>
                                    <p:cTn id="46" presetID="26" presetClass="entr" presetSubtype="0" fill="hold" nodeType="withEffect">
                                      <p:stCondLst>
                                        <p:cond delay="6300"/>
                                      </p:stCondLst>
                                      <p:childTnLst>
                                        <p:set>
                                          <p:cBhvr>
                                            <p:cTn id="47" dur="1" fill="hold">
                                              <p:stCondLst>
                                                <p:cond delay="0"/>
                                              </p:stCondLst>
                                            </p:cTn>
                                            <p:tgtEl>
                                              <p:spTgt spid="2"/>
                                            </p:tgtEl>
                                            <p:attrNameLst>
                                              <p:attrName>style.visibility</p:attrName>
                                            </p:attrNameLst>
                                          </p:cBhvr>
                                          <p:to>
                                            <p:strVal val="visible"/>
                                          </p:to>
                                        </p:set>
                                        <p:animEffect transition="in" filter="wipe(down)">
                                          <p:cBhvr>
                                            <p:cTn id="48" dur="348">
                                              <p:stCondLst>
                                                <p:cond delay="0"/>
                                              </p:stCondLst>
                                            </p:cTn>
                                            <p:tgtEl>
                                              <p:spTgt spid="2"/>
                                            </p:tgtEl>
                                          </p:cBhvr>
                                        </p:animEffect>
                                        <p:anim calcmode="lin" valueType="num">
                                          <p:cBhvr>
                                            <p:cTn id="49" dur="109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0" dur="3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1" dur="398" tmFilter="0, 0; 0.125,0.2665; 0.25,0.4; 0.375,0.465; 0.5,0.5;  0.625,0.535; 0.75,0.6; 0.875,0.7335; 1,1">
                                              <p:stCondLst>
                                                <p:cond delay="398"/>
                                              </p:stCondLst>
                                            </p:cTn>
                                            <p:tgtEl>
                                              <p:spTgt spid="2"/>
                                            </p:tgtEl>
                                            <p:attrNameLst>
                                              <p:attrName>ppt_y</p:attrName>
                                            </p:attrNameLst>
                                          </p:cBhvr>
                                          <p:tavLst>
                                            <p:tav tm="0" fmla="#ppt_y-sin(pi*$)/9">
                                              <p:val>
                                                <p:fltVal val="0"/>
                                              </p:val>
                                            </p:tav>
                                            <p:tav tm="100000">
                                              <p:val>
                                                <p:fltVal val="1"/>
                                              </p:val>
                                            </p:tav>
                                          </p:tavLst>
                                        </p:anim>
                                        <p:anim calcmode="lin" valueType="num">
                                          <p:cBhvr>
                                            <p:cTn id="52" dur="199" tmFilter="0, 0; 0.125,0.2665; 0.25,0.4; 0.375,0.465; 0.5,0.5;  0.625,0.535; 0.75,0.6; 0.875,0.7335; 1,1">
                                              <p:stCondLst>
                                                <p:cond delay="794"/>
                                              </p:stCondLst>
                                            </p:cTn>
                                            <p:tgtEl>
                                              <p:spTgt spid="2"/>
                                            </p:tgtEl>
                                            <p:attrNameLst>
                                              <p:attrName>ppt_y</p:attrName>
                                            </p:attrNameLst>
                                          </p:cBhvr>
                                          <p:tavLst>
                                            <p:tav tm="0" fmla="#ppt_y-sin(pi*$)/27">
                                              <p:val>
                                                <p:fltVal val="0"/>
                                              </p:val>
                                            </p:tav>
                                            <p:tav tm="100000">
                                              <p:val>
                                                <p:fltVal val="1"/>
                                              </p:val>
                                            </p:tav>
                                          </p:tavLst>
                                        </p:anim>
                                        <p:anim calcmode="lin" valueType="num">
                                          <p:cBhvr>
                                            <p:cTn id="53" dur="98" tmFilter="0, 0; 0.125,0.2665; 0.25,0.4; 0.375,0.465; 0.5,0.5;  0.625,0.535; 0.75,0.6; 0.875,0.7335; 1,1">
                                              <p:stCondLst>
                                                <p:cond delay="994"/>
                                              </p:stCondLst>
                                            </p:cTn>
                                            <p:tgtEl>
                                              <p:spTgt spid="2"/>
                                            </p:tgtEl>
                                            <p:attrNameLst>
                                              <p:attrName>ppt_y</p:attrName>
                                            </p:attrNameLst>
                                          </p:cBhvr>
                                          <p:tavLst>
                                            <p:tav tm="0" fmla="#ppt_y-sin(pi*$)/81">
                                              <p:val>
                                                <p:fltVal val="0"/>
                                              </p:val>
                                            </p:tav>
                                            <p:tav tm="100000">
                                              <p:val>
                                                <p:fltVal val="1"/>
                                              </p:val>
                                            </p:tav>
                                          </p:tavLst>
                                        </p:anim>
                                        <p:animScale>
                                          <p:cBhvr>
                                            <p:cTn id="54" dur="16">
                                              <p:stCondLst>
                                                <p:cond delay="390"/>
                                              </p:stCondLst>
                                            </p:cTn>
                                            <p:tgtEl>
                                              <p:spTgt spid="2"/>
                                            </p:tgtEl>
                                          </p:cBhvr>
                                          <p:to x="100000" y="60000"/>
                                        </p:animScale>
                                        <p:animScale>
                                          <p:cBhvr>
                                            <p:cTn id="55" dur="100" decel="50000">
                                              <p:stCondLst>
                                                <p:cond delay="406"/>
                                              </p:stCondLst>
                                            </p:cTn>
                                            <p:tgtEl>
                                              <p:spTgt spid="2"/>
                                            </p:tgtEl>
                                          </p:cBhvr>
                                          <p:to x="100000" y="100000"/>
                                        </p:animScale>
                                        <p:animScale>
                                          <p:cBhvr>
                                            <p:cTn id="56" dur="16">
                                              <p:stCondLst>
                                                <p:cond delay="787"/>
                                              </p:stCondLst>
                                            </p:cTn>
                                            <p:tgtEl>
                                              <p:spTgt spid="2"/>
                                            </p:tgtEl>
                                          </p:cBhvr>
                                          <p:to x="100000" y="80000"/>
                                        </p:animScale>
                                        <p:animScale>
                                          <p:cBhvr>
                                            <p:cTn id="57" dur="100" decel="50000">
                                              <p:stCondLst>
                                                <p:cond delay="803"/>
                                              </p:stCondLst>
                                            </p:cTn>
                                            <p:tgtEl>
                                              <p:spTgt spid="2"/>
                                            </p:tgtEl>
                                          </p:cBhvr>
                                          <p:to x="100000" y="100000"/>
                                        </p:animScale>
                                        <p:animScale>
                                          <p:cBhvr>
                                            <p:cTn id="58" dur="16">
                                              <p:stCondLst>
                                                <p:cond delay="985"/>
                                              </p:stCondLst>
                                            </p:cTn>
                                            <p:tgtEl>
                                              <p:spTgt spid="2"/>
                                            </p:tgtEl>
                                          </p:cBhvr>
                                          <p:to x="100000" y="90000"/>
                                        </p:animScale>
                                        <p:animScale>
                                          <p:cBhvr>
                                            <p:cTn id="59" dur="100" decel="50000">
                                              <p:stCondLst>
                                                <p:cond delay="1001"/>
                                              </p:stCondLst>
                                            </p:cTn>
                                            <p:tgtEl>
                                              <p:spTgt spid="2"/>
                                            </p:tgtEl>
                                          </p:cBhvr>
                                          <p:to x="100000" y="100000"/>
                                        </p:animScale>
                                        <p:animScale>
                                          <p:cBhvr>
                                            <p:cTn id="60" dur="16">
                                              <p:stCondLst>
                                                <p:cond delay="1085"/>
                                              </p:stCondLst>
                                            </p:cTn>
                                            <p:tgtEl>
                                              <p:spTgt spid="2"/>
                                            </p:tgtEl>
                                          </p:cBhvr>
                                          <p:to x="100000" y="95000"/>
                                        </p:animScale>
                                        <p:animScale>
                                          <p:cBhvr>
                                            <p:cTn id="61" dur="100" decel="50000">
                                              <p:stCondLst>
                                                <p:cond delay="1100"/>
                                              </p:stCondLst>
                                            </p:cTn>
                                            <p:tgtEl>
                                              <p:spTgt spid="2"/>
                                            </p:tgtEl>
                                          </p:cBhvr>
                                          <p:to x="100000" y="100000"/>
                                        </p:animScale>
                                      </p:childTnLst>
                                    </p:cTn>
                                  </p:par>
                                  <p:par>
                                    <p:cTn id="62" presetID="8" presetClass="emph" presetSubtype="0" repeatCount="indefinite" accel="17000" decel="36000" autoRev="1" fill="hold" nodeType="withEffect">
                                      <p:stCondLst>
                                        <p:cond delay="6300"/>
                                      </p:stCondLst>
                                      <p:endCondLst>
                                        <p:cond evt="onNext" delay="0">
                                          <p:tgtEl>
                                            <p:sldTgt/>
                                          </p:tgtEl>
                                        </p:cond>
                                      </p:endCondLst>
                                      <p:childTnLst>
                                        <p:animRot by="420000">
                                          <p:cBhvr>
                                            <p:cTn id="63" dur="5000" fill="hold"/>
                                            <p:tgtEl>
                                              <p:spTgt spid="2"/>
                                            </p:tgtEl>
                                            <p:attrNameLst>
                                              <p:attrName>r</p:attrName>
                                            </p:attrNameLst>
                                          </p:cBhvr>
                                        </p:animRot>
                                      </p:childTnLst>
                                    </p:cTn>
                                  </p:par>
                                  <p:par>
                                    <p:cTn id="64" presetID="1" presetClass="entr" presetSubtype="0" fill="hold" nodeType="withEffect">
                                      <p:stCondLst>
                                        <p:cond delay="2000"/>
                                      </p:stCondLst>
                                      <p:childTnLst>
                                        <p:set>
                                          <p:cBhvr>
                                            <p:cTn id="65" dur="1" fill="hold">
                                              <p:stCondLst>
                                                <p:cond delay="0"/>
                                              </p:stCondLst>
                                            </p:cTn>
                                            <p:tgtEl>
                                              <p:spTgt spid="18"/>
                                            </p:tgtEl>
                                            <p:attrNameLst>
                                              <p:attrName>style.visibility</p:attrName>
                                            </p:attrNameLst>
                                          </p:cBhvr>
                                          <p:to>
                                            <p:strVal val="visible"/>
                                          </p:to>
                                        </p:set>
                                      </p:childTnLst>
                                    </p:cTn>
                                  </p:par>
                                  <p:par>
                                    <p:cTn id="66" presetID="1" presetClass="entr" presetSubtype="0" fill="hold" nodeType="withEffect">
                                      <p:stCondLst>
                                        <p:cond delay="200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nodeType="withEffect">
                                      <p:stCondLst>
                                        <p:cond delay="2000"/>
                                      </p:stCondLst>
                                      <p:childTnLst>
                                        <p:set>
                                          <p:cBhvr>
                                            <p:cTn id="69" dur="1" fill="hold">
                                              <p:stCondLst>
                                                <p:cond delay="0"/>
                                              </p:stCondLst>
                                            </p:cTn>
                                            <p:tgtEl>
                                              <p:spTgt spid="24"/>
                                            </p:tgtEl>
                                            <p:attrNameLst>
                                              <p:attrName>style.visibility</p:attrName>
                                            </p:attrNameLst>
                                          </p:cBhvr>
                                          <p:to>
                                            <p:strVal val="visible"/>
                                          </p:to>
                                        </p:set>
                                      </p:childTnLst>
                                    </p:cTn>
                                  </p:par>
                                  <p:par>
                                    <p:cTn id="70" presetID="1" presetClass="entr" presetSubtype="0" fill="hold" nodeType="withEffect">
                                      <p:stCondLst>
                                        <p:cond delay="2000"/>
                                      </p:stCondLst>
                                      <p:childTnLst>
                                        <p:set>
                                          <p:cBhvr>
                                            <p:cTn id="71" dur="1" fill="hold">
                                              <p:stCondLst>
                                                <p:cond delay="0"/>
                                              </p:stCondLst>
                                            </p:cTn>
                                            <p:tgtEl>
                                              <p:spTgt spid="23"/>
                                            </p:tgtEl>
                                            <p:attrNameLst>
                                              <p:attrName>style.visibility</p:attrName>
                                            </p:attrNameLst>
                                          </p:cBhvr>
                                          <p:to>
                                            <p:strVal val="visible"/>
                                          </p:to>
                                        </p:set>
                                      </p:childTnLst>
                                    </p:cTn>
                                  </p:par>
                                  <p:par>
                                    <p:cTn id="72" presetID="1" presetClass="entr" presetSubtype="0" fill="hold" nodeType="withEffect">
                                      <p:stCondLst>
                                        <p:cond delay="2000"/>
                                      </p:stCondLst>
                                      <p:childTnLst>
                                        <p:set>
                                          <p:cBhvr>
                                            <p:cTn id="73" dur="1" fill="hold">
                                              <p:stCondLst>
                                                <p:cond delay="0"/>
                                              </p:stCondLst>
                                            </p:cTn>
                                            <p:tgtEl>
                                              <p:spTgt spid="26"/>
                                            </p:tgtEl>
                                            <p:attrNameLst>
                                              <p:attrName>style.visibility</p:attrName>
                                            </p:attrNameLst>
                                          </p:cBhvr>
                                          <p:to>
                                            <p:strVal val="visible"/>
                                          </p:to>
                                        </p:set>
                                      </p:childTnLst>
                                    </p:cTn>
                                  </p:par>
                                  <p:par>
                                    <p:cTn id="74" presetID="0" presetClass="path" presetSubtype="0" repeatCount="indefinite" accel="50000" decel="50000" fill="hold" nodeType="withEffect">
                                      <p:stCondLst>
                                        <p:cond delay="2250"/>
                                      </p:stCondLst>
                                      <p:childTnLst>
                                        <p:animMotion origin="layout" path="M -1.25E-6 -1.11111E-6 L -1.25E-6 0.00023 C -0.00234 0.00671 -0.00495 0.01296 -0.0069 0.02014 C -0.00794 0.02384 -0.0082 0.02824 -0.00911 0.03218 C -0.00976 0.03495 -0.01068 0.0375 -0.01146 0.04028 C -0.01328 0.04745 -0.01354 0.04977 -0.01484 0.05648 C -0.01888 0.10625 -0.01667 0.07431 -0.01484 0.18171 C -0.01471 0.18843 -0.01445 0.19537 -0.01367 0.20185 C -0.01341 0.20486 -0.01198 0.20718 -0.01146 0.20995 C -0.01002 0.21783 -0.00976 0.22639 -0.00794 0.23426 C -0.00729 0.23727 -0.00677 0.2412 -0.00573 0.24421 C -0.00312 0.25255 -0.00221 0.2507 -1.25E-6 0.25857 C 0.00052 0.26042 0.00078 0.2625 0.00117 0.26435 C 0.00078 0.32523 0.00104 0.38565 -1.25E-6 0.4463 C -0.00013 0.45116 -0.00286 0.46412 -0.00338 0.4706 C -0.00469 0.4831 -0.00495 0.48495 -0.00573 0.49884 C -0.00612 0.50625 -0.00625 0.51343 -0.0069 0.52107 C -0.00703 0.52315 -0.00768 0.525 -0.00794 0.52708 C -0.00846 0.52986 -0.00859 0.53264 -0.00911 0.53519 C -0.01758 0.57523 -0.0069 0.51921 -0.01263 0.54931 C -0.01289 0.55463 -0.01315 0.55995 -0.01367 0.56505 C -0.01393 0.56759 -0.01458 0.56898 -0.01484 0.57153 C -0.01536 0.57755 -0.01549 0.58333 -0.01601 0.58958 C -0.01627 0.59445 -0.0168 0.59884 -0.01706 0.6037 C -0.0168 0.62732 -0.01706 0.65116 -0.01601 0.67454 C -0.01588 0.67708 -0.01419 0.67847 -0.01367 0.68033 C -0.01315 0.68287 -0.01289 0.68611 -0.01263 0.68866 C -0.01159 0.69583 -0.01146 0.69954 -0.01029 0.70695 C -0.00963 0.71088 -0.00794 0.71482 -0.00794 0.71875 L -0.00794 0.76158 L -0.00794 0.76181 L -0.00794 0.76158 " pathEditMode="relative" rAng="0" ptsTypes="AAAAAAAAAAAAAAAAAAAAAAAAAAAAAAAA">
                                          <p:cBhvr>
                                            <p:cTn id="75" dur="4700" fill="hold"/>
                                            <p:tgtEl>
                                              <p:spTgt spid="18"/>
                                            </p:tgtEl>
                                            <p:attrNameLst>
                                              <p:attrName>ppt_x</p:attrName>
                                              <p:attrName>ppt_y</p:attrName>
                                            </p:attrNameLst>
                                          </p:cBhvr>
                                          <p:rCtr x="-807" y="38079"/>
                                        </p:animMotion>
                                      </p:childTnLst>
                                    </p:cTn>
                                  </p:par>
                                  <p:par>
                                    <p:cTn id="76" presetID="0" presetClass="path" presetSubtype="0" repeatCount="indefinite" accel="50000" decel="50000" fill="hold" nodeType="withEffect">
                                      <p:stCondLst>
                                        <p:cond delay="2250"/>
                                      </p:stCondLst>
                                      <p:childTnLst>
                                        <p:animMotion origin="layout" path="M -2.70833E-6 7.40741E-7 L -2.70833E-6 0.00023 C 0.003 0.00255 0.00599 0.00555 0.00899 0.00787 C 0.01016 0.0088 0.01146 0.0088 0.01237 0.00995 C 0.01511 0.01319 0.01641 0.01759 0.0181 0.02199 C 0.01849 0.02407 0.01875 0.02616 0.01927 0.02824 C 0.02019 0.03171 0.02201 0.03565 0.02383 0.03819 C 0.02487 0.03981 0.02617 0.04074 0.02722 0.04236 C 0.02969 0.04606 0.0336 0.0544 0.03516 0.05856 C 0.03607 0.06088 0.03672 0.06389 0.03737 0.06643 C 0.04076 0.08981 0.03607 0.06111 0.04089 0.08079 C 0.04141 0.08333 0.04154 0.08611 0.04193 0.08866 C 0.04232 0.09074 0.04271 0.09282 0.0431 0.09491 C 0.04232 0.11435 0.04219 0.13403 0.04089 0.15347 C 0.04063 0.15741 0.03802 0.16597 0.03633 0.16968 C 0.03451 0.17315 0.03229 0.17593 0.0306 0.17963 C 0.02956 0.18194 0.02917 0.18518 0.02839 0.18773 C 0.02761 0.18981 0.0267 0.19167 0.02604 0.19375 C 0.02487 0.19768 0.0237 0.20185 0.02266 0.20602 C 0.02214 0.20787 0.02201 0.21018 0.02149 0.21204 C 0.01628 0.23055 0.02266 0.19977 0.01589 0.23009 C 0.01511 0.23333 0.01394 0.24583 0.01354 0.24838 C 0.01328 0.25116 0.01289 0.2537 0.01237 0.25648 C 0.01172 0.26042 0.01068 0.26435 0.01016 0.26852 L 0.00899 0.2787 C 0.00938 0.30231 0.00951 0.32593 0.01016 0.3493 C 0.01029 0.35347 0.01068 0.35764 0.01133 0.36157 C 0.01185 0.36505 0.01276 0.36829 0.01354 0.37153 C 0.01485 0.37662 0.01693 0.38403 0.01927 0.38773 C 0.02136 0.39097 0.02409 0.39236 0.02604 0.39583 C 0.02982 0.40255 0.02709 0.39699 0.0306 0.40602 C 0.03177 0.40856 0.03308 0.41111 0.03399 0.41412 C 0.0349 0.41667 0.03568 0.41921 0.03633 0.42199 C 0.03685 0.42477 0.03672 0.42778 0.03737 0.43009 C 0.03828 0.43264 0.03959 0.43449 0.04089 0.43634 C 0.04571 0.44352 0.04258 0.43773 0.04766 0.44236 C 0.04935 0.44375 0.05222 0.44745 0.05339 0.45046 C 0.05808 0.46227 0.05586 0.4588 0.05899 0.47268 C 0.06055 0.4794 0.06172 0.48634 0.06354 0.49282 C 0.06433 0.4956 0.06524 0.49815 0.06589 0.50093 C 0.07149 0.52593 0.06511 0.50208 0.07045 0.52106 C 0.07005 0.53264 0.06979 0.54398 0.06927 0.55532 C 0.06888 0.56343 0.06771 0.56597 0.06693 0.57361 C 0.06654 0.57755 0.06563 0.59282 0.06472 0.59792 C 0.0642 0.60069 0.06315 0.60324 0.06237 0.60602 C 0.06198 0.60787 0.06185 0.61018 0.06133 0.61204 C 0.06068 0.61366 0.05964 0.61458 0.05899 0.61597 C 0.05742 0.61991 0.05573 0.62384 0.05443 0.62824 C 0.05378 0.63079 0.05287 0.63356 0.05222 0.63634 C 0.05144 0.63958 0.05078 0.64305 0.04987 0.6463 C 0.04935 0.64861 0.04831 0.65023 0.04766 0.65231 C 0.04688 0.65509 0.04636 0.6581 0.04545 0.66042 C 0.0444 0.66273 0.0431 0.66458 0.04193 0.66643 C 0.03933 0.68055 0.04141 0.67569 0.03737 0.68264 C 0.03711 0.68472 0.03685 0.6868 0.03633 0.68866 C 0.03477 0.69444 0.03308 0.6963 0.0306 0.70093 C 0.03021 0.70301 0.02982 0.70486 0.02943 0.70694 C 0.02839 0.71366 0.02852 0.71505 0.02722 0.72106 C 0.02696 0.72245 0.02644 0.72384 0.02604 0.72523 L 0.02604 0.72546 " pathEditMode="relative" rAng="0" ptsTypes="AAAAAAAAAAAAAAAAAAAAAAAAAAAAAAAAAAAAAAAAAAAAAAAAAAAAAAAAAAAA">
                                          <p:cBhvr>
                                            <p:cTn id="77" dur="4000" fill="hold"/>
                                            <p:tgtEl>
                                              <p:spTgt spid="25"/>
                                            </p:tgtEl>
                                            <p:attrNameLst>
                                              <p:attrName>ppt_x</p:attrName>
                                              <p:attrName>ppt_y</p:attrName>
                                            </p:attrNameLst>
                                          </p:cBhvr>
                                          <p:rCtr x="3516" y="36273"/>
                                        </p:animMotion>
                                      </p:childTnLst>
                                    </p:cTn>
                                  </p:par>
                                  <p:par>
                                    <p:cTn id="78" presetID="0" presetClass="path" presetSubtype="0" repeatCount="indefinite" accel="50000" decel="50000" fill="hold" nodeType="withEffect">
                                      <p:stCondLst>
                                        <p:cond delay="2250"/>
                                      </p:stCondLst>
                                      <p:childTnLst>
                                        <p:animMotion origin="layout" path="M 1.66667E-6 3.33333E-6 L 1.66667E-6 0.00023 C -0.00156 0.00671 -0.00313 0.01342 -0.00456 0.02014 C -0.00495 0.02199 -0.00521 0.0243 -0.0056 0.02615 C -0.0125 0.05347 -0.00573 0.02222 -0.0125 0.05231 C -0.01367 0.05787 -0.01432 0.06342 -0.01589 0.06852 C -0.01602 0.06921 -0.0263 0.09537 -0.02839 0.10301 C -0.0293 0.10625 -0.02995 0.10972 -0.0306 0.11296 C -0.03099 0.11875 -0.03229 0.13727 -0.03294 0.14328 C -0.0332 0.14606 -0.03373 0.14861 -0.03399 0.15139 C -0.03333 0.17639 -0.03373 0.20139 -0.03177 0.22615 C -0.03151 0.23032 -0.02409 0.2412 -0.02266 0.24444 C -0.02162 0.24676 -0.02136 0.25 -0.02044 0.25254 C -0.01068 0.28009 -0.02292 0.24352 -0.01367 0.26666 C -0.01263 0.26898 -0.01224 0.27199 -0.01133 0.27477 C -0.01068 0.27685 -0.00964 0.27847 -0.00912 0.28078 C -0.00807 0.28472 -0.00755 0.28889 -0.00677 0.29282 C -0.00638 0.2949 -0.00625 0.29699 -0.0056 0.29884 C -0.00456 0.30231 -0.00365 0.30602 -0.00222 0.30902 C -0.00052 0.31273 0.0013 0.3162 0.00338 0.31921 C 0.00521 0.32152 0.00716 0.32314 0.00911 0.32523 C 0.00989 0.32708 0.01068 0.32916 0.01133 0.33125 C 0.0125 0.33449 0.01354 0.33819 0.01471 0.34143 C 0.01536 0.34282 0.01627 0.34398 0.01706 0.34537 C 0.01784 0.34814 0.01862 0.35069 0.01927 0.35347 C 0.01979 0.35532 0.01966 0.35787 0.02044 0.35949 C 0.02552 0.37083 0.02669 0.37152 0.03177 0.37777 C 0.03346 0.38217 0.03542 0.3868 0.03633 0.39189 C 0.03698 0.39514 0.03698 0.39861 0.0375 0.40185 C 0.03776 0.40393 0.03828 0.40602 0.03867 0.4081 C 0.03906 0.41064 0.03932 0.41342 0.03971 0.4162 C 0.0401 0.42222 0.04036 0.42824 0.04088 0.43426 C 0.04114 0.43634 0.0418 0.43819 0.04206 0.44027 C 0.04258 0.44444 0.04284 0.44838 0.04323 0.45254 C 0.0414 0.48912 0.04284 0.49444 0.0375 0.52314 C 0.03698 0.52592 0.03594 0.52847 0.03515 0.53125 C 0.02656 0.56736 0.03502 0.5412 0.02721 0.55764 C 0.02448 0.56342 0.01927 0.57569 0.01927 0.57592 C 0.0164 0.59097 0.02031 0.57222 0.01588 0.58773 C 0.01536 0.58981 0.01536 0.59189 0.01471 0.59398 C 0.01419 0.59606 0.01315 0.59791 0.0125 0.6 C 0.01172 0.60254 0.01107 0.60532 0.01028 0.6081 C 0.0095 0.61018 0.00859 0.61203 0.00794 0.61412 C 0.00573 0.62106 0.00586 0.62152 0.00456 0.62824 C 0.00299 0.65787 0.00234 0.65972 0.00456 0.69699 C 0.00495 0.70324 0.00794 0.71435 0.01028 0.71921 C 0.01224 0.72361 0.01706 0.73125 0.01706 0.73148 C 0.01745 0.73333 0.01797 0.73518 0.01823 0.73727 C 0.01862 0.74143 0.01888 0.74537 0.01927 0.74953 C 0.01966 0.75208 0.02005 0.75486 0.02044 0.75764 C 0.02083 0.76435 0.02096 0.77106 0.02161 0.77777 C 0.02174 0.77986 0.022 0.78194 0.02278 0.78379 C 0.02357 0.78611 0.025 0.78773 0.02617 0.78981 C 0.0306 0.79861 0.03164 0.80162 0.03515 0.81018 C 0.0418 0.84537 0.03346 0.80139 0.03971 0.8324 C 0.04062 0.83634 0.04206 0.84027 0.04206 0.84444 L 0.04206 0.86273 L 0.04206 0.86296 " pathEditMode="relative" rAng="0" ptsTypes="AAAAAAAAAAAAAAAAAAAAAAAAAAAAAAAAAAAAAAAAAAAAAAAAAAAAAAAAAA">
                                          <p:cBhvr>
                                            <p:cTn id="79" dur="3000" fill="hold"/>
                                            <p:tgtEl>
                                              <p:spTgt spid="24"/>
                                            </p:tgtEl>
                                            <p:attrNameLst>
                                              <p:attrName>ppt_x</p:attrName>
                                              <p:attrName>ppt_y</p:attrName>
                                            </p:attrNameLst>
                                          </p:cBhvr>
                                          <p:rCtr x="456" y="43148"/>
                                        </p:animMotion>
                                      </p:childTnLst>
                                    </p:cTn>
                                  </p:par>
                                  <p:par>
                                    <p:cTn id="80" presetID="0" presetClass="path" presetSubtype="0" repeatCount="indefinite" accel="50000" decel="50000" fill="hold" nodeType="withEffect">
                                      <p:stCondLst>
                                        <p:cond delay="2250"/>
                                      </p:stCondLst>
                                      <p:childTnLst>
                                        <p:animMotion origin="layout" path="M 1.04167E-6 -2.22222E-6 L 1.04167E-6 0.00023 C -0.00234 0.00672 -0.00495 0.01297 -0.0069 0.02014 C -0.00794 0.02384 -0.0082 0.02824 -0.00912 0.03218 C -0.00977 0.03496 -0.01068 0.0375 -0.01146 0.04028 C -0.01328 0.04746 -0.01354 0.04977 -0.01484 0.05648 C -0.01888 0.10625 -0.01667 0.07431 -0.01484 0.18172 C -0.01471 0.18843 -0.01445 0.19537 -0.01367 0.20185 C -0.01341 0.20486 -0.01198 0.20718 -0.01146 0.20996 C -0.01003 0.21783 -0.00977 0.22639 -0.00794 0.23426 C -0.00729 0.23727 -0.00677 0.24121 -0.00573 0.24422 C -0.00313 0.25255 -0.00221 0.2507 1.04167E-6 0.25857 C 0.00052 0.26042 0.00078 0.2625 0.00117 0.26435 C 0.00078 0.325 0.00104 0.38542 1.04167E-6 0.4463 C -0.00013 0.45116 -0.00287 0.46412 -0.00339 0.4706 C -0.00469 0.4831 -0.00495 0.48496 -0.00573 0.49884 C -0.00612 0.50625 -0.00625 0.51343 -0.0069 0.52107 C -0.00703 0.52315 -0.00768 0.525 -0.00794 0.52709 C -0.00846 0.52986 -0.00859 0.53264 -0.00912 0.53519 C -0.01758 0.57523 -0.0069 0.51922 -0.01263 0.54931 C -0.01289 0.55463 -0.01315 0.55996 -0.01367 0.56505 C -0.01393 0.56759 -0.01458 0.56898 -0.01484 0.57153 C -0.01537 0.57755 -0.0155 0.58334 -0.01602 0.58959 C -0.01628 0.59445 -0.0168 0.59861 -0.01706 0.60371 C -0.0168 0.62709 -0.01706 0.65116 -0.01602 0.67454 C -0.01589 0.67709 -0.01419 0.67847 -0.01367 0.68009 C -0.01315 0.68264 -0.01289 0.68611 -0.01263 0.68866 C -0.01159 0.69584 -0.01146 0.69954 -0.01029 0.70695 C -0.00964 0.71088 -0.00794 0.71482 -0.00794 0.71875 L -0.00794 0.76134 L -0.00794 0.76158 L -0.00794 0.76134 " pathEditMode="relative" rAng="0" ptsTypes="AAAAAAAAAAAAAAAAAAAAAAAAAAAAAAAA">
                                          <p:cBhvr>
                                            <p:cTn id="81" dur="4000" fill="hold"/>
                                            <p:tgtEl>
                                              <p:spTgt spid="23"/>
                                            </p:tgtEl>
                                            <p:attrNameLst>
                                              <p:attrName>ppt_x</p:attrName>
                                              <p:attrName>ppt_y</p:attrName>
                                            </p:attrNameLst>
                                          </p:cBhvr>
                                          <p:rCtr x="-807" y="38079"/>
                                        </p:animMotion>
                                      </p:childTnLst>
                                    </p:cTn>
                                  </p:par>
                                  <p:par>
                                    <p:cTn id="82" presetID="0" presetClass="path" presetSubtype="0" repeatCount="indefinite" accel="50000" decel="50000" fill="hold" nodeType="withEffect">
                                      <p:stCondLst>
                                        <p:cond delay="2250"/>
                                      </p:stCondLst>
                                      <p:childTnLst>
                                        <p:animMotion origin="layout" path="M 2.08333E-7 -4.07407E-6 L 2.08333E-7 0.00024 C -0.00234 0.00672 -0.00495 0.01297 -0.0069 0.02014 C -0.00794 0.02385 -0.0082 0.02824 -0.00911 0.03218 C -0.00977 0.03496 -0.01068 0.0375 -0.01146 0.04028 C -0.01328 0.04746 -0.01354 0.04977 -0.01484 0.05649 C -0.01888 0.10625 -0.01667 0.07431 -0.01484 0.18149 C -0.01471 0.18843 -0.01445 0.19537 -0.01367 0.20186 C -0.01341 0.20487 -0.01198 0.20718 -0.01146 0.20996 C -0.01003 0.21783 -0.00977 0.22639 -0.00794 0.23426 C -0.00729 0.23727 -0.00677 0.24121 -0.00573 0.24422 C -0.00313 0.25255 -0.00221 0.2507 2.08333E-7 0.25857 C 0.00052 0.26042 0.00078 0.2625 0.00117 0.26436 C 0.00078 0.325 0.00104 0.38542 2.08333E-7 0.4463 C -0.00013 0.45116 -0.00286 0.46412 -0.00339 0.47061 C -0.00469 0.48311 -0.00495 0.48496 -0.00573 0.49885 C -0.00612 0.50625 -0.00625 0.51343 -0.0069 0.52107 C -0.00703 0.52315 -0.00768 0.525 -0.00794 0.52709 C -0.00846 0.52987 -0.00859 0.53264 -0.00911 0.53519 C -0.01758 0.57524 -0.0069 0.51922 -0.01263 0.54931 C -0.01289 0.55463 -0.01315 0.55996 -0.01367 0.56505 C -0.01393 0.5676 -0.01458 0.56899 -0.01484 0.57153 C -0.01536 0.57755 -0.01549 0.58334 -0.01602 0.58959 C -0.01628 0.59445 -0.0168 0.59862 -0.01706 0.60371 C -0.0168 0.62709 -0.01706 0.65116 -0.01602 0.67454 C -0.01589 0.67709 -0.01419 0.67848 -0.01367 0.6801 C -0.01315 0.68264 -0.01289 0.68612 -0.01263 0.68866 C -0.01159 0.69561 -0.01146 0.69931 -0.01029 0.70695 C -0.00964 0.71088 -0.00794 0.71482 -0.00794 0.71875 L -0.00794 0.76135 L -0.00794 0.76158 L -0.00794 0.76135 " pathEditMode="relative" rAng="0" ptsTypes="AAAAAAAAAAAAAAAAAAAAAAAAAAAAAAAA">
                                          <p:cBhvr>
                                            <p:cTn id="83" dur="3300" fill="hold"/>
                                            <p:tgtEl>
                                              <p:spTgt spid="26"/>
                                            </p:tgtEl>
                                            <p:attrNameLst>
                                              <p:attrName>ppt_x</p:attrName>
                                              <p:attrName>ppt_y</p:attrName>
                                            </p:attrNameLst>
                                          </p:cBhvr>
                                          <p:rCtr x="-807" y="38079"/>
                                        </p:animMotion>
                                      </p:childTnLst>
                                    </p:cTn>
                                  </p:par>
                                  <p:par>
                                    <p:cTn id="84" presetID="8" presetClass="emph" presetSubtype="0" repeatCount="indefinite" fill="hold" nodeType="withEffect">
                                      <p:stCondLst>
                                        <p:cond delay="2250"/>
                                      </p:stCondLst>
                                      <p:childTnLst>
                                        <p:animRot by="21600000">
                                          <p:cBhvr>
                                            <p:cTn id="85" dur="1300" fill="hold"/>
                                            <p:tgtEl>
                                              <p:spTgt spid="18"/>
                                            </p:tgtEl>
                                            <p:attrNameLst>
                                              <p:attrName>r</p:attrName>
                                            </p:attrNameLst>
                                          </p:cBhvr>
                                        </p:animRot>
                                      </p:childTnLst>
                                    </p:cTn>
                                  </p:par>
                                  <p:par>
                                    <p:cTn id="86" presetID="8" presetClass="emph" presetSubtype="0" repeatCount="indefinite" fill="hold" nodeType="withEffect">
                                      <p:stCondLst>
                                        <p:cond delay="2250"/>
                                      </p:stCondLst>
                                      <p:childTnLst>
                                        <p:animRot by="21600000">
                                          <p:cBhvr>
                                            <p:cTn id="87" dur="2000" fill="hold"/>
                                            <p:tgtEl>
                                              <p:spTgt spid="25"/>
                                            </p:tgtEl>
                                            <p:attrNameLst>
                                              <p:attrName>r</p:attrName>
                                            </p:attrNameLst>
                                          </p:cBhvr>
                                        </p:animRot>
                                      </p:childTnLst>
                                    </p:cTn>
                                  </p:par>
                                  <p:par>
                                    <p:cTn id="88" presetID="8" presetClass="emph" presetSubtype="0" repeatCount="indefinite" fill="hold" nodeType="withEffect">
                                      <p:stCondLst>
                                        <p:cond delay="2250"/>
                                      </p:stCondLst>
                                      <p:childTnLst>
                                        <p:animRot by="21600000">
                                          <p:cBhvr>
                                            <p:cTn id="89" dur="1000" fill="hold"/>
                                            <p:tgtEl>
                                              <p:spTgt spid="24"/>
                                            </p:tgtEl>
                                            <p:attrNameLst>
                                              <p:attrName>r</p:attrName>
                                            </p:attrNameLst>
                                          </p:cBhvr>
                                        </p:animRot>
                                      </p:childTnLst>
                                    </p:cTn>
                                  </p:par>
                                  <p:par>
                                    <p:cTn id="90" presetID="8" presetClass="emph" presetSubtype="0" repeatCount="indefinite" fill="hold" nodeType="withEffect">
                                      <p:stCondLst>
                                        <p:cond delay="2250"/>
                                      </p:stCondLst>
                                      <p:childTnLst>
                                        <p:animRot by="21600000">
                                          <p:cBhvr>
                                            <p:cTn id="91" dur="1800" fill="hold"/>
                                            <p:tgtEl>
                                              <p:spTgt spid="23"/>
                                            </p:tgtEl>
                                            <p:attrNameLst>
                                              <p:attrName>r</p:attrName>
                                            </p:attrNameLst>
                                          </p:cBhvr>
                                        </p:animRot>
                                      </p:childTnLst>
                                    </p:cTn>
                                  </p:par>
                                  <p:par>
                                    <p:cTn id="92" presetID="8" presetClass="emph" presetSubtype="0" repeatCount="indefinite" fill="hold" nodeType="withEffect">
                                      <p:stCondLst>
                                        <p:cond delay="2250"/>
                                      </p:stCondLst>
                                      <p:childTnLst>
                                        <p:animRot by="21600000">
                                          <p:cBhvr>
                                            <p:cTn id="93" dur="3000" fill="hold"/>
                                            <p:tgtEl>
                                              <p:spTgt spid="26"/>
                                            </p:tgtEl>
                                            <p:attrNameLst>
                                              <p:attrName>r</p:attrName>
                                            </p:attrNameLst>
                                          </p:cBhvr>
                                        </p:animRot>
                                      </p:childTnLst>
                                    </p:cTn>
                                  </p:par>
                                </p:childTnLst>
                              </p:cTn>
                            </p:par>
                          </p:childTnLst>
                        </p:cTn>
                      </p:par>
                      <p:par>
                        <p:cTn id="94" fill="hold">
                          <p:stCondLst>
                            <p:cond delay="indefinite"/>
                          </p:stCondLst>
                          <p:childTnLst>
                            <p:par>
                              <p:cTn id="95" fill="hold">
                                <p:stCondLst>
                                  <p:cond delay="0"/>
                                </p:stCondLst>
                                <p:childTnLst>
                                  <p:par>
                                    <p:cTn id="96" presetID="1" presetClass="mediacall" presetSubtype="0" fill="hold" nodeType="clickEffect">
                                      <p:stCondLst>
                                        <p:cond delay="0"/>
                                      </p:stCondLst>
                                      <p:childTnLst>
                                        <p:cmd type="call" cmd="playFrom(0.0)">
                                          <p:cBhvr>
                                            <p:cTn id="97" dur="1044" fill="hold"/>
                                            <p:tgtEl>
                                              <p:spTgt spid="5"/>
                                            </p:tgtEl>
                                          </p:cBhvr>
                                        </p:cmd>
                                      </p:child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1358" fill="hold"/>
                                            <p:tgtEl>
                                              <p:spTgt spid="6"/>
                                            </p:tgtEl>
                                          </p:cBhvr>
                                        </p:cmd>
                                      </p:childTnLst>
                                    </p:cTn>
                                  </p:par>
                                </p:childTnLst>
                              </p:cTn>
                            </p:par>
                          </p:childTnLst>
                        </p:cTn>
                      </p:par>
                      <p:par>
                        <p:cTn id="102" fill="hold">
                          <p:stCondLst>
                            <p:cond delay="indefinite"/>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1123" fill="hold"/>
                                            <p:tgtEl>
                                              <p:spTgt spid="7"/>
                                            </p:tgtEl>
                                          </p:cBhvr>
                                        </p:cmd>
                                      </p:childTnLst>
                                    </p:cTn>
                                  </p:par>
                                </p:childTnLst>
                              </p:cTn>
                            </p:par>
                          </p:childTnLst>
                        </p:cTn>
                      </p:par>
                      <p:par>
                        <p:cTn id="106" fill="hold">
                          <p:stCondLst>
                            <p:cond delay="indefinite"/>
                          </p:stCondLst>
                          <p:childTnLst>
                            <p:par>
                              <p:cTn id="107" fill="hold">
                                <p:stCondLst>
                                  <p:cond delay="0"/>
                                </p:stCondLst>
                                <p:childTnLst>
                                  <p:par>
                                    <p:cTn id="108" presetID="1" presetClass="mediacall" presetSubtype="0" fill="hold" nodeType="clickEffect">
                                      <p:stCondLst>
                                        <p:cond delay="0"/>
                                      </p:stCondLst>
                                      <p:childTnLst>
                                        <p:cmd type="call" cmd="playFrom(0.0)">
                                          <p:cBhvr>
                                            <p:cTn id="109" dur="1332" fill="hold"/>
                                            <p:tgtEl>
                                              <p:spTgt spid="8"/>
                                            </p:tgtEl>
                                          </p:cBhvr>
                                        </p:cmd>
                                      </p:childTnLst>
                                    </p:cTn>
                                  </p:par>
                                </p:childTnLst>
                              </p:cTn>
                            </p:par>
                          </p:childTnLst>
                        </p:cTn>
                      </p:par>
                      <p:par>
                        <p:cTn id="110" fill="hold">
                          <p:stCondLst>
                            <p:cond delay="indefinite"/>
                          </p:stCondLst>
                          <p:childTnLst>
                            <p:par>
                              <p:cTn id="111" fill="hold">
                                <p:stCondLst>
                                  <p:cond delay="0"/>
                                </p:stCondLst>
                                <p:childTnLst>
                                  <p:par>
                                    <p:cTn id="112" presetID="1" presetClass="mediacall" presetSubtype="0" fill="hold" nodeType="clickEffect">
                                      <p:stCondLst>
                                        <p:cond delay="0"/>
                                      </p:stCondLst>
                                      <p:childTnLst>
                                        <p:cmd type="call" cmd="playFrom(0.0)">
                                          <p:cBhvr>
                                            <p:cTn id="113" dur="1070" fill="hold"/>
                                            <p:tgtEl>
                                              <p:spTgt spid="9"/>
                                            </p:tgtEl>
                                          </p:cBhvr>
                                        </p:cmd>
                                      </p:childTnLst>
                                    </p:cTn>
                                  </p:par>
                                </p:childTnLst>
                              </p:cTn>
                            </p:par>
                          </p:childTnLst>
                        </p:cTn>
                      </p:par>
                      <p:par>
                        <p:cTn id="114" fill="hold">
                          <p:stCondLst>
                            <p:cond delay="indefinite"/>
                          </p:stCondLst>
                          <p:childTnLst>
                            <p:par>
                              <p:cTn id="115" fill="hold">
                                <p:stCondLst>
                                  <p:cond delay="0"/>
                                </p:stCondLst>
                                <p:childTnLst>
                                  <p:par>
                                    <p:cTn id="116" presetID="2" presetClass="exit" presetSubtype="3" fill="hold" grpId="0" nodeType="clickEffect">
                                      <p:stCondLst>
                                        <p:cond delay="0"/>
                                      </p:stCondLst>
                                      <p:childTnLst>
                                        <p:anim calcmode="lin" valueType="num">
                                          <p:cBhvr additive="base">
                                            <p:cTn id="117" dur="500"/>
                                            <p:tgtEl>
                                              <p:spTgt spid="4"/>
                                            </p:tgtEl>
                                            <p:attrNameLst>
                                              <p:attrName>ppt_x</p:attrName>
                                            </p:attrNameLst>
                                          </p:cBhvr>
                                          <p:tavLst>
                                            <p:tav tm="0">
                                              <p:val>
                                                <p:strVal val="ppt_x"/>
                                              </p:val>
                                            </p:tav>
                                            <p:tav tm="100000">
                                              <p:val>
                                                <p:strVal val="1+ppt_w/2"/>
                                              </p:val>
                                            </p:tav>
                                          </p:tavLst>
                                        </p:anim>
                                        <p:anim calcmode="lin" valueType="num">
                                          <p:cBhvr additive="base">
                                            <p:cTn id="118" dur="500"/>
                                            <p:tgtEl>
                                              <p:spTgt spid="4"/>
                                            </p:tgtEl>
                                            <p:attrNameLst>
                                              <p:attrName>ppt_y</p:attrName>
                                            </p:attrNameLst>
                                          </p:cBhvr>
                                          <p:tavLst>
                                            <p:tav tm="0">
                                              <p:val>
                                                <p:strVal val="ppt_y"/>
                                              </p:val>
                                            </p:tav>
                                            <p:tav tm="100000">
                                              <p:val>
                                                <p:strVal val="0-ppt_h/2"/>
                                              </p:val>
                                            </p:tav>
                                          </p:tavLst>
                                        </p:anim>
                                        <p:set>
                                          <p:cBhvr>
                                            <p:cTn id="119" dur="1" fill="hold">
                                              <p:stCondLst>
                                                <p:cond delay="499"/>
                                              </p:stCondLst>
                                            </p:cTn>
                                            <p:tgtEl>
                                              <p:spTgt spid="4"/>
                                            </p:tgtEl>
                                            <p:attrNameLst>
                                              <p:attrName>style.visibility</p:attrName>
                                            </p:attrNameLst>
                                          </p:cBhvr>
                                          <p:to>
                                            <p:strVal val="hidden"/>
                                          </p:to>
                                        </p:set>
                                      </p:childTnLst>
                                    </p:cTn>
                                  </p:par>
                                  <p:par>
                                    <p:cTn id="120" presetID="2" presetClass="exit" presetSubtype="3" fill="hold" grpId="0" nodeType="withEffect">
                                      <p:stCondLst>
                                        <p:cond delay="0"/>
                                      </p:stCondLst>
                                      <p:childTnLst>
                                        <p:anim calcmode="lin" valueType="num">
                                          <p:cBhvr additive="base">
                                            <p:cTn id="121" dur="500"/>
                                            <p:tgtEl>
                                              <p:spTgt spid="28"/>
                                            </p:tgtEl>
                                            <p:attrNameLst>
                                              <p:attrName>ppt_x</p:attrName>
                                            </p:attrNameLst>
                                          </p:cBhvr>
                                          <p:tavLst>
                                            <p:tav tm="0">
                                              <p:val>
                                                <p:strVal val="ppt_x"/>
                                              </p:val>
                                            </p:tav>
                                            <p:tav tm="100000">
                                              <p:val>
                                                <p:strVal val="1+ppt_w/2"/>
                                              </p:val>
                                            </p:tav>
                                          </p:tavLst>
                                        </p:anim>
                                        <p:anim calcmode="lin" valueType="num">
                                          <p:cBhvr additive="base">
                                            <p:cTn id="122" dur="500"/>
                                            <p:tgtEl>
                                              <p:spTgt spid="28"/>
                                            </p:tgtEl>
                                            <p:attrNameLst>
                                              <p:attrName>ppt_y</p:attrName>
                                            </p:attrNameLst>
                                          </p:cBhvr>
                                          <p:tavLst>
                                            <p:tav tm="0">
                                              <p:val>
                                                <p:strVal val="ppt_y"/>
                                              </p:val>
                                            </p:tav>
                                            <p:tav tm="100000">
                                              <p:val>
                                                <p:strVal val="0-ppt_h/2"/>
                                              </p:val>
                                            </p:tav>
                                          </p:tavLst>
                                        </p:anim>
                                        <p:set>
                                          <p:cBhvr>
                                            <p:cTn id="123" dur="1" fill="hold">
                                              <p:stCondLst>
                                                <p:cond delay="499"/>
                                              </p:stCondLst>
                                            </p:cTn>
                                            <p:tgtEl>
                                              <p:spTgt spid="28"/>
                                            </p:tgtEl>
                                            <p:attrNameLst>
                                              <p:attrName>style.visibility</p:attrName>
                                            </p:attrNameLst>
                                          </p:cBhvr>
                                          <p:to>
                                            <p:strVal val="hidden"/>
                                          </p:to>
                                        </p:set>
                                      </p:childTnLst>
                                    </p:cTn>
                                  </p:par>
                                  <p:par>
                                    <p:cTn id="124" presetID="2" presetClass="exit" presetSubtype="3" fill="hold" grpId="0" nodeType="withEffect">
                                      <p:stCondLst>
                                        <p:cond delay="0"/>
                                      </p:stCondLst>
                                      <p:childTnLst>
                                        <p:anim calcmode="lin" valueType="num">
                                          <p:cBhvr additive="base">
                                            <p:cTn id="125" dur="500"/>
                                            <p:tgtEl>
                                              <p:spTgt spid="29"/>
                                            </p:tgtEl>
                                            <p:attrNameLst>
                                              <p:attrName>ppt_x</p:attrName>
                                            </p:attrNameLst>
                                          </p:cBhvr>
                                          <p:tavLst>
                                            <p:tav tm="0">
                                              <p:val>
                                                <p:strVal val="ppt_x"/>
                                              </p:val>
                                            </p:tav>
                                            <p:tav tm="100000">
                                              <p:val>
                                                <p:strVal val="1+ppt_w/2"/>
                                              </p:val>
                                            </p:tav>
                                          </p:tavLst>
                                        </p:anim>
                                        <p:anim calcmode="lin" valueType="num">
                                          <p:cBhvr additive="base">
                                            <p:cTn id="126" dur="500"/>
                                            <p:tgtEl>
                                              <p:spTgt spid="29"/>
                                            </p:tgtEl>
                                            <p:attrNameLst>
                                              <p:attrName>ppt_y</p:attrName>
                                            </p:attrNameLst>
                                          </p:cBhvr>
                                          <p:tavLst>
                                            <p:tav tm="0">
                                              <p:val>
                                                <p:strVal val="ppt_y"/>
                                              </p:val>
                                            </p:tav>
                                            <p:tav tm="100000">
                                              <p:val>
                                                <p:strVal val="0-ppt_h/2"/>
                                              </p:val>
                                            </p:tav>
                                          </p:tavLst>
                                        </p:anim>
                                        <p:set>
                                          <p:cBhvr>
                                            <p:cTn id="127" dur="1" fill="hold">
                                              <p:stCondLst>
                                                <p:cond delay="499"/>
                                              </p:stCondLst>
                                            </p:cTn>
                                            <p:tgtEl>
                                              <p:spTgt spid="29"/>
                                            </p:tgtEl>
                                            <p:attrNameLst>
                                              <p:attrName>style.visibility</p:attrName>
                                            </p:attrNameLst>
                                          </p:cBhvr>
                                          <p:to>
                                            <p:strVal val="hidden"/>
                                          </p:to>
                                        </p:set>
                                      </p:childTnLst>
                                    </p:cTn>
                                  </p:par>
                                  <p:par>
                                    <p:cTn id="128" presetID="2" presetClass="exit" presetSubtype="3" fill="hold" grpId="0" nodeType="withEffect">
                                      <p:stCondLst>
                                        <p:cond delay="0"/>
                                      </p:stCondLst>
                                      <p:childTnLst>
                                        <p:anim calcmode="lin" valueType="num">
                                          <p:cBhvr additive="base">
                                            <p:cTn id="129" dur="500"/>
                                            <p:tgtEl>
                                              <p:spTgt spid="32"/>
                                            </p:tgtEl>
                                            <p:attrNameLst>
                                              <p:attrName>ppt_x</p:attrName>
                                            </p:attrNameLst>
                                          </p:cBhvr>
                                          <p:tavLst>
                                            <p:tav tm="0">
                                              <p:val>
                                                <p:strVal val="ppt_x"/>
                                              </p:val>
                                            </p:tav>
                                            <p:tav tm="100000">
                                              <p:val>
                                                <p:strVal val="1+ppt_w/2"/>
                                              </p:val>
                                            </p:tav>
                                          </p:tavLst>
                                        </p:anim>
                                        <p:anim calcmode="lin" valueType="num">
                                          <p:cBhvr additive="base">
                                            <p:cTn id="130" dur="500"/>
                                            <p:tgtEl>
                                              <p:spTgt spid="32"/>
                                            </p:tgtEl>
                                            <p:attrNameLst>
                                              <p:attrName>ppt_y</p:attrName>
                                            </p:attrNameLst>
                                          </p:cBhvr>
                                          <p:tavLst>
                                            <p:tav tm="0">
                                              <p:val>
                                                <p:strVal val="ppt_y"/>
                                              </p:val>
                                            </p:tav>
                                            <p:tav tm="100000">
                                              <p:val>
                                                <p:strVal val="0-ppt_h/2"/>
                                              </p:val>
                                            </p:tav>
                                          </p:tavLst>
                                        </p:anim>
                                        <p:set>
                                          <p:cBhvr>
                                            <p:cTn id="131" dur="1" fill="hold">
                                              <p:stCondLst>
                                                <p:cond delay="499"/>
                                              </p:stCondLst>
                                            </p:cTn>
                                            <p:tgtEl>
                                              <p:spTgt spid="32"/>
                                            </p:tgtEl>
                                            <p:attrNameLst>
                                              <p:attrName>style.visibility</p:attrName>
                                            </p:attrNameLst>
                                          </p:cBhvr>
                                          <p:to>
                                            <p:strVal val="hidden"/>
                                          </p:to>
                                        </p:set>
                                      </p:childTnLst>
                                    </p:cTn>
                                  </p:par>
                                  <p:par>
                                    <p:cTn id="132" presetID="2" presetClass="exit" presetSubtype="3" fill="hold" grpId="0" nodeType="withEffect">
                                      <p:stCondLst>
                                        <p:cond delay="0"/>
                                      </p:stCondLst>
                                      <p:childTnLst>
                                        <p:anim calcmode="lin" valueType="num">
                                          <p:cBhvr additive="base">
                                            <p:cTn id="133" dur="500"/>
                                            <p:tgtEl>
                                              <p:spTgt spid="34"/>
                                            </p:tgtEl>
                                            <p:attrNameLst>
                                              <p:attrName>ppt_x</p:attrName>
                                            </p:attrNameLst>
                                          </p:cBhvr>
                                          <p:tavLst>
                                            <p:tav tm="0">
                                              <p:val>
                                                <p:strVal val="ppt_x"/>
                                              </p:val>
                                            </p:tav>
                                            <p:tav tm="100000">
                                              <p:val>
                                                <p:strVal val="1+ppt_w/2"/>
                                              </p:val>
                                            </p:tav>
                                          </p:tavLst>
                                        </p:anim>
                                        <p:anim calcmode="lin" valueType="num">
                                          <p:cBhvr additive="base">
                                            <p:cTn id="134" dur="500"/>
                                            <p:tgtEl>
                                              <p:spTgt spid="34"/>
                                            </p:tgtEl>
                                            <p:attrNameLst>
                                              <p:attrName>ppt_y</p:attrName>
                                            </p:attrNameLst>
                                          </p:cBhvr>
                                          <p:tavLst>
                                            <p:tav tm="0">
                                              <p:val>
                                                <p:strVal val="ppt_y"/>
                                              </p:val>
                                            </p:tav>
                                            <p:tav tm="100000">
                                              <p:val>
                                                <p:strVal val="0-ppt_h/2"/>
                                              </p:val>
                                            </p:tav>
                                          </p:tavLst>
                                        </p:anim>
                                        <p:set>
                                          <p:cBhvr>
                                            <p:cTn id="135" dur="1" fill="hold">
                                              <p:stCondLst>
                                                <p:cond delay="499"/>
                                              </p:stCondLst>
                                            </p:cTn>
                                            <p:tgtEl>
                                              <p:spTgt spid="34"/>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 presetClass="entr" presetSubtype="3" fill="hold" grpId="1" nodeType="clickEffect">
                                      <p:stCondLst>
                                        <p:cond delay="0"/>
                                      </p:stCondLst>
                                      <p:childTnLst>
                                        <p:set>
                                          <p:cBhvr>
                                            <p:cTn id="139" dur="1" fill="hold">
                                              <p:stCondLst>
                                                <p:cond delay="0"/>
                                              </p:stCondLst>
                                            </p:cTn>
                                            <p:tgtEl>
                                              <p:spTgt spid="4"/>
                                            </p:tgtEl>
                                            <p:attrNameLst>
                                              <p:attrName>style.visibility</p:attrName>
                                            </p:attrNameLst>
                                          </p:cBhvr>
                                          <p:to>
                                            <p:strVal val="visible"/>
                                          </p:to>
                                        </p:set>
                                        <p:anim calcmode="lin" valueType="num">
                                          <p:cBhvr additive="base">
                                            <p:cTn id="140" dur="500" fill="hold"/>
                                            <p:tgtEl>
                                              <p:spTgt spid="4"/>
                                            </p:tgtEl>
                                            <p:attrNameLst>
                                              <p:attrName>ppt_x</p:attrName>
                                            </p:attrNameLst>
                                          </p:cBhvr>
                                          <p:tavLst>
                                            <p:tav tm="0">
                                              <p:val>
                                                <p:strVal val="1+#ppt_w/2"/>
                                              </p:val>
                                            </p:tav>
                                            <p:tav tm="100000">
                                              <p:val>
                                                <p:strVal val="#ppt_x"/>
                                              </p:val>
                                            </p:tav>
                                          </p:tavLst>
                                        </p:anim>
                                        <p:anim calcmode="lin" valueType="num">
                                          <p:cBhvr additive="base">
                                            <p:cTn id="141" dur="500" fill="hold"/>
                                            <p:tgtEl>
                                              <p:spTgt spid="4"/>
                                            </p:tgtEl>
                                            <p:attrNameLst>
                                              <p:attrName>ppt_y</p:attrName>
                                            </p:attrNameLst>
                                          </p:cBhvr>
                                          <p:tavLst>
                                            <p:tav tm="0">
                                              <p:val>
                                                <p:strVal val="0-#ppt_h/2"/>
                                              </p:val>
                                            </p:tav>
                                            <p:tav tm="100000">
                                              <p:val>
                                                <p:strVal val="#ppt_y"/>
                                              </p:val>
                                            </p:tav>
                                          </p:tavLst>
                                        </p:anim>
                                      </p:childTnLst>
                                    </p:cTn>
                                  </p:par>
                                  <p:par>
                                    <p:cTn id="142" presetID="2" presetClass="entr" presetSubtype="3" fill="hold" grpId="1" nodeType="with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additive="base">
                                            <p:cTn id="144" dur="500" fill="hold"/>
                                            <p:tgtEl>
                                              <p:spTgt spid="28"/>
                                            </p:tgtEl>
                                            <p:attrNameLst>
                                              <p:attrName>ppt_x</p:attrName>
                                            </p:attrNameLst>
                                          </p:cBhvr>
                                          <p:tavLst>
                                            <p:tav tm="0">
                                              <p:val>
                                                <p:strVal val="1+#ppt_w/2"/>
                                              </p:val>
                                            </p:tav>
                                            <p:tav tm="100000">
                                              <p:val>
                                                <p:strVal val="#ppt_x"/>
                                              </p:val>
                                            </p:tav>
                                          </p:tavLst>
                                        </p:anim>
                                        <p:anim calcmode="lin" valueType="num">
                                          <p:cBhvr additive="base">
                                            <p:cTn id="145" dur="500" fill="hold"/>
                                            <p:tgtEl>
                                              <p:spTgt spid="28"/>
                                            </p:tgtEl>
                                            <p:attrNameLst>
                                              <p:attrName>ppt_y</p:attrName>
                                            </p:attrNameLst>
                                          </p:cBhvr>
                                          <p:tavLst>
                                            <p:tav tm="0">
                                              <p:val>
                                                <p:strVal val="0-#ppt_h/2"/>
                                              </p:val>
                                            </p:tav>
                                            <p:tav tm="100000">
                                              <p:val>
                                                <p:strVal val="#ppt_y"/>
                                              </p:val>
                                            </p:tav>
                                          </p:tavLst>
                                        </p:anim>
                                      </p:childTnLst>
                                    </p:cTn>
                                  </p:par>
                                  <p:par>
                                    <p:cTn id="146" presetID="2" presetClass="entr" presetSubtype="3" fill="hold" grpId="1" nodeType="with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additive="base">
                                            <p:cTn id="148" dur="500" fill="hold"/>
                                            <p:tgtEl>
                                              <p:spTgt spid="29"/>
                                            </p:tgtEl>
                                            <p:attrNameLst>
                                              <p:attrName>ppt_x</p:attrName>
                                            </p:attrNameLst>
                                          </p:cBhvr>
                                          <p:tavLst>
                                            <p:tav tm="0">
                                              <p:val>
                                                <p:strVal val="1+#ppt_w/2"/>
                                              </p:val>
                                            </p:tav>
                                            <p:tav tm="100000">
                                              <p:val>
                                                <p:strVal val="#ppt_x"/>
                                              </p:val>
                                            </p:tav>
                                          </p:tavLst>
                                        </p:anim>
                                        <p:anim calcmode="lin" valueType="num">
                                          <p:cBhvr additive="base">
                                            <p:cTn id="149" dur="500" fill="hold"/>
                                            <p:tgtEl>
                                              <p:spTgt spid="29"/>
                                            </p:tgtEl>
                                            <p:attrNameLst>
                                              <p:attrName>ppt_y</p:attrName>
                                            </p:attrNameLst>
                                          </p:cBhvr>
                                          <p:tavLst>
                                            <p:tav tm="0">
                                              <p:val>
                                                <p:strVal val="0-#ppt_h/2"/>
                                              </p:val>
                                            </p:tav>
                                            <p:tav tm="100000">
                                              <p:val>
                                                <p:strVal val="#ppt_y"/>
                                              </p:val>
                                            </p:tav>
                                          </p:tavLst>
                                        </p:anim>
                                      </p:childTnLst>
                                    </p:cTn>
                                  </p:par>
                                  <p:par>
                                    <p:cTn id="150" presetID="2" presetClass="entr" presetSubtype="3" fill="hold" grpId="1" nodeType="withEffect">
                                      <p:stCondLst>
                                        <p:cond delay="0"/>
                                      </p:stCondLst>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1+#ppt_w/2"/>
                                              </p:val>
                                            </p:tav>
                                            <p:tav tm="100000">
                                              <p:val>
                                                <p:strVal val="#ppt_x"/>
                                              </p:val>
                                            </p:tav>
                                          </p:tavLst>
                                        </p:anim>
                                        <p:anim calcmode="lin" valueType="num">
                                          <p:cBhvr additive="base">
                                            <p:cTn id="153" dur="500" fill="hold"/>
                                            <p:tgtEl>
                                              <p:spTgt spid="32"/>
                                            </p:tgtEl>
                                            <p:attrNameLst>
                                              <p:attrName>ppt_y</p:attrName>
                                            </p:attrNameLst>
                                          </p:cBhvr>
                                          <p:tavLst>
                                            <p:tav tm="0">
                                              <p:val>
                                                <p:strVal val="0-#ppt_h/2"/>
                                              </p:val>
                                            </p:tav>
                                            <p:tav tm="100000">
                                              <p:val>
                                                <p:strVal val="#ppt_y"/>
                                              </p:val>
                                            </p:tav>
                                          </p:tavLst>
                                        </p:anim>
                                      </p:childTnLst>
                                    </p:cTn>
                                  </p:par>
                                  <p:par>
                                    <p:cTn id="154" presetID="2" presetClass="entr" presetSubtype="3" fill="hold" grpId="1" nodeType="withEffect">
                                      <p:stCondLst>
                                        <p:cond delay="0"/>
                                      </p:stCondLst>
                                      <p:childTnLst>
                                        <p:set>
                                          <p:cBhvr>
                                            <p:cTn id="155" dur="1" fill="hold">
                                              <p:stCondLst>
                                                <p:cond delay="0"/>
                                              </p:stCondLst>
                                            </p:cTn>
                                            <p:tgtEl>
                                              <p:spTgt spid="34"/>
                                            </p:tgtEl>
                                            <p:attrNameLst>
                                              <p:attrName>style.visibility</p:attrName>
                                            </p:attrNameLst>
                                          </p:cBhvr>
                                          <p:to>
                                            <p:strVal val="visible"/>
                                          </p:to>
                                        </p:set>
                                        <p:anim calcmode="lin" valueType="num">
                                          <p:cBhvr additive="base">
                                            <p:cTn id="156" dur="500" fill="hold"/>
                                            <p:tgtEl>
                                              <p:spTgt spid="34"/>
                                            </p:tgtEl>
                                            <p:attrNameLst>
                                              <p:attrName>ppt_x</p:attrName>
                                            </p:attrNameLst>
                                          </p:cBhvr>
                                          <p:tavLst>
                                            <p:tav tm="0">
                                              <p:val>
                                                <p:strVal val="1+#ppt_w/2"/>
                                              </p:val>
                                            </p:tav>
                                            <p:tav tm="100000">
                                              <p:val>
                                                <p:strVal val="#ppt_x"/>
                                              </p:val>
                                            </p:tav>
                                          </p:tavLst>
                                        </p:anim>
                                        <p:anim calcmode="lin" valueType="num">
                                          <p:cBhvr additive="base">
                                            <p:cTn id="157"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8" fill="hold" display="0">
                      <p:stCondLst>
                        <p:cond delay="indefinite"/>
                      </p:stCondLst>
                      <p:endCondLst>
                        <p:cond evt="onStopAudio" delay="0">
                          <p:tgtEl>
                            <p:sldTgt/>
                          </p:tgtEl>
                        </p:cond>
                      </p:endCondLst>
                    </p:cTn>
                    <p:tgtEl>
                      <p:spTgt spid="5"/>
                    </p:tgtEl>
                  </p:cMediaNode>
                </p:audio>
                <p:audio>
                  <p:cMediaNode vol="80000">
                    <p:cTn id="159" fill="hold" display="0">
                      <p:stCondLst>
                        <p:cond delay="indefinite"/>
                      </p:stCondLst>
                      <p:endCondLst>
                        <p:cond evt="onStopAudio" delay="0">
                          <p:tgtEl>
                            <p:sldTgt/>
                          </p:tgtEl>
                        </p:cond>
                      </p:endCondLst>
                    </p:cTn>
                    <p:tgtEl>
                      <p:spTgt spid="6"/>
                    </p:tgtEl>
                  </p:cMediaNode>
                </p:audio>
                <p:audio>
                  <p:cMediaNode vol="80000">
                    <p:cTn id="160" fill="hold" display="0">
                      <p:stCondLst>
                        <p:cond delay="indefinite"/>
                      </p:stCondLst>
                      <p:endCondLst>
                        <p:cond evt="onStopAudio" delay="0">
                          <p:tgtEl>
                            <p:sldTgt/>
                          </p:tgtEl>
                        </p:cond>
                      </p:endCondLst>
                    </p:cTn>
                    <p:tgtEl>
                      <p:spTgt spid="7"/>
                    </p:tgtEl>
                  </p:cMediaNode>
                </p:audio>
                <p:audio>
                  <p:cMediaNode vol="80000">
                    <p:cTn id="161" fill="hold" display="0">
                      <p:stCondLst>
                        <p:cond delay="indefinite"/>
                      </p:stCondLst>
                      <p:endCondLst>
                        <p:cond evt="onStopAudio" delay="0">
                          <p:tgtEl>
                            <p:sldTgt/>
                          </p:tgtEl>
                        </p:cond>
                      </p:endCondLst>
                    </p:cTn>
                    <p:tgtEl>
                      <p:spTgt spid="8"/>
                    </p:tgtEl>
                  </p:cMediaNode>
                </p:audio>
                <p:audio>
                  <p:cMediaNode vol="80000">
                    <p:cTn id="162" fill="hold" display="0">
                      <p:stCondLst>
                        <p:cond delay="indefinite"/>
                      </p:stCondLst>
                      <p:endCondLst>
                        <p:cond evt="onStopAudio" delay="0">
                          <p:tgtEl>
                            <p:sldTgt/>
                          </p:tgtEl>
                        </p:cond>
                      </p:endCondLst>
                    </p:cTn>
                    <p:tgtEl>
                      <p:spTgt spid="9"/>
                    </p:tgtEl>
                  </p:cMediaNode>
                </p:audio>
              </p:childTnLst>
            </p:cTn>
          </p:par>
        </p:tnLst>
        <p:bldLst>
          <p:bldP spid="13" grpId="0" animBg="1"/>
          <p:bldP spid="35" grpId="0"/>
          <p:bldP spid="35" grpId="1"/>
          <p:bldP spid="37" grpId="0" animBg="1"/>
          <p:bldP spid="4" grpId="0"/>
          <p:bldP spid="4" grpId="1"/>
          <p:bldP spid="28" grpId="0"/>
          <p:bldP spid="28" grpId="1"/>
          <p:bldP spid="29" grpId="0"/>
          <p:bldP spid="29" grpId="1"/>
          <p:bldP spid="32" grpId="0"/>
          <p:bldP spid="32" grpId="1"/>
          <p:bldP spid="34" grpId="0"/>
          <p:bldP spid="34" grpId="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2501</TotalTime>
  <Words>821</Words>
  <Application>Microsoft Macintosh PowerPoint</Application>
  <PresentationFormat>Widescreen</PresentationFormat>
  <Paragraphs>122</Paragraphs>
  <Slides>17</Slides>
  <Notes>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DK Lemon Yellow Sun</vt:lpstr>
      <vt:lpstr>Happy School</vt:lpstr>
      <vt:lpstr>Arial</vt:lpstr>
      <vt:lpstr>Calibri</vt:lpstr>
      <vt:lpstr>Calibri Light</vt:lpstr>
      <vt:lpstr>Modern Love Grunge</vt:lpstr>
      <vt:lpstr>Papyrus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Tiara</dc:creator>
  <cp:lastModifiedBy>Diep Hoang</cp:lastModifiedBy>
  <cp:revision>65</cp:revision>
  <dcterms:created xsi:type="dcterms:W3CDTF">2021-01-03T14:30:59Z</dcterms:created>
  <dcterms:modified xsi:type="dcterms:W3CDTF">2022-11-08T13:12:48Z</dcterms:modified>
</cp:coreProperties>
</file>