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709" r:id="rId2"/>
    <p:sldMasterId id="2147483721" r:id="rId3"/>
    <p:sldMasterId id="2147483777" r:id="rId4"/>
  </p:sldMasterIdLst>
  <p:notesMasterIdLst>
    <p:notesMasterId r:id="rId37"/>
  </p:notesMasterIdLst>
  <p:handoutMasterIdLst>
    <p:handoutMasterId r:id="rId38"/>
  </p:handoutMasterIdLst>
  <p:sldIdLst>
    <p:sldId id="720" r:id="rId5"/>
    <p:sldId id="617" r:id="rId6"/>
    <p:sldId id="688" r:id="rId7"/>
    <p:sldId id="639" r:id="rId8"/>
    <p:sldId id="640" r:id="rId9"/>
    <p:sldId id="660" r:id="rId10"/>
    <p:sldId id="683" r:id="rId11"/>
    <p:sldId id="696" r:id="rId12"/>
    <p:sldId id="686" r:id="rId13"/>
    <p:sldId id="697" r:id="rId14"/>
    <p:sldId id="661" r:id="rId15"/>
    <p:sldId id="648" r:id="rId16"/>
    <p:sldId id="685" r:id="rId17"/>
    <p:sldId id="684" r:id="rId18"/>
    <p:sldId id="693" r:id="rId19"/>
    <p:sldId id="667" r:id="rId20"/>
    <p:sldId id="676" r:id="rId21"/>
    <p:sldId id="677" r:id="rId22"/>
    <p:sldId id="678" r:id="rId23"/>
    <p:sldId id="695" r:id="rId24"/>
    <p:sldId id="691" r:id="rId25"/>
    <p:sldId id="687" r:id="rId26"/>
    <p:sldId id="690" r:id="rId27"/>
    <p:sldId id="642" r:id="rId28"/>
    <p:sldId id="680" r:id="rId29"/>
    <p:sldId id="698" r:id="rId30"/>
    <p:sldId id="654" r:id="rId31"/>
    <p:sldId id="655" r:id="rId32"/>
    <p:sldId id="672" r:id="rId33"/>
    <p:sldId id="679" r:id="rId34"/>
    <p:sldId id="689" r:id="rId35"/>
    <p:sldId id="675" r:id="rId36"/>
  </p:sldIdLst>
  <p:sldSz cx="12195175" cy="6859588"/>
  <p:notesSz cx="6858000" cy="9144000"/>
  <p:embeddedFontLst>
    <p:embeddedFont>
      <p:font typeface="Bahnschrift SemiBold Condensed" panose="020B0502040204020203" pitchFamily="34" charset="0"/>
      <p:bold r:id="rId39"/>
    </p:embeddedFont>
    <p:embeddedFont>
      <p:font typeface="Calibri Light" panose="020F0302020204030204" pitchFamily="34" charset="0"/>
      <p:regular r:id="rId40"/>
      <p:italic r:id="rId41"/>
    </p:embeddedFont>
    <p:embeddedFont>
      <p:font typeface="Viner Hand ITC" panose="03070502030502020203" pitchFamily="66" charset="0"/>
      <p:regular r:id="rId42"/>
    </p:embeddedFont>
    <p:embeddedFont>
      <p:font typeface="SimSun" panose="02010600030101010101" pitchFamily="2" charset="-122"/>
      <p:regular r:id="rId43"/>
    </p:embeddedFont>
    <p:embeddedFont>
      <p:font typeface="Yu Gothic Light" panose="020B0300000000000000" pitchFamily="34" charset="-128"/>
      <p:regular r:id="rId44"/>
    </p:embeddedFont>
    <p:embeddedFont>
      <p:font typeface="Arial Black" panose="020B0A04020102020204" pitchFamily="34" charset="0"/>
      <p:bold r:id="rId45"/>
    </p:embeddedFont>
    <p:embeddedFont>
      <p:font typeface="Verdana" panose="020B0604030504040204" pitchFamily="34" charset="0"/>
      <p:regular r:id="rId46"/>
      <p:bold r:id="rId47"/>
      <p:italic r:id="rId48"/>
      <p:boldItalic r:id="rId49"/>
    </p:embeddedFont>
    <p:embeddedFont>
      <p:font typeface="Sitka Small Semibold" pitchFamily="2" charset="0"/>
      <p:bold r:id="rId50"/>
      <p:boldItalic r:id="rId51"/>
    </p:embeddedFont>
    <p:embeddedFont>
      <p:font typeface="Brush Script MT" panose="03060802040406070304" pitchFamily="66" charset="0"/>
      <p:italic r:id="rId52"/>
    </p:embeddedFont>
    <p:embeddedFont>
      <p:font typeface="Bahnschrift Light" panose="020B0502040204020203" pitchFamily="34" charset="0"/>
      <p:regular r:id="rId53"/>
    </p:embeddedFont>
    <p:embeddedFont>
      <p:font typeface="Calibri" panose="020F0502020204030204" pitchFamily="34" charset="0"/>
      <p:regular r:id="rId54"/>
      <p:bold r:id="rId55"/>
      <p:italic r:id="rId56"/>
      <p:boldItalic r:id="rId57"/>
    </p:embeddedFont>
    <p:embeddedFont>
      <p:font typeface="字魂59号-创粗黑" panose="00000500000000000000" charset="-122"/>
      <p:regular r:id="rId58"/>
    </p:embeddedFont>
    <p:embeddedFont>
      <p:font typeface="Rockwell" panose="02060603020205020403" pitchFamily="18" charset="0"/>
      <p:regular r:id="rId59"/>
      <p:bold r:id="rId60"/>
      <p:italic r:id="rId61"/>
      <p:boldItalic r:id="rId62"/>
    </p:embeddedFont>
    <p:embeddedFont>
      <p:font typeface="Microsoft YaHei" panose="020B0503020204020204" pitchFamily="34" charset="-122"/>
      <p:regular r:id="rId63"/>
      <p:bold r:id="rId64"/>
    </p:embeddedFont>
    <p:embeddedFont>
      <p:font typeface="Constantia" panose="02030602050306030303" pitchFamily="18" charset="0"/>
      <p:regular r:id="rId65"/>
      <p:bold r:id="rId66"/>
      <p:italic r:id="rId67"/>
      <p:boldItalic r:id="rId68"/>
    </p:embeddedFont>
  </p:embeddedFontLst>
  <p:custDataLst>
    <p:tags r:id="rId69"/>
  </p:custDataLst>
  <p:defaultTex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357" algn="l" rtl="0" fontAlgn="base">
      <a:spcBef>
        <a:spcPct val="0"/>
      </a:spcBef>
      <a:spcAft>
        <a:spcPct val="0"/>
      </a:spcAft>
      <a:defRPr kern="1200">
        <a:solidFill>
          <a:schemeClr val="tx1"/>
        </a:solidFill>
        <a:latin typeface="Rockwell" pitchFamily="18" charset="0"/>
        <a:ea typeface="宋体" charset="-122"/>
        <a:cs typeface="+mn-cs"/>
      </a:defRPr>
    </a:lvl2pPr>
    <a:lvl3pPr marL="1088714" algn="l" rtl="0" fontAlgn="base">
      <a:spcBef>
        <a:spcPct val="0"/>
      </a:spcBef>
      <a:spcAft>
        <a:spcPct val="0"/>
      </a:spcAft>
      <a:defRPr kern="1200">
        <a:solidFill>
          <a:schemeClr val="tx1"/>
        </a:solidFill>
        <a:latin typeface="Rockwell" pitchFamily="18" charset="0"/>
        <a:ea typeface="宋体" charset="-122"/>
        <a:cs typeface="+mn-cs"/>
      </a:defRPr>
    </a:lvl3pPr>
    <a:lvl4pPr marL="1633071" algn="l" rtl="0" fontAlgn="base">
      <a:spcBef>
        <a:spcPct val="0"/>
      </a:spcBef>
      <a:spcAft>
        <a:spcPct val="0"/>
      </a:spcAft>
      <a:defRPr kern="1200">
        <a:solidFill>
          <a:schemeClr val="tx1"/>
        </a:solidFill>
        <a:latin typeface="Rockwell" pitchFamily="18" charset="0"/>
        <a:ea typeface="宋体" charset="-122"/>
        <a:cs typeface="+mn-cs"/>
      </a:defRPr>
    </a:lvl4pPr>
    <a:lvl5pPr marL="2177427" algn="l" rtl="0" fontAlgn="base">
      <a:spcBef>
        <a:spcPct val="0"/>
      </a:spcBef>
      <a:spcAft>
        <a:spcPct val="0"/>
      </a:spcAft>
      <a:defRPr kern="1200">
        <a:solidFill>
          <a:schemeClr val="tx1"/>
        </a:solidFill>
        <a:latin typeface="Rockwell" pitchFamily="18" charset="0"/>
        <a:ea typeface="宋体" charset="-122"/>
        <a:cs typeface="+mn-cs"/>
      </a:defRPr>
    </a:lvl5pPr>
    <a:lvl6pPr marL="2721785" algn="l" defTabSz="1088714" rtl="0" eaLnBrk="1" latinLnBrk="0" hangingPunct="1">
      <a:defRPr kern="1200">
        <a:solidFill>
          <a:schemeClr val="tx1"/>
        </a:solidFill>
        <a:latin typeface="Rockwell" pitchFamily="18" charset="0"/>
        <a:ea typeface="宋体" charset="-122"/>
        <a:cs typeface="+mn-cs"/>
      </a:defRPr>
    </a:lvl6pPr>
    <a:lvl7pPr marL="3266142" algn="l" defTabSz="1088714" rtl="0" eaLnBrk="1" latinLnBrk="0" hangingPunct="1">
      <a:defRPr kern="1200">
        <a:solidFill>
          <a:schemeClr val="tx1"/>
        </a:solidFill>
        <a:latin typeface="Rockwell" pitchFamily="18" charset="0"/>
        <a:ea typeface="宋体" charset="-122"/>
        <a:cs typeface="+mn-cs"/>
      </a:defRPr>
    </a:lvl7pPr>
    <a:lvl8pPr marL="3810498" algn="l" defTabSz="1088714" rtl="0" eaLnBrk="1" latinLnBrk="0" hangingPunct="1">
      <a:defRPr kern="1200">
        <a:solidFill>
          <a:schemeClr val="tx1"/>
        </a:solidFill>
        <a:latin typeface="Rockwell" pitchFamily="18" charset="0"/>
        <a:ea typeface="宋体" charset="-122"/>
        <a:cs typeface="+mn-cs"/>
      </a:defRPr>
    </a:lvl8pPr>
    <a:lvl9pPr marL="4354855" algn="l" defTabSz="1088714" rtl="0" eaLnBrk="1" latinLnBrk="0" hangingPunct="1">
      <a:defRPr kern="1200">
        <a:solidFill>
          <a:schemeClr val="tx1"/>
        </a:solidFill>
        <a:latin typeface="Rockwell" pitchFamily="18" charset="0"/>
        <a:ea typeface="宋体" charset="-122"/>
        <a:cs typeface="+mn-cs"/>
      </a:defRPr>
    </a:lvl9pPr>
  </p:defaultTextStyle>
  <p:extLst>
    <p:ext uri="{EFAFB233-063F-42B5-8137-9DF3F51BA10A}">
      <p15:sldGuideLst xmlns:p15="http://schemas.microsoft.com/office/powerpoint/2012/main">
        <p15:guide id="1" orient="horz" pos="2161">
          <p15:clr>
            <a:srgbClr val="A4A3A4"/>
          </p15:clr>
        </p15:guide>
        <p15:guide id="2" orient="horz" pos="336">
          <p15:clr>
            <a:srgbClr val="A4A3A4"/>
          </p15:clr>
        </p15:guide>
        <p15:guide id="3" orient="horz" pos="3984">
          <p15:clr>
            <a:srgbClr val="A4A3A4"/>
          </p15:clr>
        </p15:guide>
        <p15:guide id="4" pos="3841">
          <p15:clr>
            <a:srgbClr val="A4A3A4"/>
          </p15:clr>
        </p15:guide>
        <p15:guide id="5" pos="433">
          <p15:clr>
            <a:srgbClr val="A4A3A4"/>
          </p15:clr>
        </p15:guide>
        <p15:guide id="6" pos="7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7AA6"/>
    <a:srgbClr val="23A8BB"/>
    <a:srgbClr val="FEB71D"/>
    <a:srgbClr val="803140"/>
    <a:srgbClr val="4B6588"/>
    <a:srgbClr val="4F8E8E"/>
    <a:srgbClr val="1C4D91"/>
    <a:srgbClr val="FDF1E5"/>
    <a:srgbClr val="816561"/>
    <a:srgbClr val="7CD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93218" autoAdjust="0"/>
  </p:normalViewPr>
  <p:slideViewPr>
    <p:cSldViewPr>
      <p:cViewPr varScale="1">
        <p:scale>
          <a:sx n="63" d="100"/>
          <a:sy n="63" d="100"/>
        </p:scale>
        <p:origin x="548" y="52"/>
      </p:cViewPr>
      <p:guideLst>
        <p:guide orient="horz" pos="2161"/>
        <p:guide orient="horz" pos="336"/>
        <p:guide orient="horz" pos="3984"/>
        <p:guide pos="3841"/>
        <p:guide pos="433"/>
        <p:guide pos="7249"/>
      </p:guideLst>
    </p:cSldViewPr>
  </p:slideViewPr>
  <p:notesTextViewPr>
    <p:cViewPr>
      <p:scale>
        <a:sx n="100" d="100"/>
        <a:sy n="100" d="100"/>
      </p:scale>
      <p:origin x="0" y="0"/>
    </p:cViewPr>
  </p:notesTextViewPr>
  <p:sorterViewPr>
    <p:cViewPr>
      <p:scale>
        <a:sx n="66" d="100"/>
        <a:sy n="66" d="100"/>
      </p:scale>
      <p:origin x="0" y="972"/>
    </p:cViewPr>
  </p:sorterViewPr>
  <p:notesViewPr>
    <p:cSldViewPr>
      <p:cViewPr varScale="1">
        <p:scale>
          <a:sx n="62" d="100"/>
          <a:sy n="62" d="100"/>
        </p:scale>
        <p:origin x="-267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font" Target="fonts/font13.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fntdata"/><Relationship Id="rId34" Type="http://schemas.openxmlformats.org/officeDocument/2006/relationships/slide" Target="slides/slide30.xml"/><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6T10:21:12.761" idx="12">
    <p:pos x="10" y="10"/>
    <p:text>Giáo án của Thảo Nguyên (0979818956)</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5F79B9-B306-4393-BDEE-A582750E71C3}" type="datetimeFigureOut">
              <a:rPr lang="zh-CN" altLang="en-US" smtClean="0"/>
              <a:t>2023/3/3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AE7E33-F89F-41F1-924F-2B2BBDA1E022}" type="slidenum">
              <a:rPr lang="zh-CN" altLang="en-US" smtClean="0"/>
              <a:t>‹#›</a:t>
            </a:fld>
            <a:endParaRPr lang="zh-CN" altLang="en-US"/>
          </a:p>
        </p:txBody>
      </p:sp>
    </p:spTree>
    <p:extLst>
      <p:ext uri="{BB962C8B-B14F-4D97-AF65-F5344CB8AC3E}">
        <p14:creationId xmlns:p14="http://schemas.microsoft.com/office/powerpoint/2010/main" val="94069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ltLang="zh-CN"/>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ltLang="zh-CN"/>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ltLang="zh-CN"/>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F9743CD7-97CD-4F57-B351-69A253B17F80}" type="slidenum">
              <a:rPr lang="en-US" altLang="zh-CN"/>
              <a:pPr/>
              <a:t>‹#›</a:t>
            </a:fld>
            <a:endParaRPr lang="en-US" altLang="zh-CN"/>
          </a:p>
        </p:txBody>
      </p:sp>
    </p:spTree>
    <p:extLst>
      <p:ext uri="{BB962C8B-B14F-4D97-AF65-F5344CB8AC3E}">
        <p14:creationId xmlns:p14="http://schemas.microsoft.com/office/powerpoint/2010/main" val="38981282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charset="0"/>
        <a:ea typeface="宋体" charset="-122"/>
        <a:cs typeface="+mn-cs"/>
      </a:defRPr>
    </a:lvl1pPr>
    <a:lvl2pPr marL="544357" algn="l" rtl="0" fontAlgn="base">
      <a:spcBef>
        <a:spcPct val="30000"/>
      </a:spcBef>
      <a:spcAft>
        <a:spcPct val="0"/>
      </a:spcAft>
      <a:defRPr sz="1400" kern="1200">
        <a:solidFill>
          <a:schemeClr val="tx1"/>
        </a:solidFill>
        <a:latin typeface="Arial" charset="0"/>
        <a:ea typeface="宋体" charset="-122"/>
        <a:cs typeface="+mn-cs"/>
      </a:defRPr>
    </a:lvl2pPr>
    <a:lvl3pPr marL="1088714" algn="l" rtl="0" fontAlgn="base">
      <a:spcBef>
        <a:spcPct val="30000"/>
      </a:spcBef>
      <a:spcAft>
        <a:spcPct val="0"/>
      </a:spcAft>
      <a:defRPr sz="1400" kern="1200">
        <a:solidFill>
          <a:schemeClr val="tx1"/>
        </a:solidFill>
        <a:latin typeface="Arial" charset="0"/>
        <a:ea typeface="宋体" charset="-122"/>
        <a:cs typeface="+mn-cs"/>
      </a:defRPr>
    </a:lvl3pPr>
    <a:lvl4pPr marL="1633071" algn="l" rtl="0" fontAlgn="base">
      <a:spcBef>
        <a:spcPct val="30000"/>
      </a:spcBef>
      <a:spcAft>
        <a:spcPct val="0"/>
      </a:spcAft>
      <a:defRPr sz="1400" kern="1200">
        <a:solidFill>
          <a:schemeClr val="tx1"/>
        </a:solidFill>
        <a:latin typeface="Arial" charset="0"/>
        <a:ea typeface="宋体" charset="-122"/>
        <a:cs typeface="+mn-cs"/>
      </a:defRPr>
    </a:lvl4pPr>
    <a:lvl5pPr marL="2177427" algn="l" rtl="0" fontAlgn="base">
      <a:spcBef>
        <a:spcPct val="30000"/>
      </a:spcBef>
      <a:spcAft>
        <a:spcPct val="0"/>
      </a:spcAft>
      <a:defRPr sz="1400" kern="1200">
        <a:solidFill>
          <a:schemeClr val="tx1"/>
        </a:solidFill>
        <a:latin typeface="Arial" charset="0"/>
        <a:ea typeface="宋体" charset="-122"/>
        <a:cs typeface="+mn-cs"/>
      </a:defRPr>
    </a:lvl5pPr>
    <a:lvl6pPr marL="2721785" algn="l" defTabSz="1088714" rtl="0" eaLnBrk="1" latinLnBrk="0" hangingPunct="1">
      <a:defRPr sz="1400" kern="1200">
        <a:solidFill>
          <a:schemeClr val="tx1"/>
        </a:solidFill>
        <a:latin typeface="+mn-lt"/>
        <a:ea typeface="+mn-ea"/>
        <a:cs typeface="+mn-cs"/>
      </a:defRPr>
    </a:lvl6pPr>
    <a:lvl7pPr marL="3266142" algn="l" defTabSz="1088714" rtl="0" eaLnBrk="1" latinLnBrk="0" hangingPunct="1">
      <a:defRPr sz="1400" kern="1200">
        <a:solidFill>
          <a:schemeClr val="tx1"/>
        </a:solidFill>
        <a:latin typeface="+mn-lt"/>
        <a:ea typeface="+mn-ea"/>
        <a:cs typeface="+mn-cs"/>
      </a:defRPr>
    </a:lvl7pPr>
    <a:lvl8pPr marL="3810498" algn="l" defTabSz="1088714" rtl="0" eaLnBrk="1" latinLnBrk="0" hangingPunct="1">
      <a:defRPr sz="1400" kern="1200">
        <a:solidFill>
          <a:schemeClr val="tx1"/>
        </a:solidFill>
        <a:latin typeface="+mn-lt"/>
        <a:ea typeface="+mn-ea"/>
        <a:cs typeface="+mn-cs"/>
      </a:defRPr>
    </a:lvl8pPr>
    <a:lvl9pPr marL="4354855" algn="l" defTabSz="108871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044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16</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81529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17</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18</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95694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19</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753907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9743CD7-97CD-4F57-B351-69A253B17F80}" type="slidenum">
              <a:rPr lang="en-US" altLang="zh-CN" smtClean="0"/>
              <a:pPr/>
              <a:t>20</a:t>
            </a:fld>
            <a:endParaRPr lang="en-US" altLang="zh-CN"/>
          </a:p>
        </p:txBody>
      </p:sp>
    </p:spTree>
    <p:extLst>
      <p:ext uri="{BB962C8B-B14F-4D97-AF65-F5344CB8AC3E}">
        <p14:creationId xmlns:p14="http://schemas.microsoft.com/office/powerpoint/2010/main" val="286798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24</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09292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25</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46715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DB4961-5944-45E4-859B-0226209DDE1C}" type="slidenum">
              <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dirty="0"/>
          </a:p>
        </p:txBody>
      </p:sp>
    </p:spTree>
    <p:extLst>
      <p:ext uri="{BB962C8B-B14F-4D97-AF65-F5344CB8AC3E}">
        <p14:creationId xmlns:p14="http://schemas.microsoft.com/office/powerpoint/2010/main" val="2834615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27</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98470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4</a:t>
            </a:fld>
            <a:endParaRPr lang="en-US" altLang="zh-CN" dirty="0"/>
          </a:p>
        </p:txBody>
      </p:sp>
    </p:spTree>
    <p:extLst>
      <p:ext uri="{BB962C8B-B14F-4D97-AF65-F5344CB8AC3E}">
        <p14:creationId xmlns:p14="http://schemas.microsoft.com/office/powerpoint/2010/main" val="33004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28</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132138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29</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84766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30</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3541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32</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50327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5</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31898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17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0F3E1-F781-4E76-8528-509C5761BAD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84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11</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542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12</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9275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DB4961-5944-45E4-859B-0226209DDE1C}" type="slidenum">
              <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94633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745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33"/>
          <a:stretch/>
        </p:blipFill>
        <p:spPr>
          <a:xfrm rot="5400000">
            <a:off x="2857588" y="-2474206"/>
            <a:ext cx="6480000" cy="11808000"/>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6859588" cy="6859588"/>
          </a:xfrm>
          <a:prstGeom prst="rect">
            <a:avLst/>
          </a:prstGeom>
        </p:spPr>
      </p:pic>
      <p:sp>
        <p:nvSpPr>
          <p:cNvPr id="5" name="矩形 4"/>
          <p:cNvSpPr/>
          <p:nvPr userDrawn="1"/>
        </p:nvSpPr>
        <p:spPr>
          <a:xfrm>
            <a:off x="10152000" y="189794"/>
            <a:ext cx="1368000" cy="136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图文框 1"/>
          <p:cNvSpPr/>
          <p:nvPr userDrawn="1"/>
        </p:nvSpPr>
        <p:spPr>
          <a:xfrm>
            <a:off x="193587" y="189794"/>
            <a:ext cx="11808000" cy="64800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171198415"/>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0" y="273114"/>
            <a:ext cx="4012129" cy="1162319"/>
          </a:xfrm>
        </p:spPr>
        <p:txBody>
          <a:bodyPr anchor="b"/>
          <a:lstStyle>
            <a:lvl1pPr algn="l">
              <a:defRPr sz="2400" b="1"/>
            </a:lvl1pPr>
          </a:lstStyle>
          <a:p>
            <a:r>
              <a:rPr lang="zh-CN" altLang="en-US"/>
              <a:t>单击此处编辑母版标题样式</a:t>
            </a:r>
          </a:p>
        </p:txBody>
      </p:sp>
      <p:sp>
        <p:nvSpPr>
          <p:cNvPr id="3" name="内容占位符 2"/>
          <p:cNvSpPr>
            <a:spLocks noGrp="1"/>
          </p:cNvSpPr>
          <p:nvPr>
            <p:ph idx="1"/>
          </p:nvPr>
        </p:nvSpPr>
        <p:spPr>
          <a:xfrm>
            <a:off x="4767975" y="273114"/>
            <a:ext cx="6817442" cy="585446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60" y="1435433"/>
            <a:ext cx="4012129" cy="4692150"/>
          </a:xfrm>
        </p:spPr>
        <p:txBody>
          <a:bodyPr/>
          <a:lstStyle>
            <a:lvl1pPr marL="0" indent="0">
              <a:buNone/>
              <a:defRPr sz="1600"/>
            </a:lvl1pPr>
            <a:lvl2pPr marL="544357" indent="0">
              <a:buNone/>
              <a:defRPr sz="1400"/>
            </a:lvl2pPr>
            <a:lvl3pPr marL="1088714" indent="0">
              <a:buNone/>
              <a:defRPr sz="1200"/>
            </a:lvl3pPr>
            <a:lvl4pPr marL="1633071" indent="0">
              <a:buNone/>
              <a:defRPr sz="1100"/>
            </a:lvl4pPr>
            <a:lvl5pPr marL="2177427" indent="0">
              <a:buNone/>
              <a:defRPr sz="1100"/>
            </a:lvl5pPr>
            <a:lvl6pPr marL="2721785" indent="0">
              <a:buNone/>
              <a:defRPr sz="1100"/>
            </a:lvl6pPr>
            <a:lvl7pPr marL="3266142" indent="0">
              <a:buNone/>
              <a:defRPr sz="1100"/>
            </a:lvl7pPr>
            <a:lvl8pPr marL="3810498" indent="0">
              <a:buNone/>
              <a:defRPr sz="1100"/>
            </a:lvl8pPr>
            <a:lvl9pPr marL="435485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499453340"/>
      </p:ext>
    </p:extLst>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1712"/>
            <a:ext cx="7317105" cy="566869"/>
          </a:xfrm>
        </p:spPr>
        <p:txBody>
          <a:bodyPr anchor="b"/>
          <a:lstStyle>
            <a:lvl1pPr algn="l">
              <a:defRPr sz="2400" b="1"/>
            </a:lvl1pPr>
          </a:lstStyle>
          <a:p>
            <a:r>
              <a:rPr lang="zh-CN" altLang="en-US"/>
              <a:t>单击此处编辑母版标题样式</a:t>
            </a:r>
          </a:p>
        </p:txBody>
      </p:sp>
      <p:sp>
        <p:nvSpPr>
          <p:cNvPr id="3" name="图片占位符 2"/>
          <p:cNvSpPr>
            <a:spLocks noGrp="1"/>
          </p:cNvSpPr>
          <p:nvPr>
            <p:ph type="pic" idx="1"/>
          </p:nvPr>
        </p:nvSpPr>
        <p:spPr>
          <a:xfrm>
            <a:off x="2390340" y="612917"/>
            <a:ext cx="7317105" cy="4115753"/>
          </a:xfrm>
        </p:spPr>
        <p:txBody>
          <a:bodyPr/>
          <a:lstStyle>
            <a:lvl1pPr marL="0" indent="0">
              <a:buNone/>
              <a:defRPr sz="3800"/>
            </a:lvl1pPr>
            <a:lvl2pPr marL="544357" indent="0">
              <a:buNone/>
              <a:defRPr sz="3400"/>
            </a:lvl2pPr>
            <a:lvl3pPr marL="1088714" indent="0">
              <a:buNone/>
              <a:defRPr sz="2900"/>
            </a:lvl3pPr>
            <a:lvl4pPr marL="1633071" indent="0">
              <a:buNone/>
              <a:defRPr sz="2400"/>
            </a:lvl4pPr>
            <a:lvl5pPr marL="2177427" indent="0">
              <a:buNone/>
              <a:defRPr sz="2400"/>
            </a:lvl5pPr>
            <a:lvl6pPr marL="2721785" indent="0">
              <a:buNone/>
              <a:defRPr sz="2400"/>
            </a:lvl6pPr>
            <a:lvl7pPr marL="3266142" indent="0">
              <a:buNone/>
              <a:defRPr sz="2400"/>
            </a:lvl7pPr>
            <a:lvl8pPr marL="3810498" indent="0">
              <a:buNone/>
              <a:defRPr sz="2400"/>
            </a:lvl8pPr>
            <a:lvl9pPr marL="4354855" indent="0">
              <a:buNone/>
              <a:defRPr sz="2400"/>
            </a:lvl9pPr>
          </a:lstStyle>
          <a:p>
            <a:endParaRPr lang="zh-CN" altLang="en-US"/>
          </a:p>
        </p:txBody>
      </p:sp>
      <p:sp>
        <p:nvSpPr>
          <p:cNvPr id="4" name="文本占位符 3"/>
          <p:cNvSpPr>
            <a:spLocks noGrp="1"/>
          </p:cNvSpPr>
          <p:nvPr>
            <p:ph type="body" sz="half" idx="2"/>
          </p:nvPr>
        </p:nvSpPr>
        <p:spPr>
          <a:xfrm>
            <a:off x="2390340" y="5368582"/>
            <a:ext cx="7317105" cy="805048"/>
          </a:xfrm>
        </p:spPr>
        <p:txBody>
          <a:bodyPr/>
          <a:lstStyle>
            <a:lvl1pPr marL="0" indent="0">
              <a:buNone/>
              <a:defRPr sz="1600"/>
            </a:lvl1pPr>
            <a:lvl2pPr marL="544357" indent="0">
              <a:buNone/>
              <a:defRPr sz="1400"/>
            </a:lvl2pPr>
            <a:lvl3pPr marL="1088714" indent="0">
              <a:buNone/>
              <a:defRPr sz="1200"/>
            </a:lvl3pPr>
            <a:lvl4pPr marL="1633071" indent="0">
              <a:buNone/>
              <a:defRPr sz="1100"/>
            </a:lvl4pPr>
            <a:lvl5pPr marL="2177427" indent="0">
              <a:buNone/>
              <a:defRPr sz="1100"/>
            </a:lvl5pPr>
            <a:lvl6pPr marL="2721785" indent="0">
              <a:buNone/>
              <a:defRPr sz="1100"/>
            </a:lvl6pPr>
            <a:lvl7pPr marL="3266142" indent="0">
              <a:buNone/>
              <a:defRPr sz="1100"/>
            </a:lvl7pPr>
            <a:lvl8pPr marL="3810498" indent="0">
              <a:buNone/>
              <a:defRPr sz="1100"/>
            </a:lvl8pPr>
            <a:lvl9pPr marL="435485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1814718216"/>
      </p:ext>
    </p:extLst>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621474690"/>
      </p:ext>
    </p:extLst>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3"/>
            <a:ext cx="2743914" cy="585288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759" y="274703"/>
            <a:ext cx="8028490" cy="585288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443763890"/>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29547" y="1463805"/>
            <a:ext cx="7736014" cy="2970688"/>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9602"/>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2229615" y="4841121"/>
            <a:ext cx="7736014" cy="727768"/>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p:nvPr/>
        </p:nvSpPr>
        <p:spPr>
          <a:xfrm>
            <a:off x="4745941" y="-534840"/>
            <a:ext cx="2293445" cy="169865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1021299" y="-161937"/>
            <a:ext cx="2432059" cy="7419720"/>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14;p2"/>
          <p:cNvGrpSpPr/>
          <p:nvPr/>
        </p:nvGrpSpPr>
        <p:grpSpPr>
          <a:xfrm>
            <a:off x="9425327" y="454594"/>
            <a:ext cx="3637126" cy="1698655"/>
            <a:chOff x="1438325" y="603625"/>
            <a:chExt cx="1613975" cy="753800"/>
          </a:xfrm>
        </p:grpSpPr>
        <p:sp>
          <p:nvSpPr>
            <p:cNvPr id="15" name="Google Shape;15;p2"/>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a:off x="11470962" y="1899861"/>
            <a:ext cx="926587" cy="5124146"/>
            <a:chOff x="5379800" y="2555600"/>
            <a:chExt cx="236425" cy="1307500"/>
          </a:xfrm>
        </p:grpSpPr>
        <p:sp>
          <p:nvSpPr>
            <p:cNvPr id="22" name="Google Shape;22;p2"/>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2"/>
          <p:cNvGrpSpPr/>
          <p:nvPr/>
        </p:nvGrpSpPr>
        <p:grpSpPr>
          <a:xfrm>
            <a:off x="10507243" y="1596038"/>
            <a:ext cx="1018098" cy="5490086"/>
            <a:chOff x="5133900" y="2478075"/>
            <a:chExt cx="259775" cy="1400875"/>
          </a:xfrm>
        </p:grpSpPr>
        <p:sp>
          <p:nvSpPr>
            <p:cNvPr id="31" name="Google Shape;31;p2"/>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904655" y="920462"/>
            <a:ext cx="1548663" cy="979411"/>
            <a:chOff x="5161625" y="732525"/>
            <a:chExt cx="456050" cy="288425"/>
          </a:xfrm>
        </p:grpSpPr>
        <p:sp>
          <p:nvSpPr>
            <p:cNvPr id="42" name="Google Shape;42;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51;p2"/>
          <p:cNvSpPr/>
          <p:nvPr/>
        </p:nvSpPr>
        <p:spPr>
          <a:xfrm>
            <a:off x="1040922" y="5772150"/>
            <a:ext cx="1601953" cy="1194873"/>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 name="Google Shape;52;p2"/>
          <p:cNvGrpSpPr/>
          <p:nvPr/>
        </p:nvGrpSpPr>
        <p:grpSpPr>
          <a:xfrm rot="5400000">
            <a:off x="-760009" y="4347503"/>
            <a:ext cx="2310667" cy="1262302"/>
            <a:chOff x="6928067" y="2555588"/>
            <a:chExt cx="1830919" cy="1000190"/>
          </a:xfrm>
        </p:grpSpPr>
        <p:sp>
          <p:nvSpPr>
            <p:cNvPr id="53" name="Google Shape;53;p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 name="Google Shape;54;p2"/>
            <p:cNvGrpSpPr/>
            <p:nvPr/>
          </p:nvGrpSpPr>
          <p:grpSpPr>
            <a:xfrm>
              <a:off x="7124316" y="2726160"/>
              <a:ext cx="1447758" cy="751473"/>
              <a:chOff x="7124316" y="2726160"/>
              <a:chExt cx="1447758" cy="751473"/>
            </a:xfrm>
          </p:grpSpPr>
          <p:sp>
            <p:nvSpPr>
              <p:cNvPr id="55" name="Google Shape;55;p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4" name="Google Shape;64;p2"/>
          <p:cNvSpPr/>
          <p:nvPr/>
        </p:nvSpPr>
        <p:spPr>
          <a:xfrm rot="9900051">
            <a:off x="4526951" y="-482166"/>
            <a:ext cx="2038668" cy="1845834"/>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rot="5400000">
            <a:off x="6571863" y="5306926"/>
            <a:ext cx="995293" cy="2546391"/>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 name="Google Shape;66;p2"/>
          <p:cNvGrpSpPr/>
          <p:nvPr/>
        </p:nvGrpSpPr>
        <p:grpSpPr>
          <a:xfrm rot="8416454">
            <a:off x="7444636" y="6237727"/>
            <a:ext cx="1548651" cy="979404"/>
            <a:chOff x="5161625" y="732525"/>
            <a:chExt cx="456050" cy="288425"/>
          </a:xfrm>
        </p:grpSpPr>
        <p:sp>
          <p:nvSpPr>
            <p:cNvPr id="67" name="Google Shape;67;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31867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686333" y="3546488"/>
            <a:ext cx="6822576" cy="1631578"/>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9602"/>
            </a:lvl1pPr>
            <a:lvl2pPr lvl="1" algn="ctr">
              <a:spcBef>
                <a:spcPts val="0"/>
              </a:spcBef>
              <a:spcAft>
                <a:spcPts val="0"/>
              </a:spcAft>
              <a:buSzPts val="3600"/>
              <a:buNone/>
              <a:defRPr sz="4801"/>
            </a:lvl2pPr>
            <a:lvl3pPr lvl="2" algn="ctr">
              <a:spcBef>
                <a:spcPts val="0"/>
              </a:spcBef>
              <a:spcAft>
                <a:spcPts val="0"/>
              </a:spcAft>
              <a:buSzPts val="3600"/>
              <a:buNone/>
              <a:defRPr sz="4801"/>
            </a:lvl3pPr>
            <a:lvl4pPr lvl="3" algn="ctr">
              <a:spcBef>
                <a:spcPts val="0"/>
              </a:spcBef>
              <a:spcAft>
                <a:spcPts val="0"/>
              </a:spcAft>
              <a:buSzPts val="3600"/>
              <a:buNone/>
              <a:defRPr sz="4801"/>
            </a:lvl4pPr>
            <a:lvl5pPr lvl="4" algn="ctr">
              <a:spcBef>
                <a:spcPts val="0"/>
              </a:spcBef>
              <a:spcAft>
                <a:spcPts val="0"/>
              </a:spcAft>
              <a:buSzPts val="3600"/>
              <a:buNone/>
              <a:defRPr sz="4801"/>
            </a:lvl5pPr>
            <a:lvl6pPr lvl="5" algn="ctr">
              <a:spcBef>
                <a:spcPts val="0"/>
              </a:spcBef>
              <a:spcAft>
                <a:spcPts val="0"/>
              </a:spcAft>
              <a:buSzPts val="3600"/>
              <a:buNone/>
              <a:defRPr sz="4801"/>
            </a:lvl6pPr>
            <a:lvl7pPr lvl="6" algn="ctr">
              <a:spcBef>
                <a:spcPts val="0"/>
              </a:spcBef>
              <a:spcAft>
                <a:spcPts val="0"/>
              </a:spcAft>
              <a:buSzPts val="3600"/>
              <a:buNone/>
              <a:defRPr sz="4801"/>
            </a:lvl7pPr>
            <a:lvl8pPr lvl="7" algn="ctr">
              <a:spcBef>
                <a:spcPts val="0"/>
              </a:spcBef>
              <a:spcAft>
                <a:spcPts val="0"/>
              </a:spcAft>
              <a:buSzPts val="3600"/>
              <a:buNone/>
              <a:defRPr sz="4801"/>
            </a:lvl8pPr>
            <a:lvl9pPr lvl="8" algn="ctr">
              <a:spcBef>
                <a:spcPts val="0"/>
              </a:spcBef>
              <a:spcAft>
                <a:spcPts val="0"/>
              </a:spcAft>
              <a:buSzPts val="3600"/>
              <a:buNone/>
              <a:defRPr sz="4801"/>
            </a:lvl9pPr>
          </a:lstStyle>
          <a:p>
            <a:endParaRPr/>
          </a:p>
        </p:txBody>
      </p:sp>
      <p:sp>
        <p:nvSpPr>
          <p:cNvPr id="78" name="Google Shape;78;p3"/>
          <p:cNvSpPr txBox="1">
            <a:spLocks noGrp="1"/>
          </p:cNvSpPr>
          <p:nvPr>
            <p:ph type="subTitle" idx="1"/>
          </p:nvPr>
        </p:nvSpPr>
        <p:spPr>
          <a:xfrm>
            <a:off x="2686333" y="5019562"/>
            <a:ext cx="6822576" cy="727768"/>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
        <p:nvSpPr>
          <p:cNvPr id="79" name="Google Shape;79;p3"/>
          <p:cNvSpPr txBox="1">
            <a:spLocks noGrp="1"/>
          </p:cNvSpPr>
          <p:nvPr>
            <p:ph type="title" idx="2" hasCustomPrompt="1"/>
          </p:nvPr>
        </p:nvSpPr>
        <p:spPr>
          <a:xfrm>
            <a:off x="4140911" y="1638478"/>
            <a:ext cx="3913419" cy="183842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3"/>
            </a:lvl1pPr>
            <a:lvl2pPr lvl="1" algn="ctr" rtl="0">
              <a:spcBef>
                <a:spcPts val="0"/>
              </a:spcBef>
              <a:spcAft>
                <a:spcPts val="0"/>
              </a:spcAft>
              <a:buSzPts val="12000"/>
              <a:buNone/>
              <a:defRPr sz="16003"/>
            </a:lvl2pPr>
            <a:lvl3pPr lvl="2" algn="ctr" rtl="0">
              <a:spcBef>
                <a:spcPts val="0"/>
              </a:spcBef>
              <a:spcAft>
                <a:spcPts val="0"/>
              </a:spcAft>
              <a:buSzPts val="12000"/>
              <a:buNone/>
              <a:defRPr sz="16003"/>
            </a:lvl3pPr>
            <a:lvl4pPr lvl="3" algn="ctr" rtl="0">
              <a:spcBef>
                <a:spcPts val="0"/>
              </a:spcBef>
              <a:spcAft>
                <a:spcPts val="0"/>
              </a:spcAft>
              <a:buSzPts val="12000"/>
              <a:buNone/>
              <a:defRPr sz="16003"/>
            </a:lvl4pPr>
            <a:lvl5pPr lvl="4" algn="ctr" rtl="0">
              <a:spcBef>
                <a:spcPts val="0"/>
              </a:spcBef>
              <a:spcAft>
                <a:spcPts val="0"/>
              </a:spcAft>
              <a:buSzPts val="12000"/>
              <a:buNone/>
              <a:defRPr sz="16003"/>
            </a:lvl5pPr>
            <a:lvl6pPr lvl="5" algn="ctr" rtl="0">
              <a:spcBef>
                <a:spcPts val="0"/>
              </a:spcBef>
              <a:spcAft>
                <a:spcPts val="0"/>
              </a:spcAft>
              <a:buSzPts val="12000"/>
              <a:buNone/>
              <a:defRPr sz="16003"/>
            </a:lvl6pPr>
            <a:lvl7pPr lvl="6" algn="ctr" rtl="0">
              <a:spcBef>
                <a:spcPts val="0"/>
              </a:spcBef>
              <a:spcAft>
                <a:spcPts val="0"/>
              </a:spcAft>
              <a:buSzPts val="12000"/>
              <a:buNone/>
              <a:defRPr sz="16003"/>
            </a:lvl7pPr>
            <a:lvl8pPr lvl="7" algn="ctr" rtl="0">
              <a:spcBef>
                <a:spcPts val="0"/>
              </a:spcBef>
              <a:spcAft>
                <a:spcPts val="0"/>
              </a:spcAft>
              <a:buSzPts val="12000"/>
              <a:buNone/>
              <a:defRPr sz="16003"/>
            </a:lvl8pPr>
            <a:lvl9pPr lvl="8" algn="ctr" rtl="0">
              <a:spcBef>
                <a:spcPts val="0"/>
              </a:spcBef>
              <a:spcAft>
                <a:spcPts val="0"/>
              </a:spcAft>
              <a:buSzPts val="12000"/>
              <a:buNone/>
              <a:defRPr sz="16003"/>
            </a:lvl9pPr>
          </a:lstStyle>
          <a:p>
            <a:r>
              <a:t>xx%</a:t>
            </a:r>
          </a:p>
        </p:txBody>
      </p:sp>
      <p:sp>
        <p:nvSpPr>
          <p:cNvPr id="80" name="Google Shape;80;p3"/>
          <p:cNvSpPr/>
          <p:nvPr/>
        </p:nvSpPr>
        <p:spPr>
          <a:xfrm>
            <a:off x="-271786" y="189842"/>
            <a:ext cx="1761276" cy="1969147"/>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 name="Google Shape;81;p3"/>
          <p:cNvGrpSpPr/>
          <p:nvPr/>
        </p:nvGrpSpPr>
        <p:grpSpPr>
          <a:xfrm rot="5400000">
            <a:off x="-489492" y="5188634"/>
            <a:ext cx="2981798" cy="1393403"/>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 name="Google Shape;88;p3"/>
          <p:cNvGrpSpPr/>
          <p:nvPr/>
        </p:nvGrpSpPr>
        <p:grpSpPr>
          <a:xfrm rot="3600121" flipH="1">
            <a:off x="-302837" y="949148"/>
            <a:ext cx="2310563" cy="1262246"/>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0" name="Google Shape;100;p3"/>
          <p:cNvSpPr/>
          <p:nvPr/>
        </p:nvSpPr>
        <p:spPr>
          <a:xfrm>
            <a:off x="10637170" y="-423198"/>
            <a:ext cx="1761268" cy="4443927"/>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rot="-9900051" flipH="1">
            <a:off x="10422720" y="2435227"/>
            <a:ext cx="2038668" cy="1845834"/>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919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xfrm>
            <a:off x="951214" y="719500"/>
            <a:ext cx="10292680" cy="763777"/>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5" name="Google Shape;165;p6"/>
          <p:cNvSpPr/>
          <p:nvPr/>
        </p:nvSpPr>
        <p:spPr>
          <a:xfrm rot="-5400000">
            <a:off x="-847423" y="5644911"/>
            <a:ext cx="1761616" cy="1969786"/>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6"/>
          <p:cNvGrpSpPr/>
          <p:nvPr/>
        </p:nvGrpSpPr>
        <p:grpSpPr>
          <a:xfrm>
            <a:off x="82476" y="6140088"/>
            <a:ext cx="1548663" cy="979411"/>
            <a:chOff x="5161625" y="732525"/>
            <a:chExt cx="456050" cy="288425"/>
          </a:xfrm>
        </p:grpSpPr>
        <p:sp>
          <p:nvSpPr>
            <p:cNvPr id="167" name="Google Shape;167;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6"/>
          <p:cNvSpPr/>
          <p:nvPr/>
        </p:nvSpPr>
        <p:spPr>
          <a:xfrm>
            <a:off x="10327294" y="-638397"/>
            <a:ext cx="2293445" cy="169865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7" name="Google Shape;177;p6"/>
          <p:cNvGrpSpPr/>
          <p:nvPr/>
        </p:nvGrpSpPr>
        <p:grpSpPr>
          <a:xfrm rot="-5400000">
            <a:off x="10955595" y="611661"/>
            <a:ext cx="1548619" cy="979439"/>
            <a:chOff x="5161625" y="732525"/>
            <a:chExt cx="456050" cy="288425"/>
          </a:xfrm>
        </p:grpSpPr>
        <p:sp>
          <p:nvSpPr>
            <p:cNvPr id="178" name="Google Shape;178;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4461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5156776" y="1097287"/>
            <a:ext cx="6087185" cy="1497947"/>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9602"/>
            </a:lvl1pPr>
            <a:lvl2pPr lvl="1">
              <a:spcBef>
                <a:spcPts val="0"/>
              </a:spcBef>
              <a:spcAft>
                <a:spcPts val="0"/>
              </a:spcAft>
              <a:buSzPts val="2400"/>
              <a:buNone/>
              <a:defRPr sz="3201"/>
            </a:lvl2pPr>
            <a:lvl3pPr lvl="2">
              <a:spcBef>
                <a:spcPts val="0"/>
              </a:spcBef>
              <a:spcAft>
                <a:spcPts val="0"/>
              </a:spcAft>
              <a:buSzPts val="2400"/>
              <a:buNone/>
              <a:defRPr sz="3201"/>
            </a:lvl3pPr>
            <a:lvl4pPr lvl="3">
              <a:spcBef>
                <a:spcPts val="0"/>
              </a:spcBef>
              <a:spcAft>
                <a:spcPts val="0"/>
              </a:spcAft>
              <a:buSzPts val="2400"/>
              <a:buNone/>
              <a:defRPr sz="3201"/>
            </a:lvl4pPr>
            <a:lvl5pPr lvl="4">
              <a:spcBef>
                <a:spcPts val="0"/>
              </a:spcBef>
              <a:spcAft>
                <a:spcPts val="0"/>
              </a:spcAft>
              <a:buSzPts val="2400"/>
              <a:buNone/>
              <a:defRPr sz="3201"/>
            </a:lvl5pPr>
            <a:lvl6pPr lvl="5">
              <a:spcBef>
                <a:spcPts val="0"/>
              </a:spcBef>
              <a:spcAft>
                <a:spcPts val="0"/>
              </a:spcAft>
              <a:buSzPts val="2400"/>
              <a:buNone/>
              <a:defRPr sz="3201"/>
            </a:lvl6pPr>
            <a:lvl7pPr lvl="6">
              <a:spcBef>
                <a:spcPts val="0"/>
              </a:spcBef>
              <a:spcAft>
                <a:spcPts val="0"/>
              </a:spcAft>
              <a:buSzPts val="2400"/>
              <a:buNone/>
              <a:defRPr sz="3201"/>
            </a:lvl7pPr>
            <a:lvl8pPr lvl="7">
              <a:spcBef>
                <a:spcPts val="0"/>
              </a:spcBef>
              <a:spcAft>
                <a:spcPts val="0"/>
              </a:spcAft>
              <a:buSzPts val="2400"/>
              <a:buNone/>
              <a:defRPr sz="3201"/>
            </a:lvl8pPr>
            <a:lvl9pPr lvl="8">
              <a:spcBef>
                <a:spcPts val="0"/>
              </a:spcBef>
              <a:spcAft>
                <a:spcPts val="0"/>
              </a:spcAft>
              <a:buSzPts val="2400"/>
              <a:buNone/>
              <a:defRPr sz="3201"/>
            </a:lvl9pPr>
          </a:lstStyle>
          <a:p>
            <a:endParaRPr/>
          </a:p>
        </p:txBody>
      </p:sp>
      <p:sp>
        <p:nvSpPr>
          <p:cNvPr id="189" name="Google Shape;189;p7"/>
          <p:cNvSpPr txBox="1">
            <a:spLocks noGrp="1"/>
          </p:cNvSpPr>
          <p:nvPr>
            <p:ph type="body" idx="1"/>
          </p:nvPr>
        </p:nvSpPr>
        <p:spPr>
          <a:xfrm>
            <a:off x="5156828" y="2699592"/>
            <a:ext cx="6087185" cy="3062709"/>
          </a:xfrm>
          <a:prstGeom prst="rect">
            <a:avLst/>
          </a:prstGeom>
        </p:spPr>
        <p:txBody>
          <a:bodyPr spcFirstLastPara="1" wrap="square" lIns="91425" tIns="91425" rIns="91425" bIns="91425" anchor="t" anchorCtr="0">
            <a:noAutofit/>
          </a:bodyPr>
          <a:lstStyle>
            <a:lvl1pPr marL="609722" lvl="0" indent="-406481">
              <a:spcBef>
                <a:spcPts val="0"/>
              </a:spcBef>
              <a:spcAft>
                <a:spcPts val="0"/>
              </a:spcAft>
              <a:buSzPts val="1200"/>
              <a:buChar char="●"/>
              <a:defRPr/>
            </a:lvl1pPr>
            <a:lvl2pPr marL="1219444" lvl="1" indent="-406481">
              <a:spcBef>
                <a:spcPts val="0"/>
              </a:spcBef>
              <a:spcAft>
                <a:spcPts val="0"/>
              </a:spcAft>
              <a:buSzPts val="1200"/>
              <a:buChar char="○"/>
              <a:defRPr sz="1600"/>
            </a:lvl2pPr>
            <a:lvl3pPr marL="1829166" lvl="2" indent="-406481">
              <a:spcBef>
                <a:spcPts val="0"/>
              </a:spcBef>
              <a:spcAft>
                <a:spcPts val="0"/>
              </a:spcAft>
              <a:buSzPts val="1200"/>
              <a:buChar char="■"/>
              <a:defRPr sz="1600"/>
            </a:lvl3pPr>
            <a:lvl4pPr marL="2438888" lvl="3" indent="-406481">
              <a:spcBef>
                <a:spcPts val="0"/>
              </a:spcBef>
              <a:spcAft>
                <a:spcPts val="0"/>
              </a:spcAft>
              <a:buSzPts val="1200"/>
              <a:buChar char="●"/>
              <a:defRPr sz="1600"/>
            </a:lvl4pPr>
            <a:lvl5pPr marL="3048610" lvl="4" indent="-406481">
              <a:spcBef>
                <a:spcPts val="0"/>
              </a:spcBef>
              <a:spcAft>
                <a:spcPts val="0"/>
              </a:spcAft>
              <a:buSzPts val="1200"/>
              <a:buChar char="○"/>
              <a:defRPr sz="1600"/>
            </a:lvl5pPr>
            <a:lvl6pPr marL="3658332" lvl="5" indent="-406481">
              <a:spcBef>
                <a:spcPts val="0"/>
              </a:spcBef>
              <a:spcAft>
                <a:spcPts val="0"/>
              </a:spcAft>
              <a:buSzPts val="1200"/>
              <a:buChar char="■"/>
              <a:defRPr sz="1600"/>
            </a:lvl6pPr>
            <a:lvl7pPr marL="4268053" lvl="6" indent="-406481">
              <a:spcBef>
                <a:spcPts val="0"/>
              </a:spcBef>
              <a:spcAft>
                <a:spcPts val="0"/>
              </a:spcAft>
              <a:buSzPts val="1200"/>
              <a:buChar char="●"/>
              <a:defRPr sz="1600"/>
            </a:lvl7pPr>
            <a:lvl8pPr marL="4877775" lvl="7" indent="-406481">
              <a:spcBef>
                <a:spcPts val="0"/>
              </a:spcBef>
              <a:spcAft>
                <a:spcPts val="0"/>
              </a:spcAft>
              <a:buSzPts val="1200"/>
              <a:buChar char="○"/>
              <a:defRPr sz="1600"/>
            </a:lvl8pPr>
            <a:lvl9pPr marL="5487497" lvl="8" indent="-406481">
              <a:spcBef>
                <a:spcPts val="0"/>
              </a:spcBef>
              <a:spcAft>
                <a:spcPts val="0"/>
              </a:spcAft>
              <a:buSzPts val="1200"/>
              <a:buChar char="■"/>
              <a:defRPr sz="1600"/>
            </a:lvl9pPr>
          </a:lstStyle>
          <a:p>
            <a:endParaRPr/>
          </a:p>
        </p:txBody>
      </p:sp>
      <p:sp>
        <p:nvSpPr>
          <p:cNvPr id="190" name="Google Shape;190;p7"/>
          <p:cNvSpPr/>
          <p:nvPr/>
        </p:nvSpPr>
        <p:spPr>
          <a:xfrm>
            <a:off x="-685911" y="-357149"/>
            <a:ext cx="3073081" cy="77538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1" name="Google Shape;191;p7"/>
          <p:cNvGrpSpPr/>
          <p:nvPr/>
        </p:nvGrpSpPr>
        <p:grpSpPr>
          <a:xfrm>
            <a:off x="10145118" y="162742"/>
            <a:ext cx="2457057" cy="1148123"/>
            <a:chOff x="2431350" y="1519275"/>
            <a:chExt cx="925925" cy="432675"/>
          </a:xfrm>
        </p:grpSpPr>
        <p:sp>
          <p:nvSpPr>
            <p:cNvPr id="192" name="Google Shape;192;p7"/>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7"/>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7"/>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7"/>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7"/>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7"/>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0859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1"/>
        <p:cNvGrpSpPr/>
        <p:nvPr/>
      </p:nvGrpSpPr>
      <p:grpSpPr>
        <a:xfrm>
          <a:off x="0" y="0"/>
          <a:ext cx="0" cy="0"/>
          <a:chOff x="0" y="0"/>
          <a:chExt cx="0" cy="0"/>
        </a:xfrm>
      </p:grpSpPr>
      <p:sp>
        <p:nvSpPr>
          <p:cNvPr id="312" name="Google Shape;312;p12"/>
          <p:cNvSpPr txBox="1">
            <a:spLocks noGrp="1"/>
          </p:cNvSpPr>
          <p:nvPr>
            <p:ph type="sldNum" idx="12"/>
          </p:nvPr>
        </p:nvSpPr>
        <p:spPr>
          <a:xfrm>
            <a:off x="11299552" y="6219062"/>
            <a:ext cx="731791" cy="52492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444" fontAlgn="auto">
              <a:spcBef>
                <a:spcPts val="0"/>
              </a:spcBef>
              <a:spcAft>
                <a:spcPts val="0"/>
              </a:spcAft>
              <a:buClr>
                <a:srgbClr val="000000"/>
              </a:buClr>
            </a:pPr>
            <a:fld id="{00000000-1234-1234-1234-123412341234}" type="slidenum">
              <a:rPr lang="en" kern="0" smtClean="0">
                <a:solidFill>
                  <a:srgbClr val="57A3A3"/>
                </a:solidFill>
                <a:latin typeface="Arial"/>
                <a:cs typeface="Arial"/>
                <a:sym typeface="Arial"/>
              </a:rPr>
              <a:pPr defTabSz="1219444" fontAlgn="auto">
                <a:spcBef>
                  <a:spcPts val="0"/>
                </a:spcBef>
                <a:spcAft>
                  <a:spcPts val="0"/>
                </a:spcAft>
                <a:buClr>
                  <a:srgbClr val="000000"/>
                </a:buClr>
              </a:pPr>
              <a:t>‹#›</a:t>
            </a:fld>
            <a:endParaRPr lang="en" kern="0">
              <a:solidFill>
                <a:srgbClr val="57A3A3"/>
              </a:solidFill>
              <a:latin typeface="Arial"/>
              <a:cs typeface="Arial"/>
              <a:sym typeface="Arial"/>
            </a:endParaRPr>
          </a:p>
        </p:txBody>
      </p:sp>
    </p:spTree>
    <p:extLst>
      <p:ext uri="{BB962C8B-B14F-4D97-AF65-F5344CB8AC3E}">
        <p14:creationId xmlns:p14="http://schemas.microsoft.com/office/powerpoint/2010/main" val="4239092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3"/>
        <p:cNvGrpSpPr/>
        <p:nvPr/>
      </p:nvGrpSpPr>
      <p:grpSpPr>
        <a:xfrm>
          <a:off x="0" y="0"/>
          <a:ext cx="0" cy="0"/>
          <a:chOff x="0" y="0"/>
          <a:chExt cx="0" cy="0"/>
        </a:xfrm>
      </p:grpSpPr>
      <p:sp>
        <p:nvSpPr>
          <p:cNvPr id="314" name="Google Shape;314;p13"/>
          <p:cNvSpPr txBox="1">
            <a:spLocks noGrp="1"/>
          </p:cNvSpPr>
          <p:nvPr>
            <p:ph type="title"/>
          </p:nvPr>
        </p:nvSpPr>
        <p:spPr>
          <a:xfrm>
            <a:off x="951214" y="719500"/>
            <a:ext cx="10292680" cy="763777"/>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15" name="Google Shape;315;p13"/>
          <p:cNvSpPr txBox="1">
            <a:spLocks noGrp="1"/>
          </p:cNvSpPr>
          <p:nvPr>
            <p:ph type="title" idx="2" hasCustomPrompt="1"/>
          </p:nvPr>
        </p:nvSpPr>
        <p:spPr>
          <a:xfrm>
            <a:off x="1490155" y="2636444"/>
            <a:ext cx="2262189" cy="864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2"/>
            </a:lvl1pPr>
            <a:lvl2pPr lvl="1" rtl="0">
              <a:spcBef>
                <a:spcPts val="0"/>
              </a:spcBef>
              <a:spcAft>
                <a:spcPts val="0"/>
              </a:spcAft>
              <a:buSzPts val="6000"/>
              <a:buNone/>
              <a:defRPr sz="8002"/>
            </a:lvl2pPr>
            <a:lvl3pPr lvl="2" rtl="0">
              <a:spcBef>
                <a:spcPts val="0"/>
              </a:spcBef>
              <a:spcAft>
                <a:spcPts val="0"/>
              </a:spcAft>
              <a:buSzPts val="6000"/>
              <a:buNone/>
              <a:defRPr sz="8002"/>
            </a:lvl3pPr>
            <a:lvl4pPr lvl="3" rtl="0">
              <a:spcBef>
                <a:spcPts val="0"/>
              </a:spcBef>
              <a:spcAft>
                <a:spcPts val="0"/>
              </a:spcAft>
              <a:buSzPts val="6000"/>
              <a:buNone/>
              <a:defRPr sz="8002"/>
            </a:lvl4pPr>
            <a:lvl5pPr lvl="4" rtl="0">
              <a:spcBef>
                <a:spcPts val="0"/>
              </a:spcBef>
              <a:spcAft>
                <a:spcPts val="0"/>
              </a:spcAft>
              <a:buSzPts val="6000"/>
              <a:buNone/>
              <a:defRPr sz="8002"/>
            </a:lvl5pPr>
            <a:lvl6pPr lvl="5" rtl="0">
              <a:spcBef>
                <a:spcPts val="0"/>
              </a:spcBef>
              <a:spcAft>
                <a:spcPts val="0"/>
              </a:spcAft>
              <a:buSzPts val="6000"/>
              <a:buNone/>
              <a:defRPr sz="8002"/>
            </a:lvl6pPr>
            <a:lvl7pPr lvl="6" rtl="0">
              <a:spcBef>
                <a:spcPts val="0"/>
              </a:spcBef>
              <a:spcAft>
                <a:spcPts val="0"/>
              </a:spcAft>
              <a:buSzPts val="6000"/>
              <a:buNone/>
              <a:defRPr sz="8002"/>
            </a:lvl7pPr>
            <a:lvl8pPr lvl="7" rtl="0">
              <a:spcBef>
                <a:spcPts val="0"/>
              </a:spcBef>
              <a:spcAft>
                <a:spcPts val="0"/>
              </a:spcAft>
              <a:buSzPts val="6000"/>
              <a:buNone/>
              <a:defRPr sz="8002"/>
            </a:lvl8pPr>
            <a:lvl9pPr lvl="8" rtl="0">
              <a:spcBef>
                <a:spcPts val="0"/>
              </a:spcBef>
              <a:spcAft>
                <a:spcPts val="0"/>
              </a:spcAft>
              <a:buSzPts val="6000"/>
              <a:buNone/>
              <a:defRPr sz="8002"/>
            </a:lvl9pPr>
          </a:lstStyle>
          <a:p>
            <a:r>
              <a:t>xx%</a:t>
            </a:r>
          </a:p>
        </p:txBody>
      </p:sp>
      <p:sp>
        <p:nvSpPr>
          <p:cNvPr id="316" name="Google Shape;316;p13"/>
          <p:cNvSpPr txBox="1">
            <a:spLocks noGrp="1"/>
          </p:cNvSpPr>
          <p:nvPr>
            <p:ph type="title" idx="3"/>
          </p:nvPr>
        </p:nvSpPr>
        <p:spPr>
          <a:xfrm>
            <a:off x="951281" y="3713193"/>
            <a:ext cx="3340070" cy="661753"/>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3734"/>
            </a:lvl1pPr>
            <a:lvl2pPr lvl="1">
              <a:spcBef>
                <a:spcPts val="0"/>
              </a:spcBef>
              <a:spcAft>
                <a:spcPts val="0"/>
              </a:spcAft>
              <a:buSzPts val="3200"/>
              <a:buNone/>
              <a:defRPr>
                <a:latin typeface="Poppins"/>
                <a:ea typeface="Poppins"/>
                <a:cs typeface="Poppins"/>
                <a:sym typeface="Poppins"/>
              </a:defRPr>
            </a:lvl2pPr>
            <a:lvl3pPr lvl="2">
              <a:spcBef>
                <a:spcPts val="0"/>
              </a:spcBef>
              <a:spcAft>
                <a:spcPts val="0"/>
              </a:spcAft>
              <a:buSzPts val="3200"/>
              <a:buNone/>
              <a:defRPr>
                <a:latin typeface="Poppins"/>
                <a:ea typeface="Poppins"/>
                <a:cs typeface="Poppins"/>
                <a:sym typeface="Poppins"/>
              </a:defRPr>
            </a:lvl3pPr>
            <a:lvl4pPr lvl="3">
              <a:spcBef>
                <a:spcPts val="0"/>
              </a:spcBef>
              <a:spcAft>
                <a:spcPts val="0"/>
              </a:spcAft>
              <a:buSzPts val="3200"/>
              <a:buNone/>
              <a:defRPr>
                <a:latin typeface="Poppins"/>
                <a:ea typeface="Poppins"/>
                <a:cs typeface="Poppins"/>
                <a:sym typeface="Poppins"/>
              </a:defRPr>
            </a:lvl4pPr>
            <a:lvl5pPr lvl="4">
              <a:spcBef>
                <a:spcPts val="0"/>
              </a:spcBef>
              <a:spcAft>
                <a:spcPts val="0"/>
              </a:spcAft>
              <a:buSzPts val="3200"/>
              <a:buNone/>
              <a:defRPr>
                <a:latin typeface="Poppins"/>
                <a:ea typeface="Poppins"/>
                <a:cs typeface="Poppins"/>
                <a:sym typeface="Poppins"/>
              </a:defRPr>
            </a:lvl5pPr>
            <a:lvl6pPr lvl="5">
              <a:spcBef>
                <a:spcPts val="0"/>
              </a:spcBef>
              <a:spcAft>
                <a:spcPts val="0"/>
              </a:spcAft>
              <a:buSzPts val="3200"/>
              <a:buNone/>
              <a:defRPr>
                <a:latin typeface="Poppins"/>
                <a:ea typeface="Poppins"/>
                <a:cs typeface="Poppins"/>
                <a:sym typeface="Poppins"/>
              </a:defRPr>
            </a:lvl6pPr>
            <a:lvl7pPr lvl="6">
              <a:spcBef>
                <a:spcPts val="0"/>
              </a:spcBef>
              <a:spcAft>
                <a:spcPts val="0"/>
              </a:spcAft>
              <a:buSzPts val="3200"/>
              <a:buNone/>
              <a:defRPr>
                <a:latin typeface="Poppins"/>
                <a:ea typeface="Poppins"/>
                <a:cs typeface="Poppins"/>
                <a:sym typeface="Poppins"/>
              </a:defRPr>
            </a:lvl7pPr>
            <a:lvl8pPr lvl="7">
              <a:spcBef>
                <a:spcPts val="0"/>
              </a:spcBef>
              <a:spcAft>
                <a:spcPts val="0"/>
              </a:spcAft>
              <a:buSzPts val="3200"/>
              <a:buNone/>
              <a:defRPr>
                <a:latin typeface="Poppins"/>
                <a:ea typeface="Poppins"/>
                <a:cs typeface="Poppins"/>
                <a:sym typeface="Poppins"/>
              </a:defRPr>
            </a:lvl8pPr>
            <a:lvl9pPr lvl="8">
              <a:spcBef>
                <a:spcPts val="0"/>
              </a:spcBef>
              <a:spcAft>
                <a:spcPts val="0"/>
              </a:spcAft>
              <a:buSzPts val="3200"/>
              <a:buNone/>
              <a:defRPr>
                <a:latin typeface="Poppins"/>
                <a:ea typeface="Poppins"/>
                <a:cs typeface="Poppins"/>
                <a:sym typeface="Poppins"/>
              </a:defRPr>
            </a:lvl9pPr>
          </a:lstStyle>
          <a:p>
            <a:endParaRPr/>
          </a:p>
        </p:txBody>
      </p:sp>
      <p:sp>
        <p:nvSpPr>
          <p:cNvPr id="317" name="Google Shape;317;p13"/>
          <p:cNvSpPr txBox="1">
            <a:spLocks noGrp="1"/>
          </p:cNvSpPr>
          <p:nvPr>
            <p:ph type="subTitle" idx="1"/>
          </p:nvPr>
        </p:nvSpPr>
        <p:spPr>
          <a:xfrm>
            <a:off x="951281" y="4319868"/>
            <a:ext cx="3340070" cy="864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18" name="Google Shape;318;p13"/>
          <p:cNvSpPr txBox="1">
            <a:spLocks noGrp="1"/>
          </p:cNvSpPr>
          <p:nvPr>
            <p:ph type="title" idx="4" hasCustomPrompt="1"/>
          </p:nvPr>
        </p:nvSpPr>
        <p:spPr>
          <a:xfrm>
            <a:off x="4966442" y="2636444"/>
            <a:ext cx="2262189" cy="864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2"/>
            </a:lvl1pPr>
            <a:lvl2pPr lvl="1" rtl="0">
              <a:spcBef>
                <a:spcPts val="0"/>
              </a:spcBef>
              <a:spcAft>
                <a:spcPts val="0"/>
              </a:spcAft>
              <a:buSzPts val="6000"/>
              <a:buNone/>
              <a:defRPr sz="8002"/>
            </a:lvl2pPr>
            <a:lvl3pPr lvl="2" rtl="0">
              <a:spcBef>
                <a:spcPts val="0"/>
              </a:spcBef>
              <a:spcAft>
                <a:spcPts val="0"/>
              </a:spcAft>
              <a:buSzPts val="6000"/>
              <a:buNone/>
              <a:defRPr sz="8002"/>
            </a:lvl3pPr>
            <a:lvl4pPr lvl="3" rtl="0">
              <a:spcBef>
                <a:spcPts val="0"/>
              </a:spcBef>
              <a:spcAft>
                <a:spcPts val="0"/>
              </a:spcAft>
              <a:buSzPts val="6000"/>
              <a:buNone/>
              <a:defRPr sz="8002"/>
            </a:lvl4pPr>
            <a:lvl5pPr lvl="4" rtl="0">
              <a:spcBef>
                <a:spcPts val="0"/>
              </a:spcBef>
              <a:spcAft>
                <a:spcPts val="0"/>
              </a:spcAft>
              <a:buSzPts val="6000"/>
              <a:buNone/>
              <a:defRPr sz="8002"/>
            </a:lvl5pPr>
            <a:lvl6pPr lvl="5" rtl="0">
              <a:spcBef>
                <a:spcPts val="0"/>
              </a:spcBef>
              <a:spcAft>
                <a:spcPts val="0"/>
              </a:spcAft>
              <a:buSzPts val="6000"/>
              <a:buNone/>
              <a:defRPr sz="8002"/>
            </a:lvl6pPr>
            <a:lvl7pPr lvl="6" rtl="0">
              <a:spcBef>
                <a:spcPts val="0"/>
              </a:spcBef>
              <a:spcAft>
                <a:spcPts val="0"/>
              </a:spcAft>
              <a:buSzPts val="6000"/>
              <a:buNone/>
              <a:defRPr sz="8002"/>
            </a:lvl7pPr>
            <a:lvl8pPr lvl="7" rtl="0">
              <a:spcBef>
                <a:spcPts val="0"/>
              </a:spcBef>
              <a:spcAft>
                <a:spcPts val="0"/>
              </a:spcAft>
              <a:buSzPts val="6000"/>
              <a:buNone/>
              <a:defRPr sz="8002"/>
            </a:lvl8pPr>
            <a:lvl9pPr lvl="8" rtl="0">
              <a:spcBef>
                <a:spcPts val="0"/>
              </a:spcBef>
              <a:spcAft>
                <a:spcPts val="0"/>
              </a:spcAft>
              <a:buSzPts val="6000"/>
              <a:buNone/>
              <a:defRPr sz="8002"/>
            </a:lvl9pPr>
          </a:lstStyle>
          <a:p>
            <a:r>
              <a:t>xx%</a:t>
            </a:r>
          </a:p>
        </p:txBody>
      </p:sp>
      <p:sp>
        <p:nvSpPr>
          <p:cNvPr id="319" name="Google Shape;319;p13"/>
          <p:cNvSpPr txBox="1">
            <a:spLocks noGrp="1"/>
          </p:cNvSpPr>
          <p:nvPr>
            <p:ph type="title" idx="5"/>
          </p:nvPr>
        </p:nvSpPr>
        <p:spPr>
          <a:xfrm>
            <a:off x="4427569" y="3713193"/>
            <a:ext cx="3340070"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0" name="Google Shape;320;p13"/>
          <p:cNvSpPr txBox="1">
            <a:spLocks noGrp="1"/>
          </p:cNvSpPr>
          <p:nvPr>
            <p:ph type="subTitle" idx="6"/>
          </p:nvPr>
        </p:nvSpPr>
        <p:spPr>
          <a:xfrm>
            <a:off x="4427569" y="4319868"/>
            <a:ext cx="3340070"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1" name="Google Shape;321;p13"/>
          <p:cNvSpPr txBox="1">
            <a:spLocks noGrp="1"/>
          </p:cNvSpPr>
          <p:nvPr>
            <p:ph type="title" idx="7" hasCustomPrompt="1"/>
          </p:nvPr>
        </p:nvSpPr>
        <p:spPr>
          <a:xfrm>
            <a:off x="8442731" y="2636444"/>
            <a:ext cx="2262189" cy="864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2"/>
            </a:lvl1pPr>
            <a:lvl2pPr lvl="1" rtl="0">
              <a:spcBef>
                <a:spcPts val="0"/>
              </a:spcBef>
              <a:spcAft>
                <a:spcPts val="0"/>
              </a:spcAft>
              <a:buSzPts val="6000"/>
              <a:buNone/>
              <a:defRPr sz="8002"/>
            </a:lvl2pPr>
            <a:lvl3pPr lvl="2" rtl="0">
              <a:spcBef>
                <a:spcPts val="0"/>
              </a:spcBef>
              <a:spcAft>
                <a:spcPts val="0"/>
              </a:spcAft>
              <a:buSzPts val="6000"/>
              <a:buNone/>
              <a:defRPr sz="8002"/>
            </a:lvl3pPr>
            <a:lvl4pPr lvl="3" rtl="0">
              <a:spcBef>
                <a:spcPts val="0"/>
              </a:spcBef>
              <a:spcAft>
                <a:spcPts val="0"/>
              </a:spcAft>
              <a:buSzPts val="6000"/>
              <a:buNone/>
              <a:defRPr sz="8002"/>
            </a:lvl4pPr>
            <a:lvl5pPr lvl="4" rtl="0">
              <a:spcBef>
                <a:spcPts val="0"/>
              </a:spcBef>
              <a:spcAft>
                <a:spcPts val="0"/>
              </a:spcAft>
              <a:buSzPts val="6000"/>
              <a:buNone/>
              <a:defRPr sz="8002"/>
            </a:lvl5pPr>
            <a:lvl6pPr lvl="5" rtl="0">
              <a:spcBef>
                <a:spcPts val="0"/>
              </a:spcBef>
              <a:spcAft>
                <a:spcPts val="0"/>
              </a:spcAft>
              <a:buSzPts val="6000"/>
              <a:buNone/>
              <a:defRPr sz="8002"/>
            </a:lvl6pPr>
            <a:lvl7pPr lvl="6" rtl="0">
              <a:spcBef>
                <a:spcPts val="0"/>
              </a:spcBef>
              <a:spcAft>
                <a:spcPts val="0"/>
              </a:spcAft>
              <a:buSzPts val="6000"/>
              <a:buNone/>
              <a:defRPr sz="8002"/>
            </a:lvl7pPr>
            <a:lvl8pPr lvl="7" rtl="0">
              <a:spcBef>
                <a:spcPts val="0"/>
              </a:spcBef>
              <a:spcAft>
                <a:spcPts val="0"/>
              </a:spcAft>
              <a:buSzPts val="6000"/>
              <a:buNone/>
              <a:defRPr sz="8002"/>
            </a:lvl8pPr>
            <a:lvl9pPr lvl="8" rtl="0">
              <a:spcBef>
                <a:spcPts val="0"/>
              </a:spcBef>
              <a:spcAft>
                <a:spcPts val="0"/>
              </a:spcAft>
              <a:buSzPts val="6000"/>
              <a:buNone/>
              <a:defRPr sz="8002"/>
            </a:lvl9pPr>
          </a:lstStyle>
          <a:p>
            <a:r>
              <a:t>xx%</a:t>
            </a:r>
          </a:p>
        </p:txBody>
      </p:sp>
      <p:sp>
        <p:nvSpPr>
          <p:cNvPr id="322" name="Google Shape;322;p13"/>
          <p:cNvSpPr txBox="1">
            <a:spLocks noGrp="1"/>
          </p:cNvSpPr>
          <p:nvPr>
            <p:ph type="title" idx="8"/>
          </p:nvPr>
        </p:nvSpPr>
        <p:spPr>
          <a:xfrm>
            <a:off x="7903856" y="3713193"/>
            <a:ext cx="3340070"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3" name="Google Shape;323;p13"/>
          <p:cNvSpPr txBox="1">
            <a:spLocks noGrp="1"/>
          </p:cNvSpPr>
          <p:nvPr>
            <p:ph type="subTitle" idx="9"/>
          </p:nvPr>
        </p:nvSpPr>
        <p:spPr>
          <a:xfrm>
            <a:off x="7903858" y="4319868"/>
            <a:ext cx="3340070"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4" name="Google Shape;324;p13"/>
          <p:cNvSpPr/>
          <p:nvPr/>
        </p:nvSpPr>
        <p:spPr>
          <a:xfrm>
            <a:off x="115335" y="-278881"/>
            <a:ext cx="2293445" cy="169865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5" name="Google Shape;325;p13"/>
          <p:cNvGrpSpPr/>
          <p:nvPr/>
        </p:nvGrpSpPr>
        <p:grpSpPr>
          <a:xfrm>
            <a:off x="-290180" y="5582998"/>
            <a:ext cx="2131540" cy="996017"/>
            <a:chOff x="2431350" y="1519275"/>
            <a:chExt cx="925925" cy="432675"/>
          </a:xfrm>
        </p:grpSpPr>
        <p:sp>
          <p:nvSpPr>
            <p:cNvPr id="326" name="Google Shape;326;p1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2" name="Google Shape;332;p13"/>
          <p:cNvSpPr/>
          <p:nvPr/>
        </p:nvSpPr>
        <p:spPr>
          <a:xfrm rot="6641666">
            <a:off x="-213417" y="317890"/>
            <a:ext cx="1601922" cy="1194918"/>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3"/>
          <p:cNvSpPr/>
          <p:nvPr/>
        </p:nvSpPr>
        <p:spPr>
          <a:xfrm rot="-5400000">
            <a:off x="10363095" y="5605569"/>
            <a:ext cx="1761616" cy="1969786"/>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4" name="Google Shape;334;p13"/>
          <p:cNvGrpSpPr/>
          <p:nvPr/>
        </p:nvGrpSpPr>
        <p:grpSpPr>
          <a:xfrm rot="-5400000" flipH="1">
            <a:off x="10833274" y="5449858"/>
            <a:ext cx="2310667" cy="1262302"/>
            <a:chOff x="6928067" y="2555588"/>
            <a:chExt cx="1830919" cy="1000190"/>
          </a:xfrm>
        </p:grpSpPr>
        <p:sp>
          <p:nvSpPr>
            <p:cNvPr id="335" name="Google Shape;335;p1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6" name="Google Shape;336;p13"/>
            <p:cNvGrpSpPr/>
            <p:nvPr/>
          </p:nvGrpSpPr>
          <p:grpSpPr>
            <a:xfrm>
              <a:off x="7124316" y="2726160"/>
              <a:ext cx="1447758" cy="751473"/>
              <a:chOff x="7124316" y="2726160"/>
              <a:chExt cx="1447758" cy="751473"/>
            </a:xfrm>
          </p:grpSpPr>
          <p:sp>
            <p:nvSpPr>
              <p:cNvPr id="337" name="Google Shape;337;p1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46" name="Google Shape;346;p13"/>
          <p:cNvSpPr/>
          <p:nvPr/>
        </p:nvSpPr>
        <p:spPr>
          <a:xfrm rot="-8999932" flipH="1">
            <a:off x="10374973" y="6032941"/>
            <a:ext cx="2347590" cy="1151101"/>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7" name="Google Shape;347;p13"/>
          <p:cNvGrpSpPr/>
          <p:nvPr/>
        </p:nvGrpSpPr>
        <p:grpSpPr>
          <a:xfrm rot="5400000">
            <a:off x="10551757" y="555581"/>
            <a:ext cx="1548619" cy="979439"/>
            <a:chOff x="5161625" y="732525"/>
            <a:chExt cx="456050" cy="288425"/>
          </a:xfrm>
        </p:grpSpPr>
        <p:sp>
          <p:nvSpPr>
            <p:cNvPr id="348" name="Google Shape;348;p1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8631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8751" y="6205449"/>
            <a:ext cx="662890" cy="645388"/>
          </a:xfrm>
          <a:prstGeom prst="rect">
            <a:avLst/>
          </a:prstGeom>
        </p:spPr>
      </p:pic>
      <p:sp>
        <p:nvSpPr>
          <p:cNvPr id="7" name="图文框 6"/>
          <p:cNvSpPr/>
          <p:nvPr userDrawn="1"/>
        </p:nvSpPr>
        <p:spPr>
          <a:xfrm>
            <a:off x="193587" y="189794"/>
            <a:ext cx="11808000" cy="64800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988425" y="5951"/>
            <a:ext cx="3206750" cy="685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581774"/>
      </p:ext>
    </p:extLst>
  </p:cSld>
  <p:clrMapOvr>
    <a:masterClrMapping/>
  </p:clrMapOvr>
  <p:transition spd="slow" advTm="2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9"/>
        <p:cNvGrpSpPr/>
        <p:nvPr/>
      </p:nvGrpSpPr>
      <p:grpSpPr>
        <a:xfrm>
          <a:off x="0" y="0"/>
          <a:ext cx="0" cy="0"/>
          <a:chOff x="0" y="0"/>
          <a:chExt cx="0" cy="0"/>
        </a:xfrm>
      </p:grpSpPr>
      <p:sp>
        <p:nvSpPr>
          <p:cNvPr id="420" name="Google Shape;420;p16"/>
          <p:cNvSpPr txBox="1">
            <a:spLocks noGrp="1"/>
          </p:cNvSpPr>
          <p:nvPr>
            <p:ph type="title"/>
          </p:nvPr>
        </p:nvSpPr>
        <p:spPr>
          <a:xfrm>
            <a:off x="1118242" y="2395955"/>
            <a:ext cx="3231641"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1" name="Google Shape;421;p16"/>
          <p:cNvSpPr txBox="1">
            <a:spLocks noGrp="1"/>
          </p:cNvSpPr>
          <p:nvPr>
            <p:ph type="subTitle" idx="1"/>
          </p:nvPr>
        </p:nvSpPr>
        <p:spPr>
          <a:xfrm>
            <a:off x="1118242" y="3002629"/>
            <a:ext cx="3231641"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2" name="Google Shape;422;p16"/>
          <p:cNvSpPr txBox="1">
            <a:spLocks noGrp="1"/>
          </p:cNvSpPr>
          <p:nvPr>
            <p:ph type="title" idx="2"/>
          </p:nvPr>
        </p:nvSpPr>
        <p:spPr>
          <a:xfrm>
            <a:off x="951214" y="719500"/>
            <a:ext cx="10292680" cy="763777"/>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3" name="Google Shape;423;p16"/>
          <p:cNvSpPr txBox="1">
            <a:spLocks noGrp="1"/>
          </p:cNvSpPr>
          <p:nvPr>
            <p:ph type="title" idx="3"/>
          </p:nvPr>
        </p:nvSpPr>
        <p:spPr>
          <a:xfrm>
            <a:off x="4481744" y="2395955"/>
            <a:ext cx="3231641"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4" name="Google Shape;424;p16"/>
          <p:cNvSpPr txBox="1">
            <a:spLocks noGrp="1"/>
          </p:cNvSpPr>
          <p:nvPr>
            <p:ph type="subTitle" idx="4"/>
          </p:nvPr>
        </p:nvSpPr>
        <p:spPr>
          <a:xfrm>
            <a:off x="4481744" y="3002629"/>
            <a:ext cx="3231641"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5" name="Google Shape;425;p16"/>
          <p:cNvSpPr txBox="1">
            <a:spLocks noGrp="1"/>
          </p:cNvSpPr>
          <p:nvPr>
            <p:ph type="title" idx="5"/>
          </p:nvPr>
        </p:nvSpPr>
        <p:spPr>
          <a:xfrm>
            <a:off x="1118242" y="4668814"/>
            <a:ext cx="3231641"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6" name="Google Shape;426;p16"/>
          <p:cNvSpPr txBox="1">
            <a:spLocks noGrp="1"/>
          </p:cNvSpPr>
          <p:nvPr>
            <p:ph type="subTitle" idx="6"/>
          </p:nvPr>
        </p:nvSpPr>
        <p:spPr>
          <a:xfrm>
            <a:off x="1118242" y="5275488"/>
            <a:ext cx="3231641"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7" name="Google Shape;427;p16"/>
          <p:cNvSpPr txBox="1">
            <a:spLocks noGrp="1"/>
          </p:cNvSpPr>
          <p:nvPr>
            <p:ph type="title" idx="7"/>
          </p:nvPr>
        </p:nvSpPr>
        <p:spPr>
          <a:xfrm>
            <a:off x="4481744" y="4668814"/>
            <a:ext cx="3231641"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8" name="Google Shape;428;p16"/>
          <p:cNvSpPr txBox="1">
            <a:spLocks noGrp="1"/>
          </p:cNvSpPr>
          <p:nvPr>
            <p:ph type="subTitle" idx="8"/>
          </p:nvPr>
        </p:nvSpPr>
        <p:spPr>
          <a:xfrm>
            <a:off x="4481744" y="5275488"/>
            <a:ext cx="3231641"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9" name="Google Shape;429;p16"/>
          <p:cNvSpPr txBox="1">
            <a:spLocks noGrp="1"/>
          </p:cNvSpPr>
          <p:nvPr>
            <p:ph type="title" idx="9"/>
          </p:nvPr>
        </p:nvSpPr>
        <p:spPr>
          <a:xfrm>
            <a:off x="7845220" y="2395955"/>
            <a:ext cx="3231641"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30" name="Google Shape;430;p16"/>
          <p:cNvSpPr txBox="1">
            <a:spLocks noGrp="1"/>
          </p:cNvSpPr>
          <p:nvPr>
            <p:ph type="subTitle" idx="13"/>
          </p:nvPr>
        </p:nvSpPr>
        <p:spPr>
          <a:xfrm>
            <a:off x="7845220" y="3002629"/>
            <a:ext cx="3231641"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1" name="Google Shape;431;p16"/>
          <p:cNvSpPr txBox="1">
            <a:spLocks noGrp="1"/>
          </p:cNvSpPr>
          <p:nvPr>
            <p:ph type="title" idx="14"/>
          </p:nvPr>
        </p:nvSpPr>
        <p:spPr>
          <a:xfrm>
            <a:off x="7845220" y="4668814"/>
            <a:ext cx="3231641" cy="661753"/>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4"/>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32" name="Google Shape;432;p16"/>
          <p:cNvSpPr txBox="1">
            <a:spLocks noGrp="1"/>
          </p:cNvSpPr>
          <p:nvPr>
            <p:ph type="subTitle" idx="15"/>
          </p:nvPr>
        </p:nvSpPr>
        <p:spPr>
          <a:xfrm>
            <a:off x="7845220" y="5275488"/>
            <a:ext cx="3231641" cy="86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3" name="Google Shape;433;p16"/>
          <p:cNvSpPr/>
          <p:nvPr/>
        </p:nvSpPr>
        <p:spPr>
          <a:xfrm>
            <a:off x="10938210" y="-203246"/>
            <a:ext cx="1968324" cy="1457851"/>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16"/>
          <p:cNvSpPr/>
          <p:nvPr/>
        </p:nvSpPr>
        <p:spPr>
          <a:xfrm>
            <a:off x="11076835" y="390037"/>
            <a:ext cx="1601953" cy="1194873"/>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6"/>
          <p:cNvSpPr/>
          <p:nvPr/>
        </p:nvSpPr>
        <p:spPr>
          <a:xfrm>
            <a:off x="-352758" y="5598929"/>
            <a:ext cx="1303973" cy="1457871"/>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6" name="Google Shape;436;p16"/>
          <p:cNvGrpSpPr/>
          <p:nvPr/>
        </p:nvGrpSpPr>
        <p:grpSpPr>
          <a:xfrm rot="5400000">
            <a:off x="-393926" y="4800497"/>
            <a:ext cx="1548619" cy="979439"/>
            <a:chOff x="5161625" y="732525"/>
            <a:chExt cx="456050" cy="288425"/>
          </a:xfrm>
        </p:grpSpPr>
        <p:sp>
          <p:nvSpPr>
            <p:cNvPr id="437" name="Google Shape;437;p1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35950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61"/>
        <p:cNvGrpSpPr/>
        <p:nvPr/>
      </p:nvGrpSpPr>
      <p:grpSpPr>
        <a:xfrm>
          <a:off x="0" y="0"/>
          <a:ext cx="0" cy="0"/>
          <a:chOff x="0" y="0"/>
          <a:chExt cx="0" cy="0"/>
        </a:xfrm>
      </p:grpSpPr>
      <p:grpSp>
        <p:nvGrpSpPr>
          <p:cNvPr id="462" name="Google Shape;462;p18"/>
          <p:cNvGrpSpPr/>
          <p:nvPr/>
        </p:nvGrpSpPr>
        <p:grpSpPr>
          <a:xfrm rot="6300008">
            <a:off x="-6247" y="571709"/>
            <a:ext cx="1548593" cy="979423"/>
            <a:chOff x="5161625" y="732525"/>
            <a:chExt cx="456050" cy="288425"/>
          </a:xfrm>
        </p:grpSpPr>
        <p:sp>
          <p:nvSpPr>
            <p:cNvPr id="463" name="Google Shape;463;p18"/>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8"/>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8"/>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8"/>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8"/>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8"/>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8"/>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8"/>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8"/>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2" name="Google Shape;472;p18"/>
          <p:cNvGrpSpPr/>
          <p:nvPr/>
        </p:nvGrpSpPr>
        <p:grpSpPr>
          <a:xfrm rot="10800000">
            <a:off x="10528195" y="5711155"/>
            <a:ext cx="1548663" cy="979411"/>
            <a:chOff x="5161625" y="732525"/>
            <a:chExt cx="456050" cy="288425"/>
          </a:xfrm>
        </p:grpSpPr>
        <p:sp>
          <p:nvSpPr>
            <p:cNvPr id="473" name="Google Shape;473;p18"/>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8"/>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8"/>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8"/>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8"/>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8"/>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8"/>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8"/>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8"/>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2" name="Google Shape;482;p18"/>
          <p:cNvSpPr txBox="1">
            <a:spLocks noGrp="1"/>
          </p:cNvSpPr>
          <p:nvPr>
            <p:ph type="title"/>
          </p:nvPr>
        </p:nvSpPr>
        <p:spPr>
          <a:xfrm>
            <a:off x="951214" y="719500"/>
            <a:ext cx="10292680" cy="763777"/>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968979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3"/>
        <p:cNvGrpSpPr/>
        <p:nvPr/>
      </p:nvGrpSpPr>
      <p:grpSpPr>
        <a:xfrm>
          <a:off x="0" y="0"/>
          <a:ext cx="0" cy="0"/>
          <a:chOff x="0" y="0"/>
          <a:chExt cx="0" cy="0"/>
        </a:xfrm>
      </p:grpSpPr>
    </p:spTree>
    <p:extLst>
      <p:ext uri="{BB962C8B-B14F-4D97-AF65-F5344CB8AC3E}">
        <p14:creationId xmlns:p14="http://schemas.microsoft.com/office/powerpoint/2010/main" val="3426831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4"/>
        <p:cNvGrpSpPr/>
        <p:nvPr/>
      </p:nvGrpSpPr>
      <p:grpSpPr>
        <a:xfrm>
          <a:off x="0" y="0"/>
          <a:ext cx="0" cy="0"/>
          <a:chOff x="0" y="0"/>
          <a:chExt cx="0" cy="0"/>
        </a:xfrm>
      </p:grpSpPr>
      <p:grpSp>
        <p:nvGrpSpPr>
          <p:cNvPr id="555" name="Google Shape;555;p22"/>
          <p:cNvGrpSpPr/>
          <p:nvPr/>
        </p:nvGrpSpPr>
        <p:grpSpPr>
          <a:xfrm rot="-5400000">
            <a:off x="4725060" y="-939514"/>
            <a:ext cx="1816969" cy="3137620"/>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7" name="Google Shape;567;p22"/>
          <p:cNvGrpSpPr/>
          <p:nvPr/>
        </p:nvGrpSpPr>
        <p:grpSpPr>
          <a:xfrm rot="8707354" flipH="1">
            <a:off x="4433415" y="268066"/>
            <a:ext cx="2310664" cy="1262228"/>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79" name="Google Shape;579;p22"/>
          <p:cNvSpPr/>
          <p:nvPr/>
        </p:nvSpPr>
        <p:spPr>
          <a:xfrm>
            <a:off x="4240" y="5859607"/>
            <a:ext cx="2293445" cy="169865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2"/>
          <p:cNvSpPr/>
          <p:nvPr/>
        </p:nvSpPr>
        <p:spPr>
          <a:xfrm rot="6641666">
            <a:off x="-213451" y="5708205"/>
            <a:ext cx="1601922" cy="1194918"/>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2"/>
          <p:cNvSpPr/>
          <p:nvPr/>
        </p:nvSpPr>
        <p:spPr>
          <a:xfrm rot="5400000" flipH="1">
            <a:off x="10436944" y="4523137"/>
            <a:ext cx="2293379" cy="1698704"/>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2"/>
          <p:cNvSpPr/>
          <p:nvPr/>
        </p:nvSpPr>
        <p:spPr>
          <a:xfrm rot="-9000008" flipH="1">
            <a:off x="10432381" y="4352465"/>
            <a:ext cx="2038673" cy="184583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83" name="Google Shape;583;p22"/>
          <p:cNvGrpSpPr/>
          <p:nvPr/>
        </p:nvGrpSpPr>
        <p:grpSpPr>
          <a:xfrm>
            <a:off x="1776249" y="5710638"/>
            <a:ext cx="1548663" cy="979411"/>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22"/>
          <p:cNvGrpSpPr/>
          <p:nvPr/>
        </p:nvGrpSpPr>
        <p:grpSpPr>
          <a:xfrm rot="5400000">
            <a:off x="10469583" y="3572962"/>
            <a:ext cx="1548619" cy="979439"/>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67786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03"/>
        <p:cNvGrpSpPr/>
        <p:nvPr/>
      </p:nvGrpSpPr>
      <p:grpSpPr>
        <a:xfrm>
          <a:off x="0" y="0"/>
          <a:ext cx="0" cy="0"/>
          <a:chOff x="0" y="0"/>
          <a:chExt cx="0" cy="0"/>
        </a:xfrm>
      </p:grpSpPr>
      <p:grpSp>
        <p:nvGrpSpPr>
          <p:cNvPr id="604" name="Google Shape;604;p23"/>
          <p:cNvGrpSpPr/>
          <p:nvPr/>
        </p:nvGrpSpPr>
        <p:grpSpPr>
          <a:xfrm>
            <a:off x="10114406" y="3226385"/>
            <a:ext cx="2457057" cy="114812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23"/>
          <p:cNvGrpSpPr/>
          <p:nvPr/>
        </p:nvGrpSpPr>
        <p:grpSpPr>
          <a:xfrm>
            <a:off x="11194111" y="3083239"/>
            <a:ext cx="692843" cy="3831514"/>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0" name="Google Shape;620;p23"/>
          <p:cNvGrpSpPr/>
          <p:nvPr/>
        </p:nvGrpSpPr>
        <p:grpSpPr>
          <a:xfrm>
            <a:off x="10473502" y="2856059"/>
            <a:ext cx="761270" cy="4105141"/>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1" name="Google Shape;631;p23"/>
          <p:cNvSpPr/>
          <p:nvPr/>
        </p:nvSpPr>
        <p:spPr>
          <a:xfrm>
            <a:off x="-685911" y="-357149"/>
            <a:ext cx="3073081" cy="77538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rot="-6299968">
            <a:off x="1435682" y="-176574"/>
            <a:ext cx="1601942" cy="1194932"/>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33" name="Google Shape;633;p23"/>
          <p:cNvGrpSpPr/>
          <p:nvPr/>
        </p:nvGrpSpPr>
        <p:grpSpPr>
          <a:xfrm rot="5400000">
            <a:off x="1633767" y="4601100"/>
            <a:ext cx="1548619" cy="979439"/>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44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3767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623"/>
            <a:ext cx="9146381" cy="2388153"/>
          </a:xfrm>
        </p:spPr>
        <p:txBody>
          <a:bodyPr anchor="b"/>
          <a:lstStyle>
            <a:lvl1pPr algn="ctr">
              <a:defRPr sz="6001"/>
            </a:lvl1pPr>
          </a:lstStyle>
          <a:p>
            <a:r>
              <a:rPr lang="zh-CN" altLang="en-US"/>
              <a:t>单击此处编辑母版标题样式</a:t>
            </a:r>
          </a:p>
        </p:txBody>
      </p:sp>
      <p:sp>
        <p:nvSpPr>
          <p:cNvPr id="3" name="副标题 2"/>
          <p:cNvSpPr>
            <a:spLocks noGrp="1"/>
          </p:cNvSpPr>
          <p:nvPr>
            <p:ph type="subTitle" idx="1"/>
          </p:nvPr>
        </p:nvSpPr>
        <p:spPr>
          <a:xfrm>
            <a:off x="1524397" y="3602872"/>
            <a:ext cx="9146381"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2885284466"/>
      </p:ext>
    </p:extLst>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1982145452"/>
      </p:ext>
    </p:extLst>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7" y="1710134"/>
            <a:ext cx="10518338" cy="2853398"/>
          </a:xfrm>
        </p:spPr>
        <p:txBody>
          <a:bodyPr anchor="b"/>
          <a:lstStyle>
            <a:lvl1pPr>
              <a:defRPr sz="6001"/>
            </a:lvl1pPr>
          </a:lstStyle>
          <a:p>
            <a:r>
              <a:rPr lang="zh-CN" altLang="en-US"/>
              <a:t>单击此处编辑母版标题样式</a:t>
            </a:r>
          </a:p>
        </p:txBody>
      </p:sp>
      <p:sp>
        <p:nvSpPr>
          <p:cNvPr id="3" name="文本占位符 2"/>
          <p:cNvSpPr>
            <a:spLocks noGrp="1"/>
          </p:cNvSpPr>
          <p:nvPr>
            <p:ph type="body" idx="1"/>
          </p:nvPr>
        </p:nvSpPr>
        <p:spPr>
          <a:xfrm>
            <a:off x="832067" y="4590526"/>
            <a:ext cx="10518338"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4216251903"/>
      </p:ext>
    </p:extLst>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418" y="1826048"/>
            <a:ext cx="5182949"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808" y="1826048"/>
            <a:ext cx="5182949"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6" name="页脚占位符 5"/>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7" name="灯片编号占位符 6"/>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127083282"/>
      </p:ext>
    </p:extLst>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07" y="365210"/>
            <a:ext cx="10518338" cy="1325870"/>
          </a:xfrm>
        </p:spPr>
        <p:txBody>
          <a:bodyPr/>
          <a:lstStyle/>
          <a:p>
            <a:r>
              <a:rPr lang="zh-CN" altLang="en-US"/>
              <a:t>单击此处编辑母版标题样式</a:t>
            </a:r>
          </a:p>
        </p:txBody>
      </p:sp>
      <p:sp>
        <p:nvSpPr>
          <p:cNvPr id="3" name="文本占位符 2"/>
          <p:cNvSpPr>
            <a:spLocks noGrp="1"/>
          </p:cNvSpPr>
          <p:nvPr>
            <p:ph type="body" idx="1"/>
          </p:nvPr>
        </p:nvSpPr>
        <p:spPr>
          <a:xfrm>
            <a:off x="840007" y="1681552"/>
            <a:ext cx="5159130"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007" y="2505655"/>
            <a:ext cx="5159130"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3807" y="1681552"/>
            <a:ext cx="518453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3807" y="2505655"/>
            <a:ext cx="5184538"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8" name="页脚占位符 7"/>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9" name="灯片编号占位符 8"/>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3344270338"/>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33"/>
          <a:stretch/>
        </p:blipFill>
        <p:spPr>
          <a:xfrm rot="5400000">
            <a:off x="2857588" y="-2474206"/>
            <a:ext cx="6480000" cy="1180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6859588" cy="6859588"/>
          </a:xfrm>
          <a:prstGeom prst="rect">
            <a:avLst/>
          </a:prstGeom>
        </p:spPr>
      </p:pic>
      <p:sp>
        <p:nvSpPr>
          <p:cNvPr id="10" name="矩形 9"/>
          <p:cNvSpPr/>
          <p:nvPr userDrawn="1"/>
        </p:nvSpPr>
        <p:spPr>
          <a:xfrm>
            <a:off x="10152000" y="189794"/>
            <a:ext cx="1368000" cy="21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图文框 7"/>
          <p:cNvSpPr/>
          <p:nvPr userDrawn="1"/>
        </p:nvSpPr>
        <p:spPr>
          <a:xfrm>
            <a:off x="193587" y="189794"/>
            <a:ext cx="11808000" cy="64800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838831934"/>
      </p:ext>
    </p:extLst>
  </p:cSld>
  <p:clrMapOvr>
    <a:masterClrMapping/>
  </p:clrMapOvr>
  <p:transition spd="slow" advTm="2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049488" y="271403"/>
            <a:ext cx="10518338" cy="525951"/>
          </a:xfrm>
        </p:spPr>
        <p:txBody>
          <a:bodyPr>
            <a:normAutofit/>
          </a:bodyPr>
          <a:lstStyle>
            <a:lvl1pPr>
              <a:defRPr sz="3201" b="1">
                <a:solidFill>
                  <a:schemeClr val="accent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4" name="页脚占位符 3"/>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5" name="灯片编号占位符 4"/>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2803355837"/>
      </p:ext>
    </p:extLst>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3" name="页脚占位符 2"/>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4" name="灯片编号占位符 3"/>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803951477"/>
      </p:ext>
    </p:extLst>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306"/>
            <a:ext cx="3933261" cy="1600571"/>
          </a:xfrm>
        </p:spPr>
        <p:txBody>
          <a:bodyPr anchor="b"/>
          <a:lstStyle>
            <a:lvl1pPr>
              <a:defRPr sz="3201"/>
            </a:lvl1pPr>
          </a:lstStyle>
          <a:p>
            <a:r>
              <a:rPr lang="zh-CN" altLang="en-US"/>
              <a:t>单击此处编辑母版标题样式</a:t>
            </a:r>
          </a:p>
        </p:txBody>
      </p:sp>
      <p:sp>
        <p:nvSpPr>
          <p:cNvPr id="3" name="内容占位符 2"/>
          <p:cNvSpPr>
            <a:spLocks noGrp="1"/>
          </p:cNvSpPr>
          <p:nvPr>
            <p:ph idx="1"/>
          </p:nvPr>
        </p:nvSpPr>
        <p:spPr>
          <a:xfrm>
            <a:off x="5184538" y="987654"/>
            <a:ext cx="6173807"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6" name="页脚占位符 5"/>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7" name="灯片编号占位符 6"/>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2415315492"/>
      </p:ext>
    </p:extLst>
  </p:cSld>
  <p:clrMapOvr>
    <a:masterClrMapping/>
  </p:clrMapOvr>
  <p:transition advClick="0"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306"/>
            <a:ext cx="3933261" cy="1600571"/>
          </a:xfrm>
        </p:spPr>
        <p:txBody>
          <a:bodyPr anchor="b"/>
          <a:lstStyle>
            <a:lvl1pPr>
              <a:defRPr sz="3201"/>
            </a:lvl1pPr>
          </a:lstStyle>
          <a:p>
            <a:r>
              <a:rPr lang="zh-CN" altLang="en-US"/>
              <a:t>单击此处编辑母版标题样式</a:t>
            </a:r>
          </a:p>
        </p:txBody>
      </p:sp>
      <p:sp>
        <p:nvSpPr>
          <p:cNvPr id="3" name="图片占位符 2"/>
          <p:cNvSpPr>
            <a:spLocks noGrp="1"/>
          </p:cNvSpPr>
          <p:nvPr>
            <p:ph type="pic" idx="1"/>
          </p:nvPr>
        </p:nvSpPr>
        <p:spPr>
          <a:xfrm>
            <a:off x="5184538" y="987654"/>
            <a:ext cx="6173807"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zh-CN" altLang="en-US"/>
          </a:p>
        </p:txBody>
      </p:sp>
      <p:sp>
        <p:nvSpPr>
          <p:cNvPr id="4" name="文本占位符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6" name="页脚占位符 5"/>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7" name="灯片编号占位符 6"/>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822500173"/>
      </p:ext>
    </p:extLst>
  </p:cSld>
  <p:clrMapOvr>
    <a:masterClrMapping/>
  </p:clrMapOvr>
  <p:transition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2690477532"/>
      </p:ext>
    </p:extLst>
  </p:cSld>
  <p:clrMapOvr>
    <a:masterClrMapping/>
  </p:clrMapOvr>
  <p:transition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2" y="365209"/>
            <a:ext cx="2629585"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418" y="365209"/>
            <a:ext cx="7736314"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11"/>
          </p:nvPr>
        </p:nvSpPr>
        <p:spPr/>
        <p:txBody>
          <a:body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12"/>
          </p:nvPr>
        </p:nvSpPr>
        <p:spPr/>
        <p:txBody>
          <a:body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1715387519"/>
      </p:ext>
    </p:extLst>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594520"/>
      </p:ext>
    </p:extLst>
  </p:cSld>
  <p:clrMapOvr>
    <a:masterClrMapping/>
  </p:clrMapOvr>
  <p:transition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87422"/>
      </p:ext>
    </p:extLst>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397" y="1122623"/>
            <a:ext cx="9146381" cy="2388153"/>
          </a:xfrm>
        </p:spPr>
        <p:txBody>
          <a:bodyPr anchor="b"/>
          <a:lstStyle>
            <a:lvl1pPr algn="ctr">
              <a:defRPr sz="6001"/>
            </a:lvl1pPr>
          </a:lstStyle>
          <a:p>
            <a:r>
              <a:rPr lang="en-US" smtClean="0"/>
              <a:t>Click to edit Master title style</a:t>
            </a:r>
            <a:endParaRPr lang="vi-VN"/>
          </a:p>
        </p:txBody>
      </p:sp>
      <p:sp>
        <p:nvSpPr>
          <p:cNvPr id="3" name="Subtitle 2"/>
          <p:cNvSpPr>
            <a:spLocks noGrp="1"/>
          </p:cNvSpPr>
          <p:nvPr>
            <p:ph type="subTitle" idx="1"/>
          </p:nvPr>
        </p:nvSpPr>
        <p:spPr>
          <a:xfrm>
            <a:off x="1524397" y="3602872"/>
            <a:ext cx="9146381"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3060916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212198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1541036" y="6205449"/>
            <a:ext cx="662890" cy="645388"/>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6200000">
            <a:off x="-71090" y="5130676"/>
            <a:ext cx="1800000" cy="1657821"/>
          </a:xfrm>
          <a:prstGeom prst="rect">
            <a:avLst/>
          </a:prstGeom>
        </p:spPr>
      </p:pic>
      <p:sp>
        <p:nvSpPr>
          <p:cNvPr id="6" name="图文框 5"/>
          <p:cNvSpPr/>
          <p:nvPr userDrawn="1"/>
        </p:nvSpPr>
        <p:spPr>
          <a:xfrm>
            <a:off x="193587" y="189794"/>
            <a:ext cx="11808000" cy="64800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组合 1"/>
          <p:cNvGrpSpPr/>
          <p:nvPr userDrawn="1"/>
        </p:nvGrpSpPr>
        <p:grpSpPr>
          <a:xfrm>
            <a:off x="193587" y="540000"/>
            <a:ext cx="11808000" cy="880468"/>
            <a:chOff x="193587" y="415726"/>
            <a:chExt cx="11808000" cy="880468"/>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38237" t="60493" r="38276"/>
            <a:stretch/>
          </p:blipFill>
          <p:spPr>
            <a:xfrm rot="5400000">
              <a:off x="743353" y="-134040"/>
              <a:ext cx="880468" cy="1980000"/>
            </a:xfrm>
            <a:prstGeom prst="rect">
              <a:avLst/>
            </a:prstGeom>
          </p:spPr>
        </p:pic>
        <p:sp>
          <p:nvSpPr>
            <p:cNvPr id="8" name="矩形 7"/>
            <p:cNvSpPr/>
            <p:nvPr userDrawn="1"/>
          </p:nvSpPr>
          <p:spPr>
            <a:xfrm>
              <a:off x="6515187" y="583200"/>
              <a:ext cx="5486400" cy="3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98297007"/>
      </p:ext>
    </p:extLst>
  </p:cSld>
  <p:clrMapOvr>
    <a:masterClrMapping/>
  </p:clrMapOvr>
  <p:transition spd="slow" advTm="2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67" y="1710134"/>
            <a:ext cx="10518338" cy="2853398"/>
          </a:xfrm>
        </p:spPr>
        <p:txBody>
          <a:bodyPr anchor="b"/>
          <a:lstStyle>
            <a:lvl1pPr>
              <a:defRPr sz="6001"/>
            </a:lvl1pPr>
          </a:lstStyle>
          <a:p>
            <a:r>
              <a:rPr lang="en-US" smtClean="0"/>
              <a:t>Click to edit Master title style</a:t>
            </a:r>
            <a:endParaRPr lang="vi-VN"/>
          </a:p>
        </p:txBody>
      </p:sp>
      <p:sp>
        <p:nvSpPr>
          <p:cNvPr id="3" name="Text Placeholder 2"/>
          <p:cNvSpPr>
            <a:spLocks noGrp="1"/>
          </p:cNvSpPr>
          <p:nvPr>
            <p:ph type="body" idx="1"/>
          </p:nvPr>
        </p:nvSpPr>
        <p:spPr>
          <a:xfrm>
            <a:off x="832067" y="4590526"/>
            <a:ext cx="10518338"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3354234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418" y="1826048"/>
            <a:ext cx="5182949" cy="43523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3808" y="1826048"/>
            <a:ext cx="5182949" cy="43523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6" name="Footer Placeholder 5"/>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7" name="Slide Number Placeholder 6"/>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1964365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07" y="365210"/>
            <a:ext cx="10518338" cy="1325870"/>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40007" y="1681552"/>
            <a:ext cx="5159130"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007" y="2505655"/>
            <a:ext cx="5159130" cy="3685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3807" y="1681552"/>
            <a:ext cx="518453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3807" y="2505655"/>
            <a:ext cx="5184538" cy="3685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8" name="Footer Placeholder 7"/>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9" name="Slide Number Placeholder 8"/>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2168344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4" name="Footer Placeholder 3"/>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5" name="Slide Number Placeholder 4"/>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4152596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3" name="Footer Placeholder 2"/>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4" name="Slide Number Placeholder 3"/>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3705601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306"/>
            <a:ext cx="3933261" cy="1600571"/>
          </a:xfrm>
        </p:spPr>
        <p:txBody>
          <a:bodyPr anchor="b"/>
          <a:lstStyle>
            <a:lvl1pPr>
              <a:defRPr sz="3201"/>
            </a:lvl1pPr>
          </a:lstStyle>
          <a:p>
            <a:r>
              <a:rPr lang="en-US" smtClean="0"/>
              <a:t>Click to edit Master title style</a:t>
            </a:r>
            <a:endParaRPr lang="vi-VN"/>
          </a:p>
        </p:txBody>
      </p:sp>
      <p:sp>
        <p:nvSpPr>
          <p:cNvPr id="3" name="Content Placeholder 2"/>
          <p:cNvSpPr>
            <a:spLocks noGrp="1"/>
          </p:cNvSpPr>
          <p:nvPr>
            <p:ph idx="1"/>
          </p:nvPr>
        </p:nvSpPr>
        <p:spPr>
          <a:xfrm>
            <a:off x="5184538" y="987654"/>
            <a:ext cx="6173807"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6" name="Footer Placeholder 5"/>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7" name="Slide Number Placeholder 6"/>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502803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306"/>
            <a:ext cx="3933261" cy="1600571"/>
          </a:xfrm>
        </p:spPr>
        <p:txBody>
          <a:bodyPr anchor="b"/>
          <a:lstStyle>
            <a:lvl1pPr>
              <a:defRPr sz="3201"/>
            </a:lvl1pPr>
          </a:lstStyle>
          <a:p>
            <a:r>
              <a:rPr lang="en-US" smtClean="0"/>
              <a:t>Click to edit Master title style</a:t>
            </a:r>
            <a:endParaRPr lang="vi-VN"/>
          </a:p>
        </p:txBody>
      </p:sp>
      <p:sp>
        <p:nvSpPr>
          <p:cNvPr id="3" name="Picture Placeholder 2"/>
          <p:cNvSpPr>
            <a:spLocks noGrp="1"/>
          </p:cNvSpPr>
          <p:nvPr>
            <p:ph type="pic" idx="1"/>
          </p:nvPr>
        </p:nvSpPr>
        <p:spPr>
          <a:xfrm>
            <a:off x="5184538" y="987654"/>
            <a:ext cx="6173807"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vi-VN"/>
          </a:p>
        </p:txBody>
      </p:sp>
      <p:sp>
        <p:nvSpPr>
          <p:cNvPr id="4" name="Text Placeholder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6" name="Footer Placeholder 5"/>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7" name="Slide Number Placeholder 6"/>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2258377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923895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2" y="365209"/>
            <a:ext cx="2629585" cy="581318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418" y="365209"/>
            <a:ext cx="7736314" cy="581318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11"/>
          </p:nvPr>
        </p:nvSpPr>
        <p:spPr/>
        <p:txBody>
          <a:body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12"/>
          </p:nvPr>
        </p:nvSpPr>
        <p:spPr/>
        <p:txBody>
          <a:body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3502037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1541036" y="6205449"/>
            <a:ext cx="662890" cy="645388"/>
          </a:xfrm>
          <a:prstGeom prst="rect">
            <a:avLst/>
          </a:prstGeom>
        </p:spPr>
      </p:pic>
      <p:sp>
        <p:nvSpPr>
          <p:cNvPr id="3" name="图文框 2"/>
          <p:cNvSpPr/>
          <p:nvPr userDrawn="1"/>
        </p:nvSpPr>
        <p:spPr>
          <a:xfrm>
            <a:off x="193587" y="189794"/>
            <a:ext cx="11808000" cy="64800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6200000">
            <a:off x="-71090" y="5130676"/>
            <a:ext cx="1800000" cy="1657821"/>
          </a:xfrm>
          <a:prstGeom prst="rect">
            <a:avLst/>
          </a:prstGeom>
        </p:spPr>
      </p:pic>
    </p:spTree>
    <p:extLst>
      <p:ext uri="{BB962C8B-B14F-4D97-AF65-F5344CB8AC3E}">
        <p14:creationId xmlns:p14="http://schemas.microsoft.com/office/powerpoint/2010/main" val="2712127093"/>
      </p:ext>
    </p:extLst>
  </p:cSld>
  <p:clrMapOvr>
    <a:masterClrMapping/>
  </p:clrMapOvr>
  <p:transition spd="slow"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285509878"/>
      </p:ext>
    </p:extLst>
  </p:cSld>
  <p:clrMapOvr>
    <a:masterClrMapping/>
  </p:clrMapOvr>
  <p:transition spd="slow"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758"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9215"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2758927659"/>
      </p:ext>
    </p:extLst>
  </p:cSld>
  <p:clrMapOvr>
    <a:masterClrMapping/>
  </p:clrMapOvr>
  <p:transition spd="slow"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469"/>
            <a:ext cx="5388320" cy="639910"/>
          </a:xfrm>
        </p:spPr>
        <p:txBody>
          <a:bodyPr anchor="b"/>
          <a:lstStyle>
            <a:lvl1pPr marL="0" indent="0">
              <a:buNone/>
              <a:defRPr sz="2900" b="1"/>
            </a:lvl1pPr>
            <a:lvl2pPr marL="544357" indent="0">
              <a:buNone/>
              <a:defRPr sz="2400" b="1"/>
            </a:lvl2pPr>
            <a:lvl3pPr marL="1088714" indent="0">
              <a:buNone/>
              <a:defRPr sz="2100" b="1"/>
            </a:lvl3pPr>
            <a:lvl4pPr marL="1633071" indent="0">
              <a:buNone/>
              <a:defRPr sz="1900" b="1"/>
            </a:lvl4pPr>
            <a:lvl5pPr marL="2177427" indent="0">
              <a:buNone/>
              <a:defRPr sz="1900" b="1"/>
            </a:lvl5pPr>
            <a:lvl6pPr marL="2721785" indent="0">
              <a:buNone/>
              <a:defRPr sz="1900" b="1"/>
            </a:lvl6pPr>
            <a:lvl7pPr marL="3266142" indent="0">
              <a:buNone/>
              <a:defRPr sz="1900" b="1"/>
            </a:lvl7pPr>
            <a:lvl8pPr marL="3810498" indent="0">
              <a:buNone/>
              <a:defRPr sz="1900" b="1"/>
            </a:lvl8pPr>
            <a:lvl9pPr marL="4354855" indent="0">
              <a:buNone/>
              <a:defRPr sz="1900" b="1"/>
            </a:lvl9pPr>
          </a:lstStyle>
          <a:p>
            <a:pPr lvl="0"/>
            <a:r>
              <a:rPr lang="zh-CN" altLang="en-US"/>
              <a:t>单击此处编辑母版文本样式</a:t>
            </a:r>
          </a:p>
        </p:txBody>
      </p:sp>
      <p:sp>
        <p:nvSpPr>
          <p:cNvPr id="4" name="内容占位符 3"/>
          <p:cNvSpPr>
            <a:spLocks noGrp="1"/>
          </p:cNvSpPr>
          <p:nvPr>
            <p:ph sz="half" idx="2"/>
          </p:nvPr>
        </p:nvSpPr>
        <p:spPr>
          <a:xfrm>
            <a:off x="609759" y="2175378"/>
            <a:ext cx="538832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0" y="1535469"/>
            <a:ext cx="5390436" cy="639910"/>
          </a:xfrm>
        </p:spPr>
        <p:txBody>
          <a:bodyPr anchor="b"/>
          <a:lstStyle>
            <a:lvl1pPr marL="0" indent="0">
              <a:buNone/>
              <a:defRPr sz="2900" b="1"/>
            </a:lvl1pPr>
            <a:lvl2pPr marL="544357" indent="0">
              <a:buNone/>
              <a:defRPr sz="2400" b="1"/>
            </a:lvl2pPr>
            <a:lvl3pPr marL="1088714" indent="0">
              <a:buNone/>
              <a:defRPr sz="2100" b="1"/>
            </a:lvl3pPr>
            <a:lvl4pPr marL="1633071" indent="0">
              <a:buNone/>
              <a:defRPr sz="1900" b="1"/>
            </a:lvl4pPr>
            <a:lvl5pPr marL="2177427" indent="0">
              <a:buNone/>
              <a:defRPr sz="1900" b="1"/>
            </a:lvl5pPr>
            <a:lvl6pPr marL="2721785" indent="0">
              <a:buNone/>
              <a:defRPr sz="1900" b="1"/>
            </a:lvl6pPr>
            <a:lvl7pPr marL="3266142" indent="0">
              <a:buNone/>
              <a:defRPr sz="1900" b="1"/>
            </a:lvl7pPr>
            <a:lvl8pPr marL="3810498" indent="0">
              <a:buNone/>
              <a:defRPr sz="1900" b="1"/>
            </a:lvl8pPr>
            <a:lvl9pPr marL="4354855" indent="0">
              <a:buNone/>
              <a:defRPr sz="1900" b="1"/>
            </a:lvl9pPr>
          </a:lstStyle>
          <a:p>
            <a:pPr lvl="0"/>
            <a:r>
              <a:rPr lang="zh-CN" altLang="en-US"/>
              <a:t>单击此处编辑母版文本样式</a:t>
            </a:r>
          </a:p>
        </p:txBody>
      </p:sp>
      <p:sp>
        <p:nvSpPr>
          <p:cNvPr id="6" name="内容占位符 5"/>
          <p:cNvSpPr>
            <a:spLocks noGrp="1"/>
          </p:cNvSpPr>
          <p:nvPr>
            <p:ph sz="quarter" idx="4"/>
          </p:nvPr>
        </p:nvSpPr>
        <p:spPr>
          <a:xfrm>
            <a:off x="6194980" y="2175378"/>
            <a:ext cx="539043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167721111"/>
      </p:ext>
    </p:extLst>
  </p:cSld>
  <p:clrMapOvr>
    <a:masterClrMapping/>
  </p:clrMapOvr>
  <p:transition spd="slow"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712494443"/>
      </p:ext>
    </p:extLst>
  </p:cSld>
  <p:clrMapOvr>
    <a:masterClrMapping/>
  </p:clrMapOvr>
  <p:transition spd="slow" advTm="2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0" y="274703"/>
            <a:ext cx="10975657" cy="1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760" y="1600571"/>
            <a:ext cx="10975657" cy="45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758"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6685" y="6246671"/>
            <a:ext cx="3861806"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9876"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93" r:id="rId1"/>
    <p:sldLayoutId id="2147483691" r:id="rId2"/>
    <p:sldLayoutId id="2147483694" r:id="rId3"/>
    <p:sldLayoutId id="2147483683" r:id="rId4"/>
    <p:sldLayoutId id="2147483696" r:id="rId5"/>
    <p:sldLayoutId id="2147483695" r:id="rId6"/>
    <p:sldLayoutId id="2147483652" r:id="rId7"/>
    <p:sldLayoutId id="2147483653" r:id="rId8"/>
    <p:sldLayoutId id="2147483654" r:id="rId9"/>
    <p:sldLayoutId id="2147483656" r:id="rId10"/>
    <p:sldLayoutId id="2147483657" r:id="rId11"/>
    <p:sldLayoutId id="2147483658" r:id="rId12"/>
    <p:sldLayoutId id="2147483659" r:id="rId13"/>
  </p:sldLayoutIdLst>
  <p:transition spd="slow" advTm="2000">
    <p:push dir="u"/>
  </p:transition>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charset="0"/>
          <a:ea typeface="宋体" charset="-122"/>
        </a:defRPr>
      </a:lvl2pPr>
      <a:lvl3pPr algn="ctr" rtl="0" fontAlgn="base">
        <a:spcBef>
          <a:spcPct val="0"/>
        </a:spcBef>
        <a:spcAft>
          <a:spcPct val="0"/>
        </a:spcAft>
        <a:defRPr sz="5300">
          <a:solidFill>
            <a:schemeClr val="tx2"/>
          </a:solidFill>
          <a:latin typeface="Arial" charset="0"/>
          <a:ea typeface="宋体" charset="-122"/>
        </a:defRPr>
      </a:lvl3pPr>
      <a:lvl4pPr algn="ctr" rtl="0" fontAlgn="base">
        <a:spcBef>
          <a:spcPct val="0"/>
        </a:spcBef>
        <a:spcAft>
          <a:spcPct val="0"/>
        </a:spcAft>
        <a:defRPr sz="5300">
          <a:solidFill>
            <a:schemeClr val="tx2"/>
          </a:solidFill>
          <a:latin typeface="Arial" charset="0"/>
          <a:ea typeface="宋体" charset="-122"/>
        </a:defRPr>
      </a:lvl4pPr>
      <a:lvl5pPr algn="ctr" rtl="0" fontAlgn="base">
        <a:spcBef>
          <a:spcPct val="0"/>
        </a:spcBef>
        <a:spcAft>
          <a:spcPct val="0"/>
        </a:spcAft>
        <a:defRPr sz="5300">
          <a:solidFill>
            <a:schemeClr val="tx2"/>
          </a:solidFill>
          <a:latin typeface="Arial" charset="0"/>
          <a:ea typeface="宋体" charset="-122"/>
        </a:defRPr>
      </a:lvl5pPr>
      <a:lvl6pPr marL="544357" algn="ctr" rtl="0" fontAlgn="base">
        <a:spcBef>
          <a:spcPct val="0"/>
        </a:spcBef>
        <a:spcAft>
          <a:spcPct val="0"/>
        </a:spcAft>
        <a:defRPr sz="5300">
          <a:solidFill>
            <a:schemeClr val="tx2"/>
          </a:solidFill>
          <a:latin typeface="Arial" charset="0"/>
          <a:ea typeface="宋体" charset="-122"/>
        </a:defRPr>
      </a:lvl6pPr>
      <a:lvl7pPr marL="1088714" algn="ctr" rtl="0" fontAlgn="base">
        <a:spcBef>
          <a:spcPct val="0"/>
        </a:spcBef>
        <a:spcAft>
          <a:spcPct val="0"/>
        </a:spcAft>
        <a:defRPr sz="5300">
          <a:solidFill>
            <a:schemeClr val="tx2"/>
          </a:solidFill>
          <a:latin typeface="Arial" charset="0"/>
          <a:ea typeface="宋体" charset="-122"/>
        </a:defRPr>
      </a:lvl7pPr>
      <a:lvl8pPr marL="1633071" algn="ctr" rtl="0" fontAlgn="base">
        <a:spcBef>
          <a:spcPct val="0"/>
        </a:spcBef>
        <a:spcAft>
          <a:spcPct val="0"/>
        </a:spcAft>
        <a:defRPr sz="5300">
          <a:solidFill>
            <a:schemeClr val="tx2"/>
          </a:solidFill>
          <a:latin typeface="Arial" charset="0"/>
          <a:ea typeface="宋体" charset="-122"/>
        </a:defRPr>
      </a:lvl8pPr>
      <a:lvl9pPr marL="2177427" algn="ctr" rtl="0" fontAlgn="base">
        <a:spcBef>
          <a:spcPct val="0"/>
        </a:spcBef>
        <a:spcAft>
          <a:spcPct val="0"/>
        </a:spcAft>
        <a:defRPr sz="5300">
          <a:solidFill>
            <a:schemeClr val="tx2"/>
          </a:solidFill>
          <a:latin typeface="Arial" charset="0"/>
          <a:ea typeface="宋体" charset="-122"/>
        </a:defRPr>
      </a:lvl9pPr>
    </p:titleStyle>
    <p:bodyStyle>
      <a:lvl1pPr marL="408267" indent="-408267" algn="l" rtl="0" fontAlgn="base">
        <a:spcBef>
          <a:spcPct val="20000"/>
        </a:spcBef>
        <a:spcAft>
          <a:spcPct val="0"/>
        </a:spcAft>
        <a:buChar char="•"/>
        <a:defRPr sz="3800">
          <a:solidFill>
            <a:schemeClr val="tx1"/>
          </a:solidFill>
          <a:latin typeface="+mn-lt"/>
          <a:ea typeface="+mn-ea"/>
          <a:cs typeface="+mn-cs"/>
        </a:defRPr>
      </a:lvl1pPr>
      <a:lvl2pPr marL="884580" indent="-340223" algn="l" rtl="0" fontAlgn="base">
        <a:spcBef>
          <a:spcPct val="20000"/>
        </a:spcBef>
        <a:spcAft>
          <a:spcPct val="0"/>
        </a:spcAft>
        <a:buChar char="–"/>
        <a:defRPr sz="3400">
          <a:solidFill>
            <a:schemeClr val="tx1"/>
          </a:solidFill>
          <a:latin typeface="+mn-lt"/>
          <a:ea typeface="+mn-ea"/>
        </a:defRPr>
      </a:lvl2pPr>
      <a:lvl3pPr marL="1360893" indent="-272178" algn="l" rtl="0" fontAlgn="base">
        <a:spcBef>
          <a:spcPct val="20000"/>
        </a:spcBef>
        <a:spcAft>
          <a:spcPct val="0"/>
        </a:spcAft>
        <a:buChar char="•"/>
        <a:defRPr sz="2900">
          <a:solidFill>
            <a:schemeClr val="tx1"/>
          </a:solidFill>
          <a:latin typeface="+mn-lt"/>
          <a:ea typeface="+mn-ea"/>
        </a:defRPr>
      </a:lvl3pPr>
      <a:lvl4pPr marL="1905249" indent="-272178" algn="l" rtl="0" fontAlgn="base">
        <a:spcBef>
          <a:spcPct val="20000"/>
        </a:spcBef>
        <a:spcAft>
          <a:spcPct val="0"/>
        </a:spcAft>
        <a:buChar char="–"/>
        <a:defRPr sz="2400">
          <a:solidFill>
            <a:schemeClr val="tx1"/>
          </a:solidFill>
          <a:latin typeface="+mn-lt"/>
          <a:ea typeface="+mn-ea"/>
        </a:defRPr>
      </a:lvl4pPr>
      <a:lvl5pPr marL="2449606" indent="-272178" algn="l" rtl="0" fontAlgn="base">
        <a:spcBef>
          <a:spcPct val="20000"/>
        </a:spcBef>
        <a:spcAft>
          <a:spcPct val="0"/>
        </a:spcAft>
        <a:buChar char="»"/>
        <a:defRPr sz="2400">
          <a:solidFill>
            <a:schemeClr val="tx1"/>
          </a:solidFill>
          <a:latin typeface="+mn-lt"/>
          <a:ea typeface="+mn-ea"/>
        </a:defRPr>
      </a:lvl5pPr>
      <a:lvl6pPr marL="2993963" indent="-272178" algn="l" rtl="0" fontAlgn="base">
        <a:spcBef>
          <a:spcPct val="20000"/>
        </a:spcBef>
        <a:spcAft>
          <a:spcPct val="0"/>
        </a:spcAft>
        <a:buChar char="»"/>
        <a:defRPr sz="2400">
          <a:solidFill>
            <a:schemeClr val="tx1"/>
          </a:solidFill>
          <a:latin typeface="+mn-lt"/>
          <a:ea typeface="+mn-ea"/>
        </a:defRPr>
      </a:lvl6pPr>
      <a:lvl7pPr marL="3538320" indent="-272178" algn="l" rtl="0" fontAlgn="base">
        <a:spcBef>
          <a:spcPct val="20000"/>
        </a:spcBef>
        <a:spcAft>
          <a:spcPct val="0"/>
        </a:spcAft>
        <a:buChar char="»"/>
        <a:defRPr sz="2400">
          <a:solidFill>
            <a:schemeClr val="tx1"/>
          </a:solidFill>
          <a:latin typeface="+mn-lt"/>
          <a:ea typeface="+mn-ea"/>
        </a:defRPr>
      </a:lvl7pPr>
      <a:lvl8pPr marL="4082677" indent="-272178" algn="l" rtl="0" fontAlgn="base">
        <a:spcBef>
          <a:spcPct val="20000"/>
        </a:spcBef>
        <a:spcAft>
          <a:spcPct val="0"/>
        </a:spcAft>
        <a:buChar char="»"/>
        <a:defRPr sz="2400">
          <a:solidFill>
            <a:schemeClr val="tx1"/>
          </a:solidFill>
          <a:latin typeface="+mn-lt"/>
          <a:ea typeface="+mn-ea"/>
        </a:defRPr>
      </a:lvl8pPr>
      <a:lvl9pPr marL="4627034" indent="-272178"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714" rtl="0" eaLnBrk="1" latinLnBrk="0" hangingPunct="1">
        <a:defRPr sz="2100" kern="1200">
          <a:solidFill>
            <a:schemeClr val="tx1"/>
          </a:solidFill>
          <a:latin typeface="+mn-lt"/>
          <a:ea typeface="+mn-ea"/>
          <a:cs typeface="+mn-cs"/>
        </a:defRPr>
      </a:lvl1pPr>
      <a:lvl2pPr marL="544357" algn="l" defTabSz="1088714" rtl="0" eaLnBrk="1" latinLnBrk="0" hangingPunct="1">
        <a:defRPr sz="2100" kern="1200">
          <a:solidFill>
            <a:schemeClr val="tx1"/>
          </a:solidFill>
          <a:latin typeface="+mn-lt"/>
          <a:ea typeface="+mn-ea"/>
          <a:cs typeface="+mn-cs"/>
        </a:defRPr>
      </a:lvl2pPr>
      <a:lvl3pPr marL="1088714" algn="l" defTabSz="1088714" rtl="0" eaLnBrk="1" latinLnBrk="0" hangingPunct="1">
        <a:defRPr sz="2100" kern="1200">
          <a:solidFill>
            <a:schemeClr val="tx1"/>
          </a:solidFill>
          <a:latin typeface="+mn-lt"/>
          <a:ea typeface="+mn-ea"/>
          <a:cs typeface="+mn-cs"/>
        </a:defRPr>
      </a:lvl3pPr>
      <a:lvl4pPr marL="1633071" algn="l" defTabSz="1088714" rtl="0" eaLnBrk="1" latinLnBrk="0" hangingPunct="1">
        <a:defRPr sz="2100" kern="1200">
          <a:solidFill>
            <a:schemeClr val="tx1"/>
          </a:solidFill>
          <a:latin typeface="+mn-lt"/>
          <a:ea typeface="+mn-ea"/>
          <a:cs typeface="+mn-cs"/>
        </a:defRPr>
      </a:lvl4pPr>
      <a:lvl5pPr marL="2177427" algn="l" defTabSz="1088714" rtl="0" eaLnBrk="1" latinLnBrk="0" hangingPunct="1">
        <a:defRPr sz="2100" kern="1200">
          <a:solidFill>
            <a:schemeClr val="tx1"/>
          </a:solidFill>
          <a:latin typeface="+mn-lt"/>
          <a:ea typeface="+mn-ea"/>
          <a:cs typeface="+mn-cs"/>
        </a:defRPr>
      </a:lvl5pPr>
      <a:lvl6pPr marL="2721785" algn="l" defTabSz="1088714" rtl="0" eaLnBrk="1" latinLnBrk="0" hangingPunct="1">
        <a:defRPr sz="2100" kern="1200">
          <a:solidFill>
            <a:schemeClr val="tx1"/>
          </a:solidFill>
          <a:latin typeface="+mn-lt"/>
          <a:ea typeface="+mn-ea"/>
          <a:cs typeface="+mn-cs"/>
        </a:defRPr>
      </a:lvl6pPr>
      <a:lvl7pPr marL="3266142" algn="l" defTabSz="1088714" rtl="0" eaLnBrk="1" latinLnBrk="0" hangingPunct="1">
        <a:defRPr sz="2100" kern="1200">
          <a:solidFill>
            <a:schemeClr val="tx1"/>
          </a:solidFill>
          <a:latin typeface="+mn-lt"/>
          <a:ea typeface="+mn-ea"/>
          <a:cs typeface="+mn-cs"/>
        </a:defRPr>
      </a:lvl7pPr>
      <a:lvl8pPr marL="3810498" algn="l" defTabSz="1088714" rtl="0" eaLnBrk="1" latinLnBrk="0" hangingPunct="1">
        <a:defRPr sz="2100" kern="1200">
          <a:solidFill>
            <a:schemeClr val="tx1"/>
          </a:solidFill>
          <a:latin typeface="+mn-lt"/>
          <a:ea typeface="+mn-ea"/>
          <a:cs typeface="+mn-cs"/>
        </a:defRPr>
      </a:lvl8pPr>
      <a:lvl9pPr marL="4354855" algn="l" defTabSz="108871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214" y="719500"/>
            <a:ext cx="10292680" cy="763777"/>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951214" y="1583833"/>
            <a:ext cx="10292680" cy="4556255"/>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2pPr>
            <a:lvl3pPr marL="1371600" lvl="2"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3pPr>
            <a:lvl4pPr marL="1828800" lvl="3"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4pPr>
            <a:lvl5pPr marL="2286000" lvl="4"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5pPr>
            <a:lvl6pPr marL="2743200" lvl="5"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6pPr>
            <a:lvl7pPr marL="3200400" lvl="6"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7pPr>
            <a:lvl8pPr marL="3657600" lvl="7"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8pPr>
            <a:lvl9pPr marL="4114800" lvl="8"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9552" y="6219062"/>
            <a:ext cx="731791" cy="524922"/>
          </a:xfrm>
          <a:prstGeom prst="rect">
            <a:avLst/>
          </a:prstGeom>
          <a:noFill/>
          <a:ln>
            <a:noFill/>
          </a:ln>
        </p:spPr>
        <p:txBody>
          <a:bodyPr spcFirstLastPara="1" wrap="square" lIns="91425" tIns="91425" rIns="91425" bIns="91425" anchor="ctr" anchorCtr="0">
            <a:normAutofit/>
          </a:bodyPr>
          <a:lstStyle>
            <a:lvl1pPr lvl="0" algn="r">
              <a:buNone/>
              <a:defRPr sz="1334">
                <a:solidFill>
                  <a:schemeClr val="dk2"/>
                </a:solidFill>
              </a:defRPr>
            </a:lvl1pPr>
            <a:lvl2pPr lvl="1" algn="r">
              <a:buNone/>
              <a:defRPr sz="1334">
                <a:solidFill>
                  <a:schemeClr val="dk2"/>
                </a:solidFill>
              </a:defRPr>
            </a:lvl2pPr>
            <a:lvl3pPr lvl="2" algn="r">
              <a:buNone/>
              <a:defRPr sz="1334">
                <a:solidFill>
                  <a:schemeClr val="dk2"/>
                </a:solidFill>
              </a:defRPr>
            </a:lvl3pPr>
            <a:lvl4pPr lvl="3" algn="r">
              <a:buNone/>
              <a:defRPr sz="1334">
                <a:solidFill>
                  <a:schemeClr val="dk2"/>
                </a:solidFill>
              </a:defRPr>
            </a:lvl4pPr>
            <a:lvl5pPr lvl="4" algn="r">
              <a:buNone/>
              <a:defRPr sz="1334">
                <a:solidFill>
                  <a:schemeClr val="dk2"/>
                </a:solidFill>
              </a:defRPr>
            </a:lvl5pPr>
            <a:lvl6pPr lvl="5" algn="r">
              <a:buNone/>
              <a:defRPr sz="1334">
                <a:solidFill>
                  <a:schemeClr val="dk2"/>
                </a:solidFill>
              </a:defRPr>
            </a:lvl6pPr>
            <a:lvl7pPr lvl="6" algn="r">
              <a:buNone/>
              <a:defRPr sz="1334">
                <a:solidFill>
                  <a:schemeClr val="dk2"/>
                </a:solidFill>
              </a:defRPr>
            </a:lvl7pPr>
            <a:lvl8pPr lvl="7" algn="r">
              <a:buNone/>
              <a:defRPr sz="1334">
                <a:solidFill>
                  <a:schemeClr val="dk2"/>
                </a:solidFill>
              </a:defRPr>
            </a:lvl8pPr>
            <a:lvl9pPr lvl="8" algn="r">
              <a:buNone/>
              <a:defRPr sz="1334">
                <a:solidFill>
                  <a:schemeClr val="dk2"/>
                </a:solidFill>
              </a:defRPr>
            </a:lvl9pPr>
          </a:lstStyle>
          <a:p>
            <a:pPr defTabSz="1219444" fontAlgn="auto">
              <a:spcBef>
                <a:spcPts val="0"/>
              </a:spcBef>
              <a:spcAft>
                <a:spcPts val="0"/>
              </a:spcAft>
              <a:buClr>
                <a:srgbClr val="000000"/>
              </a:buClr>
            </a:pPr>
            <a:fld id="{00000000-1234-1234-1234-123412341234}" type="slidenum">
              <a:rPr lang="en" kern="0" smtClean="0">
                <a:solidFill>
                  <a:srgbClr val="57A3A3"/>
                </a:solidFill>
                <a:latin typeface="Arial"/>
                <a:cs typeface="Arial"/>
                <a:sym typeface="Arial"/>
              </a:rPr>
              <a:pPr defTabSz="1219444" fontAlgn="auto">
                <a:spcBef>
                  <a:spcPts val="0"/>
                </a:spcBef>
                <a:spcAft>
                  <a:spcPts val="0"/>
                </a:spcAft>
                <a:buClr>
                  <a:srgbClr val="000000"/>
                </a:buClr>
              </a:pPr>
              <a:t>‹#›</a:t>
            </a:fld>
            <a:endParaRPr lang="en" kern="0">
              <a:solidFill>
                <a:srgbClr val="57A3A3"/>
              </a:solidFill>
              <a:latin typeface="Arial"/>
              <a:cs typeface="Arial"/>
              <a:sym typeface="Arial"/>
            </a:endParaRPr>
          </a:p>
        </p:txBody>
      </p:sp>
    </p:spTree>
    <p:extLst>
      <p:ext uri="{BB962C8B-B14F-4D97-AF65-F5344CB8AC3E}">
        <p14:creationId xmlns:p14="http://schemas.microsoft.com/office/powerpoint/2010/main" val="163045000"/>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5000" b="-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19" y="365210"/>
            <a:ext cx="10518338"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19" y="1826048"/>
            <a:ext cx="10518338"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18" y="6357822"/>
            <a:ext cx="2743914"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583" fontAlgn="auto">
              <a:spcBef>
                <a:spcPts val="0"/>
              </a:spcBef>
              <a:spcAft>
                <a:spcPts val="0"/>
              </a:spcAft>
            </a:pPr>
            <a:fld id="{D997B5FA-0921-464F-AAE1-844C04324D75}" type="datetimeFigureOut">
              <a:rPr lang="zh-CN" altLang="en-US" smtClean="0">
                <a:solidFill>
                  <a:prstClr val="black">
                    <a:tint val="75000"/>
                  </a:prstClr>
                </a:solidFill>
                <a:latin typeface="Arial"/>
                <a:ea typeface="微软雅黑"/>
              </a:rPr>
              <a:pPr defTabSz="914583" fontAlgn="auto">
                <a:spcBef>
                  <a:spcPts val="0"/>
                </a:spcBef>
                <a:spcAft>
                  <a:spcPts val="0"/>
                </a:spcAft>
              </a:pPr>
              <a:t>2023/3/3</a:t>
            </a:fld>
            <a:endParaRPr lang="zh-CN" altLang="en-US">
              <a:solidFill>
                <a:prstClr val="black">
                  <a:tint val="75000"/>
                </a:prstClr>
              </a:solidFill>
              <a:latin typeface="Arial"/>
              <a:ea typeface="微软雅黑"/>
            </a:endParaRPr>
          </a:p>
        </p:txBody>
      </p:sp>
      <p:sp>
        <p:nvSpPr>
          <p:cNvPr id="5" name="页脚占位符 4"/>
          <p:cNvSpPr>
            <a:spLocks noGrp="1"/>
          </p:cNvSpPr>
          <p:nvPr>
            <p:ph type="ftr" sz="quarter" idx="3"/>
          </p:nvPr>
        </p:nvSpPr>
        <p:spPr>
          <a:xfrm>
            <a:off x="4039652" y="6357822"/>
            <a:ext cx="4115872"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583" fontAlgn="auto">
              <a:spcBef>
                <a:spcPts val="0"/>
              </a:spcBef>
              <a:spcAft>
                <a:spcPts val="0"/>
              </a:spcAft>
            </a:pPr>
            <a:endParaRPr lang="zh-CN" altLang="en-US">
              <a:solidFill>
                <a:prstClr val="black">
                  <a:tint val="75000"/>
                </a:prstClr>
              </a:solidFill>
              <a:latin typeface="Arial"/>
              <a:ea typeface="微软雅黑"/>
            </a:endParaRPr>
          </a:p>
        </p:txBody>
      </p:sp>
      <p:sp>
        <p:nvSpPr>
          <p:cNvPr id="6" name="灯片编号占位符 5"/>
          <p:cNvSpPr>
            <a:spLocks noGrp="1"/>
          </p:cNvSpPr>
          <p:nvPr>
            <p:ph type="sldNum" sz="quarter" idx="4"/>
          </p:nvPr>
        </p:nvSpPr>
        <p:spPr>
          <a:xfrm>
            <a:off x="8612843" y="6357822"/>
            <a:ext cx="2743914"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583" fontAlgn="auto">
              <a:spcBef>
                <a:spcPts val="0"/>
              </a:spcBef>
              <a:spcAft>
                <a:spcPts val="0"/>
              </a:spcAft>
            </a:pPr>
            <a:fld id="{565CE74E-AB26-4998-AD42-012C4C1AD076}" type="slidenum">
              <a:rPr lang="zh-CN" altLang="en-US" smtClean="0">
                <a:solidFill>
                  <a:prstClr val="black">
                    <a:tint val="75000"/>
                  </a:prstClr>
                </a:solidFill>
                <a:latin typeface="Arial"/>
                <a:ea typeface="微软雅黑"/>
              </a:rPr>
              <a:pPr defTabSz="914583" fontAlgn="auto">
                <a:spcBef>
                  <a:spcPts val="0"/>
                </a:spcBef>
                <a:spcAft>
                  <a:spcPts val="0"/>
                </a:spcAft>
              </a:pPr>
              <a:t>‹#›</a:t>
            </a:fld>
            <a:endParaRPr lang="zh-CN" altLang="en-US">
              <a:solidFill>
                <a:prstClr val="black">
                  <a:tint val="75000"/>
                </a:prstClr>
              </a:solidFill>
              <a:latin typeface="Arial"/>
              <a:ea typeface="微软雅黑"/>
            </a:endParaRPr>
          </a:p>
        </p:txBody>
      </p:sp>
    </p:spTree>
    <p:extLst>
      <p:ext uri="{BB962C8B-B14F-4D97-AF65-F5344CB8AC3E}">
        <p14:creationId xmlns:p14="http://schemas.microsoft.com/office/powerpoint/2010/main" val="426654676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ransition advClick="0" advTm="3000">
    <p:random/>
  </p:transition>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19" y="365210"/>
            <a:ext cx="10518338" cy="132587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419" y="1826048"/>
            <a:ext cx="10518338" cy="435234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418" y="6357822"/>
            <a:ext cx="2743914"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583" fontAlgn="auto">
              <a:spcBef>
                <a:spcPts val="0"/>
              </a:spcBef>
              <a:spcAft>
                <a:spcPts val="0"/>
              </a:spcAft>
            </a:pPr>
            <a:fld id="{2CAEC33C-771B-47CD-B9E4-0765B1F58DEC}" type="datetimeFigureOut">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03/03/2023</a:t>
            </a:fld>
            <a:endParaRPr lang="vi-VN">
              <a:solidFill>
                <a:prstClr val="black">
                  <a:tint val="75000"/>
                </a:prstClr>
              </a:solidFill>
              <a:latin typeface="Arial" panose="020B0604020202020204" pitchFamily="34" charset="0"/>
              <a:ea typeface="+mn-ea"/>
            </a:endParaRPr>
          </a:p>
        </p:txBody>
      </p:sp>
      <p:sp>
        <p:nvSpPr>
          <p:cNvPr id="5" name="Footer Placeholder 4"/>
          <p:cNvSpPr>
            <a:spLocks noGrp="1"/>
          </p:cNvSpPr>
          <p:nvPr>
            <p:ph type="ftr" sz="quarter" idx="3"/>
          </p:nvPr>
        </p:nvSpPr>
        <p:spPr>
          <a:xfrm>
            <a:off x="4039652" y="6357822"/>
            <a:ext cx="4115872"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583" fontAlgn="auto">
              <a:spcBef>
                <a:spcPts val="0"/>
              </a:spcBef>
              <a:spcAft>
                <a:spcPts val="0"/>
              </a:spcAft>
            </a:pPr>
            <a:endParaRPr lang="vi-VN">
              <a:solidFill>
                <a:prstClr val="black">
                  <a:tint val="75000"/>
                </a:prstClr>
              </a:solidFill>
              <a:latin typeface="Arial" panose="020B0604020202020204" pitchFamily="34" charset="0"/>
              <a:ea typeface="+mn-ea"/>
            </a:endParaRPr>
          </a:p>
        </p:txBody>
      </p:sp>
      <p:sp>
        <p:nvSpPr>
          <p:cNvPr id="6" name="Slide Number Placeholder 5"/>
          <p:cNvSpPr>
            <a:spLocks noGrp="1"/>
          </p:cNvSpPr>
          <p:nvPr>
            <p:ph type="sldNum" sz="quarter" idx="4"/>
          </p:nvPr>
        </p:nvSpPr>
        <p:spPr>
          <a:xfrm>
            <a:off x="8612843" y="6357822"/>
            <a:ext cx="2743914"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583" fontAlgn="auto">
              <a:spcBef>
                <a:spcPts val="0"/>
              </a:spcBef>
              <a:spcAft>
                <a:spcPts val="0"/>
              </a:spcAft>
            </a:pPr>
            <a:fld id="{AC369C8D-749C-4585-8F1C-85E21ADC0DA0}" type="slidenum">
              <a:rPr lang="vi-VN" smtClean="0">
                <a:solidFill>
                  <a:prstClr val="black">
                    <a:tint val="75000"/>
                  </a:prstClr>
                </a:solidFill>
                <a:latin typeface="Arial" panose="020B0604020202020204" pitchFamily="34" charset="0"/>
                <a:ea typeface="+mn-ea"/>
              </a:rPr>
              <a:pPr defTabSz="914583" fontAlgn="auto">
                <a:spcBef>
                  <a:spcPts val="0"/>
                </a:spcBef>
                <a:spcAft>
                  <a:spcPts val="0"/>
                </a:spcAft>
              </a:pPr>
              <a:t>‹#›</a:t>
            </a:fld>
            <a:endParaRPr lang="vi-VN">
              <a:solidFill>
                <a:prstClr val="black">
                  <a:tint val="75000"/>
                </a:prstClr>
              </a:solidFill>
              <a:latin typeface="Arial" panose="020B0604020202020204" pitchFamily="34" charset="0"/>
              <a:ea typeface="+mn-ea"/>
            </a:endParaRPr>
          </a:p>
        </p:txBody>
      </p:sp>
    </p:spTree>
    <p:extLst>
      <p:ext uri="{BB962C8B-B14F-4D97-AF65-F5344CB8AC3E}">
        <p14:creationId xmlns:p14="http://schemas.microsoft.com/office/powerpoint/2010/main" val="241561997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gi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image" Target="../media/image2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image" Target="../media/image2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5.gif"/><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5.gi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gif"/></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01987" y="229394"/>
            <a:ext cx="5789396" cy="461665"/>
          </a:xfrm>
          <a:prstGeom prst="rect">
            <a:avLst/>
          </a:prstGeom>
          <a:noFill/>
        </p:spPr>
        <p:txBody>
          <a:bodyPr wrap="square" rtlCol="0">
            <a:spAutoFit/>
          </a:bodyPr>
          <a:lstStyle/>
          <a:p>
            <a:pPr algn="ctr" defTabSz="914583" fontAlgn="auto">
              <a:spcBef>
                <a:spcPts val="0"/>
              </a:spcBef>
              <a:spcAft>
                <a:spcPts val="0"/>
              </a:spcAft>
            </a:pPr>
            <a:r>
              <a:rPr lang="en-US" sz="2400" b="1" dirty="0"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ea typeface="+mn-ea"/>
                <a:cs typeface="Times New Roman" panose="02020603050405020304" pitchFamily="18" charset="0"/>
              </a:rPr>
              <a:t>TRƯỜNG </a:t>
            </a:r>
            <a:r>
              <a:rPr lang="en-US"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ea typeface="+mn-ea"/>
                <a:cs typeface="Times New Roman" panose="02020603050405020304" pitchFamily="18" charset="0"/>
              </a:rPr>
              <a:t>THCS TÂN TRIỀU</a:t>
            </a:r>
            <a:endParaRPr lang="vi-VN" sz="2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282604" y="2663056"/>
            <a:ext cx="12469206" cy="834716"/>
          </a:xfrm>
          <a:prstGeom prst="rect">
            <a:avLst/>
          </a:prstGeom>
          <a:noFill/>
        </p:spPr>
        <p:txBody>
          <a:bodyPr wrap="square" rtlCol="0">
            <a:spAutoFit/>
          </a:bodyPr>
          <a:lstStyle/>
          <a:p>
            <a:pPr algn="ctr" defTabSz="914583" fontAlgn="auto">
              <a:lnSpc>
                <a:spcPct val="150000"/>
              </a:lnSpc>
              <a:spcBef>
                <a:spcPts val="0"/>
              </a:spcBef>
              <a:spcAft>
                <a:spcPts val="0"/>
              </a:spcAft>
            </a:pPr>
            <a:r>
              <a:rPr lang="vi-VN" sz="3601" b="1" dirty="0" smtClean="0">
                <a:ln/>
                <a:solidFill>
                  <a:srgbClr val="FF0000"/>
                </a:solidFill>
                <a:latin typeface="Times New Roman" panose="02020603050405020304" pitchFamily="18" charset="0"/>
                <a:ea typeface="+mn-ea"/>
              </a:rPr>
              <a:t>CÁC THẦY CÔ GIÁO VỀ DỰ GIỜ THĂM LỚP!</a:t>
            </a:r>
            <a:endParaRPr lang="en-US" sz="3601" b="1" dirty="0">
              <a:ln w="12700" cmpd="sng">
                <a:solidFill>
                  <a:srgbClr val="FF0000"/>
                </a:solidFill>
                <a:prstDash val="solid"/>
              </a:ln>
              <a:solidFill>
                <a:srgbClr val="FF0000"/>
              </a:solidFill>
              <a:latin typeface="Calibri Light" panose="020F0302020204030204"/>
              <a:ea typeface="+mn-ea"/>
              <a:cs typeface="Times New Roman" panose="02020603050405020304" pitchFamily="18" charset="0"/>
            </a:endParaRPr>
          </a:p>
        </p:txBody>
      </p:sp>
      <p:sp>
        <p:nvSpPr>
          <p:cNvPr id="2" name="TextBox 1"/>
          <p:cNvSpPr txBox="1"/>
          <p:nvPr/>
        </p:nvSpPr>
        <p:spPr>
          <a:xfrm>
            <a:off x="1754187" y="1687021"/>
            <a:ext cx="9023540" cy="1231391"/>
          </a:xfrm>
          <a:prstGeom prst="rect">
            <a:avLst/>
          </a:prstGeom>
          <a:noFill/>
        </p:spPr>
        <p:txBody>
          <a:bodyPr wrap="square" rtlCol="0">
            <a:spAutoFit/>
          </a:bodyPr>
          <a:lstStyle/>
          <a:p>
            <a:pPr defTabSz="914583" fontAlgn="auto">
              <a:spcBef>
                <a:spcPts val="0"/>
              </a:spcBef>
              <a:spcAft>
                <a:spcPts val="0"/>
              </a:spcAft>
            </a:pPr>
            <a:r>
              <a:rPr lang="en-US" sz="5401" b="1" dirty="0">
                <a:ln w="22225">
                  <a:solidFill>
                    <a:srgbClr val="FF0000"/>
                  </a:solidFill>
                  <a:prstDash val="solid"/>
                </a:ln>
                <a:solidFill>
                  <a:srgbClr val="ED7D31">
                    <a:lumMod val="40000"/>
                    <a:lumOff val="60000"/>
                  </a:srgbClr>
                </a:solidFill>
                <a:latin typeface="Viner Hand ITC" panose="03070502030502020203" pitchFamily="66" charset="0"/>
                <a:ea typeface="+mn-ea"/>
                <a:cs typeface="Times New Roman" panose="02020603050405020304" pitchFamily="18" charset="0"/>
              </a:rPr>
              <a:t>NHIỆT LIỆT CHÀO MỪNG </a:t>
            </a:r>
          </a:p>
          <a:p>
            <a:pPr defTabSz="914583" fontAlgn="auto">
              <a:spcBef>
                <a:spcPts val="0"/>
              </a:spcBef>
              <a:spcAft>
                <a:spcPts val="0"/>
              </a:spcAft>
            </a:pPr>
            <a:endParaRPr lang="vi-VN" sz="2000" dirty="0">
              <a:solidFill>
                <a:prstClr val="black"/>
              </a:solidFill>
              <a:latin typeface="Arial" panose="020B0604020202020204" pitchFamily="34" charset="0"/>
              <a:ea typeface="+mn-ea"/>
            </a:endParaRPr>
          </a:p>
        </p:txBody>
      </p:sp>
      <p:pic>
        <p:nvPicPr>
          <p:cNvPr id="7" name="图片 1">
            <a:extLst>
              <a:ext uri="{FF2B5EF4-FFF2-40B4-BE49-F238E27FC236}">
                <a16:creationId xmlns:a16="http://schemas.microsoft.com/office/drawing/2014/main" id="{3C494CB9-4BA9-4D98-9F4C-3C834ED517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735387" y="3201194"/>
            <a:ext cx="5401516" cy="4648199"/>
          </a:xfrm>
          <a:prstGeom prst="rect">
            <a:avLst/>
          </a:prstGeom>
        </p:spPr>
      </p:pic>
    </p:spTree>
    <p:extLst>
      <p:ext uri="{BB962C8B-B14F-4D97-AF65-F5344CB8AC3E}">
        <p14:creationId xmlns:p14="http://schemas.microsoft.com/office/powerpoint/2010/main" val="3092173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duotone>
              <a:prstClr val="black"/>
              <a:srgbClr val="8064A2">
                <a:tint val="45000"/>
                <a:satMod val="400000"/>
              </a:srgbClr>
            </a:duotone>
            <a:extLst>
              <a:ext uri="{28A0092B-C50C-407E-A947-70E740481C1C}">
                <a14:useLocalDpi xmlns:a14="http://schemas.microsoft.com/office/drawing/2010/main" val="0"/>
              </a:ext>
              <a:ext uri="{96DAC541-7B7A-43D3-8B79-37D633B846F1}"/>
            </a:extLst>
          </a:blip>
          <a:srcRect/>
          <a:stretch>
            <a:fillRect/>
          </a:stretch>
        </p:blipFill>
        <p:spPr>
          <a:xfrm>
            <a:off x="1312544" y="1705124"/>
            <a:ext cx="9601200" cy="1245711"/>
          </a:xfrm>
          <a:prstGeom prst="rect">
            <a:avLst/>
          </a:prstGeom>
        </p:spPr>
      </p:pic>
      <p:pic>
        <p:nvPicPr>
          <p:cNvPr id="5" name="Picture 3"/>
          <p:cNvPicPr>
            <a:picLocks noChangeAspect="1"/>
          </p:cNvPicPr>
          <p:nvPr/>
        </p:nvPicPr>
        <p:blipFill>
          <a:blip r:embed="rId2" cstate="print">
            <a:duotone>
              <a:prstClr val="black"/>
              <a:srgbClr val="8064A2">
                <a:tint val="45000"/>
                <a:satMod val="400000"/>
              </a:srgbClr>
            </a:duotone>
            <a:extLst>
              <a:ext uri="{28A0092B-C50C-407E-A947-70E740481C1C}">
                <a14:useLocalDpi xmlns:a14="http://schemas.microsoft.com/office/drawing/2010/main" val="0"/>
              </a:ext>
              <a:ext uri="{96DAC541-7B7A-43D3-8B79-37D633B846F1}"/>
            </a:extLst>
          </a:blip>
          <a:srcRect/>
          <a:stretch>
            <a:fillRect/>
          </a:stretch>
        </p:blipFill>
        <p:spPr>
          <a:xfrm>
            <a:off x="1316037" y="3429794"/>
            <a:ext cx="9601200" cy="1175862"/>
          </a:xfrm>
          <a:prstGeom prst="rect">
            <a:avLst/>
          </a:prstGeom>
        </p:spPr>
      </p:pic>
      <p:pic>
        <p:nvPicPr>
          <p:cNvPr id="6" name="Picture 3"/>
          <p:cNvPicPr>
            <a:picLocks noChangeAspect="1"/>
          </p:cNvPicPr>
          <p:nvPr/>
        </p:nvPicPr>
        <p:blipFill>
          <a:blip r:embed="rId2" cstate="print">
            <a:duotone>
              <a:prstClr val="black"/>
              <a:srgbClr val="8064A2">
                <a:tint val="45000"/>
                <a:satMod val="400000"/>
              </a:srgbClr>
            </a:duotone>
            <a:extLst>
              <a:ext uri="{28A0092B-C50C-407E-A947-70E740481C1C}">
                <a14:useLocalDpi xmlns:a14="http://schemas.microsoft.com/office/drawing/2010/main" val="0"/>
              </a:ext>
              <a:ext uri="{96DAC541-7B7A-43D3-8B79-37D633B846F1}"/>
            </a:extLst>
          </a:blip>
          <a:srcRect/>
          <a:stretch>
            <a:fillRect/>
          </a:stretch>
        </p:blipFill>
        <p:spPr>
          <a:xfrm>
            <a:off x="1449387" y="4953794"/>
            <a:ext cx="9601200" cy="1124268"/>
          </a:xfrm>
          <a:prstGeom prst="rect">
            <a:avLst/>
          </a:prstGeom>
        </p:spPr>
      </p:pic>
      <p:sp>
        <p:nvSpPr>
          <p:cNvPr id="9" name="Rectangle 8"/>
          <p:cNvSpPr/>
          <p:nvPr/>
        </p:nvSpPr>
        <p:spPr>
          <a:xfrm>
            <a:off x="1685607" y="3717587"/>
            <a:ext cx="8991600" cy="461665"/>
          </a:xfrm>
          <a:prstGeom prst="rect">
            <a:avLst/>
          </a:prstGeom>
        </p:spPr>
        <p:txBody>
          <a:bodyPr wrap="square">
            <a:spAutoFit/>
          </a:bodyPr>
          <a:lstStyle/>
          <a:p>
            <a:r>
              <a:rPr lang="vi-VN" sz="2400" dirty="0"/>
              <a:t>+ Tạo sắc thái tao nhã, tránh thô tục, tránh gây cảm giác ghê sợ.</a:t>
            </a:r>
          </a:p>
        </p:txBody>
      </p:sp>
      <p:sp>
        <p:nvSpPr>
          <p:cNvPr id="10" name="Rectangle 9"/>
          <p:cNvSpPr/>
          <p:nvPr/>
        </p:nvSpPr>
        <p:spPr>
          <a:xfrm>
            <a:off x="1868487" y="5144136"/>
            <a:ext cx="8763000" cy="830997"/>
          </a:xfrm>
          <a:prstGeom prst="rect">
            <a:avLst/>
          </a:prstGeom>
        </p:spPr>
        <p:txBody>
          <a:bodyPr wrap="square">
            <a:spAutoFit/>
          </a:bodyPr>
          <a:lstStyle/>
          <a:p>
            <a:r>
              <a:rPr lang="vi-VN" sz="2400" dirty="0"/>
              <a:t>+ Tạo sắc thái cổ xưa, làm cho người đọc nhưi được sống trong bầu không khí xã hội xa </a:t>
            </a:r>
            <a:r>
              <a:rPr lang="vi-VN" sz="2400" dirty="0" smtClean="0"/>
              <a:t>xưa.</a:t>
            </a:r>
            <a:endParaRPr lang="vi-VN" sz="2400" dirty="0"/>
          </a:p>
        </p:txBody>
      </p:sp>
      <p:pic>
        <p:nvPicPr>
          <p:cNvPr id="11" name="Picture 3"/>
          <p:cNvPicPr>
            <a:picLocks noChangeAspect="1"/>
          </p:cNvPicPr>
          <p:nvPr/>
        </p:nvPicPr>
        <p:blipFill>
          <a:blip r:embed="rId2" cstate="print">
            <a:duotone>
              <a:prstClr val="black"/>
              <a:srgbClr val="F79646">
                <a:lumMod val="60000"/>
                <a:lumOff val="40000"/>
                <a:tint val="45000"/>
                <a:satMod val="400000"/>
              </a:srgbClr>
            </a:duotone>
            <a:extLst>
              <a:ext uri="{28A0092B-C50C-407E-A947-70E740481C1C}">
                <a14:useLocalDpi xmlns:a14="http://schemas.microsoft.com/office/drawing/2010/main" val="0"/>
              </a:ext>
              <a:ext uri="{96DAC541-7B7A-43D3-8B79-37D633B846F1}"/>
            </a:extLst>
          </a:blip>
          <a:srcRect/>
          <a:stretch>
            <a:fillRect/>
          </a:stretch>
        </p:blipFill>
        <p:spPr>
          <a:xfrm>
            <a:off x="265288" y="426179"/>
            <a:ext cx="2840637" cy="1082577"/>
          </a:xfrm>
          <a:prstGeom prst="rect">
            <a:avLst/>
          </a:prstGeom>
        </p:spPr>
      </p:pic>
      <p:sp>
        <p:nvSpPr>
          <p:cNvPr id="12" name="Rectangle 11"/>
          <p:cNvSpPr/>
          <p:nvPr/>
        </p:nvSpPr>
        <p:spPr>
          <a:xfrm>
            <a:off x="1644013" y="1968947"/>
            <a:ext cx="8763000" cy="830997"/>
          </a:xfrm>
          <a:prstGeom prst="rect">
            <a:avLst/>
          </a:prstGeom>
        </p:spPr>
        <p:txBody>
          <a:bodyPr wrap="square">
            <a:spAutoFit/>
          </a:bodyPr>
          <a:lstStyle/>
          <a:p>
            <a:pPr algn="just"/>
            <a:r>
              <a:rPr lang="vi-VN" sz="2400" dirty="0"/>
              <a:t>+ Tạo sắc thái trang trọng, nghiêm trang, biểu thị thái độ tôn kính, trân trọng, làm nổi bật ý nghĩ lớn lao của sự vật, sự việc</a:t>
            </a:r>
            <a:r>
              <a:rPr lang="vi-VN" sz="2400" dirty="0" smtClean="0"/>
              <a:t>.</a:t>
            </a:r>
            <a:endParaRPr lang="vi-VN" sz="2400" dirty="0"/>
          </a:p>
        </p:txBody>
      </p:sp>
      <p:sp>
        <p:nvSpPr>
          <p:cNvPr id="13" name="TextBox 12"/>
          <p:cNvSpPr txBox="1"/>
          <p:nvPr/>
        </p:nvSpPr>
        <p:spPr>
          <a:xfrm>
            <a:off x="611187" y="610394"/>
            <a:ext cx="2209800" cy="707886"/>
          </a:xfrm>
          <a:prstGeom prst="rect">
            <a:avLst/>
          </a:prstGeom>
          <a:noFill/>
        </p:spPr>
        <p:txBody>
          <a:bodyPr wrap="square" rtlCol="0">
            <a:spAutoFit/>
          </a:bodyPr>
          <a:lstStyle/>
          <a:p>
            <a:r>
              <a:rPr lang="vi-VN" sz="4000" dirty="0" smtClean="0">
                <a:solidFill>
                  <a:srgbClr val="C00000"/>
                </a:solidFill>
              </a:rPr>
              <a:t>Vai trò</a:t>
            </a:r>
            <a:endParaRPr lang="vi-VN" sz="4000" dirty="0">
              <a:solidFill>
                <a:srgbClr val="C00000"/>
              </a:solidFill>
            </a:endParaRPr>
          </a:p>
        </p:txBody>
      </p:sp>
    </p:spTree>
    <p:extLst>
      <p:ext uri="{BB962C8B-B14F-4D97-AF65-F5344CB8AC3E}">
        <p14:creationId xmlns:p14="http://schemas.microsoft.com/office/powerpoint/2010/main" val="1315666047"/>
      </p:ext>
    </p:extLst>
  </p:cSld>
  <p:clrMapOvr>
    <a:masterClrMapping/>
  </p:clrMapOvr>
  <p:transition spd="slow" advTm="2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23">
            <a:extLst>
              <a:ext uri="{FF2B5EF4-FFF2-40B4-BE49-F238E27FC236}">
                <a16:creationId xmlns:a16="http://schemas.microsoft.com/office/drawing/2014/main" id="{D7F90F2A-1635-48FF-B49B-8B1A5B98983F}"/>
              </a:ext>
            </a:extLst>
          </p:cNvPr>
          <p:cNvGrpSpPr/>
          <p:nvPr/>
        </p:nvGrpSpPr>
        <p:grpSpPr>
          <a:xfrm>
            <a:off x="992187" y="2451888"/>
            <a:ext cx="1134470" cy="1134470"/>
            <a:chOff x="744271" y="3953399"/>
            <a:chExt cx="1446216" cy="1446217"/>
          </a:xfrm>
        </p:grpSpPr>
        <p:sp>
          <p:nvSpPr>
            <p:cNvPr id="20" name="菱形 26">
              <a:extLst>
                <a:ext uri="{FF2B5EF4-FFF2-40B4-BE49-F238E27FC236}">
                  <a16:creationId xmlns:a16="http://schemas.microsoft.com/office/drawing/2014/main" id="{B853CC15-7441-4F5A-8FD0-3637AE421E5A}"/>
                </a:ext>
              </a:extLst>
            </p:cNvPr>
            <p:cNvSpPr/>
            <p:nvPr/>
          </p:nvSpPr>
          <p:spPr>
            <a:xfrm>
              <a:off x="744271" y="3953399"/>
              <a:ext cx="1446216" cy="1446217"/>
            </a:xfrm>
            <a:prstGeom prst="diamond">
              <a:avLst/>
            </a:prstGeom>
            <a:solidFill>
              <a:srgbClr val="F5FFFC"/>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27">
              <a:extLst>
                <a:ext uri="{FF2B5EF4-FFF2-40B4-BE49-F238E27FC236}">
                  <a16:creationId xmlns:a16="http://schemas.microsoft.com/office/drawing/2014/main" id="{9960FF87-6BE6-4269-AEFB-5410EEAC7567}"/>
                </a:ext>
              </a:extLst>
            </p:cNvPr>
            <p:cNvSpPr/>
            <p:nvPr/>
          </p:nvSpPr>
          <p:spPr>
            <a:xfrm>
              <a:off x="1059050" y="4231288"/>
              <a:ext cx="856635" cy="80530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lnSpc>
                  <a:spcPct val="120000"/>
                </a:lnSpc>
                <a:spcBef>
                  <a:spcPts val="0"/>
                </a:spcBef>
                <a:spcAft>
                  <a:spcPts val="0"/>
                </a:spcAft>
                <a:defRPr/>
              </a:pPr>
              <a:r>
                <a:rPr lang="en-US" altLang="zh-CN" sz="3200"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01</a:t>
              </a:r>
            </a:p>
          </p:txBody>
        </p:sp>
      </p:grpSp>
      <p:sp>
        <p:nvSpPr>
          <p:cNvPr id="17" name="矩形 24">
            <a:extLst>
              <a:ext uri="{FF2B5EF4-FFF2-40B4-BE49-F238E27FC236}">
                <a16:creationId xmlns:a16="http://schemas.microsoft.com/office/drawing/2014/main" id="{8CB91219-7F7A-4D4E-B15E-7795770D4BD4}"/>
              </a:ext>
            </a:extLst>
          </p:cNvPr>
          <p:cNvSpPr/>
          <p:nvPr/>
        </p:nvSpPr>
        <p:spPr bwMode="auto">
          <a:xfrm>
            <a:off x="2349014" y="2605769"/>
            <a:ext cx="4052615"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latin typeface="Times New Roman" panose="02020603050405020304" pitchFamily="18" charset="0"/>
                <a:cs typeface="Times New Roman" panose="02020603050405020304" pitchFamily="18" charset="0"/>
              </a:rPr>
              <a:t>Từ mượn là từ có nguồn gốc từ một ngôn ngữ khác.</a:t>
            </a:r>
          </a:p>
        </p:txBody>
      </p:sp>
      <p:grpSp>
        <p:nvGrpSpPr>
          <p:cNvPr id="11" name="组合 29">
            <a:extLst>
              <a:ext uri="{FF2B5EF4-FFF2-40B4-BE49-F238E27FC236}">
                <a16:creationId xmlns:a16="http://schemas.microsoft.com/office/drawing/2014/main" id="{E0C4EB09-C08D-4FDB-9AAA-EDDE63405E18}"/>
              </a:ext>
            </a:extLst>
          </p:cNvPr>
          <p:cNvGrpSpPr/>
          <p:nvPr/>
        </p:nvGrpSpPr>
        <p:grpSpPr>
          <a:xfrm>
            <a:off x="992187" y="4257911"/>
            <a:ext cx="1134470" cy="1134470"/>
            <a:chOff x="744271" y="3953399"/>
            <a:chExt cx="1446216" cy="1446217"/>
          </a:xfrm>
        </p:grpSpPr>
        <p:sp>
          <p:nvSpPr>
            <p:cNvPr id="14" name="菱形 32">
              <a:extLst>
                <a:ext uri="{FF2B5EF4-FFF2-40B4-BE49-F238E27FC236}">
                  <a16:creationId xmlns:a16="http://schemas.microsoft.com/office/drawing/2014/main" id="{C3CEA616-676F-4360-B8C0-6EE0DBDAF126}"/>
                </a:ext>
              </a:extLst>
            </p:cNvPr>
            <p:cNvSpPr/>
            <p:nvPr/>
          </p:nvSpPr>
          <p:spPr>
            <a:xfrm>
              <a:off x="744271" y="3953399"/>
              <a:ext cx="1446216" cy="1446217"/>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33">
              <a:extLst>
                <a:ext uri="{FF2B5EF4-FFF2-40B4-BE49-F238E27FC236}">
                  <a16:creationId xmlns:a16="http://schemas.microsoft.com/office/drawing/2014/main" id="{009C692F-5AB2-4495-9724-65DA2AC95207}"/>
                </a:ext>
              </a:extLst>
            </p:cNvPr>
            <p:cNvSpPr/>
            <p:nvPr/>
          </p:nvSpPr>
          <p:spPr>
            <a:xfrm>
              <a:off x="1059050" y="4231288"/>
              <a:ext cx="856635" cy="80530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lnSpc>
                  <a:spcPct val="120000"/>
                </a:lnSpc>
                <a:spcBef>
                  <a:spcPts val="0"/>
                </a:spcBef>
                <a:spcAft>
                  <a:spcPts val="0"/>
                </a:spcAft>
                <a:defRPr/>
              </a:pPr>
              <a:r>
                <a:rPr lang="en-US" altLang="zh-CN" sz="3200"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02</a:t>
              </a:r>
            </a:p>
          </p:txBody>
        </p:sp>
      </p:grpSp>
      <p:sp>
        <p:nvSpPr>
          <p:cNvPr id="12" name="矩形 30">
            <a:extLst>
              <a:ext uri="{FF2B5EF4-FFF2-40B4-BE49-F238E27FC236}">
                <a16:creationId xmlns:a16="http://schemas.microsoft.com/office/drawing/2014/main" id="{CF210FA1-27E4-4CD0-B0E0-48C760AE561E}"/>
              </a:ext>
            </a:extLst>
          </p:cNvPr>
          <p:cNvSpPr/>
          <p:nvPr/>
        </p:nvSpPr>
        <p:spPr bwMode="auto">
          <a:xfrm>
            <a:off x="2285960" y="4577046"/>
            <a:ext cx="3826506" cy="42941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ts val="0"/>
              </a:spcBef>
              <a:spcAft>
                <a:spcPts val="0"/>
              </a:spcAft>
              <a:defRPr/>
            </a:pPr>
            <a:r>
              <a:rPr lang="en-US" sz="2000">
                <a:latin typeface="Times New Roman" panose="02020603050405020304" pitchFamily="18" charset="0"/>
                <a:cs typeface="Times New Roman" panose="02020603050405020304" pitchFamily="18" charset="0"/>
              </a:rPr>
              <a:t>Từ vay mượn tiếng Hán</a:t>
            </a:r>
            <a:endParaRPr lang="zh-CN" altLang="en-US" sz="3200"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nvGrpSpPr>
          <p:cNvPr id="29" name="组合 23">
            <a:extLst>
              <a:ext uri="{FF2B5EF4-FFF2-40B4-BE49-F238E27FC236}">
                <a16:creationId xmlns:a16="http://schemas.microsoft.com/office/drawing/2014/main" id="{DAFD53E7-DB68-41D1-8B5D-6A9AFE19728C}"/>
              </a:ext>
            </a:extLst>
          </p:cNvPr>
          <p:cNvGrpSpPr/>
          <p:nvPr/>
        </p:nvGrpSpPr>
        <p:grpSpPr>
          <a:xfrm>
            <a:off x="6667194" y="1517698"/>
            <a:ext cx="1134470" cy="1134470"/>
            <a:chOff x="744271" y="3953399"/>
            <a:chExt cx="1446216" cy="1446217"/>
          </a:xfrm>
        </p:grpSpPr>
        <p:sp>
          <p:nvSpPr>
            <p:cNvPr id="32" name="菱形 26">
              <a:extLst>
                <a:ext uri="{FF2B5EF4-FFF2-40B4-BE49-F238E27FC236}">
                  <a16:creationId xmlns:a16="http://schemas.microsoft.com/office/drawing/2014/main" id="{F2CBC48F-1245-4173-90FE-BC10450C61D0}"/>
                </a:ext>
              </a:extLst>
            </p:cNvPr>
            <p:cNvSpPr/>
            <p:nvPr/>
          </p:nvSpPr>
          <p:spPr>
            <a:xfrm>
              <a:off x="744271" y="3953399"/>
              <a:ext cx="1446216" cy="1446217"/>
            </a:xfrm>
            <a:prstGeom prst="diamond">
              <a:avLst/>
            </a:prstGeom>
            <a:solidFill>
              <a:srgbClr val="F5FFFC"/>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矩形 27">
              <a:extLst>
                <a:ext uri="{FF2B5EF4-FFF2-40B4-BE49-F238E27FC236}">
                  <a16:creationId xmlns:a16="http://schemas.microsoft.com/office/drawing/2014/main" id="{0066C179-0769-4477-B4E4-3075B45156F1}"/>
                </a:ext>
              </a:extLst>
            </p:cNvPr>
            <p:cNvSpPr/>
            <p:nvPr/>
          </p:nvSpPr>
          <p:spPr>
            <a:xfrm>
              <a:off x="1059050" y="4231288"/>
              <a:ext cx="856635" cy="80530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lnSpc>
                  <a:spcPct val="120000"/>
                </a:lnSpc>
                <a:spcBef>
                  <a:spcPts val="0"/>
                </a:spcBef>
                <a:spcAft>
                  <a:spcPts val="0"/>
                </a:spcAft>
                <a:defRPr/>
              </a:pPr>
              <a:r>
                <a:rPr lang="en-US" altLang="zh-CN" sz="3200" b="1" spc="3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03</a:t>
              </a:r>
              <a:endParaRPr lang="en-US" altLang="zh-CN" sz="3200"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30" name="矩形 24">
            <a:extLst>
              <a:ext uri="{FF2B5EF4-FFF2-40B4-BE49-F238E27FC236}">
                <a16:creationId xmlns:a16="http://schemas.microsoft.com/office/drawing/2014/main" id="{4B31DFC7-6A8D-49E4-B50B-E214D92B4126}"/>
              </a:ext>
            </a:extLst>
          </p:cNvPr>
          <p:cNvSpPr/>
          <p:nvPr/>
        </p:nvSpPr>
        <p:spPr bwMode="auto">
          <a:xfrm>
            <a:off x="7945948" y="1467501"/>
            <a:ext cx="4052615" cy="11680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ts val="0"/>
              </a:spcBef>
              <a:spcAft>
                <a:spcPts val="0"/>
              </a:spcAft>
              <a:defRPr/>
            </a:pPr>
            <a:r>
              <a:rPr lang="en-US" sz="2000">
                <a:latin typeface="Times New Roman" panose="02020603050405020304" pitchFamily="18" charset="0"/>
                <a:cs typeface="Times New Roman" panose="02020603050405020304" pitchFamily="18" charset="0"/>
              </a:rPr>
              <a:t>Từ mượn ngôn ngữ châu Âu được việt hoá gần như hoàn toàn: cà phê, cà vạt, săm, lốp</a:t>
            </a:r>
            <a:endParaRPr lang="zh-CN" altLang="en-US" sz="3200"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nvGrpSpPr>
          <p:cNvPr id="35" name="组合 29">
            <a:extLst>
              <a:ext uri="{FF2B5EF4-FFF2-40B4-BE49-F238E27FC236}">
                <a16:creationId xmlns:a16="http://schemas.microsoft.com/office/drawing/2014/main" id="{A626C267-95FD-4C61-AF29-A098DC77040D}"/>
              </a:ext>
            </a:extLst>
          </p:cNvPr>
          <p:cNvGrpSpPr/>
          <p:nvPr/>
        </p:nvGrpSpPr>
        <p:grpSpPr>
          <a:xfrm>
            <a:off x="6667194" y="3323721"/>
            <a:ext cx="1134470" cy="1134470"/>
            <a:chOff x="744271" y="3953399"/>
            <a:chExt cx="1446216" cy="1446217"/>
          </a:xfrm>
        </p:grpSpPr>
        <p:sp>
          <p:nvSpPr>
            <p:cNvPr id="38" name="菱形 32">
              <a:extLst>
                <a:ext uri="{FF2B5EF4-FFF2-40B4-BE49-F238E27FC236}">
                  <a16:creationId xmlns:a16="http://schemas.microsoft.com/office/drawing/2014/main" id="{7C0959D2-317F-4DAB-9879-520B4D5A1339}"/>
                </a:ext>
              </a:extLst>
            </p:cNvPr>
            <p:cNvSpPr/>
            <p:nvPr/>
          </p:nvSpPr>
          <p:spPr>
            <a:xfrm>
              <a:off x="744271" y="3953399"/>
              <a:ext cx="1446216" cy="1446217"/>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矩形 33">
              <a:extLst>
                <a:ext uri="{FF2B5EF4-FFF2-40B4-BE49-F238E27FC236}">
                  <a16:creationId xmlns:a16="http://schemas.microsoft.com/office/drawing/2014/main" id="{A544685F-D4DB-4F98-AEAF-03FCDB18D4DD}"/>
                </a:ext>
              </a:extLst>
            </p:cNvPr>
            <p:cNvSpPr/>
            <p:nvPr/>
          </p:nvSpPr>
          <p:spPr>
            <a:xfrm>
              <a:off x="1059050" y="4231288"/>
              <a:ext cx="856635" cy="80530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lnSpc>
                  <a:spcPct val="120000"/>
                </a:lnSpc>
                <a:spcBef>
                  <a:spcPts val="0"/>
                </a:spcBef>
                <a:spcAft>
                  <a:spcPts val="0"/>
                </a:spcAft>
                <a:defRPr/>
              </a:pPr>
              <a:r>
                <a:rPr lang="en-US" altLang="zh-CN" sz="3200" b="1" spc="3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04</a:t>
              </a:r>
              <a:endParaRPr lang="en-US" altLang="zh-CN" sz="3200"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36" name="矩形 30">
            <a:extLst>
              <a:ext uri="{FF2B5EF4-FFF2-40B4-BE49-F238E27FC236}">
                <a16:creationId xmlns:a16="http://schemas.microsoft.com/office/drawing/2014/main" id="{87051253-0CCC-47F5-9234-471AD769331B}"/>
              </a:ext>
            </a:extLst>
          </p:cNvPr>
          <p:cNvSpPr/>
          <p:nvPr/>
        </p:nvSpPr>
        <p:spPr bwMode="auto">
          <a:xfrm>
            <a:off x="8048589" y="3234827"/>
            <a:ext cx="3826506"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latin typeface="Times New Roman" panose="02020603050405020304" pitchFamily="18" charset="0"/>
                <a:cs typeface="Times New Roman" panose="02020603050405020304" pitchFamily="18" charset="0"/>
              </a:rPr>
              <a:t>Từ mượn được viết nguyên dạng hoặc viết tách từng âm tiết, giữa các âm có gạch nối</a:t>
            </a:r>
          </a:p>
        </p:txBody>
      </p:sp>
      <p:grpSp>
        <p:nvGrpSpPr>
          <p:cNvPr id="41" name="组合 29">
            <a:extLst>
              <a:ext uri="{FF2B5EF4-FFF2-40B4-BE49-F238E27FC236}">
                <a16:creationId xmlns:a16="http://schemas.microsoft.com/office/drawing/2014/main" id="{0999CA38-8F2F-4861-9A29-863AC53B55E2}"/>
              </a:ext>
            </a:extLst>
          </p:cNvPr>
          <p:cNvGrpSpPr/>
          <p:nvPr/>
        </p:nvGrpSpPr>
        <p:grpSpPr>
          <a:xfrm>
            <a:off x="6783387" y="5150690"/>
            <a:ext cx="1134470" cy="1134470"/>
            <a:chOff x="744271" y="3953399"/>
            <a:chExt cx="1446216" cy="1446217"/>
          </a:xfrm>
        </p:grpSpPr>
        <p:sp>
          <p:nvSpPr>
            <p:cNvPr id="44" name="菱形 32">
              <a:extLst>
                <a:ext uri="{FF2B5EF4-FFF2-40B4-BE49-F238E27FC236}">
                  <a16:creationId xmlns:a16="http://schemas.microsoft.com/office/drawing/2014/main" id="{817E51BE-2203-4B82-96B0-5484E6B88973}"/>
                </a:ext>
              </a:extLst>
            </p:cNvPr>
            <p:cNvSpPr/>
            <p:nvPr/>
          </p:nvSpPr>
          <p:spPr>
            <a:xfrm>
              <a:off x="744271" y="3953399"/>
              <a:ext cx="1446216" cy="1446217"/>
            </a:xfrm>
            <a:prstGeom prst="diamond">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33">
              <a:extLst>
                <a:ext uri="{FF2B5EF4-FFF2-40B4-BE49-F238E27FC236}">
                  <a16:creationId xmlns:a16="http://schemas.microsoft.com/office/drawing/2014/main" id="{69088339-864E-439C-AFDB-14730D3900D7}"/>
                </a:ext>
              </a:extLst>
            </p:cNvPr>
            <p:cNvSpPr/>
            <p:nvPr/>
          </p:nvSpPr>
          <p:spPr>
            <a:xfrm>
              <a:off x="1059050" y="4231288"/>
              <a:ext cx="856635" cy="80530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lnSpc>
                  <a:spcPct val="120000"/>
                </a:lnSpc>
                <a:spcBef>
                  <a:spcPts val="0"/>
                </a:spcBef>
                <a:spcAft>
                  <a:spcPts val="0"/>
                </a:spcAft>
                <a:defRPr/>
              </a:pPr>
              <a:r>
                <a:rPr lang="en-US" altLang="zh-CN" sz="3200" b="1" spc="3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05</a:t>
              </a:r>
              <a:endParaRPr lang="en-US" altLang="zh-CN" sz="3200" b="1" spc="3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42" name="矩形 30">
            <a:extLst>
              <a:ext uri="{FF2B5EF4-FFF2-40B4-BE49-F238E27FC236}">
                <a16:creationId xmlns:a16="http://schemas.microsoft.com/office/drawing/2014/main" id="{A6AD87E0-7FB5-424C-B8BA-574E6657C5E4}"/>
              </a:ext>
            </a:extLst>
          </p:cNvPr>
          <p:cNvSpPr/>
          <p:nvPr/>
        </p:nvSpPr>
        <p:spPr bwMode="auto">
          <a:xfrm>
            <a:off x="8164782" y="5152888"/>
            <a:ext cx="3826506"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latin typeface="Times New Roman" panose="02020603050405020304" pitchFamily="18" charset="0"/>
                <a:cs typeface="Times New Roman" panose="02020603050405020304" pitchFamily="18" charset="0"/>
              </a:rPr>
              <a:t>Tránh lạm dụng từ mượn để không gây khó hiểu, khó chịu cho người nghe.</a:t>
            </a:r>
          </a:p>
        </p:txBody>
      </p:sp>
      <p:pic>
        <p:nvPicPr>
          <p:cNvPr id="47" name="图片 17" descr="5bd91a5abcaf2">
            <a:extLst>
              <a:ext uri="{FF2B5EF4-FFF2-40B4-BE49-F238E27FC236}">
                <a16:creationId xmlns:a16="http://schemas.microsoft.com/office/drawing/2014/main" id="{D806B5C8-8245-42AD-8378-76E73D7AF0D7}"/>
              </a:ext>
            </a:extLst>
          </p:cNvPr>
          <p:cNvPicPr>
            <a:picLocks noChangeAspect="1"/>
          </p:cNvPicPr>
          <p:nvPr/>
        </p:nvPicPr>
        <p:blipFill>
          <a:blip r:embed="rId3"/>
          <a:stretch>
            <a:fillRect/>
          </a:stretch>
        </p:blipFill>
        <p:spPr>
          <a:xfrm>
            <a:off x="4416652" y="2635578"/>
            <a:ext cx="2613660" cy="4352925"/>
          </a:xfrm>
          <a:prstGeom prst="rect">
            <a:avLst/>
          </a:prstGeom>
        </p:spPr>
      </p:pic>
      <p:pic>
        <p:nvPicPr>
          <p:cNvPr id="48" name="图片 4">
            <a:extLst>
              <a:ext uri="{FF2B5EF4-FFF2-40B4-BE49-F238E27FC236}">
                <a16:creationId xmlns:a16="http://schemas.microsoft.com/office/drawing/2014/main" id="{0E49B76A-7479-45CD-ACA5-30C3FFEDD5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1235409" y="3301586"/>
            <a:ext cx="648025" cy="545460"/>
          </a:xfrm>
          <a:prstGeom prst="rect">
            <a:avLst/>
          </a:prstGeom>
        </p:spPr>
      </p:pic>
      <p:pic>
        <p:nvPicPr>
          <p:cNvPr id="49" name="图片 4">
            <a:extLst>
              <a:ext uri="{FF2B5EF4-FFF2-40B4-BE49-F238E27FC236}">
                <a16:creationId xmlns:a16="http://schemas.microsoft.com/office/drawing/2014/main" id="{7F9A2F09-5CD1-429E-970C-E42A913EF4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6914119" y="4203228"/>
            <a:ext cx="648025" cy="545460"/>
          </a:xfrm>
          <a:prstGeom prst="rect">
            <a:avLst/>
          </a:prstGeom>
        </p:spPr>
      </p:pic>
      <p:pic>
        <p:nvPicPr>
          <p:cNvPr id="50" name="图片 4">
            <a:extLst>
              <a:ext uri="{FF2B5EF4-FFF2-40B4-BE49-F238E27FC236}">
                <a16:creationId xmlns:a16="http://schemas.microsoft.com/office/drawing/2014/main" id="{5F82A81B-02A5-4EEE-9C0D-EE09B2DB46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7098165" y="6012430"/>
            <a:ext cx="648025" cy="545460"/>
          </a:xfrm>
          <a:prstGeom prst="rect">
            <a:avLst/>
          </a:prstGeom>
        </p:spPr>
      </p:pic>
      <p:pic>
        <p:nvPicPr>
          <p:cNvPr id="51" name="图片 4">
            <a:extLst>
              <a:ext uri="{FF2B5EF4-FFF2-40B4-BE49-F238E27FC236}">
                <a16:creationId xmlns:a16="http://schemas.microsoft.com/office/drawing/2014/main" id="{BEE3410A-CD61-4C88-BB13-8137EAAE4C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1278082" y="5144707"/>
            <a:ext cx="648025" cy="545460"/>
          </a:xfrm>
          <a:prstGeom prst="rect">
            <a:avLst/>
          </a:prstGeom>
        </p:spPr>
      </p:pic>
      <p:pic>
        <p:nvPicPr>
          <p:cNvPr id="52" name="图片 4">
            <a:extLst>
              <a:ext uri="{FF2B5EF4-FFF2-40B4-BE49-F238E27FC236}">
                <a16:creationId xmlns:a16="http://schemas.microsoft.com/office/drawing/2014/main" id="{E4B84C85-C3B6-4563-992F-9EA8E889C1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6885622" y="2380409"/>
            <a:ext cx="648025" cy="545460"/>
          </a:xfrm>
          <a:prstGeom prst="rect">
            <a:avLst/>
          </a:prstGeom>
        </p:spPr>
      </p:pic>
      <p:pic>
        <p:nvPicPr>
          <p:cNvPr id="31"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8921" y="-1733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66703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par>
                                <p:cTn id="13" presetID="16" presetClass="entr" presetSubtype="21"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par>
                                <p:cTn id="19" presetID="16" presetClass="entr" presetSubtype="21"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barn(inVertical)">
                                      <p:cBhvr>
                                        <p:cTn id="21" dur="500"/>
                                        <p:tgtEl>
                                          <p:spTgt spid="52"/>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30" grpId="0"/>
      <p:bldP spid="36"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6187" y="0"/>
            <a:ext cx="1368000" cy="23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zh-CN" altLang="en-US" sz="7200" b="1" dirty="0">
              <a:latin typeface="+mj-ea"/>
              <a:ea typeface="+mj-ea"/>
            </a:endParaRPr>
          </a:p>
        </p:txBody>
      </p:sp>
      <p:sp>
        <p:nvSpPr>
          <p:cNvPr id="6" name="文本框 32"/>
          <p:cNvSpPr txBox="1"/>
          <p:nvPr/>
        </p:nvSpPr>
        <p:spPr>
          <a:xfrm>
            <a:off x="5335587" y="1905794"/>
            <a:ext cx="4953000" cy="1935280"/>
          </a:xfrm>
          <a:prstGeom prst="rect">
            <a:avLst/>
          </a:prstGeom>
          <a:noFill/>
        </p:spPr>
        <p:txBody>
          <a:bodyPr wrap="square" lIns="87764" tIns="43882" rIns="87764" bIns="43882"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err="1">
                <a:solidFill>
                  <a:srgbClr val="C00000"/>
                </a:solidFill>
                <a:latin typeface="Times New Roman" panose="02020603050405020304" pitchFamily="18" charset="0"/>
                <a:ea typeface="字魂27号-布丁体" pitchFamily="2" charset="-122"/>
                <a:cs typeface="Times New Roman" panose="02020603050405020304" pitchFamily="18" charset="0"/>
              </a:rPr>
              <a:t>Hoạt</a:t>
            </a: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 </a:t>
            </a:r>
            <a:r>
              <a:rPr lang="en-US" altLang="zh-CN" sz="6000" b="1" dirty="0" err="1">
                <a:solidFill>
                  <a:srgbClr val="C00000"/>
                </a:solidFill>
                <a:latin typeface="Times New Roman" panose="02020603050405020304" pitchFamily="18" charset="0"/>
                <a:ea typeface="字魂27号-布丁体" pitchFamily="2" charset="-122"/>
                <a:cs typeface="Times New Roman" panose="02020603050405020304" pitchFamily="18" charset="0"/>
              </a:rPr>
              <a:t>động</a:t>
            </a: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 </a:t>
            </a:r>
            <a:r>
              <a:rPr lang="en-US" altLang="zh-CN" sz="6000" b="1" dirty="0" err="1">
                <a:solidFill>
                  <a:srgbClr val="C00000"/>
                </a:solidFill>
                <a:latin typeface="Times New Roman" panose="02020603050405020304" pitchFamily="18" charset="0"/>
                <a:ea typeface="字魂27号-布丁体" pitchFamily="2" charset="-122"/>
                <a:cs typeface="Times New Roman" panose="02020603050405020304" pitchFamily="18" charset="0"/>
              </a:rPr>
              <a:t>luyện</a:t>
            </a: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 </a:t>
            </a:r>
            <a:r>
              <a:rPr lang="en-US" altLang="zh-CN" sz="6000" b="1" dirty="0" err="1">
                <a:solidFill>
                  <a:srgbClr val="C00000"/>
                </a:solidFill>
                <a:latin typeface="Times New Roman" panose="02020603050405020304" pitchFamily="18" charset="0"/>
                <a:ea typeface="字魂27号-布丁体" pitchFamily="2" charset="-122"/>
                <a:cs typeface="Times New Roman" panose="02020603050405020304" pitchFamily="18" charset="0"/>
              </a:rPr>
              <a:t>tập</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33368755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5">
            <a:extLst>
              <a:ext uri="{FF2B5EF4-FFF2-40B4-BE49-F238E27FC236}">
                <a16:creationId xmlns:a16="http://schemas.microsoft.com/office/drawing/2014/main" id="{0C011631-D0F3-48AB-B7B6-6712906A713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27289" y="3429794"/>
            <a:ext cx="3384560" cy="2723278"/>
          </a:xfrm>
          <a:prstGeom prst="rect">
            <a:avLst/>
          </a:prstGeom>
        </p:spPr>
      </p:pic>
      <p:pic>
        <p:nvPicPr>
          <p:cNvPr id="27" name="图片 10">
            <a:extLst>
              <a:ext uri="{FF2B5EF4-FFF2-40B4-BE49-F238E27FC236}">
                <a16:creationId xmlns:a16="http://schemas.microsoft.com/office/drawing/2014/main" id="{B8FA920A-E31A-4FA4-AE1C-8A7CB67D8E31}"/>
              </a:ext>
            </a:extLst>
          </p:cNvPr>
          <p:cNvPicPr>
            <a:picLocks noChangeAspect="1"/>
          </p:cNvPicPr>
          <p:nvPr/>
        </p:nvPicPr>
        <p:blipFill rotWithShape="1">
          <a:blip r:embed="rId5">
            <a:extLst>
              <a:ext uri="{28A0092B-C50C-407E-A947-70E740481C1C}">
                <a14:useLocalDpi xmlns:a14="http://schemas.microsoft.com/office/drawing/2010/main" val="0"/>
              </a:ext>
            </a:extLst>
          </a:blip>
          <a:srcRect l="24844" t="17454" r="27031" b="14722"/>
          <a:stretch/>
        </p:blipFill>
        <p:spPr>
          <a:xfrm>
            <a:off x="2820987" y="719937"/>
            <a:ext cx="5029200" cy="3319457"/>
          </a:xfrm>
          <a:prstGeom prst="rect">
            <a:avLst/>
          </a:prstGeom>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5787" y="49108"/>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3735387" y="1597812"/>
            <a:ext cx="3200400" cy="954107"/>
          </a:xfrm>
          <a:prstGeom prst="rect">
            <a:avLst/>
          </a:prstGeom>
          <a:noFill/>
        </p:spPr>
        <p:txBody>
          <a:bodyPr wrap="square" rtlCol="0">
            <a:spAutoFit/>
          </a:bodyPr>
          <a:lstStyle/>
          <a:p>
            <a:pPr algn="ctr"/>
            <a:r>
              <a:rPr lang="en-US" sz="2800" dirty="0" smtClean="0"/>
              <a:t>1.TRÒ CHƠI</a:t>
            </a:r>
          </a:p>
          <a:p>
            <a:pPr algn="ctr"/>
            <a:r>
              <a:rPr lang="en-US" sz="2800" dirty="0" smtClean="0">
                <a:solidFill>
                  <a:srgbClr val="FF0000"/>
                </a:solidFill>
              </a:rPr>
              <a:t>“AI NHANH HƠN”</a:t>
            </a:r>
            <a:endParaRPr lang="vi-VN" sz="2800" dirty="0">
              <a:solidFill>
                <a:srgbClr val="FF0000"/>
              </a:solidFill>
            </a:endParaRPr>
          </a:p>
        </p:txBody>
      </p:sp>
      <p:sp>
        <p:nvSpPr>
          <p:cNvPr id="3" name="Rounded Rectangle 2"/>
          <p:cNvSpPr/>
          <p:nvPr/>
        </p:nvSpPr>
        <p:spPr>
          <a:xfrm>
            <a:off x="4344986" y="3734594"/>
            <a:ext cx="7381069" cy="266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w="22225">
                  <a:solidFill>
                    <a:schemeClr val="accent2"/>
                  </a:solidFill>
                  <a:prstDash val="solid"/>
                </a:ln>
                <a:solidFill>
                  <a:schemeClr val="accent2">
                    <a:lumMod val="40000"/>
                    <a:lumOff val="60000"/>
                  </a:schemeClr>
                </a:solidFill>
              </a:rPr>
              <a:t>LUẬT CHƠI</a:t>
            </a:r>
          </a:p>
          <a:p>
            <a:pPr algn="ctr"/>
            <a:r>
              <a:rPr lang="en-US" sz="3200" dirty="0" err="1" smtClean="0">
                <a:solidFill>
                  <a:schemeClr val="tx1"/>
                </a:solidFill>
                <a:latin typeface="Constantia" panose="02030602050306030303" pitchFamily="18" charset="0"/>
              </a:rPr>
              <a:t>Trong</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vòng</a:t>
            </a:r>
            <a:r>
              <a:rPr lang="en-US" sz="3200" dirty="0" smtClean="0">
                <a:solidFill>
                  <a:schemeClr val="tx1"/>
                </a:solidFill>
                <a:latin typeface="Constantia" panose="02030602050306030303" pitchFamily="18" charset="0"/>
              </a:rPr>
              <a:t> 30s </a:t>
            </a:r>
            <a:r>
              <a:rPr lang="en-US" sz="3200" dirty="0" err="1" smtClean="0">
                <a:solidFill>
                  <a:schemeClr val="tx1"/>
                </a:solidFill>
                <a:latin typeface="Constantia" panose="02030602050306030303" pitchFamily="18" charset="0"/>
              </a:rPr>
              <a:t>tìm</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các</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từ</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mượn</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có</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trong</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bảng</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bằng</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cách</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khoanh</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tròn</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Hết</a:t>
            </a:r>
            <a:r>
              <a:rPr lang="en-US" sz="3200" dirty="0" smtClean="0">
                <a:solidFill>
                  <a:schemeClr val="tx1"/>
                </a:solidFill>
                <a:latin typeface="Constantia" panose="02030602050306030303" pitchFamily="18" charset="0"/>
              </a:rPr>
              <a:t> 30s </a:t>
            </a:r>
            <a:r>
              <a:rPr lang="en-US" sz="3200" dirty="0" err="1" smtClean="0">
                <a:solidFill>
                  <a:schemeClr val="tx1"/>
                </a:solidFill>
                <a:latin typeface="Constantia" panose="02030602050306030303" pitchFamily="18" charset="0"/>
              </a:rPr>
              <a:t>nhóm</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nào</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tìm</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được</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nhiều</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hơn</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nhóm</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đó</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giành</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chiến</a:t>
            </a:r>
            <a:r>
              <a:rPr lang="en-US" sz="3200" dirty="0" smtClean="0">
                <a:solidFill>
                  <a:schemeClr val="tx1"/>
                </a:solidFill>
                <a:latin typeface="Constantia" panose="02030602050306030303" pitchFamily="18" charset="0"/>
              </a:rPr>
              <a:t> </a:t>
            </a:r>
            <a:r>
              <a:rPr lang="en-US" sz="3200" dirty="0" err="1" smtClean="0">
                <a:solidFill>
                  <a:schemeClr val="tx1"/>
                </a:solidFill>
                <a:latin typeface="Constantia" panose="02030602050306030303" pitchFamily="18" charset="0"/>
              </a:rPr>
              <a:t>thắng</a:t>
            </a:r>
            <a:r>
              <a:rPr lang="en-US" sz="3200" dirty="0" smtClean="0">
                <a:solidFill>
                  <a:schemeClr val="tx1"/>
                </a:solidFill>
                <a:latin typeface="Constantia" panose="02030602050306030303" pitchFamily="18" charset="0"/>
              </a:rPr>
              <a:t>.</a:t>
            </a:r>
            <a:endParaRPr lang="vi-VN" sz="3200" dirty="0">
              <a:solidFill>
                <a:schemeClr val="tx1"/>
              </a:solidFill>
              <a:latin typeface="Constantia" panose="02030602050306030303" pitchFamily="18" charset="0"/>
            </a:endParaRPr>
          </a:p>
        </p:txBody>
      </p:sp>
    </p:spTree>
    <p:extLst>
      <p:ext uri="{BB962C8B-B14F-4D97-AF65-F5344CB8AC3E}">
        <p14:creationId xmlns:p14="http://schemas.microsoft.com/office/powerpoint/2010/main" val="9906872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5258255" y="797928"/>
            <a:ext cx="1548609" cy="979404"/>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28" tIns="121928" rIns="121928" bIns="121928" anchor="ctr" anchorCtr="0">
              <a:noAutofit/>
            </a:bodyPr>
            <a:lstStyle/>
            <a:p>
              <a:pPr>
                <a:spcBef>
                  <a:spcPts val="0"/>
                </a:spcBef>
                <a:spcAft>
                  <a:spcPts val="0"/>
                </a:spcAft>
              </a:pPr>
              <a:endParaRPr lang="vi-VN" dirty="0"/>
            </a:p>
          </p:txBody>
        </p:sp>
      </p:grpSp>
      <p:sp>
        <p:nvSpPr>
          <p:cNvPr id="696" name="Google Shape;696;p29"/>
          <p:cNvSpPr txBox="1">
            <a:spLocks noGrp="1"/>
          </p:cNvSpPr>
          <p:nvPr>
            <p:ph type="title" idx="2"/>
          </p:nvPr>
        </p:nvSpPr>
        <p:spPr>
          <a:xfrm>
            <a:off x="6391221" y="598736"/>
            <a:ext cx="2508992" cy="1001186"/>
          </a:xfrm>
          <a:prstGeom prst="rect">
            <a:avLst/>
          </a:prstGeom>
        </p:spPr>
        <p:txBody>
          <a:bodyPr spcFirstLastPara="1" wrap="square" lIns="121928" tIns="121928" rIns="121928" bIns="121928" anchor="ctr" anchorCtr="0">
            <a:noAutofit/>
          </a:bodyPr>
          <a:lstStyle/>
          <a:p>
            <a:r>
              <a:rPr lang="vi-VN" sz="4268" dirty="0">
                <a:solidFill>
                  <a:srgbClr val="FF0000"/>
                </a:solidFill>
              </a:rPr>
              <a:t>Cà phê</a:t>
            </a:r>
          </a:p>
        </p:txBody>
      </p:sp>
      <p:sp>
        <p:nvSpPr>
          <p:cNvPr id="2" name="Title 1"/>
          <p:cNvSpPr>
            <a:spLocks noGrp="1"/>
          </p:cNvSpPr>
          <p:nvPr>
            <p:ph type="title"/>
          </p:nvPr>
        </p:nvSpPr>
        <p:spPr>
          <a:xfrm>
            <a:off x="4999635" y="2681714"/>
            <a:ext cx="2894370" cy="902606"/>
          </a:xfrm>
        </p:spPr>
        <p:txBody>
          <a:bodyPr/>
          <a:lstStyle/>
          <a:p>
            <a:pPr lvl="0">
              <a:buClr>
                <a:srgbClr val="000000"/>
              </a:buClr>
            </a:pPr>
            <a:r>
              <a:rPr lang="vi-VN" sz="5400" dirty="0">
                <a:solidFill>
                  <a:srgbClr val="C00000"/>
                </a:solidFill>
                <a:latin typeface="Constantia" panose="02030602050306030303" pitchFamily="18" charset="0"/>
              </a:rPr>
              <a:t>Cha mẹ</a:t>
            </a:r>
          </a:p>
        </p:txBody>
      </p:sp>
      <p:sp>
        <p:nvSpPr>
          <p:cNvPr id="3" name="Rectangle 2"/>
          <p:cNvSpPr/>
          <p:nvPr/>
        </p:nvSpPr>
        <p:spPr>
          <a:xfrm>
            <a:off x="1902580" y="180865"/>
            <a:ext cx="1673856" cy="461665"/>
          </a:xfrm>
          <a:prstGeom prst="rect">
            <a:avLst/>
          </a:prstGeom>
        </p:spPr>
        <p:txBody>
          <a:bodyPr wrap="none">
            <a:spAutoFit/>
          </a:bodyPr>
          <a:lstStyle/>
          <a:p>
            <a:r>
              <a:rPr lang="vi-VN" sz="2400" dirty="0">
                <a:solidFill>
                  <a:srgbClr val="222222"/>
                </a:solidFill>
                <a:latin typeface="Verdana" panose="020B0604030504040204" pitchFamily="34" charset="0"/>
                <a:ea typeface="Yu Gothic Light" panose="020B0300000000000000" pitchFamily="34" charset="-128"/>
              </a:rPr>
              <a:t>Anh hùng</a:t>
            </a:r>
            <a:endParaRPr lang="vi-VN" sz="2400" dirty="0">
              <a:ea typeface="Yu Gothic Light" panose="020B0300000000000000" pitchFamily="34" charset="-128"/>
            </a:endParaRPr>
          </a:p>
        </p:txBody>
      </p:sp>
      <p:sp>
        <p:nvSpPr>
          <p:cNvPr id="4" name="Rectangle 3"/>
          <p:cNvSpPr/>
          <p:nvPr/>
        </p:nvSpPr>
        <p:spPr>
          <a:xfrm>
            <a:off x="3355234" y="3116068"/>
            <a:ext cx="1077539" cy="502766"/>
          </a:xfrm>
          <a:prstGeom prst="rect">
            <a:avLst/>
          </a:prstGeom>
        </p:spPr>
        <p:txBody>
          <a:bodyPr wrap="none">
            <a:spAutoFit/>
          </a:bodyPr>
          <a:lstStyle/>
          <a:p>
            <a:r>
              <a:rPr lang="vi-VN" sz="2667" dirty="0">
                <a:solidFill>
                  <a:schemeClr val="accent1">
                    <a:lumMod val="75000"/>
                  </a:schemeClr>
                </a:solidFill>
                <a:latin typeface="Sitka Small Semibold" pitchFamily="2" charset="0"/>
              </a:rPr>
              <a:t>Ba lô</a:t>
            </a:r>
          </a:p>
        </p:txBody>
      </p:sp>
      <p:sp>
        <p:nvSpPr>
          <p:cNvPr id="5" name="Rectangle 4"/>
          <p:cNvSpPr/>
          <p:nvPr/>
        </p:nvSpPr>
        <p:spPr>
          <a:xfrm>
            <a:off x="3901751" y="1614830"/>
            <a:ext cx="1398140" cy="502766"/>
          </a:xfrm>
          <a:prstGeom prst="rect">
            <a:avLst/>
          </a:prstGeom>
        </p:spPr>
        <p:txBody>
          <a:bodyPr wrap="none">
            <a:spAutoFit/>
          </a:bodyPr>
          <a:lstStyle/>
          <a:p>
            <a:r>
              <a:rPr lang="vi-VN" sz="2667" dirty="0">
                <a:solidFill>
                  <a:srgbClr val="FFC000"/>
                </a:solidFill>
                <a:latin typeface="Muli"/>
              </a:rPr>
              <a:t>Sơn hà </a:t>
            </a:r>
            <a:endParaRPr lang="vi-VN" sz="2667" dirty="0">
              <a:solidFill>
                <a:srgbClr val="FFC000"/>
              </a:solidFill>
            </a:endParaRPr>
          </a:p>
        </p:txBody>
      </p:sp>
      <p:sp>
        <p:nvSpPr>
          <p:cNvPr id="6" name="Rectangle 5"/>
          <p:cNvSpPr/>
          <p:nvPr/>
        </p:nvSpPr>
        <p:spPr>
          <a:xfrm>
            <a:off x="176" y="2872902"/>
            <a:ext cx="1814920" cy="502766"/>
          </a:xfrm>
          <a:prstGeom prst="rect">
            <a:avLst/>
          </a:prstGeom>
        </p:spPr>
        <p:txBody>
          <a:bodyPr wrap="none">
            <a:spAutoFit/>
          </a:bodyPr>
          <a:lstStyle/>
          <a:p>
            <a:r>
              <a:rPr lang="vi-VN" sz="2667" b="1" dirty="0">
                <a:solidFill>
                  <a:srgbClr val="FFFF00"/>
                </a:solidFill>
                <a:latin typeface="Muli"/>
              </a:rPr>
              <a:t> Đất nước</a:t>
            </a:r>
            <a:endParaRPr lang="vi-VN" sz="2667" b="1" dirty="0">
              <a:solidFill>
                <a:srgbClr val="FFFF00"/>
              </a:solidFill>
            </a:endParaRPr>
          </a:p>
        </p:txBody>
      </p:sp>
      <p:sp>
        <p:nvSpPr>
          <p:cNvPr id="7" name="Rectangle 6"/>
          <p:cNvSpPr/>
          <p:nvPr/>
        </p:nvSpPr>
        <p:spPr>
          <a:xfrm>
            <a:off x="4872791" y="31210"/>
            <a:ext cx="2008883" cy="502766"/>
          </a:xfrm>
          <a:prstGeom prst="rect">
            <a:avLst/>
          </a:prstGeom>
        </p:spPr>
        <p:txBody>
          <a:bodyPr wrap="none">
            <a:spAutoFit/>
          </a:bodyPr>
          <a:lstStyle/>
          <a:p>
            <a:r>
              <a:rPr lang="vi-VN" sz="2667" b="1" dirty="0">
                <a:solidFill>
                  <a:srgbClr val="00B0F0"/>
                </a:solidFill>
                <a:latin typeface="Verdana" panose="020B0604030504040204" pitchFamily="34" charset="0"/>
                <a:ea typeface="Verdana" panose="020B0604030504040204" pitchFamily="34" charset="0"/>
              </a:rPr>
              <a:t>Huynh đệ</a:t>
            </a:r>
          </a:p>
        </p:txBody>
      </p:sp>
      <p:sp>
        <p:nvSpPr>
          <p:cNvPr id="8" name="Rectangle 7"/>
          <p:cNvSpPr/>
          <p:nvPr/>
        </p:nvSpPr>
        <p:spPr>
          <a:xfrm>
            <a:off x="1816919" y="1348028"/>
            <a:ext cx="1343638" cy="502766"/>
          </a:xfrm>
          <a:prstGeom prst="rect">
            <a:avLst/>
          </a:prstGeom>
        </p:spPr>
        <p:txBody>
          <a:bodyPr wrap="none">
            <a:spAutoFit/>
          </a:bodyPr>
          <a:lstStyle/>
          <a:p>
            <a:r>
              <a:rPr lang="vi-VN" sz="2667" i="1" dirty="0">
                <a:solidFill>
                  <a:srgbClr val="92D050"/>
                </a:solidFill>
                <a:latin typeface="Open Sans"/>
              </a:rPr>
              <a:t>Đất liền</a:t>
            </a:r>
            <a:endParaRPr lang="vi-VN" sz="2667" dirty="0">
              <a:solidFill>
                <a:srgbClr val="92D050"/>
              </a:solidFill>
            </a:endParaRPr>
          </a:p>
        </p:txBody>
      </p:sp>
      <p:sp>
        <p:nvSpPr>
          <p:cNvPr id="9" name="Rectangle 8"/>
          <p:cNvSpPr/>
          <p:nvPr/>
        </p:nvSpPr>
        <p:spPr>
          <a:xfrm>
            <a:off x="605861" y="3635022"/>
            <a:ext cx="2274982" cy="584775"/>
          </a:xfrm>
          <a:prstGeom prst="rect">
            <a:avLst/>
          </a:prstGeom>
        </p:spPr>
        <p:txBody>
          <a:bodyPr wrap="none">
            <a:spAutoFit/>
          </a:bodyPr>
          <a:lstStyle/>
          <a:p>
            <a:r>
              <a:rPr lang="vi-VN" sz="3200" b="1" dirty="0">
                <a:solidFill>
                  <a:schemeClr val="tx2"/>
                </a:solidFill>
                <a:latin typeface="Open Sans"/>
              </a:rPr>
              <a:t>Đại dương</a:t>
            </a:r>
            <a:endParaRPr lang="vi-VN" sz="3200" b="1" dirty="0">
              <a:solidFill>
                <a:schemeClr val="tx2"/>
              </a:solidFill>
            </a:endParaRPr>
          </a:p>
        </p:txBody>
      </p:sp>
      <p:sp>
        <p:nvSpPr>
          <p:cNvPr id="10" name="Rectangle 9"/>
          <p:cNvSpPr/>
          <p:nvPr/>
        </p:nvSpPr>
        <p:spPr>
          <a:xfrm>
            <a:off x="1813505" y="6310638"/>
            <a:ext cx="1481496" cy="461665"/>
          </a:xfrm>
          <a:prstGeom prst="rect">
            <a:avLst/>
          </a:prstGeom>
        </p:spPr>
        <p:txBody>
          <a:bodyPr wrap="none">
            <a:spAutoFit/>
          </a:bodyPr>
          <a:lstStyle/>
          <a:p>
            <a:r>
              <a:rPr lang="vi-VN" sz="2400" b="1" dirty="0">
                <a:solidFill>
                  <a:schemeClr val="accent2">
                    <a:lumMod val="75000"/>
                  </a:schemeClr>
                </a:solidFill>
                <a:latin typeface="arial" panose="020B0604020202020204" pitchFamily="34" charset="0"/>
              </a:rPr>
              <a:t>Phi công</a:t>
            </a:r>
            <a:endParaRPr lang="vi-VN" sz="2400" b="1" dirty="0">
              <a:solidFill>
                <a:schemeClr val="accent2">
                  <a:lumMod val="75000"/>
                </a:schemeClr>
              </a:solidFill>
            </a:endParaRPr>
          </a:p>
        </p:txBody>
      </p:sp>
      <p:sp>
        <p:nvSpPr>
          <p:cNvPr id="11" name="Rectangle 10"/>
          <p:cNvSpPr/>
          <p:nvPr/>
        </p:nvSpPr>
        <p:spPr>
          <a:xfrm>
            <a:off x="2317190" y="2313233"/>
            <a:ext cx="1524776" cy="584904"/>
          </a:xfrm>
          <a:prstGeom prst="rect">
            <a:avLst/>
          </a:prstGeom>
        </p:spPr>
        <p:txBody>
          <a:bodyPr wrap="none">
            <a:spAutoFit/>
          </a:bodyPr>
          <a:lstStyle/>
          <a:p>
            <a:r>
              <a:rPr lang="vi-VN" sz="3201" dirty="0">
                <a:solidFill>
                  <a:srgbClr val="0070C0"/>
                </a:solidFill>
                <a:latin typeface="Bahnschrift SemiBold Condensed" panose="020B0502040204020203" pitchFamily="34" charset="0"/>
              </a:rPr>
              <a:t>Lung linh </a:t>
            </a:r>
          </a:p>
        </p:txBody>
      </p:sp>
      <p:sp>
        <p:nvSpPr>
          <p:cNvPr id="12" name="Rectangle 11"/>
          <p:cNvSpPr/>
          <p:nvPr/>
        </p:nvSpPr>
        <p:spPr>
          <a:xfrm>
            <a:off x="4201342" y="2335527"/>
            <a:ext cx="1404552" cy="523220"/>
          </a:xfrm>
          <a:prstGeom prst="rect">
            <a:avLst/>
          </a:prstGeom>
        </p:spPr>
        <p:txBody>
          <a:bodyPr wrap="none">
            <a:spAutoFit/>
          </a:bodyPr>
          <a:lstStyle/>
          <a:p>
            <a:r>
              <a:rPr lang="vi-VN" sz="2800" dirty="0" smtClean="0">
                <a:solidFill>
                  <a:srgbClr val="333333"/>
                </a:solidFill>
                <a:latin typeface="arial" panose="020B0604020202020204" pitchFamily="34" charset="0"/>
              </a:rPr>
              <a:t>Độc lập</a:t>
            </a:r>
            <a:endParaRPr lang="vi-VN" sz="2800" dirty="0"/>
          </a:p>
        </p:txBody>
      </p:sp>
      <p:sp>
        <p:nvSpPr>
          <p:cNvPr id="13" name="TextBox 12"/>
          <p:cNvSpPr txBox="1"/>
          <p:nvPr/>
        </p:nvSpPr>
        <p:spPr>
          <a:xfrm>
            <a:off x="3954553" y="5848131"/>
            <a:ext cx="1642770" cy="461665"/>
          </a:xfrm>
          <a:prstGeom prst="rect">
            <a:avLst/>
          </a:prstGeom>
          <a:noFill/>
        </p:spPr>
        <p:txBody>
          <a:bodyPr wrap="square" rtlCol="0">
            <a:spAutoFit/>
          </a:bodyPr>
          <a:lstStyle/>
          <a:p>
            <a:r>
              <a:rPr lang="vi-VN" sz="2400" dirty="0">
                <a:solidFill>
                  <a:schemeClr val="accent2">
                    <a:lumMod val="50000"/>
                  </a:schemeClr>
                </a:solidFill>
                <a:latin typeface="Bahnschrift Light" panose="020B0502040204020203" pitchFamily="34" charset="0"/>
              </a:rPr>
              <a:t>Vợ chồng</a:t>
            </a:r>
          </a:p>
        </p:txBody>
      </p:sp>
      <p:sp>
        <p:nvSpPr>
          <p:cNvPr id="14" name="Rectangle 13"/>
          <p:cNvSpPr/>
          <p:nvPr/>
        </p:nvSpPr>
        <p:spPr>
          <a:xfrm>
            <a:off x="5746067" y="1957054"/>
            <a:ext cx="1252266" cy="502766"/>
          </a:xfrm>
          <a:prstGeom prst="rect">
            <a:avLst/>
          </a:prstGeom>
        </p:spPr>
        <p:txBody>
          <a:bodyPr wrap="none">
            <a:spAutoFit/>
          </a:bodyPr>
          <a:lstStyle/>
          <a:p>
            <a:r>
              <a:rPr lang="vi-VN" sz="2667" dirty="0">
                <a:solidFill>
                  <a:srgbClr val="00B050"/>
                </a:solidFill>
                <a:latin typeface="Bahnschrift SemiBold Condensed" panose="020B0502040204020203" pitchFamily="34" charset="0"/>
              </a:rPr>
              <a:t>Bằng hữu</a:t>
            </a:r>
          </a:p>
        </p:txBody>
      </p:sp>
      <p:sp>
        <p:nvSpPr>
          <p:cNvPr id="15" name="TextBox 14"/>
          <p:cNvSpPr txBox="1"/>
          <p:nvPr/>
        </p:nvSpPr>
        <p:spPr>
          <a:xfrm>
            <a:off x="1743015" y="5063927"/>
            <a:ext cx="1748290" cy="420756"/>
          </a:xfrm>
          <a:prstGeom prst="rect">
            <a:avLst/>
          </a:prstGeom>
          <a:noFill/>
        </p:spPr>
        <p:txBody>
          <a:bodyPr wrap="square" rtlCol="0">
            <a:spAutoFit/>
          </a:bodyPr>
          <a:lstStyle/>
          <a:p>
            <a:r>
              <a:rPr lang="vi-VN" sz="2134" b="1" dirty="0">
                <a:solidFill>
                  <a:schemeClr val="bg2">
                    <a:lumMod val="50000"/>
                  </a:schemeClr>
                </a:solidFill>
              </a:rPr>
              <a:t>Ra-đi-ô</a:t>
            </a:r>
          </a:p>
        </p:txBody>
      </p:sp>
      <p:sp>
        <p:nvSpPr>
          <p:cNvPr id="16" name="Rectangle 15"/>
          <p:cNvSpPr/>
          <p:nvPr/>
        </p:nvSpPr>
        <p:spPr>
          <a:xfrm>
            <a:off x="6779946" y="3784187"/>
            <a:ext cx="1915909" cy="584775"/>
          </a:xfrm>
          <a:prstGeom prst="rect">
            <a:avLst/>
          </a:prstGeom>
        </p:spPr>
        <p:txBody>
          <a:bodyPr wrap="none">
            <a:spAutoFit/>
          </a:bodyPr>
          <a:lstStyle/>
          <a:p>
            <a:r>
              <a:rPr lang="vi-VN" sz="3200" dirty="0" smtClean="0">
                <a:solidFill>
                  <a:srgbClr val="00B050"/>
                </a:solidFill>
                <a:latin typeface="arial" panose="020B0604020202020204" pitchFamily="34" charset="0"/>
              </a:rPr>
              <a:t>Xanh xao</a:t>
            </a:r>
            <a:endParaRPr lang="vi-VN" sz="3200" dirty="0">
              <a:solidFill>
                <a:srgbClr val="00B050"/>
              </a:solidFill>
            </a:endParaRPr>
          </a:p>
        </p:txBody>
      </p:sp>
      <p:sp>
        <p:nvSpPr>
          <p:cNvPr id="17" name="Rectangle 16"/>
          <p:cNvSpPr/>
          <p:nvPr/>
        </p:nvSpPr>
        <p:spPr>
          <a:xfrm>
            <a:off x="6989127" y="5401294"/>
            <a:ext cx="1313180" cy="369332"/>
          </a:xfrm>
          <a:prstGeom prst="rect">
            <a:avLst/>
          </a:prstGeom>
        </p:spPr>
        <p:txBody>
          <a:bodyPr wrap="none">
            <a:spAutoFit/>
          </a:bodyPr>
          <a:lstStyle/>
          <a:p>
            <a:r>
              <a:rPr lang="vi-VN" b="1" dirty="0" smtClean="0">
                <a:solidFill>
                  <a:schemeClr val="bg2">
                    <a:lumMod val="50000"/>
                  </a:schemeClr>
                </a:solidFill>
                <a:latin typeface="arial" panose="020B0604020202020204" pitchFamily="34" charset="0"/>
              </a:rPr>
              <a:t>Giáo huấn</a:t>
            </a:r>
            <a:endParaRPr lang="vi-VN" dirty="0">
              <a:solidFill>
                <a:schemeClr val="bg2">
                  <a:lumMod val="50000"/>
                </a:schemeClr>
              </a:solidFill>
            </a:endParaRPr>
          </a:p>
        </p:txBody>
      </p:sp>
      <p:sp>
        <p:nvSpPr>
          <p:cNvPr id="18" name="Rectangle 17"/>
          <p:cNvSpPr/>
          <p:nvPr/>
        </p:nvSpPr>
        <p:spPr>
          <a:xfrm>
            <a:off x="7913431" y="173832"/>
            <a:ext cx="1524776" cy="523220"/>
          </a:xfrm>
          <a:prstGeom prst="rect">
            <a:avLst/>
          </a:prstGeom>
        </p:spPr>
        <p:txBody>
          <a:bodyPr wrap="none">
            <a:spAutoFit/>
          </a:bodyPr>
          <a:lstStyle/>
          <a:p>
            <a:r>
              <a:rPr lang="vi-VN" sz="2800" dirty="0" smtClean="0">
                <a:solidFill>
                  <a:srgbClr val="333333"/>
                </a:solidFill>
                <a:latin typeface="arial" panose="020B0604020202020204" pitchFamily="34" charset="0"/>
              </a:rPr>
              <a:t>Dạy bảo</a:t>
            </a:r>
            <a:endParaRPr lang="vi-VN" sz="2800" dirty="0"/>
          </a:p>
        </p:txBody>
      </p:sp>
      <p:sp>
        <p:nvSpPr>
          <p:cNvPr id="19" name="Rectangle 18"/>
          <p:cNvSpPr/>
          <p:nvPr/>
        </p:nvSpPr>
        <p:spPr>
          <a:xfrm>
            <a:off x="5981081" y="4425936"/>
            <a:ext cx="1846980" cy="584775"/>
          </a:xfrm>
          <a:prstGeom prst="rect">
            <a:avLst/>
          </a:prstGeom>
        </p:spPr>
        <p:txBody>
          <a:bodyPr wrap="none">
            <a:spAutoFit/>
          </a:bodyPr>
          <a:lstStyle/>
          <a:p>
            <a:r>
              <a:rPr lang="vi-VN" sz="3200" dirty="0" smtClean="0">
                <a:solidFill>
                  <a:srgbClr val="FFC000"/>
                </a:solidFill>
                <a:latin typeface="arial" panose="020B0604020202020204" pitchFamily="34" charset="0"/>
              </a:rPr>
              <a:t>Hỏa táng</a:t>
            </a:r>
            <a:endParaRPr lang="vi-VN" sz="3200" dirty="0">
              <a:solidFill>
                <a:srgbClr val="FFC000"/>
              </a:solidFill>
            </a:endParaRPr>
          </a:p>
        </p:txBody>
      </p:sp>
      <p:sp>
        <p:nvSpPr>
          <p:cNvPr id="20" name="TextBox 19"/>
          <p:cNvSpPr txBox="1"/>
          <p:nvPr/>
        </p:nvSpPr>
        <p:spPr>
          <a:xfrm>
            <a:off x="5798983" y="6371730"/>
            <a:ext cx="2300587" cy="523220"/>
          </a:xfrm>
          <a:prstGeom prst="rect">
            <a:avLst/>
          </a:prstGeom>
          <a:noFill/>
        </p:spPr>
        <p:txBody>
          <a:bodyPr wrap="square" rtlCol="0">
            <a:spAutoFit/>
          </a:bodyPr>
          <a:lstStyle/>
          <a:p>
            <a:r>
              <a:rPr lang="vi-VN" sz="2800" dirty="0" smtClean="0">
                <a:solidFill>
                  <a:srgbClr val="00B050"/>
                </a:solidFill>
              </a:rPr>
              <a:t>Ngạc nhiên</a:t>
            </a:r>
            <a:endParaRPr lang="vi-VN" sz="2800" dirty="0">
              <a:solidFill>
                <a:srgbClr val="00B050"/>
              </a:solidFill>
            </a:endParaRPr>
          </a:p>
        </p:txBody>
      </p:sp>
      <p:sp>
        <p:nvSpPr>
          <p:cNvPr id="21" name="TextBox 20"/>
          <p:cNvSpPr txBox="1"/>
          <p:nvPr/>
        </p:nvSpPr>
        <p:spPr>
          <a:xfrm>
            <a:off x="4548137" y="5176460"/>
            <a:ext cx="1886961" cy="523220"/>
          </a:xfrm>
          <a:prstGeom prst="rect">
            <a:avLst/>
          </a:prstGeom>
          <a:noFill/>
        </p:spPr>
        <p:txBody>
          <a:bodyPr wrap="square" rtlCol="0">
            <a:spAutoFit/>
          </a:bodyPr>
          <a:lstStyle/>
          <a:p>
            <a:r>
              <a:rPr lang="vi-VN" sz="2800" dirty="0" smtClean="0">
                <a:solidFill>
                  <a:schemeClr val="accent1">
                    <a:lumMod val="75000"/>
                  </a:schemeClr>
                </a:solidFill>
              </a:rPr>
              <a:t>Yêu nước</a:t>
            </a:r>
            <a:endParaRPr lang="vi-VN" sz="2800" dirty="0">
              <a:solidFill>
                <a:schemeClr val="accent1">
                  <a:lumMod val="75000"/>
                </a:schemeClr>
              </a:solidFill>
            </a:endParaRPr>
          </a:p>
        </p:txBody>
      </p:sp>
      <p:sp>
        <p:nvSpPr>
          <p:cNvPr id="22" name="TextBox 21"/>
          <p:cNvSpPr txBox="1"/>
          <p:nvPr/>
        </p:nvSpPr>
        <p:spPr>
          <a:xfrm>
            <a:off x="10653161" y="4384767"/>
            <a:ext cx="1484778" cy="523220"/>
          </a:xfrm>
          <a:prstGeom prst="rect">
            <a:avLst/>
          </a:prstGeom>
          <a:noFill/>
        </p:spPr>
        <p:txBody>
          <a:bodyPr wrap="square" rtlCol="0">
            <a:spAutoFit/>
          </a:bodyPr>
          <a:lstStyle/>
          <a:p>
            <a:r>
              <a:rPr lang="vi-VN" sz="2800" dirty="0" smtClean="0">
                <a:solidFill>
                  <a:srgbClr val="FFFF00"/>
                </a:solidFill>
              </a:rPr>
              <a:t>Ái quốc</a:t>
            </a:r>
            <a:endParaRPr lang="vi-VN" sz="2800" dirty="0">
              <a:solidFill>
                <a:srgbClr val="FFFF00"/>
              </a:solidFill>
            </a:endParaRPr>
          </a:p>
        </p:txBody>
      </p:sp>
      <p:sp>
        <p:nvSpPr>
          <p:cNvPr id="23" name="TextBox 22"/>
          <p:cNvSpPr txBox="1"/>
          <p:nvPr/>
        </p:nvSpPr>
        <p:spPr>
          <a:xfrm>
            <a:off x="9029630" y="1315272"/>
            <a:ext cx="2325757" cy="584775"/>
          </a:xfrm>
          <a:prstGeom prst="rect">
            <a:avLst/>
          </a:prstGeom>
          <a:noFill/>
        </p:spPr>
        <p:txBody>
          <a:bodyPr wrap="square" rtlCol="0">
            <a:spAutoFit/>
          </a:bodyPr>
          <a:lstStyle/>
          <a:p>
            <a:r>
              <a:rPr lang="vi-VN" sz="3200" dirty="0" smtClean="0">
                <a:solidFill>
                  <a:srgbClr val="00B0F0"/>
                </a:solidFill>
              </a:rPr>
              <a:t>Niên khóa</a:t>
            </a:r>
            <a:endParaRPr lang="vi-VN" sz="3200" dirty="0">
              <a:solidFill>
                <a:srgbClr val="00B0F0"/>
              </a:solidFill>
            </a:endParaRPr>
          </a:p>
        </p:txBody>
      </p:sp>
      <p:sp>
        <p:nvSpPr>
          <p:cNvPr id="24" name="TextBox 23"/>
          <p:cNvSpPr txBox="1"/>
          <p:nvPr/>
        </p:nvSpPr>
        <p:spPr>
          <a:xfrm>
            <a:off x="3132008" y="730497"/>
            <a:ext cx="1956526" cy="584775"/>
          </a:xfrm>
          <a:prstGeom prst="rect">
            <a:avLst/>
          </a:prstGeom>
          <a:noFill/>
        </p:spPr>
        <p:txBody>
          <a:bodyPr wrap="square" rtlCol="0">
            <a:spAutoFit/>
          </a:bodyPr>
          <a:lstStyle/>
          <a:p>
            <a:r>
              <a:rPr lang="vi-VN" sz="3200" dirty="0" smtClean="0">
                <a:solidFill>
                  <a:srgbClr val="FF0000"/>
                </a:solidFill>
              </a:rPr>
              <a:t>Năm học</a:t>
            </a:r>
            <a:endParaRPr lang="vi-VN" sz="3200" dirty="0">
              <a:solidFill>
                <a:srgbClr val="FF0000"/>
              </a:solidFill>
            </a:endParaRPr>
          </a:p>
        </p:txBody>
      </p:sp>
      <p:sp>
        <p:nvSpPr>
          <p:cNvPr id="25" name="TextBox 24"/>
          <p:cNvSpPr txBox="1"/>
          <p:nvPr/>
        </p:nvSpPr>
        <p:spPr>
          <a:xfrm>
            <a:off x="10233664" y="6002536"/>
            <a:ext cx="1859710" cy="502766"/>
          </a:xfrm>
          <a:prstGeom prst="rect">
            <a:avLst/>
          </a:prstGeom>
          <a:noFill/>
        </p:spPr>
        <p:txBody>
          <a:bodyPr wrap="square" rtlCol="0">
            <a:spAutoFit/>
          </a:bodyPr>
          <a:lstStyle/>
          <a:p>
            <a:r>
              <a:rPr lang="vi-VN" sz="2667" dirty="0">
                <a:solidFill>
                  <a:srgbClr val="FFC000"/>
                </a:solidFill>
              </a:rPr>
              <a:t>Máy bay</a:t>
            </a:r>
          </a:p>
        </p:txBody>
      </p:sp>
      <p:sp>
        <p:nvSpPr>
          <p:cNvPr id="26" name="TextBox 25"/>
          <p:cNvSpPr txBox="1"/>
          <p:nvPr/>
        </p:nvSpPr>
        <p:spPr>
          <a:xfrm>
            <a:off x="9845636" y="12989"/>
            <a:ext cx="1431763" cy="420756"/>
          </a:xfrm>
          <a:prstGeom prst="rect">
            <a:avLst/>
          </a:prstGeom>
          <a:noFill/>
        </p:spPr>
        <p:txBody>
          <a:bodyPr wrap="square" rtlCol="0">
            <a:spAutoFit/>
          </a:bodyPr>
          <a:lstStyle/>
          <a:p>
            <a:r>
              <a:rPr lang="vi-VN" sz="2134" dirty="0">
                <a:solidFill>
                  <a:srgbClr val="7030A0"/>
                </a:solidFill>
              </a:rPr>
              <a:t>Phi cơ</a:t>
            </a:r>
          </a:p>
        </p:txBody>
      </p:sp>
      <p:sp>
        <p:nvSpPr>
          <p:cNvPr id="27" name="TextBox 26"/>
          <p:cNvSpPr txBox="1"/>
          <p:nvPr/>
        </p:nvSpPr>
        <p:spPr>
          <a:xfrm>
            <a:off x="9065227" y="2485794"/>
            <a:ext cx="1265777" cy="502766"/>
          </a:xfrm>
          <a:prstGeom prst="rect">
            <a:avLst/>
          </a:prstGeom>
          <a:noFill/>
        </p:spPr>
        <p:txBody>
          <a:bodyPr wrap="square" rtlCol="0">
            <a:spAutoFit/>
          </a:bodyPr>
          <a:lstStyle/>
          <a:p>
            <a:r>
              <a:rPr lang="vi-VN" sz="2667" dirty="0">
                <a:solidFill>
                  <a:srgbClr val="FF33CC"/>
                </a:solidFill>
              </a:rPr>
              <a:t>Sơ mi</a:t>
            </a:r>
          </a:p>
        </p:txBody>
      </p:sp>
      <p:sp>
        <p:nvSpPr>
          <p:cNvPr id="28" name="TextBox 27"/>
          <p:cNvSpPr txBox="1"/>
          <p:nvPr/>
        </p:nvSpPr>
        <p:spPr>
          <a:xfrm>
            <a:off x="9184042" y="3471127"/>
            <a:ext cx="1246568" cy="584904"/>
          </a:xfrm>
          <a:prstGeom prst="rect">
            <a:avLst/>
          </a:prstGeom>
          <a:noFill/>
        </p:spPr>
        <p:txBody>
          <a:bodyPr wrap="square" rtlCol="0">
            <a:spAutoFit/>
          </a:bodyPr>
          <a:lstStyle/>
          <a:p>
            <a:r>
              <a:rPr lang="vi-VN" sz="3201" dirty="0">
                <a:solidFill>
                  <a:schemeClr val="accent1">
                    <a:lumMod val="75000"/>
                  </a:schemeClr>
                </a:solidFill>
              </a:rPr>
              <a:t>Ga tô</a:t>
            </a:r>
          </a:p>
        </p:txBody>
      </p:sp>
      <p:sp>
        <p:nvSpPr>
          <p:cNvPr id="29" name="TextBox 28"/>
          <p:cNvSpPr txBox="1"/>
          <p:nvPr/>
        </p:nvSpPr>
        <p:spPr>
          <a:xfrm>
            <a:off x="8884893" y="4780590"/>
            <a:ext cx="1524353" cy="420756"/>
          </a:xfrm>
          <a:prstGeom prst="rect">
            <a:avLst/>
          </a:prstGeom>
          <a:noFill/>
        </p:spPr>
        <p:txBody>
          <a:bodyPr wrap="square" rtlCol="0">
            <a:spAutoFit/>
          </a:bodyPr>
          <a:lstStyle/>
          <a:p>
            <a:r>
              <a:rPr lang="vi-VN" sz="2134" dirty="0">
                <a:solidFill>
                  <a:schemeClr val="tx2">
                    <a:lumMod val="75000"/>
                  </a:schemeClr>
                </a:solidFill>
              </a:rPr>
              <a:t>Nhi đồng</a:t>
            </a:r>
          </a:p>
        </p:txBody>
      </p:sp>
      <p:sp>
        <p:nvSpPr>
          <p:cNvPr id="30" name="TextBox 29"/>
          <p:cNvSpPr txBox="1"/>
          <p:nvPr/>
        </p:nvSpPr>
        <p:spPr>
          <a:xfrm>
            <a:off x="7313158" y="1703461"/>
            <a:ext cx="1752069" cy="584904"/>
          </a:xfrm>
          <a:prstGeom prst="rect">
            <a:avLst/>
          </a:prstGeom>
          <a:noFill/>
        </p:spPr>
        <p:txBody>
          <a:bodyPr wrap="square" rtlCol="0">
            <a:spAutoFit/>
          </a:bodyPr>
          <a:lstStyle/>
          <a:p>
            <a:r>
              <a:rPr lang="vi-VN" sz="3201" dirty="0">
                <a:solidFill>
                  <a:srgbClr val="336699"/>
                </a:solidFill>
              </a:rPr>
              <a:t>Trẻ em</a:t>
            </a:r>
          </a:p>
        </p:txBody>
      </p:sp>
      <p:sp>
        <p:nvSpPr>
          <p:cNvPr id="31" name="TextBox 30"/>
          <p:cNvSpPr txBox="1"/>
          <p:nvPr/>
        </p:nvSpPr>
        <p:spPr>
          <a:xfrm>
            <a:off x="3381136" y="4394778"/>
            <a:ext cx="2129746" cy="461665"/>
          </a:xfrm>
          <a:prstGeom prst="rect">
            <a:avLst/>
          </a:prstGeom>
          <a:noFill/>
        </p:spPr>
        <p:txBody>
          <a:bodyPr wrap="square" rtlCol="0">
            <a:spAutoFit/>
          </a:bodyPr>
          <a:lstStyle/>
          <a:p>
            <a:r>
              <a:rPr lang="vi-VN" sz="2400" dirty="0">
                <a:solidFill>
                  <a:srgbClr val="0070C0"/>
                </a:solidFill>
              </a:rPr>
              <a:t>Phu nhân</a:t>
            </a:r>
          </a:p>
        </p:txBody>
      </p:sp>
      <p:sp>
        <p:nvSpPr>
          <p:cNvPr id="32" name="TextBox 31"/>
          <p:cNvSpPr txBox="1"/>
          <p:nvPr/>
        </p:nvSpPr>
        <p:spPr>
          <a:xfrm>
            <a:off x="8241934" y="5827864"/>
            <a:ext cx="1884216" cy="523220"/>
          </a:xfrm>
          <a:prstGeom prst="rect">
            <a:avLst/>
          </a:prstGeom>
          <a:noFill/>
        </p:spPr>
        <p:txBody>
          <a:bodyPr wrap="square" rtlCol="0">
            <a:spAutoFit/>
          </a:bodyPr>
          <a:lstStyle/>
          <a:p>
            <a:r>
              <a:rPr lang="vi-VN" sz="2800" dirty="0" smtClean="0">
                <a:solidFill>
                  <a:schemeClr val="accent2">
                    <a:lumMod val="50000"/>
                  </a:schemeClr>
                </a:solidFill>
              </a:rPr>
              <a:t>In-tơ-nét</a:t>
            </a:r>
            <a:endParaRPr lang="vi-VN" sz="2800" dirty="0">
              <a:solidFill>
                <a:schemeClr val="accent2">
                  <a:lumMod val="50000"/>
                </a:schemeClr>
              </a:solidFill>
            </a:endParaRPr>
          </a:p>
        </p:txBody>
      </p:sp>
      <p:sp>
        <p:nvSpPr>
          <p:cNvPr id="33" name="Rectangle 32"/>
          <p:cNvSpPr/>
          <p:nvPr/>
        </p:nvSpPr>
        <p:spPr>
          <a:xfrm>
            <a:off x="10724353" y="2004802"/>
            <a:ext cx="1544012" cy="646331"/>
          </a:xfrm>
          <a:prstGeom prst="rect">
            <a:avLst/>
          </a:prstGeom>
        </p:spPr>
        <p:txBody>
          <a:bodyPr wrap="none">
            <a:spAutoFit/>
          </a:bodyPr>
          <a:lstStyle/>
          <a:p>
            <a:pPr lvl="0" algn="ctr" defTabSz="1088714" fontAlgn="auto">
              <a:lnSpc>
                <a:spcPct val="150000"/>
              </a:lnSpc>
              <a:spcBef>
                <a:spcPts val="0"/>
              </a:spcBef>
              <a:spcAft>
                <a:spcPts val="0"/>
              </a:spcAft>
            </a:pPr>
            <a:r>
              <a:rPr lang="en-US" sz="2400" dirty="0" err="1">
                <a:solidFill>
                  <a:prstClr val="black"/>
                </a:solidFill>
                <a:latin typeface="Times New Roman" panose="02020603050405020304" pitchFamily="18" charset="0"/>
                <a:ea typeface="字魂59号-创粗黑"/>
                <a:cs typeface="Times New Roman" panose="02020603050405020304" pitchFamily="18" charset="0"/>
              </a:rPr>
              <a:t>Hoàng</a:t>
            </a:r>
            <a:r>
              <a:rPr lang="en-US" sz="2400" dirty="0">
                <a:solidFill>
                  <a:prstClr val="black"/>
                </a:solidFill>
                <a:latin typeface="Times New Roman" panose="02020603050405020304" pitchFamily="18" charset="0"/>
                <a:ea typeface="字魂59号-创粗黑"/>
                <a:cs typeface="Times New Roman" panose="02020603050405020304" pitchFamily="18" charset="0"/>
              </a:rPr>
              <a:t> </a:t>
            </a:r>
            <a:r>
              <a:rPr lang="en-US" sz="2400" dirty="0" err="1">
                <a:solidFill>
                  <a:prstClr val="black"/>
                </a:solidFill>
                <a:latin typeface="Times New Roman" panose="02020603050405020304" pitchFamily="18" charset="0"/>
                <a:ea typeface="字魂59号-创粗黑"/>
                <a:cs typeface="Times New Roman" panose="02020603050405020304" pitchFamily="18" charset="0"/>
              </a:rPr>
              <a:t>hôn</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5" name="Rectangle 44"/>
          <p:cNvSpPr/>
          <p:nvPr/>
        </p:nvSpPr>
        <p:spPr>
          <a:xfrm>
            <a:off x="10848385" y="598736"/>
            <a:ext cx="1346844" cy="579967"/>
          </a:xfrm>
          <a:prstGeom prst="rect">
            <a:avLst/>
          </a:prstGeom>
        </p:spPr>
        <p:txBody>
          <a:bodyPr wrap="none">
            <a:spAutoFit/>
          </a:bodyPr>
          <a:lstStyle/>
          <a:p>
            <a:pPr lvl="0" algn="ctr" defTabSz="1088714">
              <a:lnSpc>
                <a:spcPct val="150000"/>
              </a:lnSpc>
              <a:buClrTx/>
            </a:pPr>
            <a:r>
              <a:rPr lang="en-US" sz="2400" kern="1200" dirty="0" err="1">
                <a:solidFill>
                  <a:schemeClr val="accent1">
                    <a:lumMod val="50000"/>
                  </a:schemeClr>
                </a:solidFill>
                <a:latin typeface="Times New Roman" panose="02020603050405020304" pitchFamily="18" charset="0"/>
                <a:ea typeface="字魂59号-创粗黑"/>
                <a:cs typeface="Times New Roman" panose="02020603050405020304" pitchFamily="18" charset="0"/>
              </a:rPr>
              <a:t>Vô</a:t>
            </a:r>
            <a:r>
              <a:rPr lang="en-US" sz="2400" kern="1200" dirty="0">
                <a:solidFill>
                  <a:schemeClr val="accent1">
                    <a:lumMod val="50000"/>
                  </a:schemeClr>
                </a:solidFill>
                <a:latin typeface="Times New Roman" panose="02020603050405020304" pitchFamily="18" charset="0"/>
                <a:ea typeface="字魂59号-创粗黑"/>
                <a:cs typeface="Times New Roman" panose="02020603050405020304" pitchFamily="18" charset="0"/>
              </a:rPr>
              <a:t> - </a:t>
            </a:r>
            <a:r>
              <a:rPr lang="en-US" sz="2400" kern="1200" dirty="0" err="1">
                <a:solidFill>
                  <a:schemeClr val="accent1">
                    <a:lumMod val="50000"/>
                  </a:schemeClr>
                </a:solidFill>
                <a:latin typeface="Times New Roman" panose="02020603050405020304" pitchFamily="18" charset="0"/>
                <a:ea typeface="字魂59号-创粗黑"/>
                <a:cs typeface="Times New Roman" panose="02020603050405020304" pitchFamily="18" charset="0"/>
              </a:rPr>
              <a:t>lăng</a:t>
            </a:r>
            <a:endParaRPr lang="en-US" sz="2400" kern="12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Rectangle 33"/>
          <p:cNvSpPr/>
          <p:nvPr/>
        </p:nvSpPr>
        <p:spPr>
          <a:xfrm>
            <a:off x="10492500" y="5201346"/>
            <a:ext cx="1489510" cy="661207"/>
          </a:xfrm>
          <a:prstGeom prst="rect">
            <a:avLst/>
          </a:prstGeom>
        </p:spPr>
        <p:txBody>
          <a:bodyPr wrap="none">
            <a:spAutoFit/>
          </a:bodyPr>
          <a:lstStyle/>
          <a:p>
            <a:pPr algn="ctr">
              <a:lnSpc>
                <a:spcPct val="150000"/>
              </a:lnSpc>
              <a:spcAft>
                <a:spcPts val="0"/>
              </a:spcAft>
            </a:pP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Rectangle 34"/>
          <p:cNvSpPr/>
          <p:nvPr/>
        </p:nvSpPr>
        <p:spPr>
          <a:xfrm>
            <a:off x="52439" y="511343"/>
            <a:ext cx="1423788"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endParaRPr lang="vi-VN" sz="2400" dirty="0"/>
          </a:p>
        </p:txBody>
      </p:sp>
      <p:pic>
        <p:nvPicPr>
          <p:cNvPr id="48" name="Picture 41" descr="Đong h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791" y="4912234"/>
            <a:ext cx="1814499" cy="1757796"/>
          </a:xfrm>
          <a:prstGeom prst="rect">
            <a:avLst/>
          </a:prstGeom>
          <a:noFill/>
          <a:extLst>
            <a:ext uri="{909E8E84-426E-40DD-AFC4-6F175D3DCCD1}">
              <a14:hiddenFill xmlns:a14="http://schemas.microsoft.com/office/drawing/2010/main">
                <a:solidFill>
                  <a:srgbClr val="FFFFFF"/>
                </a:solidFill>
              </a14:hiddenFill>
            </a:ext>
          </a:extLst>
        </p:spPr>
      </p:pic>
      <p:sp>
        <p:nvSpPr>
          <p:cNvPr id="49" name="Oval 38"/>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FF3300"/>
                </a:solidFill>
                <a:effectLst/>
                <a:uLnTx/>
                <a:uFillTx/>
                <a:latin typeface="Arial" panose="020B0604020202020204" pitchFamily="34" charset="0"/>
                <a:ea typeface="+mn-ea"/>
              </a:rPr>
              <a:t>00</a:t>
            </a:r>
          </a:p>
        </p:txBody>
      </p:sp>
      <p:sp>
        <p:nvSpPr>
          <p:cNvPr id="50" name="Oval 37"/>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01</a:t>
            </a:r>
          </a:p>
        </p:txBody>
      </p:sp>
      <p:sp>
        <p:nvSpPr>
          <p:cNvPr id="51" name="Oval 36"/>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02</a:t>
            </a:r>
          </a:p>
        </p:txBody>
      </p:sp>
      <p:sp>
        <p:nvSpPr>
          <p:cNvPr id="52" name="Oval 35"/>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03</a:t>
            </a:r>
          </a:p>
        </p:txBody>
      </p:sp>
      <p:sp>
        <p:nvSpPr>
          <p:cNvPr id="53" name="Oval 34"/>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04</a:t>
            </a:r>
          </a:p>
        </p:txBody>
      </p:sp>
      <p:sp>
        <p:nvSpPr>
          <p:cNvPr id="54" name="Oval 33"/>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05</a:t>
            </a:r>
          </a:p>
        </p:txBody>
      </p:sp>
      <p:sp>
        <p:nvSpPr>
          <p:cNvPr id="55" name="Oval 32"/>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06</a:t>
            </a:r>
          </a:p>
        </p:txBody>
      </p:sp>
      <p:sp>
        <p:nvSpPr>
          <p:cNvPr id="56" name="Oval 31"/>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07</a:t>
            </a:r>
          </a:p>
        </p:txBody>
      </p:sp>
      <p:sp>
        <p:nvSpPr>
          <p:cNvPr id="57" name="Oval 30"/>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08</a:t>
            </a:r>
          </a:p>
        </p:txBody>
      </p:sp>
      <p:sp>
        <p:nvSpPr>
          <p:cNvPr id="58" name="Oval 29"/>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09</a:t>
            </a:r>
          </a:p>
        </p:txBody>
      </p:sp>
      <p:sp>
        <p:nvSpPr>
          <p:cNvPr id="59" name="Oval 28"/>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10</a:t>
            </a:r>
          </a:p>
        </p:txBody>
      </p:sp>
      <p:sp>
        <p:nvSpPr>
          <p:cNvPr id="60" name="Oval 27"/>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11</a:t>
            </a:r>
          </a:p>
        </p:txBody>
      </p:sp>
      <p:sp>
        <p:nvSpPr>
          <p:cNvPr id="61" name="Oval 26"/>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12</a:t>
            </a:r>
          </a:p>
        </p:txBody>
      </p:sp>
      <p:sp>
        <p:nvSpPr>
          <p:cNvPr id="62" name="Oval 25"/>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13</a:t>
            </a:r>
          </a:p>
        </p:txBody>
      </p:sp>
      <p:sp>
        <p:nvSpPr>
          <p:cNvPr id="63" name="Oval 24"/>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14</a:t>
            </a:r>
          </a:p>
        </p:txBody>
      </p:sp>
      <p:sp>
        <p:nvSpPr>
          <p:cNvPr id="64" name="Oval 19"/>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15</a:t>
            </a:r>
          </a:p>
        </p:txBody>
      </p:sp>
      <p:sp>
        <p:nvSpPr>
          <p:cNvPr id="65" name="Oval 18"/>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16</a:t>
            </a:r>
          </a:p>
        </p:txBody>
      </p:sp>
      <p:sp>
        <p:nvSpPr>
          <p:cNvPr id="66" name="Oval 17"/>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17</a:t>
            </a:r>
          </a:p>
        </p:txBody>
      </p:sp>
      <p:sp>
        <p:nvSpPr>
          <p:cNvPr id="67" name="Oval 16"/>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18</a:t>
            </a:r>
          </a:p>
        </p:txBody>
      </p:sp>
      <p:sp>
        <p:nvSpPr>
          <p:cNvPr id="68" name="Oval 15"/>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19</a:t>
            </a:r>
          </a:p>
        </p:txBody>
      </p:sp>
      <p:sp>
        <p:nvSpPr>
          <p:cNvPr id="69" name="Oval 14"/>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20</a:t>
            </a:r>
          </a:p>
        </p:txBody>
      </p:sp>
      <p:sp>
        <p:nvSpPr>
          <p:cNvPr id="70" name="Oval 13"/>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21</a:t>
            </a:r>
          </a:p>
        </p:txBody>
      </p:sp>
      <p:sp>
        <p:nvSpPr>
          <p:cNvPr id="71" name="Oval 12"/>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22</a:t>
            </a:r>
          </a:p>
        </p:txBody>
      </p:sp>
      <p:sp>
        <p:nvSpPr>
          <p:cNvPr id="72" name="Oval 11"/>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23</a:t>
            </a:r>
          </a:p>
        </p:txBody>
      </p:sp>
      <p:sp>
        <p:nvSpPr>
          <p:cNvPr id="73" name="Oval 10"/>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24</a:t>
            </a:r>
          </a:p>
        </p:txBody>
      </p:sp>
      <p:sp>
        <p:nvSpPr>
          <p:cNvPr id="74" name="Oval 9"/>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25</a:t>
            </a:r>
          </a:p>
        </p:txBody>
      </p:sp>
      <p:sp>
        <p:nvSpPr>
          <p:cNvPr id="75" name="Oval 8"/>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26</a:t>
            </a:r>
          </a:p>
        </p:txBody>
      </p:sp>
      <p:sp>
        <p:nvSpPr>
          <p:cNvPr id="76" name="Oval 7"/>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27</a:t>
            </a:r>
          </a:p>
        </p:txBody>
      </p:sp>
      <p:sp>
        <p:nvSpPr>
          <p:cNvPr id="77" name="Oval 6"/>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28</a:t>
            </a:r>
          </a:p>
        </p:txBody>
      </p:sp>
      <p:sp>
        <p:nvSpPr>
          <p:cNvPr id="78" name="Oval 5"/>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smtClean="0">
                <a:ln>
                  <a:noFill/>
                </a:ln>
                <a:solidFill>
                  <a:srgbClr val="0000FF"/>
                </a:solidFill>
                <a:effectLst/>
                <a:uLnTx/>
                <a:uFillTx/>
                <a:latin typeface="Arial" panose="020B0604020202020204" pitchFamily="34" charset="0"/>
                <a:ea typeface="+mn-ea"/>
              </a:rPr>
              <a:t>29</a:t>
            </a:r>
          </a:p>
        </p:txBody>
      </p:sp>
      <p:sp>
        <p:nvSpPr>
          <p:cNvPr id="79" name="Oval 4"/>
          <p:cNvSpPr>
            <a:spLocks noChangeArrowheads="1"/>
          </p:cNvSpPr>
          <p:nvPr/>
        </p:nvSpPr>
        <p:spPr bwMode="auto">
          <a:xfrm>
            <a:off x="153988" y="5201346"/>
            <a:ext cx="1222677" cy="1170384"/>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8000" b="1" i="0" u="none" strike="noStrike" kern="0" cap="none" spc="0" normalizeH="0" baseline="0" noProof="0" dirty="0" smtClean="0">
                <a:ln>
                  <a:noFill/>
                </a:ln>
                <a:solidFill>
                  <a:srgbClr val="0000FF"/>
                </a:solidFill>
                <a:effectLst/>
                <a:uLnTx/>
                <a:uFillTx/>
                <a:latin typeface="Arial" panose="020B0604020202020204" pitchFamily="34" charset="0"/>
                <a:ea typeface="+mn-ea"/>
              </a:rPr>
              <a:t>30</a:t>
            </a:r>
          </a:p>
        </p:txBody>
      </p:sp>
      <p:pic>
        <p:nvPicPr>
          <p:cNvPr id="36" name="OMFG-Hello-Nhạc-Nền-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33017" y="5864165"/>
            <a:ext cx="406400" cy="406400"/>
          </a:xfrm>
          <a:prstGeom prst="rect">
            <a:avLst/>
          </a:prstGeom>
        </p:spPr>
      </p:pic>
    </p:spTree>
    <p:extLst>
      <p:ext uri="{BB962C8B-B14F-4D97-AF65-F5344CB8AC3E}">
        <p14:creationId xmlns:p14="http://schemas.microsoft.com/office/powerpoint/2010/main" val="664500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79"/>
                                        </p:tgtEl>
                                      </p:cBhvr>
                                    </p:animEffect>
                                    <p:set>
                                      <p:cBhvr>
                                        <p:cTn id="7"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78"/>
                                        </p:tgtEl>
                                      </p:cBhvr>
                                    </p:animEffect>
                                    <p:set>
                                      <p:cBhvr>
                                        <p:cTn id="11"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77"/>
                                        </p:tgtEl>
                                      </p:cBhvr>
                                    </p:animEffect>
                                    <p:set>
                                      <p:cBhvr>
                                        <p:cTn id="15"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76"/>
                                        </p:tgtEl>
                                      </p:cBhvr>
                                    </p:animEffect>
                                    <p:set>
                                      <p:cBhvr>
                                        <p:cTn id="19"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75"/>
                                        </p:tgtEl>
                                      </p:cBhvr>
                                    </p:animEffect>
                                    <p:set>
                                      <p:cBhvr>
                                        <p:cTn id="23" dur="1" fill="hold">
                                          <p:stCondLst>
                                            <p:cond delay="999"/>
                                          </p:stCondLst>
                                        </p:cTn>
                                        <p:tgtEl>
                                          <p:spTgt spid="7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74"/>
                                        </p:tgtEl>
                                      </p:cBhvr>
                                    </p:animEffect>
                                    <p:set>
                                      <p:cBhvr>
                                        <p:cTn id="27" dur="1" fill="hold">
                                          <p:stCondLst>
                                            <p:cond delay="999"/>
                                          </p:stCondLst>
                                        </p:cTn>
                                        <p:tgtEl>
                                          <p:spTgt spid="7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73"/>
                                        </p:tgtEl>
                                      </p:cBhvr>
                                    </p:animEffect>
                                    <p:set>
                                      <p:cBhvr>
                                        <p:cTn id="3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72"/>
                                        </p:tgtEl>
                                      </p:cBhvr>
                                    </p:animEffect>
                                    <p:set>
                                      <p:cBhvr>
                                        <p:cTn id="35"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71"/>
                                        </p:tgtEl>
                                      </p:cBhvr>
                                    </p:animEffect>
                                    <p:set>
                                      <p:cBhvr>
                                        <p:cTn id="39"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70"/>
                                        </p:tgtEl>
                                      </p:cBhvr>
                                    </p:animEffect>
                                    <p:set>
                                      <p:cBhvr>
                                        <p:cTn id="43"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69"/>
                                        </p:tgtEl>
                                      </p:cBhvr>
                                    </p:animEffect>
                                    <p:set>
                                      <p:cBhvr>
                                        <p:cTn id="47"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68"/>
                                        </p:tgtEl>
                                      </p:cBhvr>
                                    </p:animEffect>
                                    <p:set>
                                      <p:cBhvr>
                                        <p:cTn id="51"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67"/>
                                        </p:tgtEl>
                                      </p:cBhvr>
                                    </p:animEffect>
                                    <p:set>
                                      <p:cBhvr>
                                        <p:cTn id="55"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66"/>
                                        </p:tgtEl>
                                      </p:cBhvr>
                                    </p:animEffect>
                                    <p:set>
                                      <p:cBhvr>
                                        <p:cTn id="59"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65"/>
                                        </p:tgtEl>
                                      </p:cBhvr>
                                    </p:animEffect>
                                    <p:set>
                                      <p:cBhvr>
                                        <p:cTn id="63"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64"/>
                                        </p:tgtEl>
                                      </p:cBhvr>
                                    </p:animEffect>
                                    <p:set>
                                      <p:cBhvr>
                                        <p:cTn id="67"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63"/>
                                        </p:tgtEl>
                                      </p:cBhvr>
                                    </p:animEffect>
                                    <p:set>
                                      <p:cBhvr>
                                        <p:cTn id="71"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62"/>
                                        </p:tgtEl>
                                      </p:cBhvr>
                                    </p:animEffect>
                                    <p:set>
                                      <p:cBhvr>
                                        <p:cTn id="75"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61"/>
                                        </p:tgtEl>
                                      </p:cBhvr>
                                    </p:animEffect>
                                    <p:set>
                                      <p:cBhvr>
                                        <p:cTn id="79"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60"/>
                                        </p:tgtEl>
                                      </p:cBhvr>
                                    </p:animEffect>
                                    <p:set>
                                      <p:cBhvr>
                                        <p:cTn id="83"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59"/>
                                        </p:tgtEl>
                                      </p:cBhvr>
                                    </p:animEffect>
                                    <p:set>
                                      <p:cBhvr>
                                        <p:cTn id="87"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5"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58"/>
                                        </p:tgtEl>
                                      </p:cBhvr>
                                    </p:animEffect>
                                    <p:set>
                                      <p:cBhvr>
                                        <p:cTn id="91" dur="1" fill="hold">
                                          <p:stCondLst>
                                            <p:cond delay="999"/>
                                          </p:stCondLst>
                                        </p:cTn>
                                        <p:tgtEl>
                                          <p:spTgt spid="5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57"/>
                                        </p:tgtEl>
                                      </p:cBhvr>
                                    </p:animEffect>
                                    <p:set>
                                      <p:cBhvr>
                                        <p:cTn id="95" dur="1" fill="hold">
                                          <p:stCondLst>
                                            <p:cond delay="999"/>
                                          </p:stCondLst>
                                        </p:cTn>
                                        <p:tgtEl>
                                          <p:spTgt spid="57"/>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56"/>
                                        </p:tgtEl>
                                      </p:cBhvr>
                                    </p:animEffect>
                                    <p:set>
                                      <p:cBhvr>
                                        <p:cTn id="99"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55"/>
                                        </p:tgtEl>
                                      </p:cBhvr>
                                    </p:animEffect>
                                    <p:set>
                                      <p:cBhvr>
                                        <p:cTn id="103"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5"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54"/>
                                        </p:tgtEl>
                                      </p:cBhvr>
                                    </p:animEffect>
                                    <p:set>
                                      <p:cBhvr>
                                        <p:cTn id="107"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53"/>
                                        </p:tgtEl>
                                      </p:cBhvr>
                                    </p:animEffect>
                                    <p:set>
                                      <p:cBhvr>
                                        <p:cTn id="111"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52"/>
                                        </p:tgtEl>
                                      </p:cBhvr>
                                    </p:animEffect>
                                    <p:set>
                                      <p:cBhvr>
                                        <p:cTn id="115"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51"/>
                                        </p:tgtEl>
                                      </p:cBhvr>
                                    </p:animEffect>
                                    <p:set>
                                      <p:cBhvr>
                                        <p:cTn id="119"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5"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50"/>
                                        </p:tgtEl>
                                      </p:cBhvr>
                                    </p:animEffect>
                                    <p:set>
                                      <p:cBhvr>
                                        <p:cTn id="123"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bomb.wav"/>
                                        </p:tgtEl>
                                      </p:cMediaNode>
                                    </p:audio>
                                  </p:subTnLst>
                                </p:cTn>
                              </p:par>
                            </p:childTnLst>
                          </p:cTn>
                        </p:par>
                        <p:par>
                          <p:cTn id="126" fill="hold">
                            <p:stCondLst>
                              <p:cond delay="30000"/>
                            </p:stCondLst>
                            <p:childTnLst>
                              <p:par>
                                <p:cTn id="127" presetID="1" presetClass="mediacall" presetSubtype="0" fill="hold" nodeType="afterEffect">
                                  <p:stCondLst>
                                    <p:cond delay="0"/>
                                  </p:stCondLst>
                                  <p:childTnLst>
                                    <p:cmd type="call" cmd="playFrom(0.0)">
                                      <p:cBhvr>
                                        <p:cTn id="128" dur="22554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36"/>
                </p:tgtEl>
              </p:cMediaNode>
            </p:audio>
          </p:childTnLst>
        </p:cTn>
      </p:par>
    </p:tnLst>
    <p:bldLst>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5258255" y="797928"/>
            <a:ext cx="1548609" cy="979404"/>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28" tIns="121928" rIns="121928" bIns="121928"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宋体" charset="-122"/>
                <a:cs typeface="+mn-cs"/>
              </a:endParaRPr>
            </a:p>
          </p:txBody>
        </p:sp>
      </p:grpSp>
      <p:sp>
        <p:nvSpPr>
          <p:cNvPr id="696" name="Google Shape;696;p29"/>
          <p:cNvSpPr txBox="1">
            <a:spLocks noGrp="1"/>
          </p:cNvSpPr>
          <p:nvPr>
            <p:ph type="title" idx="2"/>
          </p:nvPr>
        </p:nvSpPr>
        <p:spPr>
          <a:xfrm>
            <a:off x="6391221" y="598736"/>
            <a:ext cx="2508992" cy="1001186"/>
          </a:xfrm>
          <a:prstGeom prst="rect">
            <a:avLst/>
          </a:prstGeom>
        </p:spPr>
        <p:txBody>
          <a:bodyPr spcFirstLastPara="1" wrap="square" lIns="121928" tIns="121928" rIns="121928" bIns="121928" anchor="ctr" anchorCtr="0">
            <a:noAutofit/>
          </a:bodyPr>
          <a:lstStyle/>
          <a:p>
            <a:r>
              <a:rPr lang="vi-VN" sz="4268" dirty="0">
                <a:solidFill>
                  <a:srgbClr val="FF0000"/>
                </a:solidFill>
              </a:rPr>
              <a:t>Cà phê</a:t>
            </a:r>
          </a:p>
        </p:txBody>
      </p:sp>
      <p:sp>
        <p:nvSpPr>
          <p:cNvPr id="3" name="Rectangle 2"/>
          <p:cNvSpPr/>
          <p:nvPr/>
        </p:nvSpPr>
        <p:spPr>
          <a:xfrm>
            <a:off x="1902580" y="180865"/>
            <a:ext cx="1673856"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Verdana" panose="020B0604030504040204" pitchFamily="34" charset="0"/>
                <a:ea typeface="Yu Gothic Light" panose="020B0300000000000000" pitchFamily="34" charset="-128"/>
                <a:cs typeface="+mn-cs"/>
              </a:rPr>
              <a:t>Anh hùng</a:t>
            </a:r>
            <a:endParaRPr kumimoji="0" lang="vi-VN" sz="2400" b="0" i="0" u="none" strike="noStrike" kern="1200" cap="none" spc="0" normalizeH="0" baseline="0" noProof="0" dirty="0">
              <a:ln>
                <a:noFill/>
              </a:ln>
              <a:solidFill>
                <a:srgbClr val="000000"/>
              </a:solidFill>
              <a:effectLst/>
              <a:uLnTx/>
              <a:uFillTx/>
              <a:ea typeface="Yu Gothic Light" panose="020B0300000000000000" pitchFamily="34" charset="-128"/>
              <a:cs typeface="+mn-cs"/>
            </a:endParaRPr>
          </a:p>
        </p:txBody>
      </p:sp>
      <p:sp>
        <p:nvSpPr>
          <p:cNvPr id="4" name="Rectangle 3"/>
          <p:cNvSpPr/>
          <p:nvPr/>
        </p:nvSpPr>
        <p:spPr>
          <a:xfrm>
            <a:off x="3355234" y="3116068"/>
            <a:ext cx="1077539" cy="50276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667" b="0" i="0" u="none" strike="noStrike" kern="1200" cap="none" spc="0" normalizeH="0" baseline="0" noProof="0" dirty="0">
                <a:ln>
                  <a:noFill/>
                </a:ln>
                <a:solidFill>
                  <a:srgbClr val="FFE8E6">
                    <a:lumMod val="75000"/>
                  </a:srgbClr>
                </a:solidFill>
                <a:effectLst/>
                <a:uLnTx/>
                <a:uFillTx/>
                <a:latin typeface="Sitka Small Semibold" pitchFamily="2" charset="0"/>
                <a:ea typeface="宋体" charset="-122"/>
                <a:cs typeface="+mn-cs"/>
              </a:rPr>
              <a:t>Ba lô</a:t>
            </a:r>
          </a:p>
        </p:txBody>
      </p:sp>
      <p:sp>
        <p:nvSpPr>
          <p:cNvPr id="5" name="Rectangle 4"/>
          <p:cNvSpPr/>
          <p:nvPr/>
        </p:nvSpPr>
        <p:spPr>
          <a:xfrm>
            <a:off x="3901751" y="1614830"/>
            <a:ext cx="1398140" cy="50276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667" b="0" i="0" u="none" strike="noStrike" kern="1200" cap="none" spc="0" normalizeH="0" baseline="0" noProof="0" dirty="0">
                <a:ln>
                  <a:noFill/>
                </a:ln>
                <a:solidFill>
                  <a:srgbClr val="FFC000"/>
                </a:solidFill>
                <a:effectLst/>
                <a:uLnTx/>
                <a:uFillTx/>
                <a:latin typeface="Muli"/>
                <a:ea typeface="宋体" charset="-122"/>
                <a:cs typeface="+mn-cs"/>
              </a:rPr>
              <a:t>Sơn hà </a:t>
            </a:r>
            <a:endParaRPr kumimoji="0" lang="vi-VN" sz="2667" b="0" i="0" u="none" strike="noStrike" kern="1200" cap="none" spc="0" normalizeH="0" baseline="0" noProof="0" dirty="0">
              <a:ln>
                <a:noFill/>
              </a:ln>
              <a:solidFill>
                <a:srgbClr val="FFC000"/>
              </a:solidFill>
              <a:effectLst/>
              <a:uLnTx/>
              <a:uFillTx/>
              <a:ea typeface="宋体" charset="-122"/>
              <a:cs typeface="+mn-cs"/>
            </a:endParaRPr>
          </a:p>
        </p:txBody>
      </p:sp>
      <p:sp>
        <p:nvSpPr>
          <p:cNvPr id="7" name="Rectangle 6"/>
          <p:cNvSpPr/>
          <p:nvPr/>
        </p:nvSpPr>
        <p:spPr>
          <a:xfrm>
            <a:off x="4872791" y="31210"/>
            <a:ext cx="2008883" cy="50276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667"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mn-cs"/>
              </a:rPr>
              <a:t>Huynh đệ</a:t>
            </a:r>
          </a:p>
        </p:txBody>
      </p:sp>
      <p:sp>
        <p:nvSpPr>
          <p:cNvPr id="9" name="Rectangle 8"/>
          <p:cNvSpPr/>
          <p:nvPr/>
        </p:nvSpPr>
        <p:spPr>
          <a:xfrm>
            <a:off x="605861" y="3635022"/>
            <a:ext cx="2274982"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ABDFD1"/>
                </a:solidFill>
                <a:effectLst/>
                <a:uLnTx/>
                <a:uFillTx/>
                <a:latin typeface="Open Sans"/>
                <a:ea typeface="宋体" charset="-122"/>
                <a:cs typeface="+mn-cs"/>
              </a:rPr>
              <a:t>Đại dương</a:t>
            </a:r>
            <a:endParaRPr kumimoji="0" lang="vi-VN" sz="3200" b="1" i="0" u="none" strike="noStrike" kern="1200" cap="none" spc="0" normalizeH="0" baseline="0" noProof="0" dirty="0">
              <a:ln>
                <a:noFill/>
              </a:ln>
              <a:solidFill>
                <a:srgbClr val="ABDFD1"/>
              </a:solidFill>
              <a:effectLst/>
              <a:uLnTx/>
              <a:uFillTx/>
              <a:ea typeface="宋体" charset="-122"/>
              <a:cs typeface="+mn-cs"/>
            </a:endParaRPr>
          </a:p>
        </p:txBody>
      </p:sp>
      <p:sp>
        <p:nvSpPr>
          <p:cNvPr id="10" name="Rectangle 9"/>
          <p:cNvSpPr/>
          <p:nvPr/>
        </p:nvSpPr>
        <p:spPr>
          <a:xfrm>
            <a:off x="1813505" y="6310638"/>
            <a:ext cx="1481496"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FFCCAB">
                    <a:lumMod val="75000"/>
                  </a:srgbClr>
                </a:solidFill>
                <a:effectLst/>
                <a:uLnTx/>
                <a:uFillTx/>
                <a:latin typeface="arial" panose="020B0604020202020204" pitchFamily="34" charset="0"/>
                <a:ea typeface="宋体" charset="-122"/>
                <a:cs typeface="+mn-cs"/>
              </a:rPr>
              <a:t>Phi công</a:t>
            </a:r>
            <a:endParaRPr kumimoji="0" lang="vi-VN" sz="2400" b="1" i="0" u="none" strike="noStrike" kern="1200" cap="none" spc="0" normalizeH="0" baseline="0" noProof="0" dirty="0">
              <a:ln>
                <a:noFill/>
              </a:ln>
              <a:solidFill>
                <a:srgbClr val="FFCCAB">
                  <a:lumMod val="75000"/>
                </a:srgbClr>
              </a:solidFill>
              <a:effectLst/>
              <a:uLnTx/>
              <a:uFillTx/>
              <a:ea typeface="宋体" charset="-122"/>
              <a:cs typeface="+mn-cs"/>
            </a:endParaRPr>
          </a:p>
        </p:txBody>
      </p:sp>
      <p:sp>
        <p:nvSpPr>
          <p:cNvPr id="12" name="Rectangle 11"/>
          <p:cNvSpPr/>
          <p:nvPr/>
        </p:nvSpPr>
        <p:spPr>
          <a:xfrm>
            <a:off x="4201342" y="2335527"/>
            <a:ext cx="140455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srgbClr val="333333"/>
                </a:solidFill>
                <a:effectLst/>
                <a:uLnTx/>
                <a:uFillTx/>
                <a:latin typeface="arial" panose="020B0604020202020204" pitchFamily="34" charset="0"/>
                <a:ea typeface="宋体" charset="-122"/>
                <a:cs typeface="+mn-cs"/>
              </a:rPr>
              <a:t>Độc lập</a:t>
            </a:r>
            <a:endParaRPr kumimoji="0" lang="vi-VN" sz="2800" b="0" i="0" u="none" strike="noStrike" kern="1200" cap="none" spc="0" normalizeH="0" baseline="0" noProof="0" dirty="0">
              <a:ln>
                <a:noFill/>
              </a:ln>
              <a:solidFill>
                <a:srgbClr val="000000"/>
              </a:solidFill>
              <a:effectLst/>
              <a:uLnTx/>
              <a:uFillTx/>
              <a:ea typeface="宋体" charset="-122"/>
              <a:cs typeface="+mn-cs"/>
            </a:endParaRPr>
          </a:p>
        </p:txBody>
      </p:sp>
      <p:sp>
        <p:nvSpPr>
          <p:cNvPr id="14" name="Rectangle 13"/>
          <p:cNvSpPr/>
          <p:nvPr/>
        </p:nvSpPr>
        <p:spPr>
          <a:xfrm>
            <a:off x="5746067" y="1957054"/>
            <a:ext cx="1252266" cy="50276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667" b="0" i="0" u="none" strike="noStrike" kern="1200" cap="none" spc="0" normalizeH="0" baseline="0" noProof="0" dirty="0">
                <a:ln>
                  <a:noFill/>
                </a:ln>
                <a:solidFill>
                  <a:srgbClr val="00B050"/>
                </a:solidFill>
                <a:effectLst/>
                <a:uLnTx/>
                <a:uFillTx/>
                <a:latin typeface="Bahnschrift SemiBold Condensed" panose="020B0502040204020203" pitchFamily="34" charset="0"/>
                <a:ea typeface="宋体" charset="-122"/>
                <a:cs typeface="+mn-cs"/>
              </a:rPr>
              <a:t>Bằng hữu</a:t>
            </a:r>
          </a:p>
        </p:txBody>
      </p:sp>
      <p:sp>
        <p:nvSpPr>
          <p:cNvPr id="15" name="TextBox 14"/>
          <p:cNvSpPr txBox="1"/>
          <p:nvPr/>
        </p:nvSpPr>
        <p:spPr>
          <a:xfrm>
            <a:off x="1743015" y="5063927"/>
            <a:ext cx="1748290" cy="4207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134" b="1" i="0" u="none" strike="noStrike" kern="1200" cap="none" spc="0" normalizeH="0" baseline="0" noProof="0" dirty="0">
                <a:ln>
                  <a:noFill/>
                </a:ln>
                <a:solidFill>
                  <a:srgbClr val="57A3A3">
                    <a:lumMod val="50000"/>
                  </a:srgbClr>
                </a:solidFill>
                <a:effectLst/>
                <a:uLnTx/>
                <a:uFillTx/>
                <a:ea typeface="宋体" charset="-122"/>
                <a:cs typeface="+mn-cs"/>
              </a:rPr>
              <a:t>Ra-đi-ô</a:t>
            </a:r>
          </a:p>
        </p:txBody>
      </p:sp>
      <p:sp>
        <p:nvSpPr>
          <p:cNvPr id="17" name="Rectangle 16"/>
          <p:cNvSpPr/>
          <p:nvPr/>
        </p:nvSpPr>
        <p:spPr>
          <a:xfrm>
            <a:off x="6989127" y="5401294"/>
            <a:ext cx="131318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1800" b="1" i="0" u="none" strike="noStrike" kern="1200" cap="none" spc="0" normalizeH="0" baseline="0" noProof="0" dirty="0" smtClean="0">
                <a:ln>
                  <a:noFill/>
                </a:ln>
                <a:solidFill>
                  <a:srgbClr val="57A3A3">
                    <a:lumMod val="50000"/>
                  </a:srgbClr>
                </a:solidFill>
                <a:effectLst/>
                <a:uLnTx/>
                <a:uFillTx/>
                <a:latin typeface="arial" panose="020B0604020202020204" pitchFamily="34" charset="0"/>
                <a:ea typeface="宋体" charset="-122"/>
                <a:cs typeface="+mn-cs"/>
              </a:rPr>
              <a:t>Giáo huấn</a:t>
            </a:r>
            <a:endParaRPr kumimoji="0" lang="vi-VN" sz="1800" b="0" i="0" u="none" strike="noStrike" kern="1200" cap="none" spc="0" normalizeH="0" baseline="0" noProof="0" dirty="0">
              <a:ln>
                <a:noFill/>
              </a:ln>
              <a:solidFill>
                <a:srgbClr val="57A3A3">
                  <a:lumMod val="50000"/>
                </a:srgbClr>
              </a:solidFill>
              <a:effectLst/>
              <a:uLnTx/>
              <a:uFillTx/>
              <a:ea typeface="宋体" charset="-122"/>
              <a:cs typeface="+mn-cs"/>
            </a:endParaRPr>
          </a:p>
        </p:txBody>
      </p:sp>
      <p:sp>
        <p:nvSpPr>
          <p:cNvPr id="19" name="Rectangle 18"/>
          <p:cNvSpPr/>
          <p:nvPr/>
        </p:nvSpPr>
        <p:spPr>
          <a:xfrm>
            <a:off x="5981081" y="4425936"/>
            <a:ext cx="1846980"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dirty="0" smtClean="0">
                <a:ln>
                  <a:noFill/>
                </a:ln>
                <a:solidFill>
                  <a:srgbClr val="FFC000"/>
                </a:solidFill>
                <a:effectLst/>
                <a:uLnTx/>
                <a:uFillTx/>
                <a:latin typeface="arial" panose="020B0604020202020204" pitchFamily="34" charset="0"/>
                <a:ea typeface="宋体" charset="-122"/>
                <a:cs typeface="+mn-cs"/>
              </a:rPr>
              <a:t>Hỏa táng</a:t>
            </a:r>
            <a:endParaRPr kumimoji="0" lang="vi-VN" sz="3200" b="0" i="0" u="none" strike="noStrike" kern="1200" cap="none" spc="0" normalizeH="0" baseline="0" noProof="0" dirty="0">
              <a:ln>
                <a:noFill/>
              </a:ln>
              <a:solidFill>
                <a:srgbClr val="FFC000"/>
              </a:solidFill>
              <a:effectLst/>
              <a:uLnTx/>
              <a:uFillTx/>
              <a:ea typeface="宋体" charset="-122"/>
              <a:cs typeface="+mn-cs"/>
            </a:endParaRPr>
          </a:p>
        </p:txBody>
      </p:sp>
      <p:sp>
        <p:nvSpPr>
          <p:cNvPr id="20" name="TextBox 19"/>
          <p:cNvSpPr txBox="1"/>
          <p:nvPr/>
        </p:nvSpPr>
        <p:spPr>
          <a:xfrm>
            <a:off x="5798983" y="6371730"/>
            <a:ext cx="230058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srgbClr val="00B050"/>
                </a:solidFill>
                <a:effectLst/>
                <a:uLnTx/>
                <a:uFillTx/>
                <a:ea typeface="宋体" charset="-122"/>
                <a:cs typeface="+mn-cs"/>
              </a:rPr>
              <a:t>Ngạc nhiên</a:t>
            </a:r>
            <a:endParaRPr kumimoji="0" lang="vi-VN" sz="2800" b="0" i="0" u="none" strike="noStrike" kern="1200" cap="none" spc="0" normalizeH="0" baseline="0" noProof="0" dirty="0">
              <a:ln>
                <a:noFill/>
              </a:ln>
              <a:solidFill>
                <a:srgbClr val="00B050"/>
              </a:solidFill>
              <a:effectLst/>
              <a:uLnTx/>
              <a:uFillTx/>
              <a:ea typeface="宋体" charset="-122"/>
              <a:cs typeface="+mn-cs"/>
            </a:endParaRPr>
          </a:p>
        </p:txBody>
      </p:sp>
      <p:sp>
        <p:nvSpPr>
          <p:cNvPr id="22" name="TextBox 21"/>
          <p:cNvSpPr txBox="1"/>
          <p:nvPr/>
        </p:nvSpPr>
        <p:spPr>
          <a:xfrm>
            <a:off x="10653161" y="4384767"/>
            <a:ext cx="1484778"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srgbClr val="FFFF00"/>
                </a:solidFill>
                <a:effectLst/>
                <a:uLnTx/>
                <a:uFillTx/>
                <a:ea typeface="宋体" charset="-122"/>
                <a:cs typeface="+mn-cs"/>
              </a:rPr>
              <a:t>Ái quốc</a:t>
            </a:r>
            <a:endParaRPr kumimoji="0" lang="vi-VN" sz="2800" b="0" i="0" u="none" strike="noStrike" kern="1200" cap="none" spc="0" normalizeH="0" baseline="0" noProof="0" dirty="0">
              <a:ln>
                <a:noFill/>
              </a:ln>
              <a:solidFill>
                <a:srgbClr val="FFFF00"/>
              </a:solidFill>
              <a:effectLst/>
              <a:uLnTx/>
              <a:uFillTx/>
              <a:ea typeface="宋体" charset="-122"/>
              <a:cs typeface="+mn-cs"/>
            </a:endParaRPr>
          </a:p>
        </p:txBody>
      </p:sp>
      <p:sp>
        <p:nvSpPr>
          <p:cNvPr id="23" name="TextBox 22"/>
          <p:cNvSpPr txBox="1"/>
          <p:nvPr/>
        </p:nvSpPr>
        <p:spPr>
          <a:xfrm>
            <a:off x="9029630" y="1315272"/>
            <a:ext cx="232575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0" b="0" i="0" u="none" strike="noStrike" kern="1200" cap="none" spc="0" normalizeH="0" baseline="0" noProof="0" dirty="0" smtClean="0">
                <a:ln>
                  <a:noFill/>
                </a:ln>
                <a:solidFill>
                  <a:srgbClr val="00B0F0"/>
                </a:solidFill>
                <a:effectLst/>
                <a:uLnTx/>
                <a:uFillTx/>
                <a:ea typeface="宋体" charset="-122"/>
                <a:cs typeface="+mn-cs"/>
              </a:rPr>
              <a:t>Niên khóa</a:t>
            </a:r>
            <a:endParaRPr kumimoji="0" lang="vi-VN" sz="3200" b="0" i="0" u="none" strike="noStrike" kern="1200" cap="none" spc="0" normalizeH="0" baseline="0" noProof="0" dirty="0">
              <a:ln>
                <a:noFill/>
              </a:ln>
              <a:solidFill>
                <a:srgbClr val="00B0F0"/>
              </a:solidFill>
              <a:effectLst/>
              <a:uLnTx/>
              <a:uFillTx/>
              <a:ea typeface="宋体" charset="-122"/>
              <a:cs typeface="+mn-cs"/>
            </a:endParaRPr>
          </a:p>
        </p:txBody>
      </p:sp>
      <p:sp>
        <p:nvSpPr>
          <p:cNvPr id="26" name="TextBox 25"/>
          <p:cNvSpPr txBox="1"/>
          <p:nvPr/>
        </p:nvSpPr>
        <p:spPr>
          <a:xfrm>
            <a:off x="9845636" y="12989"/>
            <a:ext cx="1431763" cy="4207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134" b="0" i="0" u="none" strike="noStrike" kern="1200" cap="none" spc="0" normalizeH="0" baseline="0" noProof="0" dirty="0">
                <a:ln>
                  <a:noFill/>
                </a:ln>
                <a:solidFill>
                  <a:srgbClr val="7030A0"/>
                </a:solidFill>
                <a:effectLst/>
                <a:uLnTx/>
                <a:uFillTx/>
                <a:ea typeface="宋体" charset="-122"/>
                <a:cs typeface="+mn-cs"/>
              </a:rPr>
              <a:t>Phi cơ</a:t>
            </a:r>
          </a:p>
        </p:txBody>
      </p:sp>
      <p:sp>
        <p:nvSpPr>
          <p:cNvPr id="27" name="TextBox 26"/>
          <p:cNvSpPr txBox="1"/>
          <p:nvPr/>
        </p:nvSpPr>
        <p:spPr>
          <a:xfrm>
            <a:off x="9065227" y="2485794"/>
            <a:ext cx="1265777" cy="5027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667" b="0" i="0" u="none" strike="noStrike" kern="1200" cap="none" spc="0" normalizeH="0" baseline="0" noProof="0" dirty="0">
                <a:ln>
                  <a:noFill/>
                </a:ln>
                <a:solidFill>
                  <a:srgbClr val="FF33CC"/>
                </a:solidFill>
                <a:effectLst/>
                <a:uLnTx/>
                <a:uFillTx/>
                <a:ea typeface="宋体" charset="-122"/>
                <a:cs typeface="+mn-cs"/>
              </a:rPr>
              <a:t>Sơ mi</a:t>
            </a:r>
          </a:p>
        </p:txBody>
      </p:sp>
      <p:sp>
        <p:nvSpPr>
          <p:cNvPr id="28" name="TextBox 27"/>
          <p:cNvSpPr txBox="1"/>
          <p:nvPr/>
        </p:nvSpPr>
        <p:spPr>
          <a:xfrm>
            <a:off x="9184042" y="3471127"/>
            <a:ext cx="1246568" cy="5849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201" b="0" i="0" u="none" strike="noStrike" kern="1200" cap="none" spc="0" normalizeH="0" baseline="0" noProof="0" dirty="0">
                <a:ln>
                  <a:noFill/>
                </a:ln>
                <a:solidFill>
                  <a:srgbClr val="FFE8E6">
                    <a:lumMod val="75000"/>
                  </a:srgbClr>
                </a:solidFill>
                <a:effectLst/>
                <a:uLnTx/>
                <a:uFillTx/>
                <a:ea typeface="宋体" charset="-122"/>
                <a:cs typeface="+mn-cs"/>
              </a:rPr>
              <a:t>Ga tô</a:t>
            </a:r>
          </a:p>
        </p:txBody>
      </p:sp>
      <p:sp>
        <p:nvSpPr>
          <p:cNvPr id="29" name="TextBox 28"/>
          <p:cNvSpPr txBox="1"/>
          <p:nvPr/>
        </p:nvSpPr>
        <p:spPr>
          <a:xfrm>
            <a:off x="8884893" y="4780590"/>
            <a:ext cx="1524353" cy="4207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134" b="0" i="0" u="none" strike="noStrike" kern="1200" cap="none" spc="0" normalizeH="0" baseline="0" noProof="0" dirty="0">
                <a:ln>
                  <a:noFill/>
                </a:ln>
                <a:solidFill>
                  <a:srgbClr val="ABDFD1">
                    <a:lumMod val="75000"/>
                  </a:srgbClr>
                </a:solidFill>
                <a:effectLst/>
                <a:uLnTx/>
                <a:uFillTx/>
                <a:ea typeface="宋体" charset="-122"/>
                <a:cs typeface="+mn-cs"/>
              </a:rPr>
              <a:t>Nhi đồng</a:t>
            </a:r>
          </a:p>
        </p:txBody>
      </p:sp>
      <p:sp>
        <p:nvSpPr>
          <p:cNvPr id="31" name="TextBox 30"/>
          <p:cNvSpPr txBox="1"/>
          <p:nvPr/>
        </p:nvSpPr>
        <p:spPr>
          <a:xfrm>
            <a:off x="3381136" y="4394778"/>
            <a:ext cx="212974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70C0"/>
                </a:solidFill>
                <a:effectLst/>
                <a:uLnTx/>
                <a:uFillTx/>
                <a:ea typeface="宋体" charset="-122"/>
                <a:cs typeface="+mn-cs"/>
              </a:rPr>
              <a:t>Phu nhân</a:t>
            </a:r>
          </a:p>
        </p:txBody>
      </p:sp>
      <p:sp>
        <p:nvSpPr>
          <p:cNvPr id="32" name="TextBox 31"/>
          <p:cNvSpPr txBox="1"/>
          <p:nvPr/>
        </p:nvSpPr>
        <p:spPr>
          <a:xfrm>
            <a:off x="8241934" y="5827864"/>
            <a:ext cx="188421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srgbClr val="FFCCAB">
                    <a:lumMod val="50000"/>
                  </a:srgbClr>
                </a:solidFill>
                <a:effectLst/>
                <a:uLnTx/>
                <a:uFillTx/>
                <a:ea typeface="宋体" charset="-122"/>
                <a:cs typeface="+mn-cs"/>
              </a:rPr>
              <a:t>In-tơ-nét</a:t>
            </a:r>
            <a:endParaRPr kumimoji="0" lang="vi-VN" sz="2800" b="0" i="0" u="none" strike="noStrike" kern="1200" cap="none" spc="0" normalizeH="0" baseline="0" noProof="0" dirty="0">
              <a:ln>
                <a:noFill/>
              </a:ln>
              <a:solidFill>
                <a:srgbClr val="FFCCAB">
                  <a:lumMod val="50000"/>
                </a:srgbClr>
              </a:solidFill>
              <a:effectLst/>
              <a:uLnTx/>
              <a:uFillTx/>
              <a:ea typeface="宋体" charset="-122"/>
              <a:cs typeface="+mn-cs"/>
            </a:endParaRPr>
          </a:p>
        </p:txBody>
      </p:sp>
      <p:sp>
        <p:nvSpPr>
          <p:cNvPr id="33" name="Rectangle 32"/>
          <p:cNvSpPr/>
          <p:nvPr/>
        </p:nvSpPr>
        <p:spPr>
          <a:xfrm>
            <a:off x="10724353" y="2004802"/>
            <a:ext cx="1544012" cy="646331"/>
          </a:xfrm>
          <a:prstGeom prst="rect">
            <a:avLst/>
          </a:prstGeom>
        </p:spPr>
        <p:txBody>
          <a:bodyPr wrap="none">
            <a:spAutoFit/>
          </a:bodyPr>
          <a:lstStyle/>
          <a:p>
            <a:pPr marL="0" marR="0" lvl="0" indent="0" algn="ctr" defTabSz="1088714"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hôn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5" name="Rectangle 44"/>
          <p:cNvSpPr/>
          <p:nvPr/>
        </p:nvSpPr>
        <p:spPr>
          <a:xfrm>
            <a:off x="10848385" y="598736"/>
            <a:ext cx="1346844" cy="579967"/>
          </a:xfrm>
          <a:prstGeom prst="rect">
            <a:avLst/>
          </a:prstGeom>
        </p:spPr>
        <p:txBody>
          <a:bodyPr wrap="none">
            <a:spAutoFit/>
          </a:bodyPr>
          <a:lstStyle/>
          <a:p>
            <a:pPr marL="0" marR="0" lvl="0" indent="0" algn="ctr" defTabSz="1088714"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E8E6">
                    <a:lumMod val="50000"/>
                  </a:srgbClr>
                </a:solidFill>
                <a:effectLst/>
                <a:uLnTx/>
                <a:uFillTx/>
                <a:latin typeface="Times New Roman" panose="02020603050405020304" pitchFamily="18" charset="0"/>
                <a:ea typeface="字魂59号-创粗黑"/>
                <a:cs typeface="Times New Roman" panose="02020603050405020304" pitchFamily="18" charset="0"/>
              </a:rPr>
              <a:t>Vô</a:t>
            </a:r>
            <a:r>
              <a:rPr kumimoji="0" lang="en-US" sz="2400" b="0" i="0" u="none" strike="noStrike" kern="1200" cap="none" spc="0" normalizeH="0" baseline="0" noProof="0" dirty="0">
                <a:ln>
                  <a:noFill/>
                </a:ln>
                <a:solidFill>
                  <a:srgbClr val="FFE8E6">
                    <a:lumMod val="50000"/>
                  </a:srgbClr>
                </a:solidFill>
                <a:effectLst/>
                <a:uLnTx/>
                <a:uFillTx/>
                <a:latin typeface="Times New Roman" panose="02020603050405020304" pitchFamily="18" charset="0"/>
                <a:ea typeface="字魂59号-创粗黑"/>
                <a:cs typeface="Times New Roman" panose="02020603050405020304" pitchFamily="18" charset="0"/>
              </a:rPr>
              <a:t> - </a:t>
            </a:r>
            <a:r>
              <a:rPr kumimoji="0" lang="en-US" sz="2400" b="0" i="0" u="none" strike="noStrike" kern="1200" cap="none" spc="0" normalizeH="0" baseline="0" noProof="0" dirty="0" err="1">
                <a:ln>
                  <a:noFill/>
                </a:ln>
                <a:solidFill>
                  <a:srgbClr val="FFE8E6">
                    <a:lumMod val="50000"/>
                  </a:srgbClr>
                </a:solidFill>
                <a:effectLst/>
                <a:uLnTx/>
                <a:uFillTx/>
                <a:latin typeface="Times New Roman" panose="02020603050405020304" pitchFamily="18" charset="0"/>
                <a:ea typeface="字魂59号-创粗黑"/>
                <a:cs typeface="Times New Roman" panose="02020603050405020304" pitchFamily="18" charset="0"/>
              </a:rPr>
              <a:t>lăng</a:t>
            </a:r>
            <a:endParaRPr kumimoji="0" lang="en-US" sz="2400" b="0" i="0" u="none" strike="noStrike" kern="1200" cap="none" spc="0" normalizeH="0" baseline="0" noProof="0" dirty="0">
              <a:ln>
                <a:noFill/>
              </a:ln>
              <a:solidFill>
                <a:srgbClr val="FFE8E6">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Rectangle 33"/>
          <p:cNvSpPr/>
          <p:nvPr/>
        </p:nvSpPr>
        <p:spPr>
          <a:xfrm>
            <a:off x="10492500" y="5201346"/>
            <a:ext cx="1489510" cy="661207"/>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Hải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đăng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Rectangle 34"/>
          <p:cNvSpPr/>
          <p:nvPr/>
        </p:nvSpPr>
        <p:spPr>
          <a:xfrm>
            <a:off x="52439" y="511343"/>
            <a:ext cx="142378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charset="-122"/>
                <a:cs typeface="Times New Roman" panose="02020603050405020304" pitchFamily="18" charset="0"/>
              </a:rPr>
              <a:t>khí</a:t>
            </a:r>
            <a:endParaRPr kumimoji="0" lang="vi-VN" sz="2400" b="0" i="0" u="none" strike="noStrike" kern="1200" cap="none" spc="0" normalizeH="0" baseline="0" noProof="0" dirty="0">
              <a:ln>
                <a:noFill/>
              </a:ln>
              <a:solidFill>
                <a:srgbClr val="000000"/>
              </a:solidFill>
              <a:effectLst/>
              <a:uLnTx/>
              <a:uFillTx/>
              <a:ea typeface="宋体" charset="-122"/>
              <a:cs typeface="+mn-cs"/>
            </a:endParaRPr>
          </a:p>
        </p:txBody>
      </p:sp>
    </p:spTree>
    <p:extLst>
      <p:ext uri="{BB962C8B-B14F-4D97-AF65-F5344CB8AC3E}">
        <p14:creationId xmlns:p14="http://schemas.microsoft.com/office/powerpoint/2010/main" val="3981997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224540" y="552515"/>
            <a:ext cx="4876800" cy="642619"/>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600" b="1" spc="0" dirty="0">
                <a:solidFill>
                  <a:srgbClr val="C00000"/>
                </a:solidFill>
                <a:latin typeface="Times New Roman" panose="02020603050405020304" pitchFamily="18" charset="0"/>
                <a:cs typeface="Times New Roman" panose="02020603050405020304" pitchFamily="18" charset="0"/>
              </a:rPr>
              <a:t>2</a:t>
            </a:r>
            <a:r>
              <a:rPr lang="en-US" sz="3600" b="1" spc="0" dirty="0" smtClean="0">
                <a:solidFill>
                  <a:srgbClr val="C00000"/>
                </a:solidFill>
                <a:latin typeface="Times New Roman" panose="02020603050405020304" pitchFamily="18" charset="0"/>
                <a:cs typeface="Times New Roman" panose="02020603050405020304" pitchFamily="18" charset="0"/>
              </a:rPr>
              <a:t>. </a:t>
            </a:r>
            <a:r>
              <a:rPr lang="en-US" sz="3600" b="1" spc="0" dirty="0" err="1">
                <a:solidFill>
                  <a:srgbClr val="C00000"/>
                </a:solidFill>
                <a:latin typeface="Times New Roman" panose="02020603050405020304" pitchFamily="18" charset="0"/>
                <a:cs typeface="Times New Roman" panose="02020603050405020304" pitchFamily="18" charset="0"/>
              </a:rPr>
              <a:t>Bài</a:t>
            </a:r>
            <a:r>
              <a:rPr lang="en-US" sz="3600" b="1" spc="0" dirty="0">
                <a:solidFill>
                  <a:srgbClr val="C00000"/>
                </a:solidFill>
                <a:latin typeface="Times New Roman" panose="02020603050405020304" pitchFamily="18" charset="0"/>
                <a:cs typeface="Times New Roman" panose="02020603050405020304" pitchFamily="18" charset="0"/>
              </a:rPr>
              <a:t> </a:t>
            </a:r>
            <a:r>
              <a:rPr lang="en-US" sz="3600" b="1" spc="0" dirty="0" err="1">
                <a:solidFill>
                  <a:srgbClr val="C00000"/>
                </a:solidFill>
                <a:latin typeface="Times New Roman" panose="02020603050405020304" pitchFamily="18" charset="0"/>
                <a:cs typeface="Times New Roman" panose="02020603050405020304" pitchFamily="18" charset="0"/>
              </a:rPr>
              <a:t>tập</a:t>
            </a:r>
            <a:r>
              <a:rPr lang="en-US" sz="3600" b="1" spc="0" dirty="0">
                <a:solidFill>
                  <a:srgbClr val="C00000"/>
                </a:solidFill>
                <a:latin typeface="Times New Roman" panose="02020603050405020304" pitchFamily="18" charset="0"/>
                <a:cs typeface="Times New Roman" panose="02020603050405020304" pitchFamily="18" charset="0"/>
              </a:rPr>
              <a:t> 1</a:t>
            </a:r>
            <a:endParaRPr lang="en-US" sz="3600" spc="0" dirty="0">
              <a:solidFill>
                <a:srgbClr val="C00000"/>
              </a:solidFill>
              <a:latin typeface="Times New Roman" panose="02020603050405020304" pitchFamily="18" charset="0"/>
              <a:cs typeface="Times New Roman" panose="02020603050405020304" pitchFamily="18" charset="0"/>
            </a:endParaRPr>
          </a:p>
        </p:txBody>
      </p:sp>
      <p:pic>
        <p:nvPicPr>
          <p:cNvPr id="23" name="图片 41">
            <a:extLst>
              <a:ext uri="{FF2B5EF4-FFF2-40B4-BE49-F238E27FC236}">
                <a16:creationId xmlns:a16="http://schemas.microsoft.com/office/drawing/2014/main" id="{AEAFEFB4-EA30-4DC9-942D-1D6D265145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3014" y="269817"/>
            <a:ext cx="2852827" cy="1197220"/>
          </a:xfrm>
          <a:prstGeom prst="rect">
            <a:avLst/>
          </a:prstGeom>
        </p:spPr>
      </p:pic>
      <p:pic>
        <p:nvPicPr>
          <p:cNvPr id="8" name="图片 4">
            <a:extLst>
              <a:ext uri="{FF2B5EF4-FFF2-40B4-BE49-F238E27FC236}">
                <a16:creationId xmlns:a16="http://schemas.microsoft.com/office/drawing/2014/main" id="{D3A611BD-8C6E-44D1-942C-B1FA9E6FF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40" y="2515395"/>
            <a:ext cx="5779693" cy="4233306"/>
          </a:xfrm>
          <a:prstGeom prst="rect">
            <a:avLst/>
          </a:prstGeom>
        </p:spPr>
      </p:pic>
      <p:pic>
        <p:nvPicPr>
          <p:cNvPr id="9" name="图片 5">
            <a:extLst>
              <a:ext uri="{FF2B5EF4-FFF2-40B4-BE49-F238E27FC236}">
                <a16:creationId xmlns:a16="http://schemas.microsoft.com/office/drawing/2014/main" id="{815DD7A0-B216-4DD7-83D1-21E0834393F8}"/>
              </a:ext>
            </a:extLst>
          </p:cNvPr>
          <p:cNvPicPr>
            <a:picLocks noChangeAspect="1"/>
          </p:cNvPicPr>
          <p:nvPr/>
        </p:nvPicPr>
        <p:blipFill>
          <a:blip r:embed="rId5"/>
          <a:stretch>
            <a:fillRect/>
          </a:stretch>
        </p:blipFill>
        <p:spPr>
          <a:xfrm>
            <a:off x="7469187" y="1363124"/>
            <a:ext cx="3612839" cy="2552355"/>
          </a:xfrm>
          <a:prstGeom prst="rect">
            <a:avLst/>
          </a:prstGeom>
        </p:spPr>
      </p:pic>
      <p:pic>
        <p:nvPicPr>
          <p:cNvPr id="10" name="图片 3">
            <a:extLst>
              <a:ext uri="{FF2B5EF4-FFF2-40B4-BE49-F238E27FC236}">
                <a16:creationId xmlns:a16="http://schemas.microsoft.com/office/drawing/2014/main" id="{965BA4FD-66BA-4111-8852-A12E870572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5975884" y="2123639"/>
            <a:ext cx="3244200" cy="3848513"/>
          </a:xfrm>
          <a:prstGeom prst="rect">
            <a:avLst/>
          </a:prstGeom>
        </p:spPr>
      </p:pic>
      <p:sp>
        <p:nvSpPr>
          <p:cNvPr id="11" name="文本框 2">
            <a:extLst>
              <a:ext uri="{FF2B5EF4-FFF2-40B4-BE49-F238E27FC236}">
                <a16:creationId xmlns:a16="http://schemas.microsoft.com/office/drawing/2014/main" id="{F413E67E-8FBE-42BD-B1FB-9151CAD0AD94}"/>
              </a:ext>
            </a:extLst>
          </p:cNvPr>
          <p:cNvSpPr txBox="1"/>
          <p:nvPr/>
        </p:nvSpPr>
        <p:spPr>
          <a:xfrm>
            <a:off x="8160293" y="1905794"/>
            <a:ext cx="2438400" cy="950395"/>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vi-VN" b="1" spc="0" dirty="0">
                <a:solidFill>
                  <a:srgbClr val="002060"/>
                </a:solidFill>
                <a:latin typeface="Times New Roman" panose="02020603050405020304" pitchFamily="18" charset="0"/>
                <a:cs typeface="Times New Roman" panose="02020603050405020304" pitchFamily="18" charset="0"/>
              </a:rPr>
              <a:t>HS làm bài tập 1</a:t>
            </a:r>
            <a:r>
              <a:rPr lang="en-US" b="1" spc="0" dirty="0">
                <a:solidFill>
                  <a:srgbClr val="002060"/>
                </a:solidFill>
                <a:latin typeface="Times New Roman" panose="02020603050405020304" pitchFamily="18" charset="0"/>
                <a:cs typeface="Times New Roman" panose="02020603050405020304" pitchFamily="18" charset="0"/>
              </a:rPr>
              <a:t> </a:t>
            </a:r>
            <a:r>
              <a:rPr lang="en-US" b="1" spc="0" dirty="0" err="1">
                <a:solidFill>
                  <a:srgbClr val="002060"/>
                </a:solidFill>
                <a:latin typeface="Times New Roman" panose="02020603050405020304" pitchFamily="18" charset="0"/>
                <a:cs typeface="Times New Roman" panose="02020603050405020304" pitchFamily="18" charset="0"/>
              </a:rPr>
              <a:t>vào</a:t>
            </a:r>
            <a:r>
              <a:rPr lang="en-US" b="1" spc="0" dirty="0">
                <a:solidFill>
                  <a:srgbClr val="002060"/>
                </a:solidFill>
                <a:latin typeface="Times New Roman" panose="02020603050405020304" pitchFamily="18" charset="0"/>
                <a:cs typeface="Times New Roman" panose="02020603050405020304" pitchFamily="18" charset="0"/>
              </a:rPr>
              <a:t> </a:t>
            </a:r>
            <a:r>
              <a:rPr lang="en-US" b="1" spc="0" dirty="0" err="1">
                <a:solidFill>
                  <a:srgbClr val="002060"/>
                </a:solidFill>
                <a:latin typeface="Times New Roman" panose="02020603050405020304" pitchFamily="18" charset="0"/>
                <a:cs typeface="Times New Roman" panose="02020603050405020304" pitchFamily="18" charset="0"/>
              </a:rPr>
              <a:t>vở</a:t>
            </a:r>
            <a:endParaRPr lang="en-US" b="1" spc="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2912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9013" y="531310"/>
            <a:ext cx="6376720" cy="581064"/>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a:solidFill>
                  <a:srgbClr val="C00000"/>
                </a:solidFill>
                <a:latin typeface="Times New Roman" panose="02020603050405020304" pitchFamily="18" charset="0"/>
                <a:cs typeface="Times New Roman" panose="02020603050405020304" pitchFamily="18" charset="0"/>
              </a:rPr>
              <a:t>1. Bài tập 1</a:t>
            </a:r>
            <a:endParaRPr lang="en-US" sz="3200" spc="0">
              <a:solidFill>
                <a:srgbClr val="C00000"/>
              </a:solidFill>
              <a:latin typeface="Times New Roman" panose="02020603050405020304" pitchFamily="18" charset="0"/>
              <a:cs typeface="Times New Roman" panose="02020603050405020304" pitchFamily="18" charset="0"/>
            </a:endParaRPr>
          </a:p>
        </p:txBody>
      </p:sp>
      <p:grpSp>
        <p:nvGrpSpPr>
          <p:cNvPr id="3" name="组合 6">
            <a:extLst>
              <a:ext uri="{FF2B5EF4-FFF2-40B4-BE49-F238E27FC236}">
                <a16:creationId xmlns:a16="http://schemas.microsoft.com/office/drawing/2014/main" id="{6D3C23AD-BF64-471C-82E0-625CFE7ED3A7}"/>
              </a:ext>
            </a:extLst>
          </p:cNvPr>
          <p:cNvGrpSpPr/>
          <p:nvPr/>
        </p:nvGrpSpPr>
        <p:grpSpPr>
          <a:xfrm>
            <a:off x="511503" y="2788124"/>
            <a:ext cx="7567283" cy="3918270"/>
            <a:chOff x="820895" y="1389535"/>
            <a:chExt cx="5982574" cy="2590800"/>
          </a:xfrm>
        </p:grpSpPr>
        <p:pic>
          <p:nvPicPr>
            <p:cNvPr id="4"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20895" y="1389535"/>
              <a:ext cx="5982574" cy="2590800"/>
            </a:xfrm>
            <a:prstGeom prst="rect">
              <a:avLst/>
            </a:prstGeom>
          </p:spPr>
        </p:pic>
        <p:sp>
          <p:nvSpPr>
            <p:cNvPr id="5" name="文本框 5">
              <a:extLst>
                <a:ext uri="{FF2B5EF4-FFF2-40B4-BE49-F238E27FC236}">
                  <a16:creationId xmlns:a16="http://schemas.microsoft.com/office/drawing/2014/main" id="{AA7C403E-A9D2-45B3-BD6B-F87D623A6428}"/>
                </a:ext>
              </a:extLst>
            </p:cNvPr>
            <p:cNvSpPr txBox="1"/>
            <p:nvPr/>
          </p:nvSpPr>
          <p:spPr>
            <a:xfrm>
              <a:off x="1716598" y="1937856"/>
              <a:ext cx="4191168" cy="1282081"/>
            </a:xfrm>
            <a:prstGeom prst="rect">
              <a:avLst/>
            </a:prstGeom>
            <a:noFill/>
          </p:spPr>
          <p:txBody>
            <a:bodyPr vert="horz" wrap="square" rtlCol="0">
              <a:spAutoFit/>
            </a:bodyPr>
            <a:lstStyle/>
            <a:p>
              <a:pPr algn="just"/>
              <a:r>
                <a:rPr lang="vi-VN" sz="2400" dirty="0">
                  <a:latin typeface="Times New Roman" panose="02020603050405020304" pitchFamily="18" charset="0"/>
                  <a:cs typeface="Times New Roman" panose="02020603050405020304" pitchFamily="18" charset="0"/>
                </a:rPr>
                <a:t>Các từ vay mượn tiếng Hán: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nhiễm</a:t>
              </a:r>
              <a:r>
                <a:rPr lang="vi-VN" sz="2400" dirty="0">
                  <a:latin typeface="Times New Roman" panose="02020603050405020304" pitchFamily="18" charset="0"/>
                  <a:cs typeface="Times New Roman" panose="02020603050405020304" pitchFamily="18" charset="0"/>
                </a:rPr>
                <a:t>. Các từ này có cách đ</a:t>
              </a:r>
              <a:r>
                <a:rPr lang="en-US" sz="2400" dirty="0">
                  <a:latin typeface="Times New Roman" panose="02020603050405020304" pitchFamily="18" charset="0"/>
                  <a:cs typeface="Times New Roman" panose="02020603050405020304" pitchFamily="18" charset="0"/>
                </a:rPr>
                <a:t>ọ</a:t>
              </a:r>
              <a:r>
                <a:rPr lang="vi-VN" sz="2400" dirty="0">
                  <a:latin typeface="Times New Roman" panose="02020603050405020304" pitchFamily="18" charset="0"/>
                  <a:cs typeface="Times New Roman" panose="02020603050405020304" pitchFamily="18" charset="0"/>
                </a:rPr>
                <a:t>c và hình thức chính tả giống từ thuần Việt, có tính chất khái quát về nghĩa.</a:t>
              </a:r>
              <a:endParaRPr lang="en-US" sz="2400" dirty="0">
                <a:latin typeface="Times New Roman" panose="02020603050405020304" pitchFamily="18" charset="0"/>
                <a:cs typeface="Times New Roman" panose="02020603050405020304" pitchFamily="18" charset="0"/>
              </a:endParaRPr>
            </a:p>
          </p:txBody>
        </p:sp>
      </p:grpSp>
      <p:grpSp>
        <p:nvGrpSpPr>
          <p:cNvPr id="6" name="组合 7">
            <a:extLst>
              <a:ext uri="{FF2B5EF4-FFF2-40B4-BE49-F238E27FC236}">
                <a16:creationId xmlns:a16="http://schemas.microsoft.com/office/drawing/2014/main" id="{21722561-B711-4E5B-85F3-4F1016EE59F2}"/>
              </a:ext>
            </a:extLst>
          </p:cNvPr>
          <p:cNvGrpSpPr/>
          <p:nvPr/>
        </p:nvGrpSpPr>
        <p:grpSpPr>
          <a:xfrm>
            <a:off x="5950087" y="821842"/>
            <a:ext cx="5633900" cy="2590800"/>
            <a:chOff x="820895" y="1389535"/>
            <a:chExt cx="5982574" cy="2590800"/>
          </a:xfrm>
        </p:grpSpPr>
        <p:pic>
          <p:nvPicPr>
            <p:cNvPr id="7" name="图片 8">
              <a:extLst>
                <a:ext uri="{FF2B5EF4-FFF2-40B4-BE49-F238E27FC236}">
                  <a16:creationId xmlns:a16="http://schemas.microsoft.com/office/drawing/2014/main" id="{49642380-750D-4A20-B130-E538BB543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20895" y="1389535"/>
              <a:ext cx="5982574" cy="2590800"/>
            </a:xfrm>
            <a:prstGeom prst="rect">
              <a:avLst/>
            </a:prstGeom>
          </p:spPr>
        </p:pic>
        <p:sp>
          <p:nvSpPr>
            <p:cNvPr id="8" name="文本框 9">
              <a:extLst>
                <a:ext uri="{FF2B5EF4-FFF2-40B4-BE49-F238E27FC236}">
                  <a16:creationId xmlns:a16="http://schemas.microsoft.com/office/drawing/2014/main" id="{2EB1F8BF-5BD3-4DFF-A5A6-BB9E5E42B1E6}"/>
                </a:ext>
              </a:extLst>
            </p:cNvPr>
            <p:cNvSpPr txBox="1"/>
            <p:nvPr/>
          </p:nvSpPr>
          <p:spPr>
            <a:xfrm>
              <a:off x="1716598" y="1886106"/>
              <a:ext cx="4191168" cy="1384995"/>
            </a:xfrm>
            <a:prstGeom prst="rect">
              <a:avLst/>
            </a:prstGeom>
            <a:noFill/>
          </p:spPr>
          <p:txBody>
            <a:bodyPr vert="horz" wrap="square" rtlCol="0">
              <a:spAutoFit/>
            </a:bodyPr>
            <a:lstStyle/>
            <a:p>
              <a:pPr algn="just"/>
              <a:r>
                <a:rPr lang="vi-VN" sz="2800" dirty="0">
                  <a:latin typeface="Times New Roman" panose="02020603050405020304" pitchFamily="18" charset="0"/>
                  <a:cs typeface="Times New Roman" panose="02020603050405020304" pitchFamily="18" charset="0"/>
                </a:rPr>
                <a:t>Các từ vay mượn tiếng Anh: </a:t>
              </a:r>
              <a:r>
                <a:rPr lang="en-US" sz="2800" dirty="0">
                  <a:latin typeface="Times New Roman" panose="02020603050405020304" pitchFamily="18" charset="0"/>
                  <a:cs typeface="Times New Roman" panose="02020603050405020304" pitchFamily="18" charset="0"/>
                </a:rPr>
                <a:t>ô-</a:t>
              </a:r>
              <a:r>
                <a:rPr lang="en-US" sz="2800" dirty="0" err="1">
                  <a:latin typeface="Times New Roman" panose="02020603050405020304" pitchFamily="18" charset="0"/>
                  <a:cs typeface="Times New Roman" panose="02020603050405020304" pitchFamily="18" charset="0"/>
                </a:rPr>
                <a:t>dôn</a:t>
              </a:r>
              <a:r>
                <a:rPr lang="vi-VN" sz="2800" dirty="0">
                  <a:latin typeface="Times New Roman" panose="02020603050405020304" pitchFamily="18" charset="0"/>
                  <a:cs typeface="Times New Roman" panose="02020603050405020304" pitchFamily="18" charset="0"/>
                </a:rPr>
                <a:t>. Từ có gạch nối giữa các âm tiết.</a:t>
              </a: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grpSp>
      <p:pic>
        <p:nvPicPr>
          <p:cNvPr id="10" name="图片 25" descr="C:\Users\Administrator\Desktop\5b447c8b710ba.png5b447c8b710ba">
            <a:extLst>
              <a:ext uri="{FF2B5EF4-FFF2-40B4-BE49-F238E27FC236}">
                <a16:creationId xmlns:a16="http://schemas.microsoft.com/office/drawing/2014/main" id="{E6430B3B-DFA0-4C61-BF1C-BF4FDB4BB763}"/>
              </a:ext>
            </a:extLst>
          </p:cNvPr>
          <p:cNvPicPr>
            <a:picLocks noChangeAspect="1"/>
          </p:cNvPicPr>
          <p:nvPr/>
        </p:nvPicPr>
        <p:blipFill>
          <a:blip r:embed="rId4"/>
          <a:srcRect/>
          <a:stretch>
            <a:fillRect/>
          </a:stretch>
        </p:blipFill>
        <p:spPr>
          <a:xfrm>
            <a:off x="7056458" y="2618692"/>
            <a:ext cx="4970145" cy="4274820"/>
          </a:xfrm>
          <a:prstGeom prst="rect">
            <a:avLst/>
          </a:prstGeom>
        </p:spPr>
      </p:pic>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5"/>
          <a:stretch>
            <a:fillRect/>
          </a:stretch>
        </p:blipFill>
        <p:spPr>
          <a:xfrm>
            <a:off x="2428450" y="909381"/>
            <a:ext cx="2712720" cy="2490216"/>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3124450" y="1776169"/>
            <a:ext cx="2223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300" normalizeH="0" baseline="0" noProof="0">
                <a:ln>
                  <a:noFill/>
                </a:ln>
                <a:solidFill>
                  <a:prstClr val="black">
                    <a:lumMod val="75000"/>
                    <a:lumOff val="25000"/>
                  </a:prstClr>
                </a:solidFill>
                <a:effectLst/>
                <a:uLnTx/>
                <a:uFillTx/>
                <a:latin typeface="Times New Roman" panose="02020603050405020304" pitchFamily="18" charset="0"/>
                <a:ea typeface="字魂27号-布丁体"/>
                <a:cs typeface="Times New Roman" panose="02020603050405020304" pitchFamily="18" charset="0"/>
                <a:sym typeface="+mn-lt"/>
              </a:rPr>
              <a:t>Câu a</a:t>
            </a:r>
            <a:endParaRPr kumimoji="1" lang="zh-CN" altLang="en-US" sz="2800" b="1" i="0" u="none" strike="noStrike" kern="1200" cap="none" spc="30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a:cs typeface="Times New Roman" panose="02020603050405020304" pitchFamily="18" charset="0"/>
              <a:sym typeface="+mn-lt"/>
            </a:endParaRPr>
          </a:p>
        </p:txBody>
      </p:sp>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2752" y="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71390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7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3"/>
                                        </p:tgtEl>
                                        <p:attrNameLst>
                                          <p:attrName>ppt_x</p:attrName>
                                          <p:attrName>ppt_y</p:attrName>
                                        </p:attrNameLst>
                                      </p:cBhvr>
                                    </p:animMotion>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750" decel="50000" fill="hold">
                                          <p:stCondLst>
                                            <p:cond delay="0"/>
                                          </p:stCondLst>
                                        </p:cTn>
                                        <p:tgtEl>
                                          <p:spTgt spid="6"/>
                                        </p:tgtEl>
                                        <p:attrNameLst>
                                          <p:attrName>ppt_x</p:attrName>
                                          <p:attrName>ppt_y</p:attrName>
                                        </p:attrNameLst>
                                      </p:cBhvr>
                                    </p:animMotion>
                                    <p:animEffect transition="in" filter="fade">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9013" y="531310"/>
            <a:ext cx="6376720" cy="581064"/>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a:solidFill>
                  <a:srgbClr val="C00000"/>
                </a:solidFill>
                <a:latin typeface="Times New Roman" panose="02020603050405020304" pitchFamily="18" charset="0"/>
                <a:cs typeface="Times New Roman" panose="02020603050405020304" pitchFamily="18" charset="0"/>
              </a:rPr>
              <a:t>1. Bài tập 1</a:t>
            </a:r>
            <a:endParaRPr lang="en-US" sz="3200" spc="0">
              <a:solidFill>
                <a:srgbClr val="C00000"/>
              </a:solidFill>
              <a:latin typeface="Times New Roman" panose="02020603050405020304" pitchFamily="18" charset="0"/>
              <a:cs typeface="Times New Roman" panose="02020603050405020304" pitchFamily="18" charset="0"/>
            </a:endParaRPr>
          </a:p>
        </p:txBody>
      </p:sp>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3"/>
          <a:stretch>
            <a:fillRect/>
          </a:stretch>
        </p:blipFill>
        <p:spPr>
          <a:xfrm>
            <a:off x="7284029" y="588835"/>
            <a:ext cx="2712720" cy="2490216"/>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7949818" y="1515795"/>
            <a:ext cx="2223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300" normalizeH="0" baseline="0" noProof="0">
                <a:ln>
                  <a:noFill/>
                </a:ln>
                <a:solidFill>
                  <a:prstClr val="black">
                    <a:lumMod val="75000"/>
                    <a:lumOff val="25000"/>
                  </a:prstClr>
                </a:solidFill>
                <a:effectLst/>
                <a:uLnTx/>
                <a:uFillTx/>
                <a:latin typeface="Times New Roman" panose="02020603050405020304" pitchFamily="18" charset="0"/>
                <a:ea typeface="字魂27号-布丁体"/>
                <a:cs typeface="Times New Roman" panose="02020603050405020304" pitchFamily="18" charset="0"/>
                <a:sym typeface="+mn-lt"/>
              </a:rPr>
              <a:t>Câu b</a:t>
            </a:r>
            <a:endParaRPr kumimoji="1" lang="zh-CN" altLang="en-US" sz="2800" b="1" i="0" u="none" strike="noStrike" kern="1200" cap="none" spc="30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a:cs typeface="Times New Roman" panose="02020603050405020304" pitchFamily="18" charset="0"/>
              <a:sym typeface="+mn-lt"/>
            </a:endParaRPr>
          </a:p>
        </p:txBody>
      </p:sp>
      <p:pic>
        <p:nvPicPr>
          <p:cNvPr id="13" name="图片 4">
            <a:extLst>
              <a:ext uri="{FF2B5EF4-FFF2-40B4-BE49-F238E27FC236}">
                <a16:creationId xmlns:a16="http://schemas.microsoft.com/office/drawing/2014/main" id="{864530A0-EC7B-4818-BCAE-FF9EF2350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0" y="2442748"/>
            <a:ext cx="5863853" cy="3223098"/>
          </a:xfrm>
          <a:prstGeom prst="rect">
            <a:avLst/>
          </a:prstGeom>
        </p:spPr>
      </p:pic>
      <p:sp>
        <p:nvSpPr>
          <p:cNvPr id="14" name="TextBox 9">
            <a:extLst>
              <a:ext uri="{FF2B5EF4-FFF2-40B4-BE49-F238E27FC236}">
                <a16:creationId xmlns:a16="http://schemas.microsoft.com/office/drawing/2014/main" id="{4A398FE4-BA06-4FAF-B732-499F484190E3}"/>
              </a:ext>
            </a:extLst>
          </p:cNvPr>
          <p:cNvSpPr txBox="1">
            <a:spLocks/>
          </p:cNvSpPr>
          <p:nvPr/>
        </p:nvSpPr>
        <p:spPr>
          <a:xfrm>
            <a:off x="2023723" y="3302421"/>
            <a:ext cx="4545196" cy="2590050"/>
          </a:xfrm>
          <a:prstGeom prst="rect">
            <a:avLst/>
          </a:prstGeom>
        </p:spPr>
        <p:txBody>
          <a:bodyPr vert="horz" wrap="square" lIns="480000" tIns="0" rIns="0" bIns="0" anchor="ctr" anchorCtr="0">
            <a:noAutofit/>
          </a:bodyPr>
          <a:lstStyle/>
          <a:p>
            <a:pPr algn="ctr"/>
            <a:r>
              <a:rPr lang="nl-NL" sz="2800" dirty="0">
                <a:latin typeface="Times New Roman" panose="02020603050405020304" pitchFamily="18" charset="0"/>
                <a:cs typeface="Times New Roman" panose="02020603050405020304" pitchFamily="18" charset="0"/>
              </a:rPr>
              <a:t>Từ ô-dôn tạo cảm giác về từ mượn rõ nhất. Vì đây là một thuật ngữ khoa học, có cấu tạo và hình thức chính tả khác biệt.</a:t>
            </a:r>
            <a:endParaRPr lang="en-US" sz="28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
                <a:prstClr val="black">
                  <a:lumMod val="50000"/>
                  <a:lumOff val="50000"/>
                </a:prstClr>
              </a:buClr>
              <a:buSzTx/>
              <a:buFontTx/>
              <a:buNone/>
              <a:tabLst/>
              <a:defRPr/>
            </a:pPr>
            <a:endParaRPr kumimoji="0" lang="zh-CN" altLang="en-US" sz="5400" b="0"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图片 5">
            <a:extLst>
              <a:ext uri="{FF2B5EF4-FFF2-40B4-BE49-F238E27FC236}">
                <a16:creationId xmlns:a16="http://schemas.microsoft.com/office/drawing/2014/main" id="{94ADACFC-66BA-4545-8EEA-8617915B5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096" y="5328997"/>
            <a:ext cx="650989" cy="673698"/>
          </a:xfrm>
          <a:prstGeom prst="rect">
            <a:avLst/>
          </a:prstGeom>
        </p:spPr>
      </p:pic>
      <p:pic>
        <p:nvPicPr>
          <p:cNvPr id="16" name="图片 6">
            <a:extLst>
              <a:ext uri="{FF2B5EF4-FFF2-40B4-BE49-F238E27FC236}">
                <a16:creationId xmlns:a16="http://schemas.microsoft.com/office/drawing/2014/main" id="{5B49BC45-9734-48CC-9C03-FA2247A091D0}"/>
              </a:ext>
            </a:extLst>
          </p:cNvPr>
          <p:cNvPicPr>
            <a:picLocks noChangeAspect="1"/>
          </p:cNvPicPr>
          <p:nvPr/>
        </p:nvPicPr>
        <p:blipFill rotWithShape="1">
          <a:blip r:embed="rId6">
            <a:extLst>
              <a:ext uri="{28A0092B-C50C-407E-A947-70E740481C1C}">
                <a14:useLocalDpi xmlns:a14="http://schemas.microsoft.com/office/drawing/2010/main" val="0"/>
              </a:ext>
            </a:extLst>
          </a:blip>
          <a:srcRect r="80689" b="55653"/>
          <a:stretch/>
        </p:blipFill>
        <p:spPr>
          <a:xfrm>
            <a:off x="1516634" y="2518304"/>
            <a:ext cx="1333548" cy="1208096"/>
          </a:xfrm>
          <a:prstGeom prst="rect">
            <a:avLst/>
          </a:prstGeom>
        </p:spPr>
      </p:pic>
      <p:pic>
        <p:nvPicPr>
          <p:cNvPr id="17" name="图片 9">
            <a:extLst>
              <a:ext uri="{FF2B5EF4-FFF2-40B4-BE49-F238E27FC236}">
                <a16:creationId xmlns:a16="http://schemas.microsoft.com/office/drawing/2014/main" id="{8E1C0181-006A-45B1-B8C7-47623F85C8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8919" y="4519204"/>
            <a:ext cx="951465" cy="1019970"/>
          </a:xfrm>
          <a:prstGeom prst="rect">
            <a:avLst/>
          </a:prstGeom>
        </p:spPr>
      </p:pic>
      <p:pic>
        <p:nvPicPr>
          <p:cNvPr id="19" name="图片 11">
            <a:extLst>
              <a:ext uri="{FF2B5EF4-FFF2-40B4-BE49-F238E27FC236}">
                <a16:creationId xmlns:a16="http://schemas.microsoft.com/office/drawing/2014/main" id="{63B99783-0FC6-4557-B331-DC172CBCE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5214" y="3788155"/>
            <a:ext cx="1053960" cy="1618582"/>
          </a:xfrm>
          <a:prstGeom prst="rect">
            <a:avLst/>
          </a:prstGeom>
        </p:spPr>
      </p:pic>
      <p:pic>
        <p:nvPicPr>
          <p:cNvPr id="20" name="图片 9" descr="图片包含 玩具, 玩偶&#10;&#10;自动生成的说明">
            <a:extLst>
              <a:ext uri="{FF2B5EF4-FFF2-40B4-BE49-F238E27FC236}">
                <a16:creationId xmlns:a16="http://schemas.microsoft.com/office/drawing/2014/main" id="{C3158577-03A8-4EAA-AF4E-7E6A231CB1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59224" y="2154489"/>
            <a:ext cx="5963528" cy="4467141"/>
          </a:xfrm>
          <a:prstGeom prst="rect">
            <a:avLst/>
          </a:prstGeom>
        </p:spPr>
      </p:pic>
      <p:pic>
        <p:nvPicPr>
          <p:cNvPr id="21"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8187" y="-1733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04279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4"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6" presetClass="entr" presetSubtype="0"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14" presetClass="entr" presetSubtype="10" fill="hold" nodeType="withEffect">
                                  <p:stCondLst>
                                    <p:cond delay="100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par>
                                <p:cTn id="37" presetID="42" presetClass="entr" presetSubtype="0" fill="hold" nodeType="withEffect">
                                  <p:stCondLst>
                                    <p:cond delay="5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9013" y="531310"/>
            <a:ext cx="6376720" cy="581064"/>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a:solidFill>
                  <a:srgbClr val="C00000"/>
                </a:solidFill>
                <a:latin typeface="Times New Roman" panose="02020603050405020304" pitchFamily="18" charset="0"/>
                <a:cs typeface="Times New Roman" panose="02020603050405020304" pitchFamily="18" charset="0"/>
              </a:rPr>
              <a:t>2</a:t>
            </a:r>
            <a:r>
              <a:rPr lang="en-US" sz="3200" b="1" spc="0" dirty="0" smtClean="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1</a:t>
            </a:r>
            <a:endParaRPr lang="en-US" sz="3200" spc="0" dirty="0">
              <a:solidFill>
                <a:srgbClr val="C00000"/>
              </a:solidFill>
              <a:latin typeface="Times New Roman" panose="02020603050405020304" pitchFamily="18" charset="0"/>
              <a:cs typeface="Times New Roman" panose="02020603050405020304" pitchFamily="18" charset="0"/>
            </a:endParaRPr>
          </a:p>
        </p:txBody>
      </p:sp>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3"/>
          <a:stretch>
            <a:fillRect/>
          </a:stretch>
        </p:blipFill>
        <p:spPr>
          <a:xfrm>
            <a:off x="3313810" y="-169250"/>
            <a:ext cx="2712720" cy="2490216"/>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3911071" y="732595"/>
            <a:ext cx="2223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300" normalizeH="0" baseline="0" noProof="0" dirty="0" err="1">
                <a:ln>
                  <a:noFill/>
                </a:ln>
                <a:solidFill>
                  <a:prstClr val="black">
                    <a:lumMod val="75000"/>
                    <a:lumOff val="25000"/>
                  </a:prstClr>
                </a:solidFill>
                <a:effectLst/>
                <a:uLnTx/>
                <a:uFillTx/>
                <a:latin typeface="Times New Roman" panose="02020603050405020304" pitchFamily="18" charset="0"/>
                <a:ea typeface="字魂27号-布丁体"/>
                <a:cs typeface="Times New Roman" panose="02020603050405020304" pitchFamily="18" charset="0"/>
                <a:sym typeface="+mn-lt"/>
              </a:rPr>
              <a:t>Câu</a:t>
            </a:r>
            <a:r>
              <a:rPr kumimoji="1" lang="en-US" altLang="zh-CN" sz="2800" b="1" i="0" u="none" strike="noStrike" kern="1200" cap="none" spc="30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a:cs typeface="Times New Roman" panose="02020603050405020304" pitchFamily="18" charset="0"/>
                <a:sym typeface="+mn-lt"/>
              </a:rPr>
              <a:t> c</a:t>
            </a:r>
            <a:endParaRPr kumimoji="1" lang="zh-CN" altLang="en-US" sz="2800" b="1" i="0" u="none" strike="noStrike" kern="1200" cap="none" spc="300" normalizeH="0" baseline="0" noProof="0" dirty="0">
              <a:ln>
                <a:noFill/>
              </a:ln>
              <a:solidFill>
                <a:prstClr val="black">
                  <a:lumMod val="75000"/>
                  <a:lumOff val="25000"/>
                </a:prstClr>
              </a:solidFill>
              <a:effectLst/>
              <a:uLnTx/>
              <a:uFillTx/>
              <a:latin typeface="Times New Roman" panose="02020603050405020304" pitchFamily="18" charset="0"/>
              <a:ea typeface="字魂27号-布丁体"/>
              <a:cs typeface="Times New Roman" panose="02020603050405020304" pitchFamily="18" charset="0"/>
              <a:sym typeface="+mn-lt"/>
            </a:endParaRPr>
          </a:p>
        </p:txBody>
      </p:sp>
      <p:grpSp>
        <p:nvGrpSpPr>
          <p:cNvPr id="5" name="组合 8">
            <a:extLst>
              <a:ext uri="{FF2B5EF4-FFF2-40B4-BE49-F238E27FC236}">
                <a16:creationId xmlns:a16="http://schemas.microsoft.com/office/drawing/2014/main" id="{D91D601F-DEBC-4B12-BFD4-554FE3C45E7D}"/>
              </a:ext>
            </a:extLst>
          </p:cNvPr>
          <p:cNvGrpSpPr/>
          <p:nvPr/>
        </p:nvGrpSpPr>
        <p:grpSpPr>
          <a:xfrm>
            <a:off x="306387" y="1765666"/>
            <a:ext cx="5642171" cy="4920614"/>
            <a:chOff x="1219200" y="1524901"/>
            <a:chExt cx="5048249" cy="3811988"/>
          </a:xfrm>
        </p:grpSpPr>
        <p:sp>
          <p:nvSpPr>
            <p:cNvPr id="6" name="椭圆 5">
              <a:extLst>
                <a:ext uri="{FF2B5EF4-FFF2-40B4-BE49-F238E27FC236}">
                  <a16:creationId xmlns:a16="http://schemas.microsoft.com/office/drawing/2014/main" id="{431F5369-4F78-4C28-9933-8D582FC5F32C}"/>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椭圆 5">
              <a:extLst>
                <a:ext uri="{FF2B5EF4-FFF2-40B4-BE49-F238E27FC236}">
                  <a16:creationId xmlns:a16="http://schemas.microsoft.com/office/drawing/2014/main" id="{29862D42-6689-44BB-AF49-6D7C98F14DF5}"/>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椭圆 5">
              <a:extLst>
                <a:ext uri="{FF2B5EF4-FFF2-40B4-BE49-F238E27FC236}">
                  <a16:creationId xmlns:a16="http://schemas.microsoft.com/office/drawing/2014/main" id="{AEF61A5B-D9DF-4971-930E-50A4A35C4A96}"/>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0" name="文本框 9">
            <a:extLst>
              <a:ext uri="{FF2B5EF4-FFF2-40B4-BE49-F238E27FC236}">
                <a16:creationId xmlns:a16="http://schemas.microsoft.com/office/drawing/2014/main" id="{BDCC7CF5-3CC9-44D0-87E2-1EC1DCFEF61F}"/>
              </a:ext>
            </a:extLst>
          </p:cNvPr>
          <p:cNvSpPr txBox="1"/>
          <p:nvPr/>
        </p:nvSpPr>
        <p:spPr>
          <a:xfrm>
            <a:off x="1064549" y="2195072"/>
            <a:ext cx="4192880" cy="4093428"/>
          </a:xfrm>
          <a:prstGeom prst="rect">
            <a:avLst/>
          </a:prstGeom>
          <a:noFill/>
        </p:spPr>
        <p:txBody>
          <a:bodyPr vert="horz" wrap="square" rtlCol="0">
            <a:spAutoFit/>
          </a:bodyPr>
          <a:lstStyle/>
          <a:p>
            <a:pPr algn="ctr"/>
            <a:r>
              <a:rPr lang="nl-NL" sz="2600" b="1" dirty="0">
                <a:latin typeface="Times New Roman" panose="02020603050405020304" pitchFamily="18" charset="0"/>
                <a:cs typeface="Times New Roman" panose="02020603050405020304" pitchFamily="18" charset="0"/>
              </a:rPr>
              <a:t>Không: </a:t>
            </a:r>
            <a:endParaRPr lang="nl-NL" sz="2600" b="1" dirty="0" smtClean="0">
              <a:latin typeface="Times New Roman" panose="02020603050405020304" pitchFamily="18" charset="0"/>
              <a:cs typeface="Times New Roman" panose="02020603050405020304" pitchFamily="18" charset="0"/>
            </a:endParaRPr>
          </a:p>
          <a:p>
            <a:pPr marL="342900" indent="-342900" algn="just">
              <a:buFontTx/>
              <a:buChar char="-"/>
            </a:pPr>
            <a:r>
              <a:rPr lang="nl-NL" sz="2600" dirty="0" smtClean="0">
                <a:latin typeface="Times New Roman" panose="02020603050405020304" pitchFamily="18" charset="0"/>
                <a:cs typeface="Times New Roman" panose="02020603050405020304" pitchFamily="18" charset="0"/>
              </a:rPr>
              <a:t>không trung: </a:t>
            </a:r>
            <a:r>
              <a:rPr lang="nl-NL" sz="2600" i="1" dirty="0" smtClean="0">
                <a:latin typeface="Times New Roman" panose="02020603050405020304" pitchFamily="18" charset="0"/>
                <a:cs typeface="Times New Roman" panose="02020603050405020304" pitchFamily="18" charset="0"/>
              </a:rPr>
              <a:t>khoảng </a:t>
            </a:r>
            <a:r>
              <a:rPr lang="nl-NL" sz="2600" i="1" dirty="0">
                <a:latin typeface="Times New Roman" panose="02020603050405020304" pitchFamily="18" charset="0"/>
                <a:cs typeface="Times New Roman" panose="02020603050405020304" pitchFamily="18" charset="0"/>
              </a:rPr>
              <a:t>không gian trên </a:t>
            </a:r>
            <a:r>
              <a:rPr lang="nl-NL" sz="2600" i="1" dirty="0" smtClean="0">
                <a:latin typeface="Times New Roman" panose="02020603050405020304" pitchFamily="18" charset="0"/>
                <a:cs typeface="Times New Roman" panose="02020603050405020304" pitchFamily="18" charset="0"/>
              </a:rPr>
              <a:t>cao;</a:t>
            </a:r>
          </a:p>
          <a:p>
            <a:pPr marL="342900" indent="-342900" algn="just">
              <a:buFontTx/>
              <a:buChar char="-"/>
            </a:pPr>
            <a:r>
              <a:rPr lang="nl-NL" sz="2600" dirty="0" smtClean="0">
                <a:latin typeface="Times New Roman" panose="02020603050405020304" pitchFamily="18" charset="0"/>
                <a:cs typeface="Times New Roman" panose="02020603050405020304" pitchFamily="18" charset="0"/>
              </a:rPr>
              <a:t>không gian:</a:t>
            </a:r>
            <a:r>
              <a:rPr lang="nl-NL" sz="2600" i="1" dirty="0" smtClean="0">
                <a:latin typeface="Times New Roman" panose="02020603050405020304" pitchFamily="18" charset="0"/>
                <a:cs typeface="Times New Roman" panose="02020603050405020304" pitchFamily="18" charset="0"/>
              </a:rPr>
              <a:t> khoảng không mở rộng theo ba chiều cao, dài, rộng;</a:t>
            </a:r>
          </a:p>
          <a:p>
            <a:pPr marL="342900" indent="-342900" algn="just">
              <a:buFontTx/>
              <a:buChar char="-"/>
            </a:pPr>
            <a:r>
              <a:rPr lang="nl-NL" sz="2600" dirty="0" smtClean="0">
                <a:latin typeface="Times New Roman" panose="02020603050405020304" pitchFamily="18" charset="0"/>
                <a:cs typeface="Times New Roman" panose="02020603050405020304" pitchFamily="18" charset="0"/>
              </a:rPr>
              <a:t>không quân: </a:t>
            </a:r>
            <a:r>
              <a:rPr lang="nl-NL" sz="2600" i="1" dirty="0" smtClean="0">
                <a:latin typeface="Times New Roman" panose="02020603050405020304" pitchFamily="18" charset="0"/>
                <a:cs typeface="Times New Roman" panose="02020603050405020304" pitchFamily="18" charset="0"/>
              </a:rPr>
              <a:t>một </a:t>
            </a:r>
            <a:r>
              <a:rPr lang="nl-NL" sz="2600" i="1" dirty="0">
                <a:latin typeface="Times New Roman" panose="02020603050405020304" pitchFamily="18" charset="0"/>
                <a:cs typeface="Times New Roman" panose="02020603050405020304" pitchFamily="18" charset="0"/>
              </a:rPr>
              <a:t>quân </a:t>
            </a:r>
            <a:r>
              <a:rPr lang="nl-NL" sz="2600" i="1" dirty="0" smtClean="0">
                <a:latin typeface="Times New Roman" panose="02020603050405020304" pitchFamily="18" charset="0"/>
                <a:cs typeface="Times New Roman" panose="02020603050405020304" pitchFamily="18" charset="0"/>
              </a:rPr>
              <a:t>chủng </a:t>
            </a:r>
            <a:r>
              <a:rPr lang="nl-NL" sz="2600" i="1" dirty="0">
                <a:latin typeface="Times New Roman" panose="02020603050405020304" pitchFamily="18" charset="0"/>
                <a:cs typeface="Times New Roman" panose="02020603050405020304" pitchFamily="18" charset="0"/>
              </a:rPr>
              <a:t>hoạt động trên không nhằm bảo vệ vùng trời quốc </a:t>
            </a:r>
            <a:r>
              <a:rPr lang="nl-NL" sz="2600" i="1" dirty="0" smtClean="0">
                <a:latin typeface="Times New Roman" panose="02020603050405020304" pitchFamily="18" charset="0"/>
                <a:cs typeface="Times New Roman" panose="02020603050405020304" pitchFamily="18" charset="0"/>
              </a:rPr>
              <a:t>gia.</a:t>
            </a:r>
            <a:endParaRPr lang="en-US" sz="2600" dirty="0">
              <a:latin typeface="Times New Roman" panose="02020603050405020304" pitchFamily="18" charset="0"/>
              <a:cs typeface="Times New Roman" panose="02020603050405020304" pitchFamily="18" charset="0"/>
            </a:endParaRPr>
          </a:p>
        </p:txBody>
      </p:sp>
      <p:grpSp>
        <p:nvGrpSpPr>
          <p:cNvPr id="13" name="组合 27">
            <a:extLst>
              <a:ext uri="{FF2B5EF4-FFF2-40B4-BE49-F238E27FC236}">
                <a16:creationId xmlns:a16="http://schemas.microsoft.com/office/drawing/2014/main" id="{57AAF006-6DFE-4A9B-855E-243535B99853}"/>
              </a:ext>
            </a:extLst>
          </p:cNvPr>
          <p:cNvGrpSpPr/>
          <p:nvPr/>
        </p:nvGrpSpPr>
        <p:grpSpPr>
          <a:xfrm>
            <a:off x="5408840" y="1075859"/>
            <a:ext cx="2139101" cy="5505450"/>
            <a:chOff x="5593733" y="464685"/>
            <a:chExt cx="2753241" cy="5505450"/>
          </a:xfrm>
        </p:grpSpPr>
        <p:grpSp>
          <p:nvGrpSpPr>
            <p:cNvPr id="14" name="组合 13">
              <a:extLst>
                <a:ext uri="{FF2B5EF4-FFF2-40B4-BE49-F238E27FC236}">
                  <a16:creationId xmlns:a16="http://schemas.microsoft.com/office/drawing/2014/main" id="{5CCB6D57-80C4-4804-8DD4-CA9DDB7352A0}"/>
                </a:ext>
              </a:extLst>
            </p:cNvPr>
            <p:cNvGrpSpPr/>
            <p:nvPr/>
          </p:nvGrpSpPr>
          <p:grpSpPr>
            <a:xfrm>
              <a:off x="5788614" y="464685"/>
              <a:ext cx="2558360" cy="5505450"/>
              <a:chOff x="6551919" y="438150"/>
              <a:chExt cx="2558360" cy="5505450"/>
            </a:xfrm>
          </p:grpSpPr>
          <p:sp>
            <p:nvSpPr>
              <p:cNvPr id="16" name="任意多边形: 形状 11">
                <a:extLst>
                  <a:ext uri="{FF2B5EF4-FFF2-40B4-BE49-F238E27FC236}">
                    <a16:creationId xmlns:a16="http://schemas.microsoft.com/office/drawing/2014/main" id="{05CE6F72-CF51-4DBC-A674-54C560CBA2F5}"/>
                  </a:ext>
                </a:extLst>
              </p:cNvPr>
              <p:cNvSpPr/>
              <p:nvPr/>
            </p:nvSpPr>
            <p:spPr>
              <a:xfrm>
                <a:off x="6743700" y="438150"/>
                <a:ext cx="2366579" cy="5505450"/>
              </a:xfrm>
              <a:custGeom>
                <a:avLst/>
                <a:gdLst>
                  <a:gd name="connsiteX0" fmla="*/ 1276350 w 2366579"/>
                  <a:gd name="connsiteY0" fmla="*/ 0 h 5505450"/>
                  <a:gd name="connsiteX1" fmla="*/ 2362200 w 2366579"/>
                  <a:gd name="connsiteY1" fmla="*/ 1181100 h 5505450"/>
                  <a:gd name="connsiteX2" fmla="*/ 914400 w 2366579"/>
                  <a:gd name="connsiteY2" fmla="*/ 2419350 h 5505450"/>
                  <a:gd name="connsiteX3" fmla="*/ 2247900 w 2366579"/>
                  <a:gd name="connsiteY3" fmla="*/ 4267200 h 5505450"/>
                  <a:gd name="connsiteX4" fmla="*/ 0 w 2366579"/>
                  <a:gd name="connsiteY4" fmla="*/ 5505450 h 5505450"/>
                  <a:gd name="connsiteX5" fmla="*/ 0 w 2366579"/>
                  <a:gd name="connsiteY5" fmla="*/ 5505450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6579" h="5505450">
                    <a:moveTo>
                      <a:pt x="1276350" y="0"/>
                    </a:moveTo>
                    <a:cubicBezTo>
                      <a:pt x="1849437" y="388937"/>
                      <a:pt x="2422525" y="777875"/>
                      <a:pt x="2362200" y="1181100"/>
                    </a:cubicBezTo>
                    <a:cubicBezTo>
                      <a:pt x="2301875" y="1584325"/>
                      <a:pt x="933450" y="1905000"/>
                      <a:pt x="914400" y="2419350"/>
                    </a:cubicBezTo>
                    <a:cubicBezTo>
                      <a:pt x="895350" y="2933700"/>
                      <a:pt x="2400300" y="3752850"/>
                      <a:pt x="2247900" y="4267200"/>
                    </a:cubicBezTo>
                    <a:cubicBezTo>
                      <a:pt x="2095500" y="4781550"/>
                      <a:pt x="0" y="5505450"/>
                      <a:pt x="0" y="5505450"/>
                    </a:cubicBezTo>
                    <a:lnTo>
                      <a:pt x="0" y="5505450"/>
                    </a:lnTo>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v</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7" name="任意多边形: 形状 12">
                <a:extLst>
                  <a:ext uri="{FF2B5EF4-FFF2-40B4-BE49-F238E27FC236}">
                    <a16:creationId xmlns:a16="http://schemas.microsoft.com/office/drawing/2014/main" id="{2C1048B4-5185-40F1-AA8A-637B66B0487D}"/>
                  </a:ext>
                </a:extLst>
              </p:cNvPr>
              <p:cNvSpPr/>
              <p:nvPr/>
            </p:nvSpPr>
            <p:spPr>
              <a:xfrm>
                <a:off x="6551919" y="438150"/>
                <a:ext cx="2366579" cy="5505450"/>
              </a:xfrm>
              <a:custGeom>
                <a:avLst/>
                <a:gdLst>
                  <a:gd name="connsiteX0" fmla="*/ 1276350 w 2366579"/>
                  <a:gd name="connsiteY0" fmla="*/ 0 h 5505450"/>
                  <a:gd name="connsiteX1" fmla="*/ 2362200 w 2366579"/>
                  <a:gd name="connsiteY1" fmla="*/ 1181100 h 5505450"/>
                  <a:gd name="connsiteX2" fmla="*/ 914400 w 2366579"/>
                  <a:gd name="connsiteY2" fmla="*/ 2419350 h 5505450"/>
                  <a:gd name="connsiteX3" fmla="*/ 2247900 w 2366579"/>
                  <a:gd name="connsiteY3" fmla="*/ 4267200 h 5505450"/>
                  <a:gd name="connsiteX4" fmla="*/ 0 w 2366579"/>
                  <a:gd name="connsiteY4" fmla="*/ 5505450 h 5505450"/>
                  <a:gd name="connsiteX5" fmla="*/ 0 w 2366579"/>
                  <a:gd name="connsiteY5" fmla="*/ 5505450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6579" h="5505450">
                    <a:moveTo>
                      <a:pt x="1276350" y="0"/>
                    </a:moveTo>
                    <a:cubicBezTo>
                      <a:pt x="1849437" y="388937"/>
                      <a:pt x="2422525" y="777875"/>
                      <a:pt x="2362200" y="1181100"/>
                    </a:cubicBezTo>
                    <a:cubicBezTo>
                      <a:pt x="2301875" y="1584325"/>
                      <a:pt x="933450" y="1905000"/>
                      <a:pt x="914400" y="2419350"/>
                    </a:cubicBezTo>
                    <a:cubicBezTo>
                      <a:pt x="895350" y="2933700"/>
                      <a:pt x="2400300" y="3752850"/>
                      <a:pt x="2247900" y="4267200"/>
                    </a:cubicBezTo>
                    <a:cubicBezTo>
                      <a:pt x="2095500" y="4781550"/>
                      <a:pt x="0" y="5505450"/>
                      <a:pt x="0" y="5505450"/>
                    </a:cubicBezTo>
                    <a:lnTo>
                      <a:pt x="0" y="5505450"/>
                    </a:lnTo>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v</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5" name="任意多边形: 形状 14">
              <a:extLst>
                <a:ext uri="{FF2B5EF4-FFF2-40B4-BE49-F238E27FC236}">
                  <a16:creationId xmlns:a16="http://schemas.microsoft.com/office/drawing/2014/main" id="{1E65024C-B694-4EF0-9E68-294594739ED2}"/>
                </a:ext>
              </a:extLst>
            </p:cNvPr>
            <p:cNvSpPr/>
            <p:nvPr/>
          </p:nvSpPr>
          <p:spPr>
            <a:xfrm>
              <a:off x="5593733" y="464685"/>
              <a:ext cx="2366579" cy="5505450"/>
            </a:xfrm>
            <a:custGeom>
              <a:avLst/>
              <a:gdLst>
                <a:gd name="connsiteX0" fmla="*/ 1276350 w 2366579"/>
                <a:gd name="connsiteY0" fmla="*/ 0 h 5505450"/>
                <a:gd name="connsiteX1" fmla="*/ 2362200 w 2366579"/>
                <a:gd name="connsiteY1" fmla="*/ 1181100 h 5505450"/>
                <a:gd name="connsiteX2" fmla="*/ 914400 w 2366579"/>
                <a:gd name="connsiteY2" fmla="*/ 2419350 h 5505450"/>
                <a:gd name="connsiteX3" fmla="*/ 2247900 w 2366579"/>
                <a:gd name="connsiteY3" fmla="*/ 4267200 h 5505450"/>
                <a:gd name="connsiteX4" fmla="*/ 0 w 2366579"/>
                <a:gd name="connsiteY4" fmla="*/ 5505450 h 5505450"/>
                <a:gd name="connsiteX5" fmla="*/ 0 w 2366579"/>
                <a:gd name="connsiteY5" fmla="*/ 5505450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6579" h="5505450">
                  <a:moveTo>
                    <a:pt x="1276350" y="0"/>
                  </a:moveTo>
                  <a:cubicBezTo>
                    <a:pt x="1849437" y="388937"/>
                    <a:pt x="2422525" y="777875"/>
                    <a:pt x="2362200" y="1181100"/>
                  </a:cubicBezTo>
                  <a:cubicBezTo>
                    <a:pt x="2301875" y="1584325"/>
                    <a:pt x="933450" y="1905000"/>
                    <a:pt x="914400" y="2419350"/>
                  </a:cubicBezTo>
                  <a:cubicBezTo>
                    <a:pt x="895350" y="2933700"/>
                    <a:pt x="2400300" y="3752850"/>
                    <a:pt x="2247900" y="4267200"/>
                  </a:cubicBezTo>
                  <a:cubicBezTo>
                    <a:pt x="2095500" y="4781550"/>
                    <a:pt x="0" y="5505450"/>
                    <a:pt x="0" y="5505450"/>
                  </a:cubicBezTo>
                  <a:lnTo>
                    <a:pt x="0" y="5505450"/>
                  </a:lnTo>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v</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pic>
        <p:nvPicPr>
          <p:cNvPr id="19" name="图片 15">
            <a:extLst>
              <a:ext uri="{FF2B5EF4-FFF2-40B4-BE49-F238E27FC236}">
                <a16:creationId xmlns:a16="http://schemas.microsoft.com/office/drawing/2014/main" id="{4785C572-75DB-4507-AE6F-F69581B98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5640387" y="441494"/>
            <a:ext cx="1448451" cy="1219200"/>
          </a:xfrm>
          <a:prstGeom prst="rect">
            <a:avLst/>
          </a:prstGeom>
        </p:spPr>
      </p:pic>
      <p:pic>
        <p:nvPicPr>
          <p:cNvPr id="20" name="图片 16">
            <a:extLst>
              <a:ext uri="{FF2B5EF4-FFF2-40B4-BE49-F238E27FC236}">
                <a16:creationId xmlns:a16="http://schemas.microsoft.com/office/drawing/2014/main" id="{7CB30CB3-E089-4367-AD9A-2FD3D1F8FD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14" t="10304" r="30820" b="38091"/>
          <a:stretch>
            <a:fillRect/>
          </a:stretch>
        </p:blipFill>
        <p:spPr>
          <a:xfrm>
            <a:off x="4500108" y="5923011"/>
            <a:ext cx="1448451" cy="1219200"/>
          </a:xfrm>
          <a:prstGeom prst="rect">
            <a:avLst/>
          </a:prstGeom>
        </p:spPr>
      </p:pic>
      <p:grpSp>
        <p:nvGrpSpPr>
          <p:cNvPr id="28" name="组合 8">
            <a:extLst>
              <a:ext uri="{FF2B5EF4-FFF2-40B4-BE49-F238E27FC236}">
                <a16:creationId xmlns:a16="http://schemas.microsoft.com/office/drawing/2014/main" id="{8397B629-A8DE-4AC2-B4AF-EC4808CE7FA0}"/>
              </a:ext>
            </a:extLst>
          </p:cNvPr>
          <p:cNvGrpSpPr/>
          <p:nvPr/>
        </p:nvGrpSpPr>
        <p:grpSpPr>
          <a:xfrm>
            <a:off x="7268662" y="1075860"/>
            <a:ext cx="4623570" cy="5408586"/>
            <a:chOff x="1219200" y="1524901"/>
            <a:chExt cx="5048249" cy="3811988"/>
          </a:xfrm>
        </p:grpSpPr>
        <p:sp>
          <p:nvSpPr>
            <p:cNvPr id="29" name="椭圆 5">
              <a:extLst>
                <a:ext uri="{FF2B5EF4-FFF2-40B4-BE49-F238E27FC236}">
                  <a16:creationId xmlns:a16="http://schemas.microsoft.com/office/drawing/2014/main" id="{8F1E80A8-550A-43AC-B143-1C2C70723E1C}"/>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5">
              <a:extLst>
                <a:ext uri="{FF2B5EF4-FFF2-40B4-BE49-F238E27FC236}">
                  <a16:creationId xmlns:a16="http://schemas.microsoft.com/office/drawing/2014/main" id="{B82C6D5A-9403-418F-8536-BEE45F6AFA98}"/>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椭圆 5">
              <a:extLst>
                <a:ext uri="{FF2B5EF4-FFF2-40B4-BE49-F238E27FC236}">
                  <a16:creationId xmlns:a16="http://schemas.microsoft.com/office/drawing/2014/main" id="{7CEFD8C7-6423-4399-8A4C-20C214522582}"/>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33" name="文本框 9">
            <a:extLst>
              <a:ext uri="{FF2B5EF4-FFF2-40B4-BE49-F238E27FC236}">
                <a16:creationId xmlns:a16="http://schemas.microsoft.com/office/drawing/2014/main" id="{040CD77D-483F-4DE2-A8DC-047D75DACA45}"/>
              </a:ext>
            </a:extLst>
          </p:cNvPr>
          <p:cNvSpPr txBox="1"/>
          <p:nvPr/>
        </p:nvSpPr>
        <p:spPr>
          <a:xfrm>
            <a:off x="8121560" y="1765666"/>
            <a:ext cx="3157627" cy="4093428"/>
          </a:xfrm>
          <a:prstGeom prst="rect">
            <a:avLst/>
          </a:prstGeom>
          <a:noFill/>
        </p:spPr>
        <p:txBody>
          <a:bodyPr vert="horz" wrap="square" rtlCol="0">
            <a:spAutoFit/>
          </a:bodyPr>
          <a:lstStyle/>
          <a:p>
            <a:pPr algn="ctr"/>
            <a:r>
              <a:rPr lang="nl-NL" sz="2600" b="1" dirty="0">
                <a:latin typeface="Times New Roman" panose="02020603050405020304" pitchFamily="18" charset="0"/>
                <a:cs typeface="Times New Roman" panose="02020603050405020304" pitchFamily="18" charset="0"/>
              </a:rPr>
              <a:t>N</a:t>
            </a:r>
            <a:r>
              <a:rPr lang="nl-NL" sz="2600" b="1" dirty="0" smtClean="0">
                <a:latin typeface="Times New Roman" panose="02020603050405020304" pitchFamily="18" charset="0"/>
                <a:cs typeface="Times New Roman" panose="02020603050405020304" pitchFamily="18" charset="0"/>
              </a:rPr>
              <a:t>hiễm</a:t>
            </a:r>
            <a:r>
              <a:rPr lang="nl-NL" sz="2600" b="1" dirty="0">
                <a:latin typeface="Times New Roman" panose="02020603050405020304" pitchFamily="18" charset="0"/>
                <a:cs typeface="Times New Roman" panose="02020603050405020304" pitchFamily="18" charset="0"/>
              </a:rPr>
              <a:t>:</a:t>
            </a:r>
            <a:r>
              <a:rPr lang="nl-NL" sz="2600" dirty="0">
                <a:latin typeface="Times New Roman" panose="02020603050405020304" pitchFamily="18" charset="0"/>
                <a:cs typeface="Times New Roman" panose="02020603050405020304" pitchFamily="18" charset="0"/>
              </a:rPr>
              <a:t> </a:t>
            </a:r>
            <a:endParaRPr lang="nl-NL" sz="2600" dirty="0" smtClean="0">
              <a:latin typeface="Times New Roman" panose="02020603050405020304" pitchFamily="18" charset="0"/>
              <a:cs typeface="Times New Roman" panose="02020603050405020304" pitchFamily="18" charset="0"/>
            </a:endParaRPr>
          </a:p>
          <a:p>
            <a:pPr algn="just"/>
            <a:r>
              <a:rPr lang="nl-NL" sz="2600" dirty="0" smtClean="0">
                <a:latin typeface="Times New Roman" panose="02020603050405020304" pitchFamily="18" charset="0"/>
                <a:cs typeface="Times New Roman" panose="02020603050405020304" pitchFamily="18" charset="0"/>
              </a:rPr>
              <a:t>- lây nhiễm: </a:t>
            </a:r>
            <a:r>
              <a:rPr lang="nl-NL" sz="2600" i="1" dirty="0" smtClean="0">
                <a:latin typeface="Times New Roman" panose="02020603050405020304" pitchFamily="18" charset="0"/>
                <a:cs typeface="Times New Roman" panose="02020603050405020304" pitchFamily="18" charset="0"/>
              </a:rPr>
              <a:t>chỉ </a:t>
            </a:r>
            <a:r>
              <a:rPr lang="nl-NL" sz="2600" i="1" dirty="0">
                <a:latin typeface="Times New Roman" panose="02020603050405020304" pitchFamily="18" charset="0"/>
                <a:cs typeface="Times New Roman" panose="02020603050405020304" pitchFamily="18" charset="0"/>
              </a:rPr>
              <a:t>sự truyền lan của bệnh hoặc thói xấu nào </a:t>
            </a:r>
            <a:r>
              <a:rPr lang="nl-NL" sz="2600" i="1" dirty="0" smtClean="0">
                <a:latin typeface="Times New Roman" panose="02020603050405020304" pitchFamily="18" charset="0"/>
                <a:cs typeface="Times New Roman" panose="02020603050405020304" pitchFamily="18" charset="0"/>
              </a:rPr>
              <a:t>đó;</a:t>
            </a:r>
          </a:p>
          <a:p>
            <a:pPr algn="just"/>
            <a:r>
              <a:rPr lang="nl-NL" sz="2600" dirty="0" smtClean="0">
                <a:latin typeface="Times New Roman" panose="02020603050405020304" pitchFamily="18" charset="0"/>
                <a:cs typeface="Times New Roman" panose="02020603050405020304" pitchFamily="18" charset="0"/>
              </a:rPr>
              <a:t>-  </a:t>
            </a:r>
            <a:r>
              <a:rPr lang="nl-NL" sz="2600" dirty="0">
                <a:latin typeface="Times New Roman" panose="02020603050405020304" pitchFamily="18" charset="0"/>
                <a:cs typeface="Times New Roman" panose="02020603050405020304" pitchFamily="18" charset="0"/>
              </a:rPr>
              <a:t>truyền </a:t>
            </a:r>
            <a:r>
              <a:rPr lang="nl-NL" sz="2600" dirty="0" smtClean="0">
                <a:latin typeface="Times New Roman" panose="02020603050405020304" pitchFamily="18" charset="0"/>
                <a:cs typeface="Times New Roman" panose="02020603050405020304" pitchFamily="18" charset="0"/>
              </a:rPr>
              <a:t>nhiễm: </a:t>
            </a:r>
            <a:r>
              <a:rPr lang="nl-NL" sz="2600" i="1" dirty="0" smtClean="0">
                <a:latin typeface="Times New Roman" panose="02020603050405020304" pitchFamily="18" charset="0"/>
                <a:cs typeface="Times New Roman" panose="02020603050405020304" pitchFamily="18" charset="0"/>
              </a:rPr>
              <a:t>lây </a:t>
            </a:r>
            <a:r>
              <a:rPr lang="nl-NL" sz="2600" i="1" dirty="0">
                <a:latin typeface="Times New Roman" panose="02020603050405020304" pitchFamily="18" charset="0"/>
                <a:cs typeface="Times New Roman" panose="02020603050405020304" pitchFamily="18" charset="0"/>
              </a:rPr>
              <a:t>lan của dịch </a:t>
            </a:r>
            <a:r>
              <a:rPr lang="nl-NL" sz="2600" i="1" dirty="0" smtClean="0">
                <a:latin typeface="Times New Roman" panose="02020603050405020304" pitchFamily="18" charset="0"/>
                <a:cs typeface="Times New Roman" panose="02020603050405020304" pitchFamily="18" charset="0"/>
              </a:rPr>
              <a:t>bệnh;</a:t>
            </a:r>
          </a:p>
          <a:p>
            <a:pPr algn="just"/>
            <a:r>
              <a:rPr lang="nl-NL" sz="2600" dirty="0" smtClean="0">
                <a:latin typeface="Times New Roman" panose="02020603050405020304" pitchFamily="18" charset="0"/>
                <a:cs typeface="Times New Roman" panose="02020603050405020304" pitchFamily="18" charset="0"/>
              </a:rPr>
              <a:t>-  </a:t>
            </a:r>
            <a:r>
              <a:rPr lang="nl-NL" sz="2600" dirty="0">
                <a:latin typeface="Times New Roman" panose="02020603050405020304" pitchFamily="18" charset="0"/>
                <a:cs typeface="Times New Roman" panose="02020603050405020304" pitchFamily="18" charset="0"/>
              </a:rPr>
              <a:t>nhiễm </a:t>
            </a:r>
            <a:r>
              <a:rPr lang="nl-NL" sz="2600" dirty="0" smtClean="0">
                <a:latin typeface="Times New Roman" panose="02020603050405020304" pitchFamily="18" charset="0"/>
                <a:cs typeface="Times New Roman" panose="02020603050405020304" pitchFamily="18" charset="0"/>
              </a:rPr>
              <a:t>khuẩn: </a:t>
            </a:r>
            <a:r>
              <a:rPr lang="nl-NL" sz="2600" i="1" dirty="0" smtClean="0">
                <a:latin typeface="Times New Roman" panose="02020603050405020304" pitchFamily="18" charset="0"/>
                <a:cs typeface="Times New Roman" panose="02020603050405020304" pitchFamily="18" charset="0"/>
              </a:rPr>
              <a:t>chỉ </a:t>
            </a:r>
            <a:r>
              <a:rPr lang="nl-NL" sz="2600" i="1" dirty="0">
                <a:latin typeface="Times New Roman" panose="02020603050405020304" pitchFamily="18" charset="0"/>
                <a:cs typeface="Times New Roman" panose="02020603050405020304" pitchFamily="18" charset="0"/>
              </a:rPr>
              <a:t>tình trạng một sinh vật bị vi khuẩn xâm nhập vào cơ </a:t>
            </a:r>
            <a:r>
              <a:rPr lang="nl-NL" sz="2600" i="1" dirty="0" smtClean="0">
                <a:latin typeface="Times New Roman" panose="02020603050405020304" pitchFamily="18" charset="0"/>
                <a:cs typeface="Times New Roman" panose="02020603050405020304" pitchFamily="18" charset="0"/>
              </a:rPr>
              <a:t>thể.</a:t>
            </a:r>
            <a:endParaRPr lang="en-US" sz="2600" i="1" dirty="0">
              <a:latin typeface="Times New Roman" panose="02020603050405020304" pitchFamily="18" charset="0"/>
              <a:cs typeface="Times New Roman" panose="02020603050405020304" pitchFamily="18" charset="0"/>
            </a:endParaRPr>
          </a:p>
        </p:txBody>
      </p:sp>
      <p:pic>
        <p:nvPicPr>
          <p:cNvPr id="24"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3995" y="-6310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00193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par>
                          <p:cTn id="14" fill="hold">
                            <p:stCondLst>
                              <p:cond delay="750"/>
                            </p:stCondLst>
                            <p:childTnLst>
                              <p:par>
                                <p:cTn id="15" presetID="2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750"/>
                                        <p:tgtEl>
                                          <p:spTgt spid="13"/>
                                        </p:tgtEl>
                                      </p:cBhvr>
                                    </p:animEffect>
                                  </p:childTnLst>
                                </p:cTn>
                              </p:par>
                            </p:childTnLst>
                          </p:cTn>
                        </p:par>
                        <p:par>
                          <p:cTn id="23" fill="hold">
                            <p:stCondLst>
                              <p:cond delay="2250"/>
                            </p:stCondLst>
                            <p:childTnLst>
                              <p:par>
                                <p:cTn id="24" presetID="2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750" fill="hold"/>
                                        <p:tgtEl>
                                          <p:spTgt spid="20"/>
                                        </p:tgtEl>
                                        <p:attrNameLst>
                                          <p:attrName>ppt_w</p:attrName>
                                        </p:attrNameLst>
                                      </p:cBhvr>
                                      <p:tavLst>
                                        <p:tav tm="0">
                                          <p:val>
                                            <p:fltVal val="0"/>
                                          </p:val>
                                        </p:tav>
                                        <p:tav tm="100000">
                                          <p:val>
                                            <p:strVal val="#ppt_w"/>
                                          </p:val>
                                        </p:tav>
                                      </p:tavLst>
                                    </p:anim>
                                    <p:anim calcmode="lin" valueType="num">
                                      <p:cBhvr>
                                        <p:cTn id="27" dur="750" fill="hold"/>
                                        <p:tgtEl>
                                          <p:spTgt spid="20"/>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ppt_w</p:attrName>
                                        </p:attrNameLst>
                                      </p:cBhvr>
                                      <p:tavLst>
                                        <p:tav tm="0">
                                          <p:val>
                                            <p:fltVal val="0"/>
                                          </p:val>
                                        </p:tav>
                                        <p:tav tm="100000">
                                          <p:val>
                                            <p:strVal val="#ppt_w"/>
                                          </p:val>
                                        </p:tav>
                                      </p:tavLst>
                                    </p:anim>
                                    <p:anim calcmode="lin" valueType="num">
                                      <p:cBhvr>
                                        <p:cTn id="33" dur="75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6187" y="0"/>
            <a:ext cx="1368000" cy="23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zh-CN" altLang="en-US" sz="7200" b="1" dirty="0">
              <a:latin typeface="+mj-ea"/>
              <a:ea typeface="+mj-ea"/>
            </a:endParaRPr>
          </a:p>
        </p:txBody>
      </p:sp>
      <p:sp>
        <p:nvSpPr>
          <p:cNvPr id="6" name="文本框 32"/>
          <p:cNvSpPr txBox="1"/>
          <p:nvPr/>
        </p:nvSpPr>
        <p:spPr>
          <a:xfrm>
            <a:off x="5335587" y="1905794"/>
            <a:ext cx="4953000" cy="1935280"/>
          </a:xfrm>
          <a:prstGeom prst="rect">
            <a:avLst/>
          </a:prstGeom>
          <a:noFill/>
        </p:spPr>
        <p:txBody>
          <a:bodyPr wrap="square" lIns="87764" tIns="43882" rIns="87764" bIns="43882"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a:solidFill>
                  <a:srgbClr val="C00000"/>
                </a:solidFill>
                <a:latin typeface="Times New Roman" panose="02020603050405020304" pitchFamily="18" charset="0"/>
                <a:ea typeface="字魂27号-布丁体" pitchFamily="2" charset="-122"/>
                <a:cs typeface="Times New Roman" panose="02020603050405020304" pitchFamily="18" charset="0"/>
              </a:rPr>
              <a:t>Hoạt động </a:t>
            </a:r>
          </a:p>
          <a:p>
            <a:pPr algn="ctr"/>
            <a:r>
              <a:rPr lang="en-US" altLang="zh-CN" sz="6000" b="1">
                <a:solidFill>
                  <a:srgbClr val="C00000"/>
                </a:solidFill>
                <a:latin typeface="Times New Roman" panose="02020603050405020304" pitchFamily="18" charset="0"/>
                <a:ea typeface="字魂27号-布丁体" pitchFamily="2" charset="-122"/>
                <a:cs typeface="Times New Roman" panose="02020603050405020304" pitchFamily="18" charset="0"/>
              </a:rPr>
              <a:t>khởi động</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pic>
        <p:nvPicPr>
          <p:cNvPr id="4" name="图片 9" descr="图片包含 玩具, 玩偶&#10;&#10;自动生成的说明">
            <a:extLst>
              <a:ext uri="{FF2B5EF4-FFF2-40B4-BE49-F238E27FC236}">
                <a16:creationId xmlns:a16="http://schemas.microsoft.com/office/drawing/2014/main" id="{D94EF896-2CBF-4809-B145-9ADDF6D5F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587" y="2155607"/>
            <a:ext cx="4500117" cy="3370933"/>
          </a:xfrm>
          <a:prstGeom prst="rect">
            <a:avLst/>
          </a:prstGeom>
        </p:spPr>
      </p:pic>
    </p:spTree>
    <p:extLst>
      <p:ext uri="{BB962C8B-B14F-4D97-AF65-F5344CB8AC3E}">
        <p14:creationId xmlns:p14="http://schemas.microsoft.com/office/powerpoint/2010/main" val="18255511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3" y="-14446"/>
            <a:ext cx="12195174" cy="6859588"/>
          </a:xfrm>
          <a:prstGeom prst="rect">
            <a:avLst/>
          </a:prstGeom>
        </p:spPr>
      </p:pic>
      <p:sp>
        <p:nvSpPr>
          <p:cNvPr id="3" name="TextBox 2"/>
          <p:cNvSpPr txBox="1"/>
          <p:nvPr/>
        </p:nvSpPr>
        <p:spPr>
          <a:xfrm>
            <a:off x="7469187" y="76994"/>
            <a:ext cx="4419600" cy="2677656"/>
          </a:xfrm>
          <a:prstGeom prst="rect">
            <a:avLst/>
          </a:prstGeom>
          <a:noFill/>
        </p:spPr>
        <p:txBody>
          <a:bodyPr wrap="square" rtlCol="0">
            <a:spAutoFit/>
          </a:bodyPr>
          <a:lstStyle/>
          <a:p>
            <a:pPr algn="just"/>
            <a:r>
              <a:rPr lang="vi-VN" sz="2800" dirty="0">
                <a:solidFill>
                  <a:srgbClr val="C00000"/>
                </a:solidFill>
              </a:rPr>
              <a:t>Trong câu chuyện trên</a:t>
            </a:r>
            <a:r>
              <a:rPr lang="vi-VN" sz="2800" dirty="0" smtClean="0">
                <a:solidFill>
                  <a:srgbClr val="C00000"/>
                </a:solidFill>
              </a:rPr>
              <a:t>, 2 bạn học sinh đã vi phạm nguyên tắc mượn từ như thế nào? </a:t>
            </a:r>
            <a:r>
              <a:rPr lang="vi-VN" sz="2800" dirty="0">
                <a:solidFill>
                  <a:srgbClr val="C00000"/>
                </a:solidFill>
              </a:rPr>
              <a:t>Từ đó, em rút ra bài học gì về việc sử dụng từ mượn trong giao tiếp?</a:t>
            </a:r>
          </a:p>
        </p:txBody>
      </p:sp>
    </p:spTree>
    <p:extLst>
      <p:ext uri="{BB962C8B-B14F-4D97-AF65-F5344CB8AC3E}">
        <p14:creationId xmlns:p14="http://schemas.microsoft.com/office/powerpoint/2010/main" val="346421364"/>
      </p:ext>
    </p:extLst>
  </p:cSld>
  <p:clrMapOvr>
    <a:masterClrMapping/>
  </p:clrMapOvr>
  <p:transition spd="slow" advTm="200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6387" y="1372394"/>
            <a:ext cx="7010400" cy="4893647"/>
          </a:xfrm>
          <a:prstGeom prst="rect">
            <a:avLst/>
          </a:prstGeom>
          <a:noFill/>
        </p:spPr>
        <p:txBody>
          <a:bodyPr wrap="square" rtlCol="0">
            <a:spAutoFit/>
          </a:bodyPr>
          <a:lstStyle/>
          <a:p>
            <a:pPr algn="just">
              <a:spcBef>
                <a:spcPts val="300"/>
              </a:spcBef>
              <a:spcAft>
                <a:spcPts val="300"/>
              </a:spcAft>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Một </a:t>
            </a:r>
            <a:r>
              <a:rPr lang="vi-VN" sz="2400" b="1" dirty="0">
                <a:latin typeface="Times New Roman" panose="02020603050405020304" pitchFamily="18" charset="0"/>
                <a:ea typeface="Calibri" panose="020F0502020204030204" pitchFamily="34" charset="0"/>
                <a:cs typeface="Times New Roman" panose="02020603050405020304" pitchFamily="18" charset="0"/>
              </a:rPr>
              <a:t>cán bộ hưu trí ở phường Hàng Bồ, quận Hoàn Kiếm, Hà Nội bực bội kể lại</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 "Do </a:t>
            </a:r>
            <a:r>
              <a:rPr lang="vi-VN" sz="2400" b="1" dirty="0">
                <a:latin typeface="Times New Roman" panose="02020603050405020304" pitchFamily="18" charset="0"/>
                <a:ea typeface="Calibri" panose="020F0502020204030204" pitchFamily="34" charset="0"/>
                <a:cs typeface="Times New Roman" panose="02020603050405020304" pitchFamily="18" charset="0"/>
              </a:rPr>
              <a:t>có công việc tại Thành phố Hồ Chí Minh một tuần nên tôi đã gọi điện tới một khách sạn trong đó để đặt phòng. Trong khi tôi đang hỏi về giá cả, dịch vụ thì cô lễ tân nghe điện thoại tuôn ra một tràng: "Anh book (đặt) phòng ạ?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b="1" dirty="0">
                <a:latin typeface="Times New Roman" panose="02020603050405020304" pitchFamily="18" charset="0"/>
                <a:ea typeface="Calibri" panose="020F0502020204030204" pitchFamily="34" charset="0"/>
                <a:cs typeface="Times New Roman" panose="02020603050405020304" pitchFamily="18" charset="0"/>
              </a:rPr>
              <a:t> single hay double room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b="1" dirty="0">
                <a:latin typeface="Times New Roman" panose="02020603050405020304" pitchFamily="18" charset="0"/>
                <a:ea typeface="Calibri" panose="020F0502020204030204" pitchFamily="34" charset="0"/>
                <a:cs typeface="Times New Roman" panose="02020603050405020304" pitchFamily="18" charset="0"/>
              </a:rPr>
              <a:t> hay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đôi</a:t>
            </a:r>
            <a:r>
              <a:rPr lang="en-US" sz="2400" b="1" dirty="0">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sure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chắn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rồi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chứ</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fix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xác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máy</a:t>
            </a:r>
            <a:r>
              <a:rPr lang="en-US" sz="2400" b="1" dirty="0">
                <a:latin typeface="Times New Roman" panose="02020603050405020304" pitchFamily="18" charset="0"/>
                <a:ea typeface="Calibri" panose="020F0502020204030204" pitchFamily="34" charset="0"/>
                <a:cs typeface="Times New Roman" panose="02020603050405020304" pitchFamily="18" charset="0"/>
              </a:rPr>
              <a:t> bay delay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hoãn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chuyến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a:latin typeface="Times New Roman" panose="02020603050405020304" pitchFamily="18" charset="0"/>
                <a:ea typeface="Calibri" panose="020F0502020204030204" pitchFamily="34" charset="0"/>
                <a:cs typeface="Times New Roman" panose="02020603050405020304" pitchFamily="18" charset="0"/>
              </a:rPr>
              <a:t> confirm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xác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b="1" dirty="0">
                <a:latin typeface="Times New Roman" panose="02020603050405020304" pitchFamily="18" charset="0"/>
                <a:ea typeface="Calibri" panose="020F0502020204030204" pitchFamily="34" charset="0"/>
                <a:cs typeface="Times New Roman" panose="02020603050405020304" pitchFamily="18" charset="0"/>
              </a:rPr>
              <a:t> ta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12">
            <a:extLst>
              <a:ext uri="{FF2B5EF4-FFF2-40B4-BE49-F238E27FC236}">
                <a16:creationId xmlns:a16="http://schemas.microsoft.com/office/drawing/2014/main" id="{055DEBDF-66E9-4B55-AC8A-30400B45E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186" y="305594"/>
            <a:ext cx="4411301" cy="6553994"/>
          </a:xfrm>
          <a:prstGeom prst="rect">
            <a:avLst/>
          </a:prstGeom>
        </p:spPr>
      </p:pic>
      <p:sp>
        <p:nvSpPr>
          <p:cNvPr id="8" name="Rectangle 7"/>
          <p:cNvSpPr/>
          <p:nvPr/>
        </p:nvSpPr>
        <p:spPr>
          <a:xfrm>
            <a:off x="8227037" y="1829594"/>
            <a:ext cx="2895600" cy="3785652"/>
          </a:xfrm>
          <a:prstGeom prst="rect">
            <a:avLst/>
          </a:prstGeom>
        </p:spPr>
        <p:txBody>
          <a:bodyPr wrap="square">
            <a:spAutoFit/>
          </a:bodyPr>
          <a:lstStyle/>
          <a:p>
            <a:pPr algn="just">
              <a:spcBef>
                <a:spcPts val="300"/>
              </a:spcBef>
              <a:spcAft>
                <a:spcPts val="300"/>
              </a:spcAft>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lễ</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rút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ụng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mượn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517962" y="6172994"/>
            <a:ext cx="4770858" cy="400110"/>
          </a:xfrm>
          <a:prstGeom prst="rect">
            <a:avLst/>
          </a:prstGeom>
        </p:spPr>
        <p:txBody>
          <a:bodyPr wrap="none">
            <a:spAutoFit/>
          </a:bodyPr>
          <a:lstStyle/>
          <a:p>
            <a:pPr algn="just">
              <a:spcBef>
                <a:spcPts val="300"/>
              </a:spcBef>
              <a:spcAft>
                <a:spcPts val="300"/>
              </a:spcAft>
            </a:pPr>
            <a:r>
              <a:rPr lang="en-US" sz="2000" i="1" dirty="0">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Linh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Sành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000" i="1" dirty="0">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000" i="1" dirty="0">
                <a:latin typeface="Times New Roman" panose="02020603050405020304" pitchFamily="18" charset="0"/>
                <a:ea typeface="Calibri" panose="020F0502020204030204" pitchFamily="34" charset="0"/>
                <a:cs typeface="Times New Roman" panose="02020603050405020304" pitchFamily="18" charset="0"/>
              </a:rPr>
              <a:t>)</a:t>
            </a:r>
            <a:endParaRPr lang="vi-VN"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534987" y="534194"/>
            <a:ext cx="6096000" cy="461665"/>
          </a:xfrm>
          <a:prstGeom prst="rect">
            <a:avLst/>
          </a:prstGeom>
          <a:noFill/>
        </p:spPr>
        <p:txBody>
          <a:bodyPr wrap="square" rtlCol="0">
            <a:spAutoFit/>
          </a:bodyPr>
          <a:lstStyle/>
          <a:p>
            <a:r>
              <a:rPr lang="vi-VN" sz="2400" dirty="0" smtClean="0">
                <a:solidFill>
                  <a:srgbClr val="C00000"/>
                </a:solidFill>
              </a:rPr>
              <a:t> </a:t>
            </a:r>
            <a:r>
              <a:rPr lang="vi-VN" sz="2400" dirty="0">
                <a:solidFill>
                  <a:srgbClr val="C00000"/>
                </a:solidFill>
              </a:rPr>
              <a:t>BT 3 – SGK Chân trời sáng tạo </a:t>
            </a:r>
            <a:r>
              <a:rPr lang="vi-VN" sz="2400" dirty="0" smtClean="0">
                <a:solidFill>
                  <a:srgbClr val="C00000"/>
                </a:solidFill>
              </a:rPr>
              <a:t>(</a:t>
            </a:r>
            <a:r>
              <a:rPr lang="vi-VN" sz="2400" dirty="0">
                <a:solidFill>
                  <a:srgbClr val="C00000"/>
                </a:solidFill>
              </a:rPr>
              <a:t>Trang 48):</a:t>
            </a:r>
          </a:p>
        </p:txBody>
      </p:sp>
    </p:spTree>
    <p:extLst>
      <p:ext uri="{BB962C8B-B14F-4D97-AF65-F5344CB8AC3E}">
        <p14:creationId xmlns:p14="http://schemas.microsoft.com/office/powerpoint/2010/main" val="900461103"/>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987" y="229394"/>
            <a:ext cx="8001000" cy="6400800"/>
          </a:xfrm>
          <a:prstGeom prst="rect">
            <a:avLst/>
          </a:prstGeom>
        </p:spPr>
      </p:pic>
      <p:pic>
        <p:nvPicPr>
          <p:cNvPr id="3" name="图片 5">
            <a:extLst>
              <a:ext uri="{FF2B5EF4-FFF2-40B4-BE49-F238E27FC236}">
                <a16:creationId xmlns:a16="http://schemas.microsoft.com/office/drawing/2014/main" id="{815DD7A0-B216-4DD7-83D1-21E0834393F8}"/>
              </a:ext>
            </a:extLst>
          </p:cNvPr>
          <p:cNvPicPr>
            <a:picLocks noChangeAspect="1"/>
          </p:cNvPicPr>
          <p:nvPr/>
        </p:nvPicPr>
        <p:blipFill>
          <a:blip r:embed="rId3"/>
          <a:stretch>
            <a:fillRect/>
          </a:stretch>
        </p:blipFill>
        <p:spPr>
          <a:xfrm>
            <a:off x="268287" y="1372394"/>
            <a:ext cx="3505200" cy="4724400"/>
          </a:xfrm>
          <a:prstGeom prst="rect">
            <a:avLst/>
          </a:prstGeom>
        </p:spPr>
      </p:pic>
      <p:sp>
        <p:nvSpPr>
          <p:cNvPr id="4" name="TextBox 3"/>
          <p:cNvSpPr txBox="1"/>
          <p:nvPr/>
        </p:nvSpPr>
        <p:spPr>
          <a:xfrm>
            <a:off x="725487" y="2090966"/>
            <a:ext cx="2590800" cy="2677656"/>
          </a:xfrm>
          <a:prstGeom prst="rect">
            <a:avLst/>
          </a:prstGeom>
          <a:noFill/>
        </p:spPr>
        <p:txBody>
          <a:bodyPr wrap="square" rtlCol="0">
            <a:spAutoFit/>
          </a:bodyPr>
          <a:lstStyle/>
          <a:p>
            <a:pPr algn="just"/>
            <a:r>
              <a:rPr lang="vi-VN" sz="2800" dirty="0" smtClean="0">
                <a:solidFill>
                  <a:srgbClr val="FF0000"/>
                </a:solidFill>
              </a:rPr>
              <a:t>Tìm từ mượn được sử dụng trong đoạn văn và nêu vai trò của các từ mượn đó?</a:t>
            </a:r>
            <a:endParaRPr lang="vi-VN" sz="2800" dirty="0">
              <a:solidFill>
                <a:srgbClr val="FF0000"/>
              </a:solidFill>
            </a:endParaRPr>
          </a:p>
        </p:txBody>
      </p:sp>
      <p:sp>
        <p:nvSpPr>
          <p:cNvPr id="5" name="TextBox 4"/>
          <p:cNvSpPr txBox="1"/>
          <p:nvPr/>
        </p:nvSpPr>
        <p:spPr>
          <a:xfrm>
            <a:off x="725487" y="610394"/>
            <a:ext cx="2133600" cy="523220"/>
          </a:xfrm>
          <a:prstGeom prst="rect">
            <a:avLst/>
          </a:prstGeom>
          <a:noFill/>
        </p:spPr>
        <p:txBody>
          <a:bodyPr wrap="square" rtlCol="0">
            <a:spAutoFit/>
          </a:bodyPr>
          <a:lstStyle/>
          <a:p>
            <a:r>
              <a:rPr lang="vi-VN" sz="2800" b="1" dirty="0" smtClean="0">
                <a:solidFill>
                  <a:srgbClr val="C00000"/>
                </a:solidFill>
              </a:rPr>
              <a:t>3. Bài tập 3</a:t>
            </a:r>
            <a:endParaRPr lang="vi-VN" sz="2800" b="1" dirty="0">
              <a:solidFill>
                <a:srgbClr val="C00000"/>
              </a:solidFill>
            </a:endParaRPr>
          </a:p>
        </p:txBody>
      </p:sp>
    </p:spTree>
    <p:extLst>
      <p:ext uri="{BB962C8B-B14F-4D97-AF65-F5344CB8AC3E}">
        <p14:creationId xmlns:p14="http://schemas.microsoft.com/office/powerpoint/2010/main" val="784526556"/>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87" y="229394"/>
            <a:ext cx="6781800" cy="6400800"/>
          </a:xfrm>
          <a:prstGeom prst="rect">
            <a:avLst/>
          </a:prstGeom>
        </p:spPr>
      </p:pic>
      <p:sp>
        <p:nvSpPr>
          <p:cNvPr id="3" name="Rectangle 2"/>
          <p:cNvSpPr/>
          <p:nvPr/>
        </p:nvSpPr>
        <p:spPr>
          <a:xfrm>
            <a:off x="7247254" y="1309152"/>
            <a:ext cx="3286477"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vi-VN" sz="2800" dirty="0">
                <a:solidFill>
                  <a:srgbClr val="000000"/>
                </a:solidFill>
                <a:latin typeface="Times New Roman" panose="02020603050405020304" pitchFamily="18" charset="0"/>
                <a:cs typeface="Times New Roman" panose="02020603050405020304" pitchFamily="18" charset="0"/>
              </a:rPr>
              <a:t>dùng để chỉ đất </a:t>
            </a:r>
            <a:r>
              <a:rPr lang="vi-VN" sz="2800" dirty="0" smtClean="0">
                <a:solidFill>
                  <a:srgbClr val="000000"/>
                </a:solidFill>
                <a:latin typeface="Times New Roman" panose="02020603050405020304" pitchFamily="18" charset="0"/>
                <a:cs typeface="Times New Roman" panose="02020603050405020304" pitchFamily="18" charset="0"/>
              </a:rPr>
              <a:t>nước.</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7240587" y="2132161"/>
            <a:ext cx="4124532" cy="954107"/>
          </a:xfrm>
          <a:prstGeom prst="rect">
            <a:avLst/>
          </a:prstGeom>
          <a:solidFill>
            <a:schemeClr val="bg2">
              <a:lumMod val="75000"/>
            </a:schemeClr>
          </a:solidFill>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v</a:t>
            </a:r>
            <a:r>
              <a:rPr lang="vi-VN" sz="2800" dirty="0" smtClean="0">
                <a:solidFill>
                  <a:srgbClr val="000000"/>
                </a:solidFill>
                <a:latin typeface="Times New Roman" panose="02020603050405020304" pitchFamily="18" charset="0"/>
                <a:cs typeface="Times New Roman" panose="02020603050405020304" pitchFamily="18" charset="0"/>
              </a:rPr>
              <a:t>ẻ </a:t>
            </a:r>
            <a:r>
              <a:rPr lang="vi-VN" sz="2800" dirty="0">
                <a:solidFill>
                  <a:srgbClr val="000000"/>
                </a:solidFill>
                <a:latin typeface="Times New Roman" panose="02020603050405020304" pitchFamily="18" charset="0"/>
                <a:cs typeface="Times New Roman" panose="02020603050405020304" pitchFamily="18" charset="0"/>
              </a:rPr>
              <a:t>vang rạng rỡ, có giá trị tinh thần </a:t>
            </a:r>
            <a:r>
              <a:rPr lang="vi-VN" sz="2800" dirty="0" smtClean="0">
                <a:solidFill>
                  <a:srgbClr val="000000"/>
                </a:solidFill>
                <a:latin typeface="Times New Roman" panose="02020603050405020304" pitchFamily="18" charset="0"/>
                <a:cs typeface="Times New Roman" panose="02020603050405020304" pitchFamily="18" charset="0"/>
              </a:rPr>
              <a:t>cao.</a:t>
            </a:r>
            <a:endParaRPr lang="vi-VN"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7240587" y="3386057"/>
            <a:ext cx="4478545" cy="1384995"/>
          </a:xfrm>
          <a:prstGeom prst="rect">
            <a:avLst/>
          </a:prstGeom>
          <a:solidFill>
            <a:srgbClr val="23A8BB"/>
          </a:solidFill>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nước lớn mạnh có vai trò và ảnh hưởng quan trọng trong quan hệ quốc </a:t>
            </a:r>
            <a:r>
              <a:rPr lang="vi-VN" sz="2800" dirty="0" smtClean="0">
                <a:solidFill>
                  <a:srgbClr val="000000"/>
                </a:solidFill>
                <a:latin typeface="Times New Roman" panose="02020603050405020304" pitchFamily="18" charset="0"/>
                <a:cs typeface="Times New Roman" panose="02020603050405020304" pitchFamily="18" charset="0"/>
              </a:rPr>
              <a:t>tế.</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3278187" y="1372394"/>
            <a:ext cx="914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73787" y="2667794"/>
            <a:ext cx="381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201987" y="3277394"/>
            <a:ext cx="6096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6021387" y="3277394"/>
            <a:ext cx="5334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3201987" y="3923725"/>
            <a:ext cx="4191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a:endCxn id="3" idx="1"/>
          </p:cNvCxnSpPr>
          <p:nvPr/>
        </p:nvCxnSpPr>
        <p:spPr>
          <a:xfrm>
            <a:off x="4344987" y="1372394"/>
            <a:ext cx="2902267" cy="198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4" idx="1"/>
          </p:cNvCxnSpPr>
          <p:nvPr/>
        </p:nvCxnSpPr>
        <p:spPr>
          <a:xfrm>
            <a:off x="6630987" y="2609214"/>
            <a:ext cx="6096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6" idx="1"/>
          </p:cNvCxnSpPr>
          <p:nvPr/>
        </p:nvCxnSpPr>
        <p:spPr>
          <a:xfrm>
            <a:off x="6630987" y="3277394"/>
            <a:ext cx="609600" cy="8011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784412"/>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arn(inVertical)">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864530A0-EC7B-4818-BCAE-FF9EF2350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107" y="2620550"/>
            <a:ext cx="6348680" cy="3223098"/>
          </a:xfrm>
          <a:prstGeom prst="rect">
            <a:avLst/>
          </a:prstGeom>
        </p:spPr>
      </p:pic>
      <p:sp>
        <p:nvSpPr>
          <p:cNvPr id="18" name="文本框 2"/>
          <p:cNvSpPr txBox="1"/>
          <p:nvPr/>
        </p:nvSpPr>
        <p:spPr>
          <a:xfrm>
            <a:off x="-836613" y="535392"/>
            <a:ext cx="6376720" cy="642619"/>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600" b="1" spc="0">
                <a:solidFill>
                  <a:srgbClr val="C00000"/>
                </a:solidFill>
                <a:latin typeface="Times New Roman" panose="02020603050405020304" pitchFamily="18" charset="0"/>
                <a:cs typeface="Times New Roman" panose="02020603050405020304" pitchFamily="18" charset="0"/>
              </a:rPr>
              <a:t>3. Bài tập 3</a:t>
            </a:r>
            <a:endParaRPr lang="en-US" sz="3600" spc="0">
              <a:solidFill>
                <a:srgbClr val="C00000"/>
              </a:solidFill>
              <a:latin typeface="Times New Roman" panose="02020603050405020304" pitchFamily="18" charset="0"/>
              <a:cs typeface="Times New Roman" panose="02020603050405020304" pitchFamily="18" charset="0"/>
            </a:endParaRPr>
          </a:p>
        </p:txBody>
      </p:sp>
      <p:pic>
        <p:nvPicPr>
          <p:cNvPr id="13" name="图片 38">
            <a:extLst>
              <a:ext uri="{FF2B5EF4-FFF2-40B4-BE49-F238E27FC236}">
                <a16:creationId xmlns:a16="http://schemas.microsoft.com/office/drawing/2014/main" id="{E10F4BC9-CAD8-4012-9930-7BFECDACD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111" y="3353594"/>
            <a:ext cx="3800876" cy="3319913"/>
          </a:xfrm>
          <a:prstGeom prst="rect">
            <a:avLst/>
          </a:prstGeom>
        </p:spPr>
      </p:pic>
      <p:sp>
        <p:nvSpPr>
          <p:cNvPr id="2" name="Rectangle 1"/>
          <p:cNvSpPr/>
          <p:nvPr/>
        </p:nvSpPr>
        <p:spPr>
          <a:xfrm>
            <a:off x="382587" y="1296194"/>
            <a:ext cx="6019800" cy="1815882"/>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Hãy diễn đạt lại câu văn sau đây theo hướng thay thế từ mượn bằng từ quen thuộc hoặc dễ hiểu hơn vốn đã có từ lâu trong vốn từ tiếng Việt:</a:t>
            </a:r>
          </a:p>
        </p:txBody>
      </p:sp>
      <p:sp>
        <p:nvSpPr>
          <p:cNvPr id="3" name="TextBox 2"/>
          <p:cNvSpPr txBox="1"/>
          <p:nvPr/>
        </p:nvSpPr>
        <p:spPr>
          <a:xfrm>
            <a:off x="5945187" y="2943715"/>
            <a:ext cx="5559052" cy="2985433"/>
          </a:xfrm>
          <a:prstGeom prst="rect">
            <a:avLst/>
          </a:prstGeom>
          <a:noFill/>
        </p:spPr>
        <p:txBody>
          <a:bodyPr wrap="square" rtlCol="0">
            <a:spAutoFit/>
          </a:bodyPr>
          <a:lstStyle/>
          <a:p>
            <a:pPr algn="just"/>
            <a:r>
              <a:rPr lang="vi-VN" sz="2800" dirty="0" smtClean="0"/>
              <a:t>	</a:t>
            </a:r>
            <a:r>
              <a:rPr lang="vi-VN" sz="3200" i="1" dirty="0" smtClean="0"/>
              <a:t>Các </a:t>
            </a:r>
            <a:r>
              <a:rPr lang="vi-VN" sz="3200" i="1" dirty="0"/>
              <a:t>fan cuồng thực sự phấn khích, hân hoan khi thấy idol của mình xuất hiện trên cửa chiếc chuyên cơ vừa đáp xuống phi trường.</a:t>
            </a:r>
          </a:p>
          <a:p>
            <a:endParaRPr lang="vi-VN" sz="2800" dirty="0"/>
          </a:p>
        </p:txBody>
      </p:sp>
    </p:spTree>
    <p:extLst>
      <p:ext uri="{BB962C8B-B14F-4D97-AF65-F5344CB8AC3E}">
        <p14:creationId xmlns:p14="http://schemas.microsoft.com/office/powerpoint/2010/main" val="38181629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750"/>
                                        <p:tgtEl>
                                          <p:spTgt spid="13"/>
                                        </p:tgtEl>
                                      </p:cBhvr>
                                    </p:animEffect>
                                  </p:childTnLst>
                                </p:cTn>
                              </p:par>
                              <p:par>
                                <p:cTn id="8" presetID="14" presetClass="entr" presetSubtype="10"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9013" y="531310"/>
            <a:ext cx="6376720" cy="581064"/>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a:solidFill>
                  <a:srgbClr val="C00000"/>
                </a:solidFill>
                <a:latin typeface="Times New Roman" panose="02020603050405020304" pitchFamily="18" charset="0"/>
                <a:cs typeface="Times New Roman" panose="02020603050405020304" pitchFamily="18" charset="0"/>
              </a:rPr>
              <a:t>4</a:t>
            </a:r>
            <a:r>
              <a:rPr lang="en-US" sz="3200" b="1" spc="0" dirty="0" smtClean="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3</a:t>
            </a:r>
            <a:endParaRPr lang="en-US" sz="3200" spc="0" dirty="0">
              <a:solidFill>
                <a:srgbClr val="C00000"/>
              </a:solidFill>
              <a:latin typeface="Times New Roman" panose="02020603050405020304" pitchFamily="18" charset="0"/>
              <a:cs typeface="Times New Roman" panose="02020603050405020304" pitchFamily="18" charset="0"/>
            </a:endParaRPr>
          </a:p>
        </p:txBody>
      </p:sp>
      <p:grpSp>
        <p:nvGrpSpPr>
          <p:cNvPr id="6" name="组合 10">
            <a:extLst>
              <a:ext uri="{FF2B5EF4-FFF2-40B4-BE49-F238E27FC236}">
                <a16:creationId xmlns:a16="http://schemas.microsoft.com/office/drawing/2014/main" id="{E7D78F80-D339-44E2-B381-C1D3D3C9DC29}"/>
              </a:ext>
            </a:extLst>
          </p:cNvPr>
          <p:cNvGrpSpPr/>
          <p:nvPr/>
        </p:nvGrpSpPr>
        <p:grpSpPr>
          <a:xfrm>
            <a:off x="4116387" y="1524794"/>
            <a:ext cx="7372786" cy="4491124"/>
            <a:chOff x="3867151" y="1059200"/>
            <a:chExt cx="7164000" cy="4788000"/>
          </a:xfrm>
          <a:effectLst>
            <a:outerShdw blurRad="50800" dist="38100" dir="2700000" algn="tl" rotWithShape="0">
              <a:prstClr val="black">
                <a:alpha val="20000"/>
              </a:prstClr>
            </a:outerShdw>
          </a:effectLst>
        </p:grpSpPr>
        <p:sp>
          <p:nvSpPr>
            <p:cNvPr id="7" name="任意多边形: 形状 9">
              <a:extLst>
                <a:ext uri="{FF2B5EF4-FFF2-40B4-BE49-F238E27FC236}">
                  <a16:creationId xmlns:a16="http://schemas.microsoft.com/office/drawing/2014/main" id="{0005DBC5-B898-462E-86BC-7FDB235EFBF6}"/>
                </a:ext>
              </a:extLst>
            </p:cNvPr>
            <p:cNvSpPr/>
            <p:nvPr/>
          </p:nvSpPr>
          <p:spPr>
            <a:xfrm>
              <a:off x="3867151" y="1059200"/>
              <a:ext cx="7164000" cy="4788000"/>
            </a:xfrm>
            <a:custGeom>
              <a:avLst/>
              <a:gdLst>
                <a:gd name="connsiteX0" fmla="*/ 1963390 w 3930375"/>
                <a:gd name="connsiteY0" fmla="*/ 540 h 2534622"/>
                <a:gd name="connsiteX1" fmla="*/ 2139107 w 3930375"/>
                <a:gd name="connsiteY1" fmla="*/ 61295 h 2534622"/>
                <a:gd name="connsiteX2" fmla="*/ 2196141 w 3930375"/>
                <a:gd name="connsiteY2" fmla="*/ 114354 h 2534622"/>
                <a:gd name="connsiteX3" fmla="*/ 2199667 w 3930375"/>
                <a:gd name="connsiteY3" fmla="*/ 117634 h 2534622"/>
                <a:gd name="connsiteX4" fmla="*/ 2446429 w 3930375"/>
                <a:gd name="connsiteY4" fmla="*/ 1335 h 2534622"/>
                <a:gd name="connsiteX5" fmla="*/ 2614273 w 3930375"/>
                <a:gd name="connsiteY5" fmla="*/ 27599 h 2534622"/>
                <a:gd name="connsiteX6" fmla="*/ 2824522 w 3930375"/>
                <a:gd name="connsiteY6" fmla="*/ 273222 h 2534622"/>
                <a:gd name="connsiteX7" fmla="*/ 2825667 w 3930375"/>
                <a:gd name="connsiteY7" fmla="*/ 273660 h 2534622"/>
                <a:gd name="connsiteX8" fmla="*/ 2914568 w 3930375"/>
                <a:gd name="connsiteY8" fmla="*/ 307685 h 2534622"/>
                <a:gd name="connsiteX9" fmla="*/ 3024404 w 3930375"/>
                <a:gd name="connsiteY9" fmla="*/ 393437 h 2534622"/>
                <a:gd name="connsiteX10" fmla="*/ 3036298 w 3930375"/>
                <a:gd name="connsiteY10" fmla="*/ 409720 h 2534622"/>
                <a:gd name="connsiteX11" fmla="*/ 3056680 w 3930375"/>
                <a:gd name="connsiteY11" fmla="*/ 397739 h 2534622"/>
                <a:gd name="connsiteX12" fmla="*/ 3191285 w 3930375"/>
                <a:gd name="connsiteY12" fmla="*/ 363285 h 2534622"/>
                <a:gd name="connsiteX13" fmla="*/ 3359129 w 3930375"/>
                <a:gd name="connsiteY13" fmla="*/ 389549 h 2534622"/>
                <a:gd name="connsiteX14" fmla="*/ 3569378 w 3930375"/>
                <a:gd name="connsiteY14" fmla="*/ 635172 h 2534622"/>
                <a:gd name="connsiteX15" fmla="*/ 3570523 w 3930375"/>
                <a:gd name="connsiteY15" fmla="*/ 635610 h 2534622"/>
                <a:gd name="connsiteX16" fmla="*/ 3659424 w 3930375"/>
                <a:gd name="connsiteY16" fmla="*/ 669635 h 2534622"/>
                <a:gd name="connsiteX17" fmla="*/ 3839203 w 3930375"/>
                <a:gd name="connsiteY17" fmla="*/ 873557 h 2534622"/>
                <a:gd name="connsiteX18" fmla="*/ 3827126 w 3930375"/>
                <a:gd name="connsiteY18" fmla="*/ 1132049 h 2534622"/>
                <a:gd name="connsiteX19" fmla="*/ 3915350 w 3930375"/>
                <a:gd name="connsiteY19" fmla="*/ 1527279 h 2534622"/>
                <a:gd name="connsiteX20" fmla="*/ 3502069 w 3930375"/>
                <a:gd name="connsiteY20" fmla="*/ 1873242 h 2534622"/>
                <a:gd name="connsiteX21" fmla="*/ 3354121 w 3930375"/>
                <a:gd name="connsiteY21" fmla="*/ 2169690 h 2534622"/>
                <a:gd name="connsiteX22" fmla="*/ 2850408 w 3930375"/>
                <a:gd name="connsiteY22" fmla="*/ 2205583 h 2534622"/>
                <a:gd name="connsiteX23" fmla="*/ 2490444 w 3930375"/>
                <a:gd name="connsiteY23" fmla="*/ 2521837 h 2534622"/>
                <a:gd name="connsiteX24" fmla="*/ 1961176 w 3930375"/>
                <a:gd name="connsiteY24" fmla="*/ 2328797 h 2534622"/>
                <a:gd name="connsiteX25" fmla="*/ 1174971 w 3930375"/>
                <a:gd name="connsiteY25" fmla="*/ 2138069 h 2534622"/>
                <a:gd name="connsiteX26" fmla="*/ 960184 w 3930375"/>
                <a:gd name="connsiteY26" fmla="*/ 2090595 h 2534622"/>
                <a:gd name="connsiteX27" fmla="*/ 903849 w 3930375"/>
                <a:gd name="connsiteY27" fmla="*/ 2041202 h 2534622"/>
                <a:gd name="connsiteX28" fmla="*/ 889347 w 3930375"/>
                <a:gd name="connsiteY28" fmla="*/ 2041705 h 2534622"/>
                <a:gd name="connsiteX29" fmla="*/ 430115 w 3930375"/>
                <a:gd name="connsiteY29" fmla="*/ 1776119 h 2534622"/>
                <a:gd name="connsiteX30" fmla="*/ 84437 w 3930375"/>
                <a:gd name="connsiteY30" fmla="*/ 1563876 h 2534622"/>
                <a:gd name="connsiteX31" fmla="*/ 158301 w 3930375"/>
                <a:gd name="connsiteY31" fmla="*/ 1277382 h 2534622"/>
                <a:gd name="connsiteX32" fmla="*/ 2326 w 3930375"/>
                <a:gd name="connsiteY32" fmla="*/ 983449 h 2534622"/>
                <a:gd name="connsiteX33" fmla="*/ 287175 w 3930375"/>
                <a:gd name="connsiteY33" fmla="*/ 722191 h 2534622"/>
                <a:gd name="connsiteX34" fmla="*/ 289900 w 3930375"/>
                <a:gd name="connsiteY34" fmla="*/ 715304 h 2534622"/>
                <a:gd name="connsiteX35" fmla="*/ 416785 w 3930375"/>
                <a:gd name="connsiteY35" fmla="*/ 340133 h 2534622"/>
                <a:gd name="connsiteX36" fmla="*/ 1034056 w 3930375"/>
                <a:gd name="connsiteY36" fmla="*/ 254421 h 2534622"/>
                <a:gd name="connsiteX37" fmla="*/ 1034174 w 3930375"/>
                <a:gd name="connsiteY37" fmla="*/ 254263 h 2534622"/>
                <a:gd name="connsiteX38" fmla="*/ 1088492 w 3930375"/>
                <a:gd name="connsiteY38" fmla="*/ 181605 h 2534622"/>
                <a:gd name="connsiteX39" fmla="*/ 1656407 w 3930375"/>
                <a:gd name="connsiteY39" fmla="*/ 165442 h 2534622"/>
                <a:gd name="connsiteX40" fmla="*/ 1659183 w 3930375"/>
                <a:gd name="connsiteY40" fmla="*/ 161542 h 2534622"/>
                <a:gd name="connsiteX41" fmla="*/ 1699497 w 3930375"/>
                <a:gd name="connsiteY41" fmla="*/ 104899 h 2534622"/>
                <a:gd name="connsiteX42" fmla="*/ 1898911 w 3930375"/>
                <a:gd name="connsiteY42" fmla="*/ 2966 h 2534622"/>
                <a:gd name="connsiteX43" fmla="*/ 1963390 w 3930375"/>
                <a:gd name="connsiteY43" fmla="*/ 540 h 25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30375" h="2534622">
                  <a:moveTo>
                    <a:pt x="1963390" y="540"/>
                  </a:moveTo>
                  <a:cubicBezTo>
                    <a:pt x="2027269" y="4116"/>
                    <a:pt x="2088472" y="25367"/>
                    <a:pt x="2139107" y="61295"/>
                  </a:cubicBezTo>
                  <a:lnTo>
                    <a:pt x="2196141" y="114354"/>
                  </a:lnTo>
                  <a:lnTo>
                    <a:pt x="2199667" y="117634"/>
                  </a:lnTo>
                  <a:cubicBezTo>
                    <a:pt x="2263275" y="48072"/>
                    <a:pt x="2352889" y="7710"/>
                    <a:pt x="2446429" y="1335"/>
                  </a:cubicBezTo>
                  <a:cubicBezTo>
                    <a:pt x="2502553" y="-2490"/>
                    <a:pt x="2560091" y="5920"/>
                    <a:pt x="2614273" y="27599"/>
                  </a:cubicBezTo>
                  <a:cubicBezTo>
                    <a:pt x="2724369" y="71636"/>
                    <a:pt x="2803313" y="163833"/>
                    <a:pt x="2824522" y="273222"/>
                  </a:cubicBezTo>
                  <a:lnTo>
                    <a:pt x="2825667" y="273660"/>
                  </a:lnTo>
                  <a:lnTo>
                    <a:pt x="2914568" y="307685"/>
                  </a:lnTo>
                  <a:cubicBezTo>
                    <a:pt x="2956627" y="329809"/>
                    <a:pt x="2993840" y="358922"/>
                    <a:pt x="3024404" y="393437"/>
                  </a:cubicBezTo>
                  <a:lnTo>
                    <a:pt x="3036298" y="409720"/>
                  </a:lnTo>
                  <a:lnTo>
                    <a:pt x="3056680" y="397739"/>
                  </a:lnTo>
                  <a:cubicBezTo>
                    <a:pt x="3098727" y="378157"/>
                    <a:pt x="3144515" y="366472"/>
                    <a:pt x="3191285" y="363285"/>
                  </a:cubicBezTo>
                  <a:cubicBezTo>
                    <a:pt x="3247409" y="359460"/>
                    <a:pt x="3304947" y="367870"/>
                    <a:pt x="3359129" y="389549"/>
                  </a:cubicBezTo>
                  <a:cubicBezTo>
                    <a:pt x="3469225" y="433586"/>
                    <a:pt x="3548169" y="525783"/>
                    <a:pt x="3569378" y="635172"/>
                  </a:cubicBezTo>
                  <a:lnTo>
                    <a:pt x="3570523" y="635610"/>
                  </a:lnTo>
                  <a:lnTo>
                    <a:pt x="3659424" y="669635"/>
                  </a:lnTo>
                  <a:cubicBezTo>
                    <a:pt x="3743542" y="713884"/>
                    <a:pt x="3808274" y="786085"/>
                    <a:pt x="3839203" y="873557"/>
                  </a:cubicBezTo>
                  <a:cubicBezTo>
                    <a:pt x="3869176" y="958213"/>
                    <a:pt x="3864905" y="1050158"/>
                    <a:pt x="3827126" y="1132049"/>
                  </a:cubicBezTo>
                  <a:cubicBezTo>
                    <a:pt x="3919989" y="1244354"/>
                    <a:pt x="3952465" y="1389939"/>
                    <a:pt x="3915350" y="1527279"/>
                  </a:cubicBezTo>
                  <a:cubicBezTo>
                    <a:pt x="3866009" y="1709862"/>
                    <a:pt x="3702671" y="1846599"/>
                    <a:pt x="3502069" y="1873242"/>
                  </a:cubicBezTo>
                  <a:cubicBezTo>
                    <a:pt x="3501112" y="1987206"/>
                    <a:pt x="3447132" y="2095289"/>
                    <a:pt x="3354121" y="2169690"/>
                  </a:cubicBezTo>
                  <a:cubicBezTo>
                    <a:pt x="3212802" y="2282749"/>
                    <a:pt x="3008665" y="2297277"/>
                    <a:pt x="2850408" y="2205583"/>
                  </a:cubicBezTo>
                  <a:cubicBezTo>
                    <a:pt x="2799226" y="2363081"/>
                    <a:pt x="2662178" y="2483480"/>
                    <a:pt x="2490444" y="2521837"/>
                  </a:cubicBezTo>
                  <a:cubicBezTo>
                    <a:pt x="2288075" y="2567030"/>
                    <a:pt x="2076868" y="2490015"/>
                    <a:pt x="1961176" y="2328797"/>
                  </a:cubicBezTo>
                  <a:cubicBezTo>
                    <a:pt x="1688111" y="2481821"/>
                    <a:pt x="1333449" y="2395808"/>
                    <a:pt x="1174971" y="2138069"/>
                  </a:cubicBezTo>
                  <a:cubicBezTo>
                    <a:pt x="1097131" y="2146540"/>
                    <a:pt x="1021666" y="2128342"/>
                    <a:pt x="960184" y="2090595"/>
                  </a:cubicBezTo>
                  <a:lnTo>
                    <a:pt x="903849" y="2041202"/>
                  </a:lnTo>
                  <a:lnTo>
                    <a:pt x="889347" y="2041705"/>
                  </a:lnTo>
                  <a:cubicBezTo>
                    <a:pt x="704847" y="2031212"/>
                    <a:pt x="529164" y="1937206"/>
                    <a:pt x="430115" y="1776119"/>
                  </a:cubicBezTo>
                  <a:cubicBezTo>
                    <a:pt x="274435" y="1793060"/>
                    <a:pt x="128255" y="1703327"/>
                    <a:pt x="84437" y="1563876"/>
                  </a:cubicBezTo>
                  <a:cubicBezTo>
                    <a:pt x="52697" y="1462982"/>
                    <a:pt x="80755" y="1354096"/>
                    <a:pt x="158301" y="1277382"/>
                  </a:cubicBezTo>
                  <a:cubicBezTo>
                    <a:pt x="48279" y="1217208"/>
                    <a:pt x="-12992" y="1101736"/>
                    <a:pt x="2326" y="983449"/>
                  </a:cubicBezTo>
                  <a:cubicBezTo>
                    <a:pt x="20295" y="844953"/>
                    <a:pt x="138564" y="736468"/>
                    <a:pt x="287175" y="722191"/>
                  </a:cubicBezTo>
                  <a:cubicBezTo>
                    <a:pt x="288058" y="719879"/>
                    <a:pt x="289016" y="717617"/>
                    <a:pt x="289900" y="715304"/>
                  </a:cubicBezTo>
                  <a:cubicBezTo>
                    <a:pt x="269942" y="578919"/>
                    <a:pt x="316484" y="441378"/>
                    <a:pt x="416785" y="340133"/>
                  </a:cubicBezTo>
                  <a:cubicBezTo>
                    <a:pt x="575264" y="180221"/>
                    <a:pt x="832202" y="144579"/>
                    <a:pt x="1034056" y="254421"/>
                  </a:cubicBezTo>
                  <a:lnTo>
                    <a:pt x="1034174" y="254263"/>
                  </a:lnTo>
                  <a:lnTo>
                    <a:pt x="1088492" y="181605"/>
                  </a:lnTo>
                  <a:cubicBezTo>
                    <a:pt x="1233297" y="30836"/>
                    <a:pt x="1492608" y="15446"/>
                    <a:pt x="1656407" y="165442"/>
                  </a:cubicBezTo>
                  <a:lnTo>
                    <a:pt x="1659183" y="161542"/>
                  </a:lnTo>
                  <a:lnTo>
                    <a:pt x="1699497" y="104899"/>
                  </a:lnTo>
                  <a:cubicBezTo>
                    <a:pt x="1749813" y="50067"/>
                    <a:pt x="1820427" y="13297"/>
                    <a:pt x="1898911" y="2966"/>
                  </a:cubicBezTo>
                  <a:cubicBezTo>
                    <a:pt x="1920507" y="120"/>
                    <a:pt x="1942097" y="-652"/>
                    <a:pt x="1963390" y="540"/>
                  </a:cubicBezTo>
                  <a:close/>
                </a:path>
              </a:pathLst>
            </a:cu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fontAlgn="auto">
                <a:spcBef>
                  <a:spcPts val="0"/>
                </a:spcBef>
                <a:spcAft>
                  <a:spcPts val="0"/>
                </a:spcAft>
                <a:defRPr/>
              </a:pPr>
              <a:endParaRPr lang="zh-CN" altLang="en-US">
                <a:solidFill>
                  <a:prstClr val="white"/>
                </a:solidFill>
                <a:latin typeface="Calibri"/>
                <a:ea typeface="宋体" panose="02010600030101010101" pitchFamily="2" charset="-122"/>
              </a:endParaRPr>
            </a:p>
          </p:txBody>
        </p:sp>
        <p:sp>
          <p:nvSpPr>
            <p:cNvPr id="11" name="任意多边形: 形状 7">
              <a:extLst>
                <a:ext uri="{FF2B5EF4-FFF2-40B4-BE49-F238E27FC236}">
                  <a16:creationId xmlns:a16="http://schemas.microsoft.com/office/drawing/2014/main" id="{B262DA64-FD5F-41E4-8922-F836CBC04F0E}"/>
                </a:ext>
              </a:extLst>
            </p:cNvPr>
            <p:cNvSpPr/>
            <p:nvPr/>
          </p:nvSpPr>
          <p:spPr>
            <a:xfrm>
              <a:off x="4038601" y="1228239"/>
              <a:ext cx="6825330" cy="4401522"/>
            </a:xfrm>
            <a:custGeom>
              <a:avLst/>
              <a:gdLst>
                <a:gd name="connsiteX0" fmla="*/ 1963390 w 3930375"/>
                <a:gd name="connsiteY0" fmla="*/ 540 h 2534622"/>
                <a:gd name="connsiteX1" fmla="*/ 2139107 w 3930375"/>
                <a:gd name="connsiteY1" fmla="*/ 61295 h 2534622"/>
                <a:gd name="connsiteX2" fmla="*/ 2196141 w 3930375"/>
                <a:gd name="connsiteY2" fmla="*/ 114354 h 2534622"/>
                <a:gd name="connsiteX3" fmla="*/ 2199667 w 3930375"/>
                <a:gd name="connsiteY3" fmla="*/ 117634 h 2534622"/>
                <a:gd name="connsiteX4" fmla="*/ 2446429 w 3930375"/>
                <a:gd name="connsiteY4" fmla="*/ 1335 h 2534622"/>
                <a:gd name="connsiteX5" fmla="*/ 2614273 w 3930375"/>
                <a:gd name="connsiteY5" fmla="*/ 27599 h 2534622"/>
                <a:gd name="connsiteX6" fmla="*/ 2824522 w 3930375"/>
                <a:gd name="connsiteY6" fmla="*/ 273222 h 2534622"/>
                <a:gd name="connsiteX7" fmla="*/ 2825667 w 3930375"/>
                <a:gd name="connsiteY7" fmla="*/ 273660 h 2534622"/>
                <a:gd name="connsiteX8" fmla="*/ 2914568 w 3930375"/>
                <a:gd name="connsiteY8" fmla="*/ 307685 h 2534622"/>
                <a:gd name="connsiteX9" fmla="*/ 3024404 w 3930375"/>
                <a:gd name="connsiteY9" fmla="*/ 393437 h 2534622"/>
                <a:gd name="connsiteX10" fmla="*/ 3036298 w 3930375"/>
                <a:gd name="connsiteY10" fmla="*/ 409720 h 2534622"/>
                <a:gd name="connsiteX11" fmla="*/ 3056680 w 3930375"/>
                <a:gd name="connsiteY11" fmla="*/ 397739 h 2534622"/>
                <a:gd name="connsiteX12" fmla="*/ 3191285 w 3930375"/>
                <a:gd name="connsiteY12" fmla="*/ 363285 h 2534622"/>
                <a:gd name="connsiteX13" fmla="*/ 3359129 w 3930375"/>
                <a:gd name="connsiteY13" fmla="*/ 389549 h 2534622"/>
                <a:gd name="connsiteX14" fmla="*/ 3569378 w 3930375"/>
                <a:gd name="connsiteY14" fmla="*/ 635172 h 2534622"/>
                <a:gd name="connsiteX15" fmla="*/ 3570523 w 3930375"/>
                <a:gd name="connsiteY15" fmla="*/ 635610 h 2534622"/>
                <a:gd name="connsiteX16" fmla="*/ 3659424 w 3930375"/>
                <a:gd name="connsiteY16" fmla="*/ 669635 h 2534622"/>
                <a:gd name="connsiteX17" fmla="*/ 3839203 w 3930375"/>
                <a:gd name="connsiteY17" fmla="*/ 873557 h 2534622"/>
                <a:gd name="connsiteX18" fmla="*/ 3827126 w 3930375"/>
                <a:gd name="connsiteY18" fmla="*/ 1132049 h 2534622"/>
                <a:gd name="connsiteX19" fmla="*/ 3915350 w 3930375"/>
                <a:gd name="connsiteY19" fmla="*/ 1527279 h 2534622"/>
                <a:gd name="connsiteX20" fmla="*/ 3502069 w 3930375"/>
                <a:gd name="connsiteY20" fmla="*/ 1873242 h 2534622"/>
                <a:gd name="connsiteX21" fmla="*/ 3354121 w 3930375"/>
                <a:gd name="connsiteY21" fmla="*/ 2169690 h 2534622"/>
                <a:gd name="connsiteX22" fmla="*/ 2850408 w 3930375"/>
                <a:gd name="connsiteY22" fmla="*/ 2205583 h 2534622"/>
                <a:gd name="connsiteX23" fmla="*/ 2490444 w 3930375"/>
                <a:gd name="connsiteY23" fmla="*/ 2521837 h 2534622"/>
                <a:gd name="connsiteX24" fmla="*/ 1961176 w 3930375"/>
                <a:gd name="connsiteY24" fmla="*/ 2328797 h 2534622"/>
                <a:gd name="connsiteX25" fmla="*/ 1174971 w 3930375"/>
                <a:gd name="connsiteY25" fmla="*/ 2138069 h 2534622"/>
                <a:gd name="connsiteX26" fmla="*/ 960184 w 3930375"/>
                <a:gd name="connsiteY26" fmla="*/ 2090595 h 2534622"/>
                <a:gd name="connsiteX27" fmla="*/ 903849 w 3930375"/>
                <a:gd name="connsiteY27" fmla="*/ 2041202 h 2534622"/>
                <a:gd name="connsiteX28" fmla="*/ 889347 w 3930375"/>
                <a:gd name="connsiteY28" fmla="*/ 2041705 h 2534622"/>
                <a:gd name="connsiteX29" fmla="*/ 430115 w 3930375"/>
                <a:gd name="connsiteY29" fmla="*/ 1776119 h 2534622"/>
                <a:gd name="connsiteX30" fmla="*/ 84437 w 3930375"/>
                <a:gd name="connsiteY30" fmla="*/ 1563876 h 2534622"/>
                <a:gd name="connsiteX31" fmla="*/ 158301 w 3930375"/>
                <a:gd name="connsiteY31" fmla="*/ 1277382 h 2534622"/>
                <a:gd name="connsiteX32" fmla="*/ 2326 w 3930375"/>
                <a:gd name="connsiteY32" fmla="*/ 983449 h 2534622"/>
                <a:gd name="connsiteX33" fmla="*/ 287175 w 3930375"/>
                <a:gd name="connsiteY33" fmla="*/ 722191 h 2534622"/>
                <a:gd name="connsiteX34" fmla="*/ 289900 w 3930375"/>
                <a:gd name="connsiteY34" fmla="*/ 715304 h 2534622"/>
                <a:gd name="connsiteX35" fmla="*/ 416785 w 3930375"/>
                <a:gd name="connsiteY35" fmla="*/ 340133 h 2534622"/>
                <a:gd name="connsiteX36" fmla="*/ 1034056 w 3930375"/>
                <a:gd name="connsiteY36" fmla="*/ 254421 h 2534622"/>
                <a:gd name="connsiteX37" fmla="*/ 1034174 w 3930375"/>
                <a:gd name="connsiteY37" fmla="*/ 254263 h 2534622"/>
                <a:gd name="connsiteX38" fmla="*/ 1088492 w 3930375"/>
                <a:gd name="connsiteY38" fmla="*/ 181605 h 2534622"/>
                <a:gd name="connsiteX39" fmla="*/ 1656407 w 3930375"/>
                <a:gd name="connsiteY39" fmla="*/ 165442 h 2534622"/>
                <a:gd name="connsiteX40" fmla="*/ 1659183 w 3930375"/>
                <a:gd name="connsiteY40" fmla="*/ 161542 h 2534622"/>
                <a:gd name="connsiteX41" fmla="*/ 1699497 w 3930375"/>
                <a:gd name="connsiteY41" fmla="*/ 104899 h 2534622"/>
                <a:gd name="connsiteX42" fmla="*/ 1898911 w 3930375"/>
                <a:gd name="connsiteY42" fmla="*/ 2966 h 2534622"/>
                <a:gd name="connsiteX43" fmla="*/ 1963390 w 3930375"/>
                <a:gd name="connsiteY43" fmla="*/ 540 h 25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30375" h="2534622">
                  <a:moveTo>
                    <a:pt x="1963390" y="540"/>
                  </a:moveTo>
                  <a:cubicBezTo>
                    <a:pt x="2027269" y="4116"/>
                    <a:pt x="2088472" y="25367"/>
                    <a:pt x="2139107" y="61295"/>
                  </a:cubicBezTo>
                  <a:lnTo>
                    <a:pt x="2196141" y="114354"/>
                  </a:lnTo>
                  <a:lnTo>
                    <a:pt x="2199667" y="117634"/>
                  </a:lnTo>
                  <a:cubicBezTo>
                    <a:pt x="2263275" y="48072"/>
                    <a:pt x="2352889" y="7710"/>
                    <a:pt x="2446429" y="1335"/>
                  </a:cubicBezTo>
                  <a:cubicBezTo>
                    <a:pt x="2502553" y="-2490"/>
                    <a:pt x="2560091" y="5920"/>
                    <a:pt x="2614273" y="27599"/>
                  </a:cubicBezTo>
                  <a:cubicBezTo>
                    <a:pt x="2724369" y="71636"/>
                    <a:pt x="2803313" y="163833"/>
                    <a:pt x="2824522" y="273222"/>
                  </a:cubicBezTo>
                  <a:lnTo>
                    <a:pt x="2825667" y="273660"/>
                  </a:lnTo>
                  <a:lnTo>
                    <a:pt x="2914568" y="307685"/>
                  </a:lnTo>
                  <a:cubicBezTo>
                    <a:pt x="2956627" y="329809"/>
                    <a:pt x="2993840" y="358922"/>
                    <a:pt x="3024404" y="393437"/>
                  </a:cubicBezTo>
                  <a:lnTo>
                    <a:pt x="3036298" y="409720"/>
                  </a:lnTo>
                  <a:lnTo>
                    <a:pt x="3056680" y="397739"/>
                  </a:lnTo>
                  <a:cubicBezTo>
                    <a:pt x="3098727" y="378157"/>
                    <a:pt x="3144515" y="366472"/>
                    <a:pt x="3191285" y="363285"/>
                  </a:cubicBezTo>
                  <a:cubicBezTo>
                    <a:pt x="3247409" y="359460"/>
                    <a:pt x="3304947" y="367870"/>
                    <a:pt x="3359129" y="389549"/>
                  </a:cubicBezTo>
                  <a:cubicBezTo>
                    <a:pt x="3469225" y="433586"/>
                    <a:pt x="3548169" y="525783"/>
                    <a:pt x="3569378" y="635172"/>
                  </a:cubicBezTo>
                  <a:lnTo>
                    <a:pt x="3570523" y="635610"/>
                  </a:lnTo>
                  <a:lnTo>
                    <a:pt x="3659424" y="669635"/>
                  </a:lnTo>
                  <a:cubicBezTo>
                    <a:pt x="3743542" y="713884"/>
                    <a:pt x="3808274" y="786085"/>
                    <a:pt x="3839203" y="873557"/>
                  </a:cubicBezTo>
                  <a:cubicBezTo>
                    <a:pt x="3869176" y="958213"/>
                    <a:pt x="3864905" y="1050158"/>
                    <a:pt x="3827126" y="1132049"/>
                  </a:cubicBezTo>
                  <a:cubicBezTo>
                    <a:pt x="3919989" y="1244354"/>
                    <a:pt x="3952465" y="1389939"/>
                    <a:pt x="3915350" y="1527279"/>
                  </a:cubicBezTo>
                  <a:cubicBezTo>
                    <a:pt x="3866009" y="1709862"/>
                    <a:pt x="3702671" y="1846599"/>
                    <a:pt x="3502069" y="1873242"/>
                  </a:cubicBezTo>
                  <a:cubicBezTo>
                    <a:pt x="3501112" y="1987206"/>
                    <a:pt x="3447132" y="2095289"/>
                    <a:pt x="3354121" y="2169690"/>
                  </a:cubicBezTo>
                  <a:cubicBezTo>
                    <a:pt x="3212802" y="2282749"/>
                    <a:pt x="3008665" y="2297277"/>
                    <a:pt x="2850408" y="2205583"/>
                  </a:cubicBezTo>
                  <a:cubicBezTo>
                    <a:pt x="2799226" y="2363081"/>
                    <a:pt x="2662178" y="2483480"/>
                    <a:pt x="2490444" y="2521837"/>
                  </a:cubicBezTo>
                  <a:cubicBezTo>
                    <a:pt x="2288075" y="2567030"/>
                    <a:pt x="2076868" y="2490015"/>
                    <a:pt x="1961176" y="2328797"/>
                  </a:cubicBezTo>
                  <a:cubicBezTo>
                    <a:pt x="1688111" y="2481821"/>
                    <a:pt x="1333449" y="2395808"/>
                    <a:pt x="1174971" y="2138069"/>
                  </a:cubicBezTo>
                  <a:cubicBezTo>
                    <a:pt x="1097131" y="2146540"/>
                    <a:pt x="1021666" y="2128342"/>
                    <a:pt x="960184" y="2090595"/>
                  </a:cubicBezTo>
                  <a:lnTo>
                    <a:pt x="903849" y="2041202"/>
                  </a:lnTo>
                  <a:lnTo>
                    <a:pt x="889347" y="2041705"/>
                  </a:lnTo>
                  <a:cubicBezTo>
                    <a:pt x="704847" y="2031212"/>
                    <a:pt x="529164" y="1937206"/>
                    <a:pt x="430115" y="1776119"/>
                  </a:cubicBezTo>
                  <a:cubicBezTo>
                    <a:pt x="274435" y="1793060"/>
                    <a:pt x="128255" y="1703327"/>
                    <a:pt x="84437" y="1563876"/>
                  </a:cubicBezTo>
                  <a:cubicBezTo>
                    <a:pt x="52697" y="1462982"/>
                    <a:pt x="80755" y="1354096"/>
                    <a:pt x="158301" y="1277382"/>
                  </a:cubicBezTo>
                  <a:cubicBezTo>
                    <a:pt x="48279" y="1217208"/>
                    <a:pt x="-12992" y="1101736"/>
                    <a:pt x="2326" y="983449"/>
                  </a:cubicBezTo>
                  <a:cubicBezTo>
                    <a:pt x="20295" y="844953"/>
                    <a:pt x="138564" y="736468"/>
                    <a:pt x="287175" y="722191"/>
                  </a:cubicBezTo>
                  <a:cubicBezTo>
                    <a:pt x="288058" y="719879"/>
                    <a:pt x="289016" y="717617"/>
                    <a:pt x="289900" y="715304"/>
                  </a:cubicBezTo>
                  <a:cubicBezTo>
                    <a:pt x="269942" y="578919"/>
                    <a:pt x="316484" y="441378"/>
                    <a:pt x="416785" y="340133"/>
                  </a:cubicBezTo>
                  <a:cubicBezTo>
                    <a:pt x="575264" y="180221"/>
                    <a:pt x="832202" y="144579"/>
                    <a:pt x="1034056" y="254421"/>
                  </a:cubicBezTo>
                  <a:lnTo>
                    <a:pt x="1034174" y="254263"/>
                  </a:lnTo>
                  <a:lnTo>
                    <a:pt x="1088492" y="181605"/>
                  </a:lnTo>
                  <a:cubicBezTo>
                    <a:pt x="1233297" y="30836"/>
                    <a:pt x="1492608" y="15446"/>
                    <a:pt x="1656407" y="165442"/>
                  </a:cubicBezTo>
                  <a:lnTo>
                    <a:pt x="1659183" y="161542"/>
                  </a:lnTo>
                  <a:lnTo>
                    <a:pt x="1699497" y="104899"/>
                  </a:lnTo>
                  <a:cubicBezTo>
                    <a:pt x="1749813" y="50067"/>
                    <a:pt x="1820427" y="13297"/>
                    <a:pt x="1898911" y="2966"/>
                  </a:cubicBezTo>
                  <a:cubicBezTo>
                    <a:pt x="1920507" y="120"/>
                    <a:pt x="1942097" y="-652"/>
                    <a:pt x="1963390" y="540"/>
                  </a:cubicBezTo>
                  <a:close/>
                </a:path>
              </a:pathLst>
            </a:custGeom>
            <a:solidFill>
              <a:srgbClr val="FAEEE2"/>
            </a:solid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fontAlgn="auto">
                <a:spcBef>
                  <a:spcPts val="0"/>
                </a:spcBef>
                <a:spcAft>
                  <a:spcPts val="0"/>
                </a:spcAft>
                <a:defRPr/>
              </a:pPr>
              <a:endParaRPr lang="zh-CN" altLang="en-US">
                <a:solidFill>
                  <a:prstClr val="white"/>
                </a:solidFill>
                <a:latin typeface="Calibri"/>
                <a:ea typeface="宋体" panose="02010600030101010101" pitchFamily="2" charset="-122"/>
              </a:endParaRPr>
            </a:p>
          </p:txBody>
        </p:sp>
        <p:sp>
          <p:nvSpPr>
            <p:cNvPr id="12" name="任意多边形: 形状 8">
              <a:extLst>
                <a:ext uri="{FF2B5EF4-FFF2-40B4-BE49-F238E27FC236}">
                  <a16:creationId xmlns:a16="http://schemas.microsoft.com/office/drawing/2014/main" id="{9C810E09-F74B-4AE4-815E-69778F1BFB71}"/>
                </a:ext>
              </a:extLst>
            </p:cNvPr>
            <p:cNvSpPr/>
            <p:nvPr/>
          </p:nvSpPr>
          <p:spPr>
            <a:xfrm>
              <a:off x="4219575" y="1344946"/>
              <a:ext cx="6463381" cy="4168108"/>
            </a:xfrm>
            <a:custGeom>
              <a:avLst/>
              <a:gdLst>
                <a:gd name="connsiteX0" fmla="*/ 1963390 w 3930375"/>
                <a:gd name="connsiteY0" fmla="*/ 540 h 2534622"/>
                <a:gd name="connsiteX1" fmla="*/ 2139107 w 3930375"/>
                <a:gd name="connsiteY1" fmla="*/ 61295 h 2534622"/>
                <a:gd name="connsiteX2" fmla="*/ 2196141 w 3930375"/>
                <a:gd name="connsiteY2" fmla="*/ 114354 h 2534622"/>
                <a:gd name="connsiteX3" fmla="*/ 2199667 w 3930375"/>
                <a:gd name="connsiteY3" fmla="*/ 117634 h 2534622"/>
                <a:gd name="connsiteX4" fmla="*/ 2446429 w 3930375"/>
                <a:gd name="connsiteY4" fmla="*/ 1335 h 2534622"/>
                <a:gd name="connsiteX5" fmla="*/ 2614273 w 3930375"/>
                <a:gd name="connsiteY5" fmla="*/ 27599 h 2534622"/>
                <a:gd name="connsiteX6" fmla="*/ 2824522 w 3930375"/>
                <a:gd name="connsiteY6" fmla="*/ 273222 h 2534622"/>
                <a:gd name="connsiteX7" fmla="*/ 2825667 w 3930375"/>
                <a:gd name="connsiteY7" fmla="*/ 273660 h 2534622"/>
                <a:gd name="connsiteX8" fmla="*/ 2914568 w 3930375"/>
                <a:gd name="connsiteY8" fmla="*/ 307685 h 2534622"/>
                <a:gd name="connsiteX9" fmla="*/ 3024404 w 3930375"/>
                <a:gd name="connsiteY9" fmla="*/ 393437 h 2534622"/>
                <a:gd name="connsiteX10" fmla="*/ 3036298 w 3930375"/>
                <a:gd name="connsiteY10" fmla="*/ 409720 h 2534622"/>
                <a:gd name="connsiteX11" fmla="*/ 3056680 w 3930375"/>
                <a:gd name="connsiteY11" fmla="*/ 397739 h 2534622"/>
                <a:gd name="connsiteX12" fmla="*/ 3191285 w 3930375"/>
                <a:gd name="connsiteY12" fmla="*/ 363285 h 2534622"/>
                <a:gd name="connsiteX13" fmla="*/ 3359129 w 3930375"/>
                <a:gd name="connsiteY13" fmla="*/ 389549 h 2534622"/>
                <a:gd name="connsiteX14" fmla="*/ 3569378 w 3930375"/>
                <a:gd name="connsiteY14" fmla="*/ 635172 h 2534622"/>
                <a:gd name="connsiteX15" fmla="*/ 3570523 w 3930375"/>
                <a:gd name="connsiteY15" fmla="*/ 635610 h 2534622"/>
                <a:gd name="connsiteX16" fmla="*/ 3659424 w 3930375"/>
                <a:gd name="connsiteY16" fmla="*/ 669635 h 2534622"/>
                <a:gd name="connsiteX17" fmla="*/ 3839203 w 3930375"/>
                <a:gd name="connsiteY17" fmla="*/ 873557 h 2534622"/>
                <a:gd name="connsiteX18" fmla="*/ 3827126 w 3930375"/>
                <a:gd name="connsiteY18" fmla="*/ 1132049 h 2534622"/>
                <a:gd name="connsiteX19" fmla="*/ 3915350 w 3930375"/>
                <a:gd name="connsiteY19" fmla="*/ 1527279 h 2534622"/>
                <a:gd name="connsiteX20" fmla="*/ 3502069 w 3930375"/>
                <a:gd name="connsiteY20" fmla="*/ 1873242 h 2534622"/>
                <a:gd name="connsiteX21" fmla="*/ 3354121 w 3930375"/>
                <a:gd name="connsiteY21" fmla="*/ 2169690 h 2534622"/>
                <a:gd name="connsiteX22" fmla="*/ 2850408 w 3930375"/>
                <a:gd name="connsiteY22" fmla="*/ 2205583 h 2534622"/>
                <a:gd name="connsiteX23" fmla="*/ 2490444 w 3930375"/>
                <a:gd name="connsiteY23" fmla="*/ 2521837 h 2534622"/>
                <a:gd name="connsiteX24" fmla="*/ 1961176 w 3930375"/>
                <a:gd name="connsiteY24" fmla="*/ 2328797 h 2534622"/>
                <a:gd name="connsiteX25" fmla="*/ 1174971 w 3930375"/>
                <a:gd name="connsiteY25" fmla="*/ 2138069 h 2534622"/>
                <a:gd name="connsiteX26" fmla="*/ 960184 w 3930375"/>
                <a:gd name="connsiteY26" fmla="*/ 2090595 h 2534622"/>
                <a:gd name="connsiteX27" fmla="*/ 903849 w 3930375"/>
                <a:gd name="connsiteY27" fmla="*/ 2041202 h 2534622"/>
                <a:gd name="connsiteX28" fmla="*/ 889347 w 3930375"/>
                <a:gd name="connsiteY28" fmla="*/ 2041705 h 2534622"/>
                <a:gd name="connsiteX29" fmla="*/ 430115 w 3930375"/>
                <a:gd name="connsiteY29" fmla="*/ 1776119 h 2534622"/>
                <a:gd name="connsiteX30" fmla="*/ 84437 w 3930375"/>
                <a:gd name="connsiteY30" fmla="*/ 1563876 h 2534622"/>
                <a:gd name="connsiteX31" fmla="*/ 158301 w 3930375"/>
                <a:gd name="connsiteY31" fmla="*/ 1277382 h 2534622"/>
                <a:gd name="connsiteX32" fmla="*/ 2326 w 3930375"/>
                <a:gd name="connsiteY32" fmla="*/ 983449 h 2534622"/>
                <a:gd name="connsiteX33" fmla="*/ 287175 w 3930375"/>
                <a:gd name="connsiteY33" fmla="*/ 722191 h 2534622"/>
                <a:gd name="connsiteX34" fmla="*/ 289900 w 3930375"/>
                <a:gd name="connsiteY34" fmla="*/ 715304 h 2534622"/>
                <a:gd name="connsiteX35" fmla="*/ 416785 w 3930375"/>
                <a:gd name="connsiteY35" fmla="*/ 340133 h 2534622"/>
                <a:gd name="connsiteX36" fmla="*/ 1034056 w 3930375"/>
                <a:gd name="connsiteY36" fmla="*/ 254421 h 2534622"/>
                <a:gd name="connsiteX37" fmla="*/ 1034174 w 3930375"/>
                <a:gd name="connsiteY37" fmla="*/ 254263 h 2534622"/>
                <a:gd name="connsiteX38" fmla="*/ 1088492 w 3930375"/>
                <a:gd name="connsiteY38" fmla="*/ 181605 h 2534622"/>
                <a:gd name="connsiteX39" fmla="*/ 1656407 w 3930375"/>
                <a:gd name="connsiteY39" fmla="*/ 165442 h 2534622"/>
                <a:gd name="connsiteX40" fmla="*/ 1659183 w 3930375"/>
                <a:gd name="connsiteY40" fmla="*/ 161542 h 2534622"/>
                <a:gd name="connsiteX41" fmla="*/ 1699497 w 3930375"/>
                <a:gd name="connsiteY41" fmla="*/ 104899 h 2534622"/>
                <a:gd name="connsiteX42" fmla="*/ 1898911 w 3930375"/>
                <a:gd name="connsiteY42" fmla="*/ 2966 h 2534622"/>
                <a:gd name="connsiteX43" fmla="*/ 1963390 w 3930375"/>
                <a:gd name="connsiteY43" fmla="*/ 540 h 25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30375" h="2534622">
                  <a:moveTo>
                    <a:pt x="1963390" y="540"/>
                  </a:moveTo>
                  <a:cubicBezTo>
                    <a:pt x="2027269" y="4116"/>
                    <a:pt x="2088472" y="25367"/>
                    <a:pt x="2139107" y="61295"/>
                  </a:cubicBezTo>
                  <a:lnTo>
                    <a:pt x="2196141" y="114354"/>
                  </a:lnTo>
                  <a:lnTo>
                    <a:pt x="2199667" y="117634"/>
                  </a:lnTo>
                  <a:cubicBezTo>
                    <a:pt x="2263275" y="48072"/>
                    <a:pt x="2352889" y="7710"/>
                    <a:pt x="2446429" y="1335"/>
                  </a:cubicBezTo>
                  <a:cubicBezTo>
                    <a:pt x="2502553" y="-2490"/>
                    <a:pt x="2560091" y="5920"/>
                    <a:pt x="2614273" y="27599"/>
                  </a:cubicBezTo>
                  <a:cubicBezTo>
                    <a:pt x="2724369" y="71636"/>
                    <a:pt x="2803313" y="163833"/>
                    <a:pt x="2824522" y="273222"/>
                  </a:cubicBezTo>
                  <a:lnTo>
                    <a:pt x="2825667" y="273660"/>
                  </a:lnTo>
                  <a:lnTo>
                    <a:pt x="2914568" y="307685"/>
                  </a:lnTo>
                  <a:cubicBezTo>
                    <a:pt x="2956627" y="329809"/>
                    <a:pt x="2993840" y="358922"/>
                    <a:pt x="3024404" y="393437"/>
                  </a:cubicBezTo>
                  <a:lnTo>
                    <a:pt x="3036298" y="409720"/>
                  </a:lnTo>
                  <a:lnTo>
                    <a:pt x="3056680" y="397739"/>
                  </a:lnTo>
                  <a:cubicBezTo>
                    <a:pt x="3098727" y="378157"/>
                    <a:pt x="3144515" y="366472"/>
                    <a:pt x="3191285" y="363285"/>
                  </a:cubicBezTo>
                  <a:cubicBezTo>
                    <a:pt x="3247409" y="359460"/>
                    <a:pt x="3304947" y="367870"/>
                    <a:pt x="3359129" y="389549"/>
                  </a:cubicBezTo>
                  <a:cubicBezTo>
                    <a:pt x="3469225" y="433586"/>
                    <a:pt x="3548169" y="525783"/>
                    <a:pt x="3569378" y="635172"/>
                  </a:cubicBezTo>
                  <a:lnTo>
                    <a:pt x="3570523" y="635610"/>
                  </a:lnTo>
                  <a:lnTo>
                    <a:pt x="3659424" y="669635"/>
                  </a:lnTo>
                  <a:cubicBezTo>
                    <a:pt x="3743542" y="713884"/>
                    <a:pt x="3808274" y="786085"/>
                    <a:pt x="3839203" y="873557"/>
                  </a:cubicBezTo>
                  <a:cubicBezTo>
                    <a:pt x="3869176" y="958213"/>
                    <a:pt x="3864905" y="1050158"/>
                    <a:pt x="3827126" y="1132049"/>
                  </a:cubicBezTo>
                  <a:cubicBezTo>
                    <a:pt x="3919989" y="1244354"/>
                    <a:pt x="3952465" y="1389939"/>
                    <a:pt x="3915350" y="1527279"/>
                  </a:cubicBezTo>
                  <a:cubicBezTo>
                    <a:pt x="3866009" y="1709862"/>
                    <a:pt x="3702671" y="1846599"/>
                    <a:pt x="3502069" y="1873242"/>
                  </a:cubicBezTo>
                  <a:cubicBezTo>
                    <a:pt x="3501112" y="1987206"/>
                    <a:pt x="3447132" y="2095289"/>
                    <a:pt x="3354121" y="2169690"/>
                  </a:cubicBezTo>
                  <a:cubicBezTo>
                    <a:pt x="3212802" y="2282749"/>
                    <a:pt x="3008665" y="2297277"/>
                    <a:pt x="2850408" y="2205583"/>
                  </a:cubicBezTo>
                  <a:cubicBezTo>
                    <a:pt x="2799226" y="2363081"/>
                    <a:pt x="2662178" y="2483480"/>
                    <a:pt x="2490444" y="2521837"/>
                  </a:cubicBezTo>
                  <a:cubicBezTo>
                    <a:pt x="2288075" y="2567030"/>
                    <a:pt x="2076868" y="2490015"/>
                    <a:pt x="1961176" y="2328797"/>
                  </a:cubicBezTo>
                  <a:cubicBezTo>
                    <a:pt x="1688111" y="2481821"/>
                    <a:pt x="1333449" y="2395808"/>
                    <a:pt x="1174971" y="2138069"/>
                  </a:cubicBezTo>
                  <a:cubicBezTo>
                    <a:pt x="1097131" y="2146540"/>
                    <a:pt x="1021666" y="2128342"/>
                    <a:pt x="960184" y="2090595"/>
                  </a:cubicBezTo>
                  <a:lnTo>
                    <a:pt x="903849" y="2041202"/>
                  </a:lnTo>
                  <a:lnTo>
                    <a:pt x="889347" y="2041705"/>
                  </a:lnTo>
                  <a:cubicBezTo>
                    <a:pt x="704847" y="2031212"/>
                    <a:pt x="529164" y="1937206"/>
                    <a:pt x="430115" y="1776119"/>
                  </a:cubicBezTo>
                  <a:cubicBezTo>
                    <a:pt x="274435" y="1793060"/>
                    <a:pt x="128255" y="1703327"/>
                    <a:pt x="84437" y="1563876"/>
                  </a:cubicBezTo>
                  <a:cubicBezTo>
                    <a:pt x="52697" y="1462982"/>
                    <a:pt x="80755" y="1354096"/>
                    <a:pt x="158301" y="1277382"/>
                  </a:cubicBezTo>
                  <a:cubicBezTo>
                    <a:pt x="48279" y="1217208"/>
                    <a:pt x="-12992" y="1101736"/>
                    <a:pt x="2326" y="983449"/>
                  </a:cubicBezTo>
                  <a:cubicBezTo>
                    <a:pt x="20295" y="844953"/>
                    <a:pt x="138564" y="736468"/>
                    <a:pt x="287175" y="722191"/>
                  </a:cubicBezTo>
                  <a:cubicBezTo>
                    <a:pt x="288058" y="719879"/>
                    <a:pt x="289016" y="717617"/>
                    <a:pt x="289900" y="715304"/>
                  </a:cubicBezTo>
                  <a:cubicBezTo>
                    <a:pt x="269942" y="578919"/>
                    <a:pt x="316484" y="441378"/>
                    <a:pt x="416785" y="340133"/>
                  </a:cubicBezTo>
                  <a:cubicBezTo>
                    <a:pt x="575264" y="180221"/>
                    <a:pt x="832202" y="144579"/>
                    <a:pt x="1034056" y="254421"/>
                  </a:cubicBezTo>
                  <a:lnTo>
                    <a:pt x="1034174" y="254263"/>
                  </a:lnTo>
                  <a:lnTo>
                    <a:pt x="1088492" y="181605"/>
                  </a:lnTo>
                  <a:cubicBezTo>
                    <a:pt x="1233297" y="30836"/>
                    <a:pt x="1492608" y="15446"/>
                    <a:pt x="1656407" y="165442"/>
                  </a:cubicBezTo>
                  <a:lnTo>
                    <a:pt x="1659183" y="161542"/>
                  </a:lnTo>
                  <a:lnTo>
                    <a:pt x="1699497" y="104899"/>
                  </a:lnTo>
                  <a:cubicBezTo>
                    <a:pt x="1749813" y="50067"/>
                    <a:pt x="1820427" y="13297"/>
                    <a:pt x="1898911" y="2966"/>
                  </a:cubicBezTo>
                  <a:cubicBezTo>
                    <a:pt x="1920507" y="120"/>
                    <a:pt x="1942097" y="-652"/>
                    <a:pt x="1963390" y="540"/>
                  </a:cubicBezTo>
                  <a:close/>
                </a:path>
              </a:pathLst>
            </a:custGeom>
            <a:solidFill>
              <a:srgbClr val="FAEEE2"/>
            </a:solidFill>
            <a:ln>
              <a:solidFill>
                <a:srgbClr val="E76F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fontAlgn="auto">
                <a:spcBef>
                  <a:spcPts val="0"/>
                </a:spcBef>
                <a:spcAft>
                  <a:spcPts val="0"/>
                </a:spcAft>
                <a:defRPr/>
              </a:pPr>
              <a:endParaRPr lang="zh-CN" altLang="en-US">
                <a:solidFill>
                  <a:prstClr val="white"/>
                </a:solidFill>
                <a:latin typeface="Calibri"/>
                <a:ea typeface="宋体" panose="02010600030101010101" pitchFamily="2" charset="-122"/>
              </a:endParaRPr>
            </a:p>
          </p:txBody>
        </p:sp>
      </p:grpSp>
      <p:sp>
        <p:nvSpPr>
          <p:cNvPr id="13" name="文本框 11">
            <a:extLst>
              <a:ext uri="{FF2B5EF4-FFF2-40B4-BE49-F238E27FC236}">
                <a16:creationId xmlns:a16="http://schemas.microsoft.com/office/drawing/2014/main" id="{3C0708DE-D7A5-49C9-B6D9-C02B23C7D8D4}"/>
              </a:ext>
            </a:extLst>
          </p:cNvPr>
          <p:cNvSpPr txBox="1"/>
          <p:nvPr/>
        </p:nvSpPr>
        <p:spPr>
          <a:xfrm>
            <a:off x="5210745" y="2210594"/>
            <a:ext cx="5184070" cy="2714654"/>
          </a:xfrm>
          <a:prstGeom prst="rect">
            <a:avLst/>
          </a:prstGeom>
          <a:noFill/>
        </p:spPr>
        <p:txBody>
          <a:bodyPr vert="horz" wrap="square" rtlCol="0">
            <a:spAutoFit/>
          </a:bodyPr>
          <a:lstStyle/>
          <a:p>
            <a:pPr algn="ctr"/>
            <a:r>
              <a:rPr lang="nl-NL" sz="2400">
                <a:latin typeface="Times New Roman" panose="02020603050405020304" pitchFamily="18" charset="0"/>
                <a:cs typeface="Times New Roman" panose="02020603050405020304" pitchFamily="18" charset="0"/>
              </a:rPr>
              <a:t>Có thể diễn đạt lại:</a:t>
            </a:r>
          </a:p>
          <a:p>
            <a:endParaRPr lang="en-US" sz="2400">
              <a:latin typeface="Times New Roman" panose="02020603050405020304" pitchFamily="18" charset="0"/>
              <a:cs typeface="Times New Roman" panose="02020603050405020304" pitchFamily="18" charset="0"/>
            </a:endParaRPr>
          </a:p>
          <a:p>
            <a:r>
              <a:rPr lang="en-US" sz="2400" b="1" i="1">
                <a:latin typeface="Times New Roman" panose="02020603050405020304" pitchFamily="18" charset="0"/>
                <a:cs typeface="Times New Roman" panose="02020603050405020304" pitchFamily="18" charset="0"/>
              </a:rPr>
              <a:t>Người hâm mộ</a:t>
            </a:r>
            <a:r>
              <a:rPr lang="en-US" sz="2400">
                <a:latin typeface="Times New Roman" panose="02020603050405020304" pitchFamily="18" charset="0"/>
                <a:cs typeface="Times New Roman" panose="02020603050405020304" pitchFamily="18" charset="0"/>
              </a:rPr>
              <a:t> thực sự phấn khích, hân hoan khi thấy </a:t>
            </a:r>
            <a:r>
              <a:rPr lang="en-US" sz="2400" b="1" i="1">
                <a:latin typeface="Times New Roman" panose="02020603050405020304" pitchFamily="18" charset="0"/>
                <a:cs typeface="Times New Roman" panose="02020603050405020304" pitchFamily="18" charset="0"/>
              </a:rPr>
              <a:t>thần tượng</a:t>
            </a:r>
            <a:r>
              <a:rPr lang="en-US" sz="2400">
                <a:latin typeface="Times New Roman" panose="02020603050405020304" pitchFamily="18" charset="0"/>
                <a:cs typeface="Times New Roman" panose="02020603050405020304" pitchFamily="18" charset="0"/>
              </a:rPr>
              <a:t> của mình xuất hiện trên cửa chiếc chuyên cơ vừa đáp xuống </a:t>
            </a:r>
            <a:r>
              <a:rPr lang="en-US" sz="2400" b="1" i="1">
                <a:latin typeface="Times New Roman" panose="02020603050405020304" pitchFamily="18" charset="0"/>
                <a:cs typeface="Times New Roman" panose="02020603050405020304" pitchFamily="18" charset="0"/>
              </a:rPr>
              <a:t>sân bay</a:t>
            </a:r>
            <a:r>
              <a:rPr lang="en-US" sz="2400">
                <a:latin typeface="Times New Roman" panose="02020603050405020304" pitchFamily="18" charset="0"/>
                <a:cs typeface="Times New Roman" panose="02020603050405020304" pitchFamily="18" charset="0"/>
              </a:rPr>
              <a:t>.</a:t>
            </a:r>
          </a:p>
          <a:p>
            <a:pPr algn="just" defTabSz="914583" fontAlgn="auto">
              <a:lnSpc>
                <a:spcPct val="150000"/>
              </a:lnSpc>
              <a:spcBef>
                <a:spcPts val="0"/>
              </a:spcBef>
              <a:spcAft>
                <a:spcPts val="0"/>
              </a:spcAft>
              <a:defRPr/>
            </a:pPr>
            <a:endParaRPr sz="2000" dirty="0">
              <a:solidFill>
                <a:prstClr val="black">
                  <a:lumMod val="75000"/>
                  <a:lumOff val="25000"/>
                </a:prstClr>
              </a:solidFill>
              <a:latin typeface="Times New Roman" panose="02020603050405020304" pitchFamily="18" charset="0"/>
              <a:ea typeface="汉标中黑体" panose="02010601030101010101" charset="-122"/>
              <a:cs typeface="Times New Roman" panose="02020603050405020304" pitchFamily="18" charset="0"/>
            </a:endParaRPr>
          </a:p>
        </p:txBody>
      </p:sp>
      <p:pic>
        <p:nvPicPr>
          <p:cNvPr id="14" name="图片 3" descr="606d7d8213b06">
            <a:extLst>
              <a:ext uri="{FF2B5EF4-FFF2-40B4-BE49-F238E27FC236}">
                <a16:creationId xmlns:a16="http://schemas.microsoft.com/office/drawing/2014/main" id="{EDE561A5-FBB0-49C0-9872-FC634648AE92}"/>
              </a:ext>
            </a:extLst>
          </p:cNvPr>
          <p:cNvPicPr>
            <a:picLocks noChangeAspect="1"/>
          </p:cNvPicPr>
          <p:nvPr/>
        </p:nvPicPr>
        <p:blipFill>
          <a:blip r:embed="rId3"/>
          <a:stretch>
            <a:fillRect/>
          </a:stretch>
        </p:blipFill>
        <p:spPr>
          <a:xfrm>
            <a:off x="736770" y="2397486"/>
            <a:ext cx="3464727" cy="3758165"/>
          </a:xfrm>
          <a:prstGeom prst="rect">
            <a:avLst/>
          </a:prstGeom>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9390" y="38941"/>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95686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3"/>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87" y="305594"/>
            <a:ext cx="7162800" cy="6256627"/>
          </a:xfrm>
          <a:prstGeom prst="rect">
            <a:avLst/>
          </a:prstGeom>
        </p:spPr>
      </p:pic>
      <p:sp>
        <p:nvSpPr>
          <p:cNvPr id="8" name="Rectangle 7"/>
          <p:cNvSpPr/>
          <p:nvPr/>
        </p:nvSpPr>
        <p:spPr>
          <a:xfrm>
            <a:off x="7545387" y="1143794"/>
            <a:ext cx="4267200" cy="5016758"/>
          </a:xfrm>
          <a:prstGeom prst="rect">
            <a:avLst/>
          </a:prstGeom>
          <a:solidFill>
            <a:schemeClr val="tx2">
              <a:lumMod val="20000"/>
              <a:lumOff val="80000"/>
            </a:schemeClr>
          </a:solidFill>
          <a:ln>
            <a:solidFill>
              <a:srgbClr val="207AA6"/>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vi-VN" sz="2000" b="1" i="1" dirty="0">
                <a:solidFill>
                  <a:srgbClr val="C00000"/>
                </a:solidFill>
                <a:latin typeface="Times New Roman" panose="02020603050405020304" pitchFamily="18" charset="0"/>
                <a:cs typeface="Times New Roman" panose="02020603050405020304" pitchFamily="18" charset="0"/>
              </a:rPr>
              <a:t>Tiếng Việt có những đặc sắc của một thứ tiếng đẹp, một thứ tiếng hay. Nói thế có nghĩa là nói rằng: tiếng Việt là một thứ tiếng hài hoà về mặt âm hưởng, thanh điệu mà cũng rất tế nhị, uyển chuyển trong cách đặt câu. Nói thế cũng có nghĩa là nói rằng: tiếng Việt có đầy đủ khả năng để diễn đạt tình cảm, tư tưởng của người Việt Nam và để thoả mãn cho yêu cầu của đời sống văn hoá nước nhà qua các thời kì lịch sử</a:t>
            </a:r>
            <a:r>
              <a:rPr lang="vi-VN" sz="2000" b="1" i="1" dirty="0" smtClean="0">
                <a:solidFill>
                  <a:srgbClr val="C00000"/>
                </a:solidFill>
                <a:latin typeface="Times New Roman" panose="02020603050405020304" pitchFamily="18" charset="0"/>
                <a:cs typeface="Times New Roman" panose="02020603050405020304" pitchFamily="18" charset="0"/>
              </a:rPr>
              <a:t>.</a:t>
            </a:r>
          </a:p>
          <a:p>
            <a:pPr algn="just"/>
            <a:r>
              <a:rPr lang="vi-VN" sz="2000" i="1" dirty="0" smtClean="0">
                <a:solidFill>
                  <a:srgbClr val="C00000"/>
                </a:solidFill>
                <a:latin typeface="Times New Roman" panose="02020603050405020304" pitchFamily="18" charset="0"/>
                <a:cs typeface="Times New Roman" panose="02020603050405020304" pitchFamily="18" charset="0"/>
              </a:rPr>
              <a:t>	(Sự giàu đẹp của tiếng Việt, Đặng Thai Mai)</a:t>
            </a:r>
          </a:p>
          <a:p>
            <a:pPr algn="just"/>
            <a:r>
              <a:rPr lang="vi-VN" sz="2000" i="1" dirty="0">
                <a:solidFill>
                  <a:srgbClr val="C00000"/>
                </a:solidFill>
                <a:latin typeface="Times New Roman" panose="02020603050405020304" pitchFamily="18" charset="0"/>
                <a:cs typeface="Times New Roman" panose="02020603050405020304" pitchFamily="18" charset="0"/>
              </a:rPr>
              <a:t/>
            </a:r>
            <a:br>
              <a:rPr lang="vi-VN" sz="2000" i="1" dirty="0">
                <a:solidFill>
                  <a:srgbClr val="C00000"/>
                </a:solidFill>
                <a:latin typeface="Times New Roman" panose="02020603050405020304" pitchFamily="18" charset="0"/>
                <a:cs typeface="Times New Roman" panose="02020603050405020304" pitchFamily="18" charset="0"/>
              </a:rPr>
            </a:br>
            <a:endParaRPr lang="vi-VN" sz="2000"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313912"/>
      </p:ext>
    </p:extLst>
  </p:cSld>
  <p:clrMapOvr>
    <a:masterClrMapping/>
  </p:clrMapOvr>
  <p:transition spd="slow" advClick="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6187" y="0"/>
            <a:ext cx="1368000" cy="23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zh-CN" altLang="en-US" sz="7200" b="1" dirty="0">
              <a:latin typeface="+mj-ea"/>
              <a:ea typeface="+mj-ea"/>
            </a:endParaRPr>
          </a:p>
        </p:txBody>
      </p:sp>
      <p:sp>
        <p:nvSpPr>
          <p:cNvPr id="6" name="文本框 32"/>
          <p:cNvSpPr txBox="1"/>
          <p:nvPr/>
        </p:nvSpPr>
        <p:spPr>
          <a:xfrm>
            <a:off x="5335587" y="1905794"/>
            <a:ext cx="4953000" cy="1011951"/>
          </a:xfrm>
          <a:prstGeom prst="rect">
            <a:avLst/>
          </a:prstGeom>
          <a:noFill/>
        </p:spPr>
        <p:txBody>
          <a:bodyPr wrap="square" lIns="87764" tIns="43882" rIns="87764" bIns="43882"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a:solidFill>
                  <a:srgbClr val="C00000"/>
                </a:solidFill>
                <a:latin typeface="Times New Roman" panose="02020603050405020304" pitchFamily="18" charset="0"/>
                <a:ea typeface="字魂27号-布丁体" pitchFamily="2" charset="-122"/>
                <a:cs typeface="Times New Roman" panose="02020603050405020304" pitchFamily="18" charset="0"/>
              </a:rPr>
              <a:t>Vận dụng</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10286737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5">
            <a:extLst>
              <a:ext uri="{FF2B5EF4-FFF2-40B4-BE49-F238E27FC236}">
                <a16:creationId xmlns:a16="http://schemas.microsoft.com/office/drawing/2014/main" id="{BD4D6891-435A-49EF-9559-DB614914721B}"/>
              </a:ext>
            </a:extLst>
          </p:cNvPr>
          <p:cNvPicPr>
            <a:picLocks noChangeAspect="1"/>
          </p:cNvPicPr>
          <p:nvPr/>
        </p:nvPicPr>
        <p:blipFill>
          <a:blip r:embed="rId3"/>
          <a:stretch>
            <a:fillRect/>
          </a:stretch>
        </p:blipFill>
        <p:spPr>
          <a:xfrm>
            <a:off x="5995239" y="1300243"/>
            <a:ext cx="5619632" cy="4259102"/>
          </a:xfrm>
          <a:prstGeom prst="rect">
            <a:avLst/>
          </a:prstGeom>
        </p:spPr>
      </p:pic>
      <p:sp>
        <p:nvSpPr>
          <p:cNvPr id="18" name="文本框 2"/>
          <p:cNvSpPr txBox="1"/>
          <p:nvPr/>
        </p:nvSpPr>
        <p:spPr>
          <a:xfrm>
            <a:off x="-224540" y="552515"/>
            <a:ext cx="4876800" cy="642619"/>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600" b="1" spc="0">
                <a:solidFill>
                  <a:srgbClr val="C00000"/>
                </a:solidFill>
                <a:latin typeface="Times New Roman" panose="02020603050405020304" pitchFamily="18" charset="0"/>
                <a:cs typeface="Times New Roman" panose="02020603050405020304" pitchFamily="18" charset="0"/>
              </a:rPr>
              <a:t>Vận dụng</a:t>
            </a:r>
            <a:endParaRPr lang="en-US" sz="3600" spc="0">
              <a:solidFill>
                <a:srgbClr val="C00000"/>
              </a:solidFill>
              <a:latin typeface="Times New Roman" panose="02020603050405020304" pitchFamily="18" charset="0"/>
              <a:cs typeface="Times New Roman" panose="02020603050405020304" pitchFamily="18" charset="0"/>
            </a:endParaRPr>
          </a:p>
        </p:txBody>
      </p:sp>
      <p:pic>
        <p:nvPicPr>
          <p:cNvPr id="23" name="图片 41">
            <a:extLst>
              <a:ext uri="{FF2B5EF4-FFF2-40B4-BE49-F238E27FC236}">
                <a16:creationId xmlns:a16="http://schemas.microsoft.com/office/drawing/2014/main" id="{AEAFEFB4-EA30-4DC9-942D-1D6D265145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9387" y="701633"/>
            <a:ext cx="2852827" cy="1197220"/>
          </a:xfrm>
          <a:prstGeom prst="rect">
            <a:avLst/>
          </a:prstGeom>
        </p:spPr>
      </p:pic>
      <p:pic>
        <p:nvPicPr>
          <p:cNvPr id="13" name="图片 6">
            <a:extLst>
              <a:ext uri="{FF2B5EF4-FFF2-40B4-BE49-F238E27FC236}">
                <a16:creationId xmlns:a16="http://schemas.microsoft.com/office/drawing/2014/main" id="{87F973C8-E185-40EC-A156-7E91A3AE8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88" y="2696699"/>
            <a:ext cx="4485486" cy="3784586"/>
          </a:xfrm>
          <a:prstGeom prst="rect">
            <a:avLst/>
          </a:prstGeom>
        </p:spPr>
      </p:pic>
      <p:sp>
        <p:nvSpPr>
          <p:cNvPr id="14" name="文本框 11">
            <a:extLst>
              <a:ext uri="{FF2B5EF4-FFF2-40B4-BE49-F238E27FC236}">
                <a16:creationId xmlns:a16="http://schemas.microsoft.com/office/drawing/2014/main" id="{11EE2821-048F-4D7A-A6C8-4E79739CF264}"/>
              </a:ext>
            </a:extLst>
          </p:cNvPr>
          <p:cNvSpPr txBox="1"/>
          <p:nvPr/>
        </p:nvSpPr>
        <p:spPr bwMode="auto">
          <a:xfrm>
            <a:off x="6579467" y="1911336"/>
            <a:ext cx="4451175" cy="2677656"/>
          </a:xfrm>
          <a:prstGeom prst="rect">
            <a:avLst/>
          </a:prstGeom>
          <a:noFill/>
        </p:spPr>
        <p:txBody>
          <a:bodyPr wrap="square">
            <a:spAutoFit/>
            <a:scene3d>
              <a:camera prst="orthographicFront"/>
              <a:lightRig rig="threePt" dir="t"/>
            </a:scene3d>
            <a:sp3d contourW="12700"/>
          </a:bodyPr>
          <a:lstStyle/>
          <a:p>
            <a:pPr algn="just"/>
            <a:r>
              <a:rPr lang="vi-VN" sz="2400" i="1" dirty="0">
                <a:latin typeface="Times New Roman" panose="02020603050405020304" pitchFamily="18" charset="0"/>
                <a:cs typeface="Times New Roman" panose="02020603050405020304" pitchFamily="18" charset="0"/>
              </a:rPr>
              <a:t>Việc nhìn nhận một vấn đề từ nhiề</a:t>
            </a:r>
            <a:r>
              <a:rPr lang="en-US" sz="2400" i="1" dirty="0">
                <a:latin typeface="Times New Roman" panose="02020603050405020304" pitchFamily="18" charset="0"/>
                <a:cs typeface="Times New Roman" panose="02020603050405020304" pitchFamily="18" charset="0"/>
              </a:rPr>
              <a:t>u</a:t>
            </a:r>
            <a:r>
              <a:rPr lang="vi-VN" sz="2400" i="1" dirty="0">
                <a:latin typeface="Times New Roman" panose="02020603050405020304" pitchFamily="18" charset="0"/>
                <a:cs typeface="Times New Roman" panose="02020603050405020304" pitchFamily="18" charset="0"/>
              </a:rPr>
              <a:t> góc độ sẽ mang đến cho chúng ta những lợi ích gì? Em hãy viết đoạn văn khoảng 150 chữ trình bày ý kiến của mình về vấn đề trên, trong đoạn văn có sử dụng ít nhất hai từ Hán Việt</a:t>
            </a:r>
            <a:endParaRPr lang="en-US" sz="2400" dirty="0">
              <a:latin typeface="Times New Roman" panose="02020603050405020304" pitchFamily="18" charset="0"/>
              <a:cs typeface="Times New Roman" panose="02020603050405020304" pitchFamily="18" charset="0"/>
            </a:endParaRPr>
          </a:p>
        </p:txBody>
      </p:sp>
      <p:pic>
        <p:nvPicPr>
          <p:cNvPr id="15" name="图片 5">
            <a:extLst>
              <a:ext uri="{FF2B5EF4-FFF2-40B4-BE49-F238E27FC236}">
                <a16:creationId xmlns:a16="http://schemas.microsoft.com/office/drawing/2014/main" id="{E5DC6283-3975-49B0-A0AB-E5134FA3F60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64402" y="3827287"/>
            <a:ext cx="2912627" cy="2343552"/>
          </a:xfrm>
          <a:prstGeom prst="rect">
            <a:avLst/>
          </a:prstGeom>
        </p:spPr>
      </p:pic>
    </p:spTree>
    <p:extLst>
      <p:ext uri="{BB962C8B-B14F-4D97-AF65-F5344CB8AC3E}">
        <p14:creationId xmlns:p14="http://schemas.microsoft.com/office/powerpoint/2010/main" val="4671573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par>
                          <p:cTn id="19" fill="hold">
                            <p:stCondLst>
                              <p:cond delay="1500"/>
                            </p:stCondLst>
                            <p:childTnLst>
                              <p:par>
                                <p:cTn id="20" presetID="21" presetClass="entr" presetSubtype="1"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153987" y="552515"/>
            <a:ext cx="4876800" cy="581064"/>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a:solidFill>
                  <a:srgbClr val="C00000"/>
                </a:solidFill>
                <a:latin typeface="Times New Roman" panose="02020603050405020304" pitchFamily="18" charset="0"/>
                <a:cs typeface="Times New Roman" panose="02020603050405020304" pitchFamily="18" charset="0"/>
              </a:rPr>
              <a:t>Dự kiến sản phẩm</a:t>
            </a:r>
            <a:endParaRPr lang="en-US" sz="3200" spc="0">
              <a:solidFill>
                <a:srgbClr val="C0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4BFBF83-62F7-4197-B5DF-6182F440C748}"/>
              </a:ext>
            </a:extLst>
          </p:cNvPr>
          <p:cNvSpPr/>
          <p:nvPr/>
        </p:nvSpPr>
        <p:spPr>
          <a:xfrm>
            <a:off x="687387" y="1368053"/>
            <a:ext cx="10820400" cy="4662815"/>
          </a:xfrm>
          <a:prstGeom prst="rect">
            <a:avLst/>
          </a:prstGeom>
        </p:spPr>
        <p:txBody>
          <a:bodyPr wrap="square">
            <a:spAutoFit/>
          </a:bodyPr>
          <a:lstStyle/>
          <a:p>
            <a:pPr algn="just">
              <a:lnSpc>
                <a:spcPct val="150000"/>
              </a:lnSpc>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quát</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đắn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đục-trong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phải-trái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đúng-sai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lối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thiển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tri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Steve Jobs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ngần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Iphone</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Harland Sanders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món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rán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đắn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VnTime"/>
              <a:ea typeface="Times New Roman" panose="02020603050405020304" pitchFamily="18" charset="0"/>
              <a:cs typeface="Times New Roman" panose="02020603050405020304" pitchFamily="18" charset="0"/>
            </a:endParaRPr>
          </a:p>
        </p:txBody>
      </p:sp>
      <p:pic>
        <p:nvPicPr>
          <p:cNvPr id="10" name="图片 4">
            <a:extLst>
              <a:ext uri="{FF2B5EF4-FFF2-40B4-BE49-F238E27FC236}">
                <a16:creationId xmlns:a16="http://schemas.microsoft.com/office/drawing/2014/main" id="{0DB9F7A7-51A6-4157-B4CD-28062D99BD46}"/>
              </a:ext>
            </a:extLst>
          </p:cNvPr>
          <p:cNvPicPr>
            <a:picLocks noChangeAspect="1"/>
          </p:cNvPicPr>
          <p:nvPr/>
        </p:nvPicPr>
        <p:blipFill rotWithShape="1">
          <a:blip r:embed="rId3">
            <a:extLst>
              <a:ext uri="{28A0092B-C50C-407E-A947-70E740481C1C}">
                <a14:useLocalDpi xmlns:a14="http://schemas.microsoft.com/office/drawing/2010/main" val="0"/>
              </a:ext>
            </a:extLst>
          </a:blip>
          <a:srcRect l="55439" t="46807" r="15752" b="23192"/>
          <a:stretch/>
        </p:blipFill>
        <p:spPr>
          <a:xfrm>
            <a:off x="9964798" y="4267994"/>
            <a:ext cx="3085977" cy="3257548"/>
          </a:xfrm>
          <a:prstGeom prst="rect">
            <a:avLst/>
          </a:prstGeom>
        </p:spPr>
      </p:pic>
      <p:pic>
        <p:nvPicPr>
          <p:cNvPr id="11" name="图片 4">
            <a:extLst>
              <a:ext uri="{FF2B5EF4-FFF2-40B4-BE49-F238E27FC236}">
                <a16:creationId xmlns:a16="http://schemas.microsoft.com/office/drawing/2014/main" id="{BED6C471-25DA-48EF-8AC2-468C0CC296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644" t="24065" r="-1668" b="54166"/>
          <a:stretch/>
        </p:blipFill>
        <p:spPr>
          <a:xfrm>
            <a:off x="5564187" y="-75525"/>
            <a:ext cx="1767910" cy="1443578"/>
          </a:xfrm>
          <a:prstGeom prst="rect">
            <a:avLst/>
          </a:prstGeom>
        </p:spPr>
      </p:pic>
    </p:spTree>
    <p:extLst>
      <p:ext uri="{BB962C8B-B14F-4D97-AF65-F5344CB8AC3E}">
        <p14:creationId xmlns:p14="http://schemas.microsoft.com/office/powerpoint/2010/main" val="34910864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63637" y="1372394"/>
            <a:ext cx="3505200" cy="19812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15" descr="图片包含 矢量图形&#10;&#10;自动生成的说明">
            <a:extLst>
              <a:ext uri="{FF2B5EF4-FFF2-40B4-BE49-F238E27FC236}">
                <a16:creationId xmlns:a16="http://schemas.microsoft.com/office/drawing/2014/main" id="{43A28F40-50B7-46E2-8C61-424D26E33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187" y="3353594"/>
            <a:ext cx="3040109" cy="3505994"/>
          </a:xfrm>
          <a:prstGeom prst="rect">
            <a:avLst/>
          </a:prstGeom>
        </p:spPr>
      </p:pic>
      <p:pic>
        <p:nvPicPr>
          <p:cNvPr id="1026" name="Picture 2" descr="Su hào trắng Organic 300g Organic M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400" b="91400" l="3200" r="97200">
                        <a14:foregroundMark x1="51400" y1="6400" x2="59800" y2="7200"/>
                        <a14:foregroundMark x1="91800" y1="29600" x2="97200" y2="32600"/>
                        <a14:foregroundMark x1="3200" y1="34000" x2="8000" y2="29200"/>
                        <a14:foregroundMark x1="27600" y1="91000" x2="36600" y2="91400"/>
                      </a14:backgroundRemoval>
                    </a14:imgEffect>
                    <a14:imgEffect>
                      <a14:colorTemperature colorTemp="6303"/>
                    </a14:imgEffect>
                    <a14:imgEffect>
                      <a14:saturation sat="235000"/>
                    </a14:imgEffect>
                  </a14:imgLayer>
                </a14:imgProps>
              </a:ext>
              <a:ext uri="{28A0092B-C50C-407E-A947-70E740481C1C}">
                <a14:useLocalDpi xmlns:a14="http://schemas.microsoft.com/office/drawing/2010/main" val="0"/>
              </a:ext>
            </a:extLst>
          </a:blip>
          <a:srcRect/>
          <a:stretch>
            <a:fillRect/>
          </a:stretch>
        </p:blipFill>
        <p:spPr bwMode="auto">
          <a:xfrm>
            <a:off x="3354387" y="2097088"/>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9387" y="1787029"/>
            <a:ext cx="2819400" cy="923330"/>
          </a:xfrm>
          <a:prstGeom prst="rect">
            <a:avLst/>
          </a:prstGeom>
          <a:noFill/>
        </p:spPr>
        <p:txBody>
          <a:bodyPr wrap="square" rtlCol="0">
            <a:spAutoFit/>
          </a:bodyPr>
          <a:lstStyle/>
          <a:p>
            <a:pPr algn="ctr"/>
            <a:r>
              <a:rPr lang="en-US" sz="5400" dirty="0" smtClean="0">
                <a:solidFill>
                  <a:srgbClr val="C00000"/>
                </a:solidFill>
                <a:latin typeface="Brush Script MT" panose="03060802040406070304" pitchFamily="66" charset="0"/>
              </a:rPr>
              <a:t>Su </a:t>
            </a:r>
            <a:r>
              <a:rPr lang="en-US" sz="5400" dirty="0" err="1" smtClean="0">
                <a:solidFill>
                  <a:srgbClr val="C00000"/>
                </a:solidFill>
                <a:latin typeface="Brush Script MT" panose="03060802040406070304" pitchFamily="66" charset="0"/>
              </a:rPr>
              <a:t>hào</a:t>
            </a:r>
            <a:endParaRPr lang="vi-VN" sz="5400" dirty="0">
              <a:solidFill>
                <a:srgbClr val="C00000"/>
              </a:solidFill>
            </a:endParaRPr>
          </a:p>
        </p:txBody>
      </p:sp>
      <p:sp>
        <p:nvSpPr>
          <p:cNvPr id="5" name="Cloud 4"/>
          <p:cNvSpPr/>
          <p:nvPr/>
        </p:nvSpPr>
        <p:spPr>
          <a:xfrm>
            <a:off x="6859587" y="1296194"/>
            <a:ext cx="3657600" cy="19050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rgbClr val="C00000"/>
                </a:solidFill>
                <a:latin typeface="Brush Script MT" panose="03060802040406070304" pitchFamily="66" charset="0"/>
              </a:rPr>
              <a:t>Chourave</a:t>
            </a:r>
            <a:endParaRPr lang="vi-VN" sz="5400" dirty="0">
              <a:solidFill>
                <a:srgbClr val="C00000"/>
              </a:solidFill>
            </a:endParaRPr>
          </a:p>
        </p:txBody>
      </p:sp>
      <p:pic>
        <p:nvPicPr>
          <p:cNvPr id="7" name="Bản-ghi-Mới-1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5187" y="2654868"/>
            <a:ext cx="406400" cy="406400"/>
          </a:xfrm>
          <a:prstGeom prst="rect">
            <a:avLst/>
          </a:prstGeom>
        </p:spPr>
      </p:pic>
      <p:sp>
        <p:nvSpPr>
          <p:cNvPr id="9" name="文本框 2"/>
          <p:cNvSpPr txBox="1"/>
          <p:nvPr/>
        </p:nvSpPr>
        <p:spPr>
          <a:xfrm>
            <a:off x="962410" y="438627"/>
            <a:ext cx="5887878" cy="581064"/>
          </a:xfrm>
          <a:prstGeom prst="rect">
            <a:avLst/>
          </a:prstGeom>
          <a:noFill/>
        </p:spPr>
        <p:txBody>
          <a:bodyPr wrap="square" lIns="87764" tIns="43882" rIns="87764" bIns="43882"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r>
              <a:rPr lang="en-US" altLang="zh-CN" sz="3200" b="1" spc="0" dirty="0" err="1">
                <a:solidFill>
                  <a:schemeClr val="tx2"/>
                </a:solidFill>
                <a:latin typeface="Times New Roman" panose="02020603050405020304" pitchFamily="18" charset="0"/>
                <a:ea typeface="字魂27号-布丁体" pitchFamily="2" charset="-122"/>
                <a:cs typeface="Times New Roman" panose="02020603050405020304" pitchFamily="18" charset="0"/>
              </a:rPr>
              <a:t>Hoạt</a:t>
            </a:r>
            <a:r>
              <a:rPr lang="en-US" altLang="zh-CN" sz="3200" b="1" spc="0" dirty="0">
                <a:solidFill>
                  <a:schemeClr val="tx2"/>
                </a:solidFill>
                <a:latin typeface="Times New Roman" panose="02020603050405020304" pitchFamily="18" charset="0"/>
                <a:ea typeface="字魂27号-布丁体" pitchFamily="2" charset="-122"/>
                <a:cs typeface="Times New Roman" panose="02020603050405020304" pitchFamily="18" charset="0"/>
              </a:rPr>
              <a:t> </a:t>
            </a:r>
            <a:r>
              <a:rPr lang="en-US" altLang="zh-CN" sz="3200" b="1" spc="0" dirty="0" err="1">
                <a:solidFill>
                  <a:schemeClr val="tx2"/>
                </a:solidFill>
                <a:latin typeface="Times New Roman" panose="02020603050405020304" pitchFamily="18" charset="0"/>
                <a:ea typeface="字魂27号-布丁体" pitchFamily="2" charset="-122"/>
                <a:cs typeface="Times New Roman" panose="02020603050405020304" pitchFamily="18" charset="0"/>
              </a:rPr>
              <a:t>động</a:t>
            </a:r>
            <a:r>
              <a:rPr lang="en-US" altLang="zh-CN" sz="3200" b="1" spc="0" dirty="0">
                <a:solidFill>
                  <a:schemeClr val="tx2"/>
                </a:solidFill>
                <a:latin typeface="Times New Roman" panose="02020603050405020304" pitchFamily="18" charset="0"/>
                <a:ea typeface="字魂27号-布丁体" pitchFamily="2" charset="-122"/>
                <a:cs typeface="Times New Roman" panose="02020603050405020304" pitchFamily="18" charset="0"/>
              </a:rPr>
              <a:t> </a:t>
            </a:r>
            <a:r>
              <a:rPr lang="en-US" altLang="zh-CN" sz="3200" b="1" spc="0" dirty="0" err="1">
                <a:solidFill>
                  <a:schemeClr val="tx2"/>
                </a:solidFill>
                <a:latin typeface="Times New Roman" panose="02020603050405020304" pitchFamily="18" charset="0"/>
                <a:ea typeface="字魂27号-布丁体" pitchFamily="2" charset="-122"/>
                <a:cs typeface="Times New Roman" panose="02020603050405020304" pitchFamily="18" charset="0"/>
              </a:rPr>
              <a:t>khởi</a:t>
            </a:r>
            <a:r>
              <a:rPr lang="en-US" altLang="zh-CN" sz="3200" b="1" spc="0" dirty="0">
                <a:solidFill>
                  <a:schemeClr val="tx2"/>
                </a:solidFill>
                <a:latin typeface="Times New Roman" panose="02020603050405020304" pitchFamily="18" charset="0"/>
                <a:ea typeface="字魂27号-布丁体" pitchFamily="2" charset="-122"/>
                <a:cs typeface="Times New Roman" panose="02020603050405020304" pitchFamily="18" charset="0"/>
              </a:rPr>
              <a:t> </a:t>
            </a:r>
            <a:r>
              <a:rPr lang="en-US" altLang="zh-CN" sz="3200" b="1" spc="0" dirty="0" err="1">
                <a:solidFill>
                  <a:schemeClr val="tx2"/>
                </a:solidFill>
                <a:latin typeface="Times New Roman" panose="02020603050405020304" pitchFamily="18" charset="0"/>
                <a:ea typeface="字魂27号-布丁体" pitchFamily="2" charset="-122"/>
                <a:cs typeface="Times New Roman" panose="02020603050405020304" pitchFamily="18" charset="0"/>
              </a:rPr>
              <a:t>động</a:t>
            </a:r>
            <a:endParaRPr lang="en-US" altLang="zh-CN" sz="3200" b="1" spc="0" dirty="0">
              <a:solidFill>
                <a:schemeClr val="tx2"/>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2919592608"/>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536"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bldLst>
      <p:bldP spid="4" grpId="0" animBg="1"/>
      <p:bldP spid="3"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445FC141-7C08-45D8-88E0-C416DA84D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14" t="10304" r="30820" b="38091"/>
          <a:stretch>
            <a:fillRect/>
          </a:stretch>
        </p:blipFill>
        <p:spPr>
          <a:xfrm>
            <a:off x="864031" y="1369356"/>
            <a:ext cx="601041" cy="570052"/>
          </a:xfrm>
          <a:prstGeom prst="rect">
            <a:avLst/>
          </a:prstGeom>
        </p:spPr>
      </p:pic>
      <p:pic>
        <p:nvPicPr>
          <p:cNvPr id="9" name="图片 22">
            <a:extLst>
              <a:ext uri="{FF2B5EF4-FFF2-40B4-BE49-F238E27FC236}">
                <a16:creationId xmlns:a16="http://schemas.microsoft.com/office/drawing/2014/main" id="{8733574D-CAD7-4D41-B3FD-5216424CCC2A}"/>
              </a:ext>
            </a:extLst>
          </p:cNvPr>
          <p:cNvPicPr>
            <a:picLocks noChangeAspect="1"/>
          </p:cNvPicPr>
          <p:nvPr/>
        </p:nvPicPr>
        <p:blipFill>
          <a:blip r:embed="rId4" cstate="print"/>
          <a:stretch>
            <a:fillRect/>
          </a:stretch>
        </p:blipFill>
        <p:spPr>
          <a:xfrm>
            <a:off x="9729380" y="829628"/>
            <a:ext cx="1502823" cy="3819429"/>
          </a:xfrm>
          <a:prstGeom prst="rect">
            <a:avLst/>
          </a:prstGeom>
        </p:spPr>
      </p:pic>
      <p:pic>
        <p:nvPicPr>
          <p:cNvPr id="10" name="图片 9" descr="C:\Users\Administrator\Desktop\174040dbb9680acf2b33b5682f16c45b.png174040dbb9680acf2b33b5682f16c45b">
            <a:extLst>
              <a:ext uri="{FF2B5EF4-FFF2-40B4-BE49-F238E27FC236}">
                <a16:creationId xmlns:a16="http://schemas.microsoft.com/office/drawing/2014/main" id="{FD3FA6B8-4BF4-409E-9172-33A07B3328B5}"/>
              </a:ext>
            </a:extLst>
          </p:cNvPr>
          <p:cNvPicPr>
            <a:picLocks noChangeAspect="1"/>
          </p:cNvPicPr>
          <p:nvPr/>
        </p:nvPicPr>
        <p:blipFill>
          <a:blip r:embed="rId5"/>
          <a:srcRect/>
          <a:stretch>
            <a:fillRect/>
          </a:stretch>
        </p:blipFill>
        <p:spPr>
          <a:xfrm>
            <a:off x="8612187" y="3886994"/>
            <a:ext cx="3429000" cy="3201194"/>
          </a:xfrm>
          <a:prstGeom prst="rect">
            <a:avLst/>
          </a:prstGeom>
        </p:spPr>
      </p:pic>
      <p:sp>
        <p:nvSpPr>
          <p:cNvPr id="2" name="TextBox 1"/>
          <p:cNvSpPr txBox="1"/>
          <p:nvPr/>
        </p:nvSpPr>
        <p:spPr>
          <a:xfrm>
            <a:off x="1373187" y="568486"/>
            <a:ext cx="2438400" cy="646331"/>
          </a:xfrm>
          <a:prstGeom prst="rect">
            <a:avLst/>
          </a:prstGeom>
          <a:noFill/>
        </p:spPr>
        <p:txBody>
          <a:bodyPr wrap="square" rtlCol="0">
            <a:spAutoFit/>
          </a:bodyPr>
          <a:lstStyle/>
          <a:p>
            <a:r>
              <a:rPr lang="vi-VN" sz="3600" b="1" dirty="0" smtClean="0">
                <a:solidFill>
                  <a:srgbClr val="C00000"/>
                </a:solidFill>
              </a:rPr>
              <a:t>DẶN DÒ</a:t>
            </a:r>
            <a:endParaRPr lang="vi-VN" sz="3600" b="1" dirty="0">
              <a:solidFill>
                <a:srgbClr val="C00000"/>
              </a:solidFill>
            </a:endParaRPr>
          </a:p>
        </p:txBody>
      </p:sp>
      <p:pic>
        <p:nvPicPr>
          <p:cNvPr id="11" name="图片 16">
            <a:extLst>
              <a:ext uri="{FF2B5EF4-FFF2-40B4-BE49-F238E27FC236}">
                <a16:creationId xmlns:a16="http://schemas.microsoft.com/office/drawing/2014/main" id="{445FC141-7C08-45D8-88E0-C416DA84D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14" t="10304" r="30820" b="38091"/>
          <a:stretch>
            <a:fillRect/>
          </a:stretch>
        </p:blipFill>
        <p:spPr>
          <a:xfrm>
            <a:off x="882763" y="2188108"/>
            <a:ext cx="601041" cy="570052"/>
          </a:xfrm>
          <a:prstGeom prst="rect">
            <a:avLst/>
          </a:prstGeom>
        </p:spPr>
      </p:pic>
      <p:pic>
        <p:nvPicPr>
          <p:cNvPr id="15" name="图片 16">
            <a:extLst>
              <a:ext uri="{FF2B5EF4-FFF2-40B4-BE49-F238E27FC236}">
                <a16:creationId xmlns:a16="http://schemas.microsoft.com/office/drawing/2014/main" id="{445FC141-7C08-45D8-88E0-C416DA84D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14" t="10304" r="30820" b="38091"/>
          <a:stretch>
            <a:fillRect/>
          </a:stretch>
        </p:blipFill>
        <p:spPr>
          <a:xfrm>
            <a:off x="864030" y="3167470"/>
            <a:ext cx="601041" cy="570052"/>
          </a:xfrm>
          <a:prstGeom prst="rect">
            <a:avLst/>
          </a:prstGeom>
        </p:spPr>
      </p:pic>
      <p:sp>
        <p:nvSpPr>
          <p:cNvPr id="3" name="TextBox 2"/>
          <p:cNvSpPr txBox="1"/>
          <p:nvPr/>
        </p:nvSpPr>
        <p:spPr>
          <a:xfrm>
            <a:off x="1465072" y="1301666"/>
            <a:ext cx="8232271" cy="830997"/>
          </a:xfrm>
          <a:prstGeom prst="rect">
            <a:avLst/>
          </a:prstGeom>
          <a:noFill/>
        </p:spPr>
        <p:txBody>
          <a:bodyPr wrap="square" rtlCol="0">
            <a:spAutoFit/>
          </a:bodyPr>
          <a:lstStyle/>
          <a:p>
            <a:pPr algn="just"/>
            <a:r>
              <a:rPr lang="vi-VN" sz="2400" dirty="0" smtClean="0"/>
              <a:t>Nắm chắc kiến thức về Từ mượn, nguyên tắc mượn từ &amp; vai trò.</a:t>
            </a:r>
            <a:endParaRPr lang="vi-VN" sz="2400" dirty="0"/>
          </a:p>
        </p:txBody>
      </p:sp>
      <p:sp>
        <p:nvSpPr>
          <p:cNvPr id="5" name="TextBox 4"/>
          <p:cNvSpPr txBox="1"/>
          <p:nvPr/>
        </p:nvSpPr>
        <p:spPr>
          <a:xfrm>
            <a:off x="1465071" y="2952692"/>
            <a:ext cx="8244003" cy="1569660"/>
          </a:xfrm>
          <a:prstGeom prst="rect">
            <a:avLst/>
          </a:prstGeom>
          <a:noFill/>
        </p:spPr>
        <p:txBody>
          <a:bodyPr wrap="square" rtlCol="0">
            <a:spAutoFit/>
          </a:bodyPr>
          <a:lstStyle/>
          <a:p>
            <a:pPr algn="just"/>
            <a:r>
              <a:rPr lang="vi-VN" sz="2400" dirty="0"/>
              <a:t>Việc nhìn nhận một vấn đề từ nhiều góc độ sẽ mang đến cho chúng ta những lợi ích gì? Em hãy viết đoạn văn khoảng 150 chữ trình bày ý kiến của mình về vấn đề trên, trong đoạn văn có sử dụng ít nhất hai từ Hán Việt</a:t>
            </a:r>
          </a:p>
        </p:txBody>
      </p:sp>
      <p:sp>
        <p:nvSpPr>
          <p:cNvPr id="7" name="TextBox 6"/>
          <p:cNvSpPr txBox="1"/>
          <p:nvPr/>
        </p:nvSpPr>
        <p:spPr>
          <a:xfrm>
            <a:off x="1458055" y="2091865"/>
            <a:ext cx="8234413" cy="830997"/>
          </a:xfrm>
          <a:prstGeom prst="rect">
            <a:avLst/>
          </a:prstGeom>
          <a:noFill/>
        </p:spPr>
        <p:txBody>
          <a:bodyPr wrap="square" rtlCol="0">
            <a:spAutoFit/>
          </a:bodyPr>
          <a:lstStyle/>
          <a:p>
            <a:r>
              <a:rPr lang="vi-VN" sz="2400" dirty="0" smtClean="0"/>
              <a:t>Tìm đọc văn bản “Sự giàu đẹp của tiếng Việt”, tác giả Đặng Thai Mai.</a:t>
            </a:r>
            <a:endParaRPr lang="vi-VN" sz="2400" dirty="0"/>
          </a:p>
        </p:txBody>
      </p:sp>
      <p:pic>
        <p:nvPicPr>
          <p:cNvPr id="16" name="图片 16">
            <a:extLst>
              <a:ext uri="{FF2B5EF4-FFF2-40B4-BE49-F238E27FC236}">
                <a16:creationId xmlns:a16="http://schemas.microsoft.com/office/drawing/2014/main" id="{445FC141-7C08-45D8-88E0-C416DA84D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14" t="10304" r="30820" b="38091"/>
          <a:stretch>
            <a:fillRect/>
          </a:stretch>
        </p:blipFill>
        <p:spPr>
          <a:xfrm>
            <a:off x="857014" y="4680558"/>
            <a:ext cx="601041" cy="570052"/>
          </a:xfrm>
          <a:prstGeom prst="rect">
            <a:avLst/>
          </a:prstGeom>
        </p:spPr>
      </p:pic>
      <p:sp>
        <p:nvSpPr>
          <p:cNvPr id="12" name="TextBox 11"/>
          <p:cNvSpPr txBox="1"/>
          <p:nvPr/>
        </p:nvSpPr>
        <p:spPr>
          <a:xfrm>
            <a:off x="1502218" y="4552182"/>
            <a:ext cx="7432532" cy="1938992"/>
          </a:xfrm>
          <a:prstGeom prst="rect">
            <a:avLst/>
          </a:prstGeom>
          <a:noFill/>
        </p:spPr>
        <p:txBody>
          <a:bodyPr wrap="square" rtlCol="0">
            <a:spAutoFit/>
          </a:bodyPr>
          <a:lstStyle/>
          <a:p>
            <a:pPr algn="just"/>
            <a:r>
              <a:rPr lang="vi-VN" sz="2400" dirty="0" smtClean="0"/>
              <a:t>Chuẩn bị tiết 121 bài: “Trái Đất”</a:t>
            </a:r>
          </a:p>
          <a:p>
            <a:pPr marL="285750" indent="-285750" algn="just">
              <a:buFontTx/>
              <a:buChar char="-"/>
            </a:pPr>
            <a:r>
              <a:rPr lang="vi-VN" sz="2400" dirty="0" smtClean="0"/>
              <a:t>Nhóm 1: Tìm hiểu phần Đọc – tìm hiểu chung</a:t>
            </a:r>
          </a:p>
          <a:p>
            <a:pPr marL="285750" indent="-285750" algn="just">
              <a:buFontTx/>
              <a:buChar char="-"/>
            </a:pPr>
            <a:r>
              <a:rPr lang="vi-VN" sz="2400" dirty="0"/>
              <a:t>Nhóm 2: </a:t>
            </a:r>
            <a:r>
              <a:rPr lang="vi-VN" sz="2400" dirty="0" smtClean="0"/>
              <a:t>Triển </a:t>
            </a:r>
            <a:r>
              <a:rPr lang="vi-VN" sz="2400" dirty="0"/>
              <a:t>khai văn bản thông tin theo quan hệ nhân quả,  tóm tắt được các ý chính của mỗi đoạn trong một văn bản thông tin có nhiều đoạn.</a:t>
            </a:r>
          </a:p>
        </p:txBody>
      </p:sp>
      <p:pic>
        <p:nvPicPr>
          <p:cNvPr id="17" name="图片 4">
            <a:extLst>
              <a:ext uri="{FF2B5EF4-FFF2-40B4-BE49-F238E27FC236}">
                <a16:creationId xmlns:a16="http://schemas.microsoft.com/office/drawing/2014/main" id="{0DB9F7A7-51A6-4157-B4CD-28062D99BD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9" t="46807" r="15752" b="23192"/>
          <a:stretch/>
        </p:blipFill>
        <p:spPr>
          <a:xfrm>
            <a:off x="175759" y="-58961"/>
            <a:ext cx="1426028" cy="1448594"/>
          </a:xfrm>
          <a:prstGeom prst="rect">
            <a:avLst/>
          </a:prstGeom>
        </p:spPr>
      </p:pic>
    </p:spTree>
    <p:extLst>
      <p:ext uri="{BB962C8B-B14F-4D97-AF65-F5344CB8AC3E}">
        <p14:creationId xmlns:p14="http://schemas.microsoft.com/office/powerpoint/2010/main" val="918704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 presetClass="entr" presetSubtype="2" decel="5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1+#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750" fill="hold"/>
                                        <p:tgtEl>
                                          <p:spTgt spid="11"/>
                                        </p:tgtEl>
                                        <p:attrNameLst>
                                          <p:attrName>ppt_w</p:attrName>
                                        </p:attrNameLst>
                                      </p:cBhvr>
                                      <p:tavLst>
                                        <p:tav tm="0">
                                          <p:val>
                                            <p:fltVal val="0"/>
                                          </p:val>
                                        </p:tav>
                                        <p:tav tm="100000">
                                          <p:val>
                                            <p:strVal val="#ppt_w"/>
                                          </p:val>
                                        </p:tav>
                                      </p:tavLst>
                                    </p:anim>
                                    <p:anim calcmode="lin" valueType="num">
                                      <p:cBhvr>
                                        <p:cTn id="18" dur="75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2500"/>
                            </p:stCondLst>
                            <p:childTnLst>
                              <p:par>
                                <p:cTn id="20" presetID="2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750" fill="hold"/>
                                        <p:tgtEl>
                                          <p:spTgt spid="15"/>
                                        </p:tgtEl>
                                        <p:attrNameLst>
                                          <p:attrName>ppt_w</p:attrName>
                                        </p:attrNameLst>
                                      </p:cBhvr>
                                      <p:tavLst>
                                        <p:tav tm="0">
                                          <p:val>
                                            <p:fltVal val="0"/>
                                          </p:val>
                                        </p:tav>
                                        <p:tav tm="100000">
                                          <p:val>
                                            <p:strVal val="#ppt_w"/>
                                          </p:val>
                                        </p:tav>
                                      </p:tavLst>
                                    </p:anim>
                                    <p:anim calcmode="lin" valueType="num">
                                      <p:cBhvr>
                                        <p:cTn id="23" dur="750" fill="hold"/>
                                        <p:tgtEl>
                                          <p:spTgt spid="15"/>
                                        </p:tgtEl>
                                        <p:attrNameLst>
                                          <p:attrName>ppt_h</p:attrName>
                                        </p:attrNameLst>
                                      </p:cBhvr>
                                      <p:tavLst>
                                        <p:tav tm="0">
                                          <p:val>
                                            <p:fltVal val="0"/>
                                          </p:val>
                                        </p:tav>
                                        <p:tav tm="100000">
                                          <p:val>
                                            <p:strVal val="#ppt_h"/>
                                          </p:val>
                                        </p:tav>
                                      </p:tavLst>
                                    </p:anim>
                                  </p:childTnLst>
                                </p:cTn>
                              </p:par>
                            </p:childTnLst>
                          </p:cTn>
                        </p:par>
                        <p:par>
                          <p:cTn id="24" fill="hold">
                            <p:stCondLst>
                              <p:cond delay="3250"/>
                            </p:stCondLst>
                            <p:childTnLst>
                              <p:par>
                                <p:cTn id="25" presetID="2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750" fill="hold"/>
                                        <p:tgtEl>
                                          <p:spTgt spid="16"/>
                                        </p:tgtEl>
                                        <p:attrNameLst>
                                          <p:attrName>ppt_w</p:attrName>
                                        </p:attrNameLst>
                                      </p:cBhvr>
                                      <p:tavLst>
                                        <p:tav tm="0">
                                          <p:val>
                                            <p:fltVal val="0"/>
                                          </p:val>
                                        </p:tav>
                                        <p:tav tm="100000">
                                          <p:val>
                                            <p:strVal val="#ppt_w"/>
                                          </p:val>
                                        </p:tav>
                                      </p:tavLst>
                                    </p:anim>
                                    <p:anim calcmode="lin" valueType="num">
                                      <p:cBhvr>
                                        <p:cTn id="28" dur="75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8609567" y="353812"/>
            <a:ext cx="3687968" cy="167814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endParaRPr lang="vi-VN"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7"/>
          <p:cNvSpPr/>
          <p:nvPr/>
        </p:nvSpPr>
        <p:spPr>
          <a:xfrm>
            <a:off x="9098282" y="4649475"/>
            <a:ext cx="2558036" cy="118288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Cloud 8"/>
          <p:cNvSpPr/>
          <p:nvPr/>
        </p:nvSpPr>
        <p:spPr>
          <a:xfrm>
            <a:off x="9773464" y="2943856"/>
            <a:ext cx="2559200" cy="1115104"/>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Cloud 9"/>
          <p:cNvSpPr/>
          <p:nvPr/>
        </p:nvSpPr>
        <p:spPr>
          <a:xfrm>
            <a:off x="134708" y="4164134"/>
            <a:ext cx="2664985" cy="1427362"/>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1" name="Cloud 10"/>
          <p:cNvSpPr/>
          <p:nvPr/>
        </p:nvSpPr>
        <p:spPr>
          <a:xfrm>
            <a:off x="5130017" y="5364463"/>
            <a:ext cx="3187927" cy="1406278"/>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mj-lt"/>
            </a:endParaRPr>
          </a:p>
        </p:txBody>
      </p:sp>
      <p:sp>
        <p:nvSpPr>
          <p:cNvPr id="12" name="Cloud 11"/>
          <p:cNvSpPr/>
          <p:nvPr/>
        </p:nvSpPr>
        <p:spPr>
          <a:xfrm>
            <a:off x="2308884" y="5470130"/>
            <a:ext cx="2585301" cy="1083866"/>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13" name="Cloud 12"/>
          <p:cNvSpPr/>
          <p:nvPr/>
        </p:nvSpPr>
        <p:spPr>
          <a:xfrm>
            <a:off x="4120682" y="-264623"/>
            <a:ext cx="3444273" cy="2158858"/>
          </a:xfrm>
          <a:prstGeom prst="clou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Cloud 13"/>
          <p:cNvSpPr/>
          <p:nvPr/>
        </p:nvSpPr>
        <p:spPr>
          <a:xfrm>
            <a:off x="1575" y="2897953"/>
            <a:ext cx="2668587" cy="957294"/>
          </a:xfrm>
          <a:prstGeom prst="clou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tx1"/>
              </a:solidFill>
            </a:endParaRPr>
          </a:p>
        </p:txBody>
      </p:sp>
      <p:sp>
        <p:nvSpPr>
          <p:cNvPr id="15" name="Cloud 14"/>
          <p:cNvSpPr/>
          <p:nvPr/>
        </p:nvSpPr>
        <p:spPr>
          <a:xfrm>
            <a:off x="11315" y="507756"/>
            <a:ext cx="3738096" cy="1967545"/>
          </a:xfrm>
          <a:prstGeom prst="clou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solidFill>
                <a:schemeClr val="tx1"/>
              </a:solidFill>
            </a:endParaRPr>
          </a:p>
        </p:txBody>
      </p:sp>
      <p:sp>
        <p:nvSpPr>
          <p:cNvPr id="16" name="TextBox 15"/>
          <p:cNvSpPr txBox="1"/>
          <p:nvPr/>
        </p:nvSpPr>
        <p:spPr>
          <a:xfrm>
            <a:off x="241742" y="761347"/>
            <a:ext cx="3507670" cy="1938992"/>
          </a:xfrm>
          <a:prstGeom prst="rect">
            <a:avLst/>
          </a:prstGeom>
          <a:noFill/>
        </p:spPr>
        <p:txBody>
          <a:bodyPr wrap="square" rtlCol="0">
            <a:spAutoFit/>
          </a:bodyPr>
          <a:lstStyle/>
          <a:p>
            <a:pPr algn="ctr"/>
            <a:r>
              <a:rPr lang="vi-VN" sz="2000" b="1" dirty="0" smtClean="0"/>
              <a:t>Diễn </a:t>
            </a:r>
            <a:r>
              <a:rPr lang="vi-VN" sz="2000" b="1" dirty="0"/>
              <a:t>tả một cách dễ dàng, đầy đủ các sự vật, hiện tượng mới mà tiếng Việt chưa diễn tả được một cách trọn vẹn.</a:t>
            </a:r>
            <a:endParaRPr lang="vi-VN" sz="2000" dirty="0"/>
          </a:p>
          <a:p>
            <a:pPr algn="ctr"/>
            <a:endParaRPr lang="vi-VN" sz="2000" dirty="0"/>
          </a:p>
        </p:txBody>
      </p:sp>
      <p:sp>
        <p:nvSpPr>
          <p:cNvPr id="19" name="TextBox 18"/>
          <p:cNvSpPr txBox="1"/>
          <p:nvPr/>
        </p:nvSpPr>
        <p:spPr>
          <a:xfrm>
            <a:off x="369686" y="4420181"/>
            <a:ext cx="2382824" cy="1200329"/>
          </a:xfrm>
          <a:prstGeom prst="rect">
            <a:avLst/>
          </a:prstGeom>
          <a:noFill/>
        </p:spPr>
        <p:txBody>
          <a:bodyPr wrap="square" rtlCol="0">
            <a:spAutoFit/>
          </a:bodyPr>
          <a:lstStyle/>
          <a:p>
            <a:pPr algn="ctr"/>
            <a:r>
              <a:rPr lang="vi-VN" b="1" dirty="0"/>
              <a:t>Không sử dụng tùy tiện, lạm dụng các từ mượn. </a:t>
            </a:r>
            <a:endParaRPr lang="vi-VN" dirty="0"/>
          </a:p>
          <a:p>
            <a:pPr algn="ctr"/>
            <a:endParaRPr lang="vi-VN" dirty="0"/>
          </a:p>
        </p:txBody>
      </p:sp>
      <p:sp>
        <p:nvSpPr>
          <p:cNvPr id="20" name="TextBox 19"/>
          <p:cNvSpPr txBox="1"/>
          <p:nvPr/>
        </p:nvSpPr>
        <p:spPr>
          <a:xfrm>
            <a:off x="5425633" y="5541203"/>
            <a:ext cx="2644490" cy="1200329"/>
          </a:xfrm>
          <a:prstGeom prst="rect">
            <a:avLst/>
          </a:prstGeom>
          <a:noFill/>
        </p:spPr>
        <p:txBody>
          <a:bodyPr wrap="square" rtlCol="0">
            <a:spAutoFit/>
          </a:bodyPr>
          <a:lstStyle/>
          <a:p>
            <a:pPr algn="ctr"/>
            <a:r>
              <a:rPr lang="vi-VN" b="1" dirty="0"/>
              <a:t>C</a:t>
            </a:r>
            <a:r>
              <a:rPr lang="vi-VN" b="1" dirty="0" smtClean="0"/>
              <a:t>ó </a:t>
            </a:r>
            <a:r>
              <a:rPr lang="vi-VN" b="1" dirty="0"/>
              <a:t>ý thức bảo vệ, giữ gìn, phát huy vẻ đẹp và vai trò của Tiếng </a:t>
            </a:r>
            <a:r>
              <a:rPr lang="vi-VN" b="1" dirty="0" smtClean="0"/>
              <a:t>Việt.</a:t>
            </a:r>
            <a:endParaRPr lang="vi-VN" dirty="0"/>
          </a:p>
        </p:txBody>
      </p:sp>
      <p:sp>
        <p:nvSpPr>
          <p:cNvPr id="21" name="TextBox 20"/>
          <p:cNvSpPr txBox="1"/>
          <p:nvPr/>
        </p:nvSpPr>
        <p:spPr>
          <a:xfrm>
            <a:off x="2572567" y="5555967"/>
            <a:ext cx="1981199" cy="1200329"/>
          </a:xfrm>
          <a:prstGeom prst="rect">
            <a:avLst/>
          </a:prstGeom>
          <a:noFill/>
        </p:spPr>
        <p:txBody>
          <a:bodyPr wrap="square" rtlCol="0">
            <a:spAutoFit/>
          </a:bodyPr>
          <a:lstStyle/>
          <a:p>
            <a:pPr algn="ctr"/>
            <a:r>
              <a:rPr lang="vi-VN" b="1" dirty="0"/>
              <a:t>Mượn khi từ thuần Việt bị </a:t>
            </a:r>
            <a:r>
              <a:rPr lang="vi-VN" b="1" dirty="0" smtClean="0"/>
              <a:t>thiếu.</a:t>
            </a:r>
            <a:endParaRPr lang="vi-VN" b="1" dirty="0"/>
          </a:p>
          <a:p>
            <a:pPr algn="ctr"/>
            <a:endParaRPr lang="vi-VN" dirty="0"/>
          </a:p>
        </p:txBody>
      </p:sp>
      <p:sp>
        <p:nvSpPr>
          <p:cNvPr id="26" name="TextBox 25"/>
          <p:cNvSpPr txBox="1"/>
          <p:nvPr/>
        </p:nvSpPr>
        <p:spPr>
          <a:xfrm>
            <a:off x="268189" y="3053435"/>
            <a:ext cx="2325203" cy="646331"/>
          </a:xfrm>
          <a:prstGeom prst="rect">
            <a:avLst/>
          </a:prstGeom>
          <a:noFill/>
        </p:spPr>
        <p:txBody>
          <a:bodyPr wrap="square" rtlCol="0">
            <a:spAutoFit/>
          </a:bodyPr>
          <a:lstStyle/>
          <a:p>
            <a:pPr algn="ctr"/>
            <a:r>
              <a:rPr lang="vi-VN" b="1" dirty="0" smtClean="0"/>
              <a:t>Phong </a:t>
            </a:r>
            <a:r>
              <a:rPr lang="vi-VN" b="1" dirty="0"/>
              <a:t>phú thêm từ vựng tiếng </a:t>
            </a:r>
            <a:r>
              <a:rPr lang="vi-VN" b="1" dirty="0" smtClean="0"/>
              <a:t>Việt.</a:t>
            </a:r>
            <a:endParaRPr lang="vi-VN" dirty="0"/>
          </a:p>
        </p:txBody>
      </p:sp>
      <p:sp>
        <p:nvSpPr>
          <p:cNvPr id="28" name="TextBox 27"/>
          <p:cNvSpPr txBox="1"/>
          <p:nvPr/>
        </p:nvSpPr>
        <p:spPr>
          <a:xfrm>
            <a:off x="10869963" y="3630217"/>
            <a:ext cx="1676400" cy="369332"/>
          </a:xfrm>
          <a:prstGeom prst="rect">
            <a:avLst/>
          </a:prstGeom>
          <a:noFill/>
        </p:spPr>
        <p:txBody>
          <a:bodyPr wrap="square" rtlCol="0">
            <a:spAutoFit/>
          </a:bodyPr>
          <a:lstStyle/>
          <a:p>
            <a:endParaRPr lang="vi-VN" dirty="0"/>
          </a:p>
        </p:txBody>
      </p:sp>
      <p:sp>
        <p:nvSpPr>
          <p:cNvPr id="29" name="TextBox 28"/>
          <p:cNvSpPr txBox="1"/>
          <p:nvPr/>
        </p:nvSpPr>
        <p:spPr>
          <a:xfrm>
            <a:off x="4390268" y="100994"/>
            <a:ext cx="3022631" cy="1631216"/>
          </a:xfrm>
          <a:prstGeom prst="rect">
            <a:avLst/>
          </a:prstGeom>
          <a:noFill/>
        </p:spPr>
        <p:txBody>
          <a:bodyPr wrap="square" rtlCol="0">
            <a:spAutoFit/>
          </a:bodyPr>
          <a:lstStyle/>
          <a:p>
            <a:pPr algn="ctr"/>
            <a:r>
              <a:rPr lang="vi-VN" sz="2000" b="1" dirty="0" smtClean="0"/>
              <a:t>Bổ </a:t>
            </a:r>
            <a:r>
              <a:rPr lang="vi-VN" sz="2000" b="1" dirty="0"/>
              <a:t>sung những từ còn thiếu, tạo ra một lớp từ có sắc thái thể hiện sự trang trọng, khái quát.</a:t>
            </a:r>
          </a:p>
        </p:txBody>
      </p:sp>
      <p:sp>
        <p:nvSpPr>
          <p:cNvPr id="30" name="TextBox 29"/>
          <p:cNvSpPr txBox="1"/>
          <p:nvPr/>
        </p:nvSpPr>
        <p:spPr>
          <a:xfrm>
            <a:off x="8842020" y="554885"/>
            <a:ext cx="3316132" cy="1631216"/>
          </a:xfrm>
          <a:prstGeom prst="rect">
            <a:avLst/>
          </a:prstGeom>
          <a:noFill/>
        </p:spPr>
        <p:txBody>
          <a:bodyPr wrap="square" rtlCol="0">
            <a:spAutoFit/>
          </a:bodyPr>
          <a:lstStyle/>
          <a:p>
            <a:pPr algn="ctr"/>
            <a:r>
              <a:rPr lang="vi-VN" sz="2000" b="1" dirty="0" smtClean="0"/>
              <a:t>Là </a:t>
            </a:r>
            <a:r>
              <a:rPr lang="vi-VN" sz="2000" b="1" dirty="0"/>
              <a:t>những từ vay mượn của nước ngoài tạo ra sự phong phú, đa dạng của Tiếng Việt. </a:t>
            </a:r>
          </a:p>
          <a:p>
            <a:pPr algn="ctr"/>
            <a:endParaRPr lang="vi-VN" sz="2000" dirty="0"/>
          </a:p>
        </p:txBody>
      </p:sp>
      <p:grpSp>
        <p:nvGrpSpPr>
          <p:cNvPr id="31" name="组合 24">
            <a:extLst>
              <a:ext uri="{FF2B5EF4-FFF2-40B4-BE49-F238E27FC236}">
                <a16:creationId xmlns:a16="http://schemas.microsoft.com/office/drawing/2014/main" id="{59D8198E-DE89-4E74-9832-03EA437AFEFB}"/>
              </a:ext>
            </a:extLst>
          </p:cNvPr>
          <p:cNvGrpSpPr/>
          <p:nvPr/>
        </p:nvGrpSpPr>
        <p:grpSpPr>
          <a:xfrm>
            <a:off x="4120682" y="2515870"/>
            <a:ext cx="3657600" cy="2021278"/>
            <a:chOff x="834836" y="1602709"/>
            <a:chExt cx="3657600" cy="3448050"/>
          </a:xfrm>
        </p:grpSpPr>
        <p:grpSp>
          <p:nvGrpSpPr>
            <p:cNvPr id="32" name="组合 3">
              <a:extLst>
                <a:ext uri="{FF2B5EF4-FFF2-40B4-BE49-F238E27FC236}">
                  <a16:creationId xmlns:a16="http://schemas.microsoft.com/office/drawing/2014/main" id="{78DE991D-30F4-4194-A721-3BDB216AF2B0}"/>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5AE573AF-DA97-4F4F-A788-DCEA5E2F97A0}"/>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泪滴形 5">
                <a:extLst>
                  <a:ext uri="{FF2B5EF4-FFF2-40B4-BE49-F238E27FC236}">
                    <a16:creationId xmlns:a16="http://schemas.microsoft.com/office/drawing/2014/main" id="{997058A4-23DD-4FF4-908E-D0B71F176B58}"/>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10">
              <a:extLst>
                <a:ext uri="{FF2B5EF4-FFF2-40B4-BE49-F238E27FC236}">
                  <a16:creationId xmlns:a16="http://schemas.microsoft.com/office/drawing/2014/main" id="{D6827EDE-EC2D-4C7C-978E-0B3B56763B58}"/>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0879F8D3-C703-4F58-85EF-6813D6CA419F}"/>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任意多边形: 形状 7">
                <a:extLst>
                  <a:ext uri="{FF2B5EF4-FFF2-40B4-BE49-F238E27FC236}">
                    <a16:creationId xmlns:a16="http://schemas.microsoft.com/office/drawing/2014/main" id="{BE8D84F3-A04B-48FB-81DB-FCCBB8E47DD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任意多边形: 形状 8">
                <a:extLst>
                  <a:ext uri="{FF2B5EF4-FFF2-40B4-BE49-F238E27FC236}">
                    <a16:creationId xmlns:a16="http://schemas.microsoft.com/office/drawing/2014/main" id="{EA60AC2E-9212-45C8-946B-F44FF21EB0B6}"/>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sp>
        <p:nvSpPr>
          <p:cNvPr id="40" name="Rectangle 39"/>
          <p:cNvSpPr/>
          <p:nvPr/>
        </p:nvSpPr>
        <p:spPr>
          <a:xfrm>
            <a:off x="4772717" y="3132076"/>
            <a:ext cx="2353529" cy="584775"/>
          </a:xfrm>
          <a:prstGeom prst="rect">
            <a:avLst/>
          </a:prstGeom>
        </p:spPr>
        <p:txBody>
          <a:bodyPr wrap="none">
            <a:spAutoFit/>
          </a:bodyPr>
          <a:lstStyle/>
          <a:p>
            <a:pPr algn="ctr"/>
            <a:r>
              <a:rPr lang="vi-VN" sz="3200" b="1" spc="50" dirty="0">
                <a:ln w="0"/>
                <a:solidFill>
                  <a:srgbClr val="C00000"/>
                </a:solidFill>
                <a:effectLst>
                  <a:innerShdw blurRad="63500" dist="50800" dir="13500000">
                    <a:srgbClr val="000000">
                      <a:alpha val="50000"/>
                    </a:srgbClr>
                  </a:innerShdw>
                </a:effectLst>
              </a:rPr>
              <a:t>TỪ MƯỢN</a:t>
            </a:r>
          </a:p>
        </p:txBody>
      </p:sp>
      <p:sp>
        <p:nvSpPr>
          <p:cNvPr id="2" name="TextBox 1"/>
          <p:cNvSpPr txBox="1"/>
          <p:nvPr/>
        </p:nvSpPr>
        <p:spPr>
          <a:xfrm>
            <a:off x="9581924" y="4938083"/>
            <a:ext cx="1574153" cy="646331"/>
          </a:xfrm>
          <a:prstGeom prst="rect">
            <a:avLst/>
          </a:prstGeom>
          <a:noFill/>
        </p:spPr>
        <p:txBody>
          <a:bodyPr wrap="square" rtlCol="0">
            <a:spAutoFit/>
          </a:bodyPr>
          <a:lstStyle/>
          <a:p>
            <a:pPr algn="ctr"/>
            <a:r>
              <a:rPr lang="en-US" dirty="0" err="1" smtClean="0"/>
              <a:t>Từ</a:t>
            </a:r>
            <a:r>
              <a:rPr lang="en-US" dirty="0" smtClean="0"/>
              <a:t> </a:t>
            </a:r>
            <a:r>
              <a:rPr lang="en-US" dirty="0" err="1" smtClean="0"/>
              <a:t>mượn</a:t>
            </a:r>
            <a:r>
              <a:rPr lang="en-US" dirty="0" smtClean="0"/>
              <a:t> </a:t>
            </a:r>
            <a:r>
              <a:rPr lang="en-US" dirty="0" err="1" smtClean="0"/>
              <a:t>tiếng</a:t>
            </a:r>
            <a:r>
              <a:rPr lang="en-US" dirty="0" smtClean="0"/>
              <a:t> </a:t>
            </a:r>
            <a:r>
              <a:rPr lang="en-US" dirty="0" err="1" smtClean="0"/>
              <a:t>Hán</a:t>
            </a:r>
            <a:endParaRPr lang="vi-VN" dirty="0"/>
          </a:p>
        </p:txBody>
      </p:sp>
      <p:sp>
        <p:nvSpPr>
          <p:cNvPr id="3" name="TextBox 2"/>
          <p:cNvSpPr txBox="1"/>
          <p:nvPr/>
        </p:nvSpPr>
        <p:spPr>
          <a:xfrm>
            <a:off x="10146868" y="3170158"/>
            <a:ext cx="1989562" cy="646331"/>
          </a:xfrm>
          <a:prstGeom prst="rect">
            <a:avLst/>
          </a:prstGeom>
          <a:noFill/>
        </p:spPr>
        <p:txBody>
          <a:bodyPr wrap="square" rtlCol="0">
            <a:spAutoFit/>
          </a:bodyPr>
          <a:lstStyle/>
          <a:p>
            <a:pPr algn="ctr"/>
            <a:r>
              <a:rPr lang="en-US" dirty="0" err="1" smtClean="0"/>
              <a:t>Từ</a:t>
            </a:r>
            <a:r>
              <a:rPr lang="en-US" dirty="0" smtClean="0"/>
              <a:t> </a:t>
            </a:r>
            <a:r>
              <a:rPr lang="en-US" dirty="0" err="1" smtClean="0"/>
              <a:t>mượn</a:t>
            </a:r>
            <a:r>
              <a:rPr lang="en-US" dirty="0" smtClean="0"/>
              <a:t> </a:t>
            </a:r>
            <a:r>
              <a:rPr lang="en-US" dirty="0" err="1" smtClean="0"/>
              <a:t>các</a:t>
            </a:r>
            <a:r>
              <a:rPr lang="en-US" dirty="0" smtClean="0"/>
              <a:t> </a:t>
            </a:r>
            <a:r>
              <a:rPr lang="en-US" dirty="0" err="1" smtClean="0"/>
              <a:t>ngôn</a:t>
            </a:r>
            <a:r>
              <a:rPr lang="en-US" dirty="0" smtClean="0"/>
              <a:t> </a:t>
            </a:r>
            <a:r>
              <a:rPr lang="en-US" dirty="0" err="1" smtClean="0"/>
              <a:t>ngữ</a:t>
            </a:r>
            <a:r>
              <a:rPr lang="en-US" dirty="0" smtClean="0"/>
              <a:t> </a:t>
            </a:r>
            <a:r>
              <a:rPr lang="en-US" dirty="0" err="1" smtClean="0"/>
              <a:t>khác</a:t>
            </a:r>
            <a:r>
              <a:rPr lang="en-US" dirty="0" smtClean="0"/>
              <a:t>.</a:t>
            </a:r>
            <a:endParaRPr lang="vi-VN" dirty="0"/>
          </a:p>
        </p:txBody>
      </p:sp>
      <p:cxnSp>
        <p:nvCxnSpPr>
          <p:cNvPr id="17" name="Curved Connector 16"/>
          <p:cNvCxnSpPr>
            <a:stCxn id="38" idx="0"/>
            <a:endCxn id="7" idx="2"/>
          </p:cNvCxnSpPr>
          <p:nvPr/>
        </p:nvCxnSpPr>
        <p:spPr>
          <a:xfrm flipV="1">
            <a:off x="7775234" y="1192884"/>
            <a:ext cx="845773" cy="233362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35" idx="27"/>
          </p:cNvCxnSpPr>
          <p:nvPr/>
        </p:nvCxnSpPr>
        <p:spPr>
          <a:xfrm rot="10800000" flipH="1">
            <a:off x="7137372" y="4051626"/>
            <a:ext cx="1714323" cy="209152"/>
          </a:xfrm>
          <a:prstGeom prst="curvedConnector5">
            <a:avLst>
              <a:gd name="adj1" fmla="val 45930"/>
              <a:gd name="adj2" fmla="val -16724"/>
              <a:gd name="adj3" fmla="val 77255"/>
            </a:avLst>
          </a:prstGeom>
          <a:ln>
            <a:tailEnd type="triangle"/>
          </a:ln>
        </p:spPr>
        <p:style>
          <a:lnRef idx="2">
            <a:schemeClr val="dk1"/>
          </a:lnRef>
          <a:fillRef idx="0">
            <a:schemeClr val="dk1"/>
          </a:fillRef>
          <a:effectRef idx="1">
            <a:schemeClr val="dk1"/>
          </a:effectRef>
          <a:fontRef idx="minor">
            <a:schemeClr val="tx1"/>
          </a:fontRef>
        </p:style>
      </p:cxnSp>
      <p:cxnSp>
        <p:nvCxnSpPr>
          <p:cNvPr id="41" name="Curved Connector 40"/>
          <p:cNvCxnSpPr/>
          <p:nvPr/>
        </p:nvCxnSpPr>
        <p:spPr>
          <a:xfrm flipV="1">
            <a:off x="8804230" y="3655578"/>
            <a:ext cx="1069292" cy="40338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3" name="Curved Connector 42"/>
          <p:cNvCxnSpPr>
            <a:endCxn id="8" idx="3"/>
          </p:cNvCxnSpPr>
          <p:nvPr/>
        </p:nvCxnSpPr>
        <p:spPr>
          <a:xfrm>
            <a:off x="8764792" y="4051626"/>
            <a:ext cx="1612508" cy="665481"/>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8399501" y="3728460"/>
            <a:ext cx="1065554" cy="646331"/>
          </a:xfrm>
          <a:prstGeom prst="rect">
            <a:avLst/>
          </a:prstGeom>
          <a:noFill/>
        </p:spPr>
        <p:txBody>
          <a:bodyPr wrap="square" rtlCol="0">
            <a:spAutoFit/>
          </a:bodyPr>
          <a:lstStyle/>
          <a:p>
            <a:r>
              <a:rPr lang="vi-VN" dirty="0" smtClean="0">
                <a:solidFill>
                  <a:srgbClr val="C00000"/>
                </a:solidFill>
              </a:rPr>
              <a:t>Phân</a:t>
            </a:r>
          </a:p>
          <a:p>
            <a:r>
              <a:rPr lang="vi-VN" dirty="0" smtClean="0">
                <a:solidFill>
                  <a:srgbClr val="C00000"/>
                </a:solidFill>
              </a:rPr>
              <a:t> loại</a:t>
            </a:r>
            <a:endParaRPr lang="vi-VN" dirty="0">
              <a:solidFill>
                <a:srgbClr val="C00000"/>
              </a:solidFill>
            </a:endParaRPr>
          </a:p>
        </p:txBody>
      </p:sp>
      <p:cxnSp>
        <p:nvCxnSpPr>
          <p:cNvPr id="47" name="Curved Connector 46"/>
          <p:cNvCxnSpPr/>
          <p:nvPr/>
        </p:nvCxnSpPr>
        <p:spPr>
          <a:xfrm rot="10800000" flipV="1">
            <a:off x="4298314" y="4351855"/>
            <a:ext cx="570316" cy="266701"/>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49" name="Curved Connector 48"/>
          <p:cNvCxnSpPr>
            <a:endCxn id="10" idx="0"/>
          </p:cNvCxnSpPr>
          <p:nvPr/>
        </p:nvCxnSpPr>
        <p:spPr>
          <a:xfrm rot="10800000" flipV="1">
            <a:off x="2797472" y="4596515"/>
            <a:ext cx="1500842" cy="28130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1" name="Curved Connector 50"/>
          <p:cNvCxnSpPr>
            <a:endCxn id="12" idx="3"/>
          </p:cNvCxnSpPr>
          <p:nvPr/>
        </p:nvCxnSpPr>
        <p:spPr>
          <a:xfrm rot="5400000">
            <a:off x="3489977" y="4690467"/>
            <a:ext cx="953193" cy="73007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3" name="Curved Connector 52"/>
          <p:cNvCxnSpPr>
            <a:endCxn id="11" idx="3"/>
          </p:cNvCxnSpPr>
          <p:nvPr/>
        </p:nvCxnSpPr>
        <p:spPr>
          <a:xfrm>
            <a:off x="4349569" y="4618557"/>
            <a:ext cx="2374412" cy="826311"/>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3" name="Curved Connector 72"/>
          <p:cNvCxnSpPr/>
          <p:nvPr/>
        </p:nvCxnSpPr>
        <p:spPr>
          <a:xfrm rot="10800000">
            <a:off x="4238211" y="2359696"/>
            <a:ext cx="260238" cy="865465"/>
          </a:xfrm>
          <a:prstGeom prst="curved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75" name="Curved Connector 74"/>
          <p:cNvCxnSpPr>
            <a:endCxn id="13" idx="1"/>
          </p:cNvCxnSpPr>
          <p:nvPr/>
        </p:nvCxnSpPr>
        <p:spPr>
          <a:xfrm flipV="1">
            <a:off x="4219848" y="1891936"/>
            <a:ext cx="1622971" cy="52759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7" name="Curved Connector 76"/>
          <p:cNvCxnSpPr/>
          <p:nvPr/>
        </p:nvCxnSpPr>
        <p:spPr>
          <a:xfrm rot="16200000" flipV="1">
            <a:off x="3547106" y="1758366"/>
            <a:ext cx="718705" cy="663509"/>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80" name="Curved Connector 79"/>
          <p:cNvCxnSpPr>
            <a:endCxn id="26" idx="3"/>
          </p:cNvCxnSpPr>
          <p:nvPr/>
        </p:nvCxnSpPr>
        <p:spPr>
          <a:xfrm rot="10800000" flipV="1">
            <a:off x="2593392" y="2453505"/>
            <a:ext cx="1678442" cy="92309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74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750" fill="hold"/>
                                        <p:tgtEl>
                                          <p:spTgt spid="31"/>
                                        </p:tgtEl>
                                        <p:attrNameLst>
                                          <p:attrName>ppt_w</p:attrName>
                                        </p:attrNameLst>
                                      </p:cBhvr>
                                      <p:tavLst>
                                        <p:tav tm="0">
                                          <p:val>
                                            <p:fltVal val="0"/>
                                          </p:val>
                                        </p:tav>
                                        <p:tav tm="100000">
                                          <p:val>
                                            <p:strVal val="#ppt_w"/>
                                          </p:val>
                                        </p:tav>
                                      </p:tavLst>
                                    </p:anim>
                                    <p:anim calcmode="lin" valueType="num">
                                      <p:cBhvr>
                                        <p:cTn id="8" dur="75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0">
            <a:extLst>
              <a:ext uri="{FF2B5EF4-FFF2-40B4-BE49-F238E27FC236}">
                <a16:creationId xmlns:a16="http://schemas.microsoft.com/office/drawing/2014/main" id="{B8FA920A-E31A-4FA4-AE1C-8A7CB67D8E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4573587" y="1219994"/>
            <a:ext cx="6522870" cy="5191345"/>
          </a:xfrm>
          <a:prstGeom prst="rect">
            <a:avLst/>
          </a:prstGeom>
        </p:spPr>
      </p:pic>
      <p:pic>
        <p:nvPicPr>
          <p:cNvPr id="6" name="图片 45">
            <a:extLst>
              <a:ext uri="{FF2B5EF4-FFF2-40B4-BE49-F238E27FC236}">
                <a16:creationId xmlns:a16="http://schemas.microsoft.com/office/drawing/2014/main" id="{378F47C6-1050-4EB8-B718-7D08D5D68616}"/>
              </a:ext>
            </a:extLst>
          </p:cNvPr>
          <p:cNvPicPr>
            <a:picLocks noChangeAspect="1"/>
          </p:cNvPicPr>
          <p:nvPr/>
        </p:nvPicPr>
        <p:blipFill>
          <a:blip r:embed="rId4"/>
          <a:stretch>
            <a:fillRect/>
          </a:stretch>
        </p:blipFill>
        <p:spPr>
          <a:xfrm>
            <a:off x="192317" y="2157337"/>
            <a:ext cx="4532062" cy="3885053"/>
          </a:xfrm>
          <a:prstGeom prst="rect">
            <a:avLst/>
          </a:prstGeom>
        </p:spPr>
      </p:pic>
      <p:pic>
        <p:nvPicPr>
          <p:cNvPr id="7" name="图片 1">
            <a:extLst>
              <a:ext uri="{FF2B5EF4-FFF2-40B4-BE49-F238E27FC236}">
                <a16:creationId xmlns:a16="http://schemas.microsoft.com/office/drawing/2014/main" id="{3C494CB9-4BA9-4D98-9F4C-3C834ED517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534987" y="2591594"/>
            <a:ext cx="5401516" cy="5181599"/>
          </a:xfrm>
          <a:prstGeom prst="rect">
            <a:avLst/>
          </a:prstGeom>
        </p:spPr>
      </p:pic>
    </p:spTree>
    <p:extLst>
      <p:ext uri="{BB962C8B-B14F-4D97-AF65-F5344CB8AC3E}">
        <p14:creationId xmlns:p14="http://schemas.microsoft.com/office/powerpoint/2010/main" val="13465508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421187" y="1753394"/>
            <a:ext cx="8077200" cy="1938992"/>
          </a:xfrm>
          <a:prstGeom prst="rect">
            <a:avLst/>
          </a:prstGeom>
          <a:noFill/>
          <a:ln>
            <a:noFill/>
          </a:ln>
        </p:spPr>
        <p:txBody>
          <a:bodyPr wrap="square" rtlCol="0">
            <a:spAutoFit/>
          </a:bodyPr>
          <a:lstStyle/>
          <a:p>
            <a:pPr algn="ctr"/>
            <a:r>
              <a:rPr lang="en-US" altLang="zh-CN" sz="6000" b="1" i="1" spc="300">
                <a:ln w="28575">
                  <a:noFill/>
                </a:ln>
                <a:solidFill>
                  <a:srgbClr val="C00000"/>
                </a:solidFill>
                <a:effectLst>
                  <a:glow rad="63500">
                    <a:schemeClr val="bg1">
                      <a:alpha val="20000"/>
                    </a:schemeClr>
                  </a:glow>
                </a:effectLst>
                <a:latin typeface="Times New Roman" panose="02020603050405020304" pitchFamily="18" charset="0"/>
                <a:ea typeface="字魂27号-布丁体" pitchFamily="2" charset="-122"/>
                <a:cs typeface="Times New Roman" panose="02020603050405020304" pitchFamily="18" charset="0"/>
              </a:rPr>
              <a:t>THỰC HÀNH </a:t>
            </a:r>
          </a:p>
          <a:p>
            <a:pPr algn="ctr"/>
            <a:r>
              <a:rPr lang="en-US" altLang="zh-CN" sz="6000" b="1" i="1" spc="300">
                <a:ln w="28575">
                  <a:noFill/>
                </a:ln>
                <a:solidFill>
                  <a:srgbClr val="C00000"/>
                </a:solidFill>
                <a:effectLst>
                  <a:glow rad="63500">
                    <a:schemeClr val="bg1">
                      <a:alpha val="20000"/>
                    </a:schemeClr>
                  </a:glow>
                </a:effectLst>
                <a:latin typeface="Times New Roman" panose="02020603050405020304" pitchFamily="18" charset="0"/>
                <a:ea typeface="字魂27号-布丁体" pitchFamily="2" charset="-122"/>
                <a:cs typeface="Times New Roman" panose="02020603050405020304" pitchFamily="18" charset="0"/>
              </a:rPr>
              <a:t>TIẾNG VIỆT</a:t>
            </a:r>
            <a:endParaRPr lang="zh-CN" altLang="en-US" sz="6000" b="1" i="1" spc="300" dirty="0">
              <a:ln w="28575">
                <a:noFill/>
              </a:ln>
              <a:solidFill>
                <a:srgbClr val="C00000"/>
              </a:solidFill>
              <a:effectLst>
                <a:glow rad="63500">
                  <a:schemeClr val="bg1">
                    <a:alpha val="20000"/>
                  </a:schemeClr>
                </a:glow>
              </a:effectLst>
              <a:latin typeface="Times New Roman" panose="02020603050405020304" pitchFamily="18" charset="0"/>
              <a:ea typeface="字魂27号-布丁体" pitchFamily="2" charset="-122"/>
              <a:cs typeface="Times New Roman" panose="02020603050405020304" pitchFamily="18" charset="0"/>
            </a:endParaRPr>
          </a:p>
        </p:txBody>
      </p:sp>
      <p:sp>
        <p:nvSpPr>
          <p:cNvPr id="24" name="TextBox 23"/>
          <p:cNvSpPr txBox="1"/>
          <p:nvPr/>
        </p:nvSpPr>
        <p:spPr>
          <a:xfrm>
            <a:off x="10517187" y="381794"/>
            <a:ext cx="760423" cy="236217"/>
          </a:xfrm>
          <a:prstGeom prst="rect">
            <a:avLst/>
          </a:prstGeom>
          <a:noFill/>
          <a:ln w="6350">
            <a:noFill/>
          </a:ln>
        </p:spPr>
        <p:txBody>
          <a:bodyPr wrap="none" lIns="0" rIns="0" rtlCol="0">
            <a:noAutofit/>
          </a:bodyPr>
          <a:lstStyle/>
          <a:p>
            <a:pPr algn="ctr"/>
            <a:r>
              <a:rPr lang="en-US" altLang="zh-CN" sz="3600" b="1" spc="576">
                <a:solidFill>
                  <a:schemeClr val="bg1"/>
                </a:solidFill>
                <a:latin typeface="Times New Roman" panose="02020603050405020304" pitchFamily="18" charset="0"/>
                <a:ea typeface="+mn-ea"/>
                <a:cs typeface="Times New Roman" panose="02020603050405020304" pitchFamily="18" charset="0"/>
              </a:rPr>
              <a:t>BÀI </a:t>
            </a:r>
          </a:p>
          <a:p>
            <a:pPr algn="ctr"/>
            <a:r>
              <a:rPr lang="en-US" altLang="zh-CN" sz="3600" b="1" spc="576">
                <a:solidFill>
                  <a:schemeClr val="bg1"/>
                </a:solidFill>
                <a:latin typeface="Times New Roman" panose="02020603050405020304" pitchFamily="18" charset="0"/>
                <a:ea typeface="+mn-ea"/>
                <a:cs typeface="Times New Roman" panose="02020603050405020304" pitchFamily="18" charset="0"/>
              </a:rPr>
              <a:t>9</a:t>
            </a:r>
            <a:endParaRPr lang="zh-CN" altLang="en-US" sz="3600" b="1" spc="576" dirty="0">
              <a:solidFill>
                <a:schemeClr val="bg1"/>
              </a:solidFill>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992187" y="499902"/>
            <a:ext cx="2514600" cy="707886"/>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TIẾT 120:</a:t>
            </a:r>
            <a:endParaRPr lang="en-US" sz="4000" b="1" dirty="0">
              <a:solidFill>
                <a:srgbClr val="FF0000"/>
              </a:solidFill>
              <a:latin typeface="Times New Roman" pitchFamily="18" charset="0"/>
              <a:cs typeface="Times New Roman" pitchFamily="18" charset="0"/>
            </a:endParaRPr>
          </a:p>
        </p:txBody>
      </p:sp>
      <p:sp>
        <p:nvSpPr>
          <p:cNvPr id="3" name="TextBox 2"/>
          <p:cNvSpPr txBox="1"/>
          <p:nvPr/>
        </p:nvSpPr>
        <p:spPr>
          <a:xfrm>
            <a:off x="6630987" y="3886994"/>
            <a:ext cx="3886200" cy="830997"/>
          </a:xfrm>
          <a:prstGeom prst="rect">
            <a:avLst/>
          </a:prstGeom>
          <a:noFill/>
        </p:spPr>
        <p:txBody>
          <a:bodyPr wrap="square" rtlCol="0">
            <a:spAutoFit/>
          </a:bodyPr>
          <a:lstStyle/>
          <a:p>
            <a:pPr algn="ctr"/>
            <a:r>
              <a:rPr lang="vi-VN" sz="4800" dirty="0" smtClean="0">
                <a:solidFill>
                  <a:srgbClr val="FFFF00"/>
                </a:solidFill>
              </a:rPr>
              <a:t>(TỪ MƯỢN)</a:t>
            </a:r>
            <a:endParaRPr lang="vi-VN" sz="4800" dirty="0">
              <a:solidFill>
                <a:srgbClr val="FFFF00"/>
              </a:solidFill>
            </a:endParaRPr>
          </a:p>
        </p:txBody>
      </p:sp>
    </p:spTree>
    <p:custDataLst>
      <p:tags r:id="rId1"/>
    </p:custDataLst>
    <p:extLst>
      <p:ext uri="{BB962C8B-B14F-4D97-AF65-F5344CB8AC3E}">
        <p14:creationId xmlns:p14="http://schemas.microsoft.com/office/powerpoint/2010/main" val="30920221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250" fill="hold"/>
                                        <p:tgtEl>
                                          <p:spTgt spid="20"/>
                                        </p:tgtEl>
                                        <p:attrNameLst>
                                          <p:attrName>ppt_x</p:attrName>
                                        </p:attrNameLst>
                                      </p:cBhvr>
                                      <p:tavLst>
                                        <p:tav tm="0">
                                          <p:val>
                                            <p:strVal val="#ppt_x"/>
                                          </p:val>
                                        </p:tav>
                                        <p:tav tm="100000">
                                          <p:val>
                                            <p:strVal val="#ppt_x"/>
                                          </p:val>
                                        </p:tav>
                                      </p:tavLst>
                                    </p:anim>
                                    <p:anim calcmode="lin" valueType="num">
                                      <p:cBhvr>
                                        <p:cTn id="8" dur="250" fill="hold"/>
                                        <p:tgtEl>
                                          <p:spTgt spid="20"/>
                                        </p:tgtEl>
                                        <p:attrNameLst>
                                          <p:attrName>ppt_y</p:attrName>
                                        </p:attrNameLst>
                                      </p:cBhvr>
                                      <p:tavLst>
                                        <p:tav tm="0">
                                          <p:val>
                                            <p:strVal val="#ppt_y-#ppt_h/2"/>
                                          </p:val>
                                        </p:tav>
                                        <p:tav tm="100000">
                                          <p:val>
                                            <p:strVal val="#ppt_y"/>
                                          </p:val>
                                        </p:tav>
                                      </p:tavLst>
                                    </p:anim>
                                    <p:anim calcmode="lin" valueType="num">
                                      <p:cBhvr>
                                        <p:cTn id="9" dur="250" fill="hold"/>
                                        <p:tgtEl>
                                          <p:spTgt spid="20"/>
                                        </p:tgtEl>
                                        <p:attrNameLst>
                                          <p:attrName>ppt_w</p:attrName>
                                        </p:attrNameLst>
                                      </p:cBhvr>
                                      <p:tavLst>
                                        <p:tav tm="0">
                                          <p:val>
                                            <p:strVal val="#ppt_w"/>
                                          </p:val>
                                        </p:tav>
                                        <p:tav tm="100000">
                                          <p:val>
                                            <p:strVal val="#ppt_w"/>
                                          </p:val>
                                        </p:tav>
                                      </p:tavLst>
                                    </p:anim>
                                    <p:anim calcmode="lin" valueType="num">
                                      <p:cBhvr>
                                        <p:cTn id="10" dur="25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36187" y="0"/>
            <a:ext cx="1368000" cy="23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zh-CN" altLang="en-US" sz="7200" b="1" dirty="0">
              <a:latin typeface="+mj-ea"/>
              <a:ea typeface="+mj-ea"/>
            </a:endParaRPr>
          </a:p>
        </p:txBody>
      </p:sp>
      <p:sp>
        <p:nvSpPr>
          <p:cNvPr id="6" name="文本框 32"/>
          <p:cNvSpPr txBox="1"/>
          <p:nvPr/>
        </p:nvSpPr>
        <p:spPr>
          <a:xfrm>
            <a:off x="5335587" y="1905794"/>
            <a:ext cx="4953000" cy="1935280"/>
          </a:xfrm>
          <a:prstGeom prst="rect">
            <a:avLst/>
          </a:prstGeom>
          <a:noFill/>
        </p:spPr>
        <p:txBody>
          <a:bodyPr wrap="square" lIns="87764" tIns="43882" rIns="87764" bIns="43882"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a:solidFill>
                  <a:srgbClr val="C00000"/>
                </a:solidFill>
                <a:latin typeface="Times New Roman" panose="02020603050405020304" pitchFamily="18" charset="0"/>
                <a:ea typeface="字魂27号-布丁体" pitchFamily="2" charset="-122"/>
                <a:cs typeface="Times New Roman" panose="02020603050405020304" pitchFamily="18" charset="0"/>
              </a:rPr>
              <a:t>Hình thành kiến thức</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6348642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E8E9F3DF-EB6D-432A-8CDC-715245A77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187" y="775699"/>
            <a:ext cx="5308189" cy="5308189"/>
          </a:xfrm>
          <a:prstGeom prst="rect">
            <a:avLst/>
          </a:prstGeom>
        </p:spPr>
      </p:pic>
      <p:sp>
        <p:nvSpPr>
          <p:cNvPr id="3" name="文本框 2">
            <a:extLst>
              <a:ext uri="{FF2B5EF4-FFF2-40B4-BE49-F238E27FC236}">
                <a16:creationId xmlns:a16="http://schemas.microsoft.com/office/drawing/2014/main" id="{F9750769-AA46-4F96-9BC5-A31C767FD859}"/>
              </a:ext>
            </a:extLst>
          </p:cNvPr>
          <p:cNvSpPr txBox="1"/>
          <p:nvPr/>
        </p:nvSpPr>
        <p:spPr>
          <a:xfrm>
            <a:off x="5564187" y="1587607"/>
            <a:ext cx="5411452" cy="2123658"/>
          </a:xfrm>
          <a:prstGeom prst="rect">
            <a:avLst/>
          </a:prstGeom>
          <a:noFill/>
        </p:spPr>
        <p:txBody>
          <a:bodyPr wrap="square" rtlCol="0">
            <a:spAutoFit/>
          </a:bodyPr>
          <a:lstStyle/>
          <a:p>
            <a:pPr algn="ctr" defTabSz="457291" fontAlgn="auto">
              <a:spcBef>
                <a:spcPts val="0"/>
              </a:spcBef>
              <a:spcAft>
                <a:spcPts val="0"/>
              </a:spcAft>
              <a:defRPr/>
            </a:pPr>
            <a:r>
              <a:rPr lang="en-US" altLang="zh-CN" sz="6600" b="1" dirty="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rPr>
              <a:t>I. </a:t>
            </a:r>
            <a:r>
              <a:rPr lang="en-US" altLang="zh-CN" sz="6600" b="1" dirty="0" smtClean="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rPr>
              <a:t>Tri </a:t>
            </a:r>
            <a:r>
              <a:rPr lang="en-US" altLang="zh-CN" sz="6600" b="1" dirty="0" err="1" smtClean="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rPr>
              <a:t>thức</a:t>
            </a:r>
            <a:r>
              <a:rPr lang="en-US" altLang="zh-CN" sz="6600" b="1" dirty="0" smtClean="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600" b="1" dirty="0" err="1" smtClean="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rPr>
              <a:t>tiếng</a:t>
            </a:r>
            <a:r>
              <a:rPr lang="en-US" altLang="zh-CN" sz="6600" b="1" dirty="0" smtClean="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600" b="1" dirty="0" err="1" smtClean="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rPr>
              <a:t>Việt</a:t>
            </a:r>
            <a:endParaRPr lang="zh-CN" altLang="en-US" sz="6600" b="1" dirty="0">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 name="矩形 5">
            <a:extLst>
              <a:ext uri="{FF2B5EF4-FFF2-40B4-BE49-F238E27FC236}">
                <a16:creationId xmlns:a16="http://schemas.microsoft.com/office/drawing/2014/main" id="{F6EF0AC3-1C40-4997-A188-003CC7B6B6FF}"/>
              </a:ext>
            </a:extLst>
          </p:cNvPr>
          <p:cNvSpPr/>
          <p:nvPr/>
        </p:nvSpPr>
        <p:spPr>
          <a:xfrm>
            <a:off x="6402387" y="3623712"/>
            <a:ext cx="2924366" cy="175106"/>
          </a:xfrm>
          <a:prstGeom prst="rect">
            <a:avLst/>
          </a:prstGeom>
          <a:solidFill>
            <a:srgbClr val="285D4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91" fontAlgn="auto">
              <a:spcBef>
                <a:spcPts val="0"/>
              </a:spcBef>
              <a:spcAft>
                <a:spcPts val="0"/>
              </a:spcAft>
              <a:defRPr/>
            </a:pPr>
            <a:endParaRPr lang="zh-CN" altLang="en-US" dirty="0">
              <a:solidFill>
                <a:prstClr val="black">
                  <a:lumMod val="65000"/>
                  <a:lumOff val="35000"/>
                </a:prstClr>
              </a:solidFill>
              <a:latin typeface="字魂36号-正文宋楷" panose="02000000000000000000" pitchFamily="2" charset="-122"/>
              <a:ea typeface="字魂36号-正文宋楷" panose="02000000000000000000" pitchFamily="2" charset="-122"/>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587" y="227703"/>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27679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28"/>
          <p:cNvSpPr/>
          <p:nvPr/>
        </p:nvSpPr>
        <p:spPr>
          <a:xfrm>
            <a:off x="6459846" y="2407275"/>
            <a:ext cx="1763140" cy="1305918"/>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121928" tIns="121928" rIns="121928" bIns="121928" anchor="ctr" anchorCtr="0">
            <a:noAutofit/>
          </a:bodyPr>
          <a:lstStyle/>
          <a:p>
            <a:pPr defTabSz="1219444"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666" name="Google Shape;666;p28"/>
          <p:cNvSpPr/>
          <p:nvPr/>
        </p:nvSpPr>
        <p:spPr>
          <a:xfrm>
            <a:off x="3507138" y="2407275"/>
            <a:ext cx="1763140" cy="1305918"/>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lt2"/>
          </a:solidFill>
          <a:ln>
            <a:noFill/>
          </a:ln>
        </p:spPr>
        <p:txBody>
          <a:bodyPr spcFirstLastPara="1" wrap="square" lIns="121928" tIns="121928" rIns="121928" bIns="121928" anchor="ctr" anchorCtr="0">
            <a:noAutofit/>
          </a:bodyPr>
          <a:lstStyle/>
          <a:p>
            <a:pPr defTabSz="1219444"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667" name="Google Shape;667;p28"/>
          <p:cNvSpPr/>
          <p:nvPr/>
        </p:nvSpPr>
        <p:spPr>
          <a:xfrm>
            <a:off x="858194" y="2407275"/>
            <a:ext cx="1763140" cy="1305918"/>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28" tIns="121928" rIns="121928" bIns="121928" anchor="ctr" anchorCtr="0">
            <a:noAutofit/>
          </a:bodyPr>
          <a:lstStyle/>
          <a:p>
            <a:pPr defTabSz="1219444"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669" name="Google Shape;669;p28"/>
          <p:cNvSpPr txBox="1">
            <a:spLocks noGrp="1"/>
          </p:cNvSpPr>
          <p:nvPr>
            <p:ph type="title" idx="2"/>
          </p:nvPr>
        </p:nvSpPr>
        <p:spPr>
          <a:xfrm>
            <a:off x="400711" y="2662815"/>
            <a:ext cx="2262124" cy="864600"/>
          </a:xfrm>
          <a:prstGeom prst="rect">
            <a:avLst/>
          </a:prstGeom>
        </p:spPr>
        <p:txBody>
          <a:bodyPr spcFirstLastPara="1" wrap="square" lIns="121928" tIns="121928" rIns="121928" bIns="121928" anchor="ctr" anchorCtr="0">
            <a:noAutofit/>
          </a:bodyPr>
          <a:lstStyle/>
          <a:p>
            <a:r>
              <a:rPr lang="en" dirty="0"/>
              <a:t>01</a:t>
            </a:r>
            <a:endParaRPr dirty="0"/>
          </a:p>
        </p:txBody>
      </p:sp>
      <p:sp>
        <p:nvSpPr>
          <p:cNvPr id="670" name="Google Shape;670;p28"/>
          <p:cNvSpPr txBox="1">
            <a:spLocks noGrp="1"/>
          </p:cNvSpPr>
          <p:nvPr>
            <p:ph type="title" idx="3"/>
          </p:nvPr>
        </p:nvSpPr>
        <p:spPr>
          <a:xfrm>
            <a:off x="-97393" y="4045200"/>
            <a:ext cx="3339973" cy="661753"/>
          </a:xfrm>
          <a:prstGeom prst="rect">
            <a:avLst/>
          </a:prstGeom>
        </p:spPr>
        <p:txBody>
          <a:bodyPr spcFirstLastPara="1" wrap="square" lIns="121928" tIns="121928" rIns="121928" bIns="121928" anchor="t" anchorCtr="0">
            <a:noAutofit/>
          </a:bodyPr>
          <a:lstStyle/>
          <a:p>
            <a:r>
              <a:rPr lang="en-US" b="0" i="1" dirty="0" err="1" smtClean="0">
                <a:solidFill>
                  <a:prstClr val="black"/>
                </a:solidFill>
                <a:latin typeface="Times New Roman" pitchFamily="18" charset="0"/>
                <a:cs typeface="Times New Roman" pitchFamily="18" charset="0"/>
              </a:rPr>
              <a:t>Khái</a:t>
            </a:r>
            <a:r>
              <a:rPr lang="en-US" b="0" i="1" dirty="0" smtClean="0">
                <a:solidFill>
                  <a:prstClr val="black"/>
                </a:solidFill>
                <a:latin typeface="Times New Roman" pitchFamily="18" charset="0"/>
                <a:cs typeface="Times New Roman" pitchFamily="18" charset="0"/>
              </a:rPr>
              <a:t> </a:t>
            </a:r>
            <a:r>
              <a:rPr lang="en-US" b="0" i="1" dirty="0" err="1" smtClean="0">
                <a:solidFill>
                  <a:prstClr val="black"/>
                </a:solidFill>
                <a:latin typeface="Times New Roman" pitchFamily="18" charset="0"/>
                <a:cs typeface="Times New Roman" pitchFamily="18" charset="0"/>
              </a:rPr>
              <a:t>niệm</a:t>
            </a:r>
            <a:r>
              <a:rPr lang="en-US" b="0" i="1" dirty="0">
                <a:solidFill>
                  <a:prstClr val="black"/>
                </a:solidFill>
                <a:latin typeface="Times New Roman" pitchFamily="18" charset="0"/>
                <a:cs typeface="Times New Roman" pitchFamily="18" charset="0"/>
              </a:rPr>
              <a:t/>
            </a:r>
            <a:br>
              <a:rPr lang="en-US" b="0" i="1" dirty="0">
                <a:solidFill>
                  <a:prstClr val="black"/>
                </a:solidFill>
                <a:latin typeface="Times New Roman" pitchFamily="18" charset="0"/>
                <a:cs typeface="Times New Roman" pitchFamily="18" charset="0"/>
              </a:rPr>
            </a:br>
            <a:endParaRPr b="0" i="1" dirty="0"/>
          </a:p>
        </p:txBody>
      </p:sp>
      <p:sp>
        <p:nvSpPr>
          <p:cNvPr id="672" name="Google Shape;672;p28"/>
          <p:cNvSpPr txBox="1">
            <a:spLocks noGrp="1"/>
          </p:cNvSpPr>
          <p:nvPr>
            <p:ph type="title" idx="4"/>
          </p:nvPr>
        </p:nvSpPr>
        <p:spPr>
          <a:xfrm>
            <a:off x="3099818" y="2686122"/>
            <a:ext cx="2262124" cy="864600"/>
          </a:xfrm>
          <a:prstGeom prst="rect">
            <a:avLst/>
          </a:prstGeom>
        </p:spPr>
        <p:txBody>
          <a:bodyPr spcFirstLastPara="1" wrap="square" lIns="121928" tIns="121928" rIns="121928" bIns="121928" anchor="ctr" anchorCtr="0">
            <a:noAutofit/>
          </a:bodyPr>
          <a:lstStyle/>
          <a:p>
            <a:r>
              <a:rPr lang="en" dirty="0"/>
              <a:t>02</a:t>
            </a:r>
            <a:endParaRPr dirty="0"/>
          </a:p>
        </p:txBody>
      </p:sp>
      <p:sp>
        <p:nvSpPr>
          <p:cNvPr id="675" name="Google Shape;675;p28"/>
          <p:cNvSpPr txBox="1">
            <a:spLocks noGrp="1"/>
          </p:cNvSpPr>
          <p:nvPr>
            <p:ph type="title" idx="7"/>
          </p:nvPr>
        </p:nvSpPr>
        <p:spPr>
          <a:xfrm>
            <a:off x="6121722" y="2713029"/>
            <a:ext cx="2262124" cy="864600"/>
          </a:xfrm>
          <a:prstGeom prst="rect">
            <a:avLst/>
          </a:prstGeom>
        </p:spPr>
        <p:txBody>
          <a:bodyPr spcFirstLastPara="1" wrap="square" lIns="121928" tIns="121928" rIns="121928" bIns="121928" anchor="ctr" anchorCtr="0">
            <a:noAutofit/>
          </a:bodyPr>
          <a:lstStyle/>
          <a:p>
            <a:r>
              <a:rPr lang="en" dirty="0"/>
              <a:t>03</a:t>
            </a:r>
            <a:endParaRPr dirty="0"/>
          </a:p>
        </p:txBody>
      </p:sp>
      <p:sp>
        <p:nvSpPr>
          <p:cNvPr id="677" name="Google Shape;677;p28"/>
          <p:cNvSpPr txBox="1">
            <a:spLocks noGrp="1"/>
          </p:cNvSpPr>
          <p:nvPr>
            <p:ph type="subTitle" idx="9"/>
          </p:nvPr>
        </p:nvSpPr>
        <p:spPr>
          <a:xfrm>
            <a:off x="5582797" y="3943776"/>
            <a:ext cx="3339973" cy="864600"/>
          </a:xfrm>
          <a:prstGeom prst="rect">
            <a:avLst/>
          </a:prstGeom>
        </p:spPr>
        <p:txBody>
          <a:bodyPr spcFirstLastPara="1" wrap="square" lIns="121928" tIns="121928" rIns="121928" bIns="121928" anchor="t" anchorCtr="0">
            <a:noAutofit/>
          </a:bodyPr>
          <a:lstStyle/>
          <a:p>
            <a:pPr marL="0" lvl="1" indent="-493983" defTabSz="1447373"/>
            <a:r>
              <a:rPr lang="vi-VN" sz="3734" i="1" dirty="0">
                <a:solidFill>
                  <a:prstClr val="black"/>
                </a:solidFill>
                <a:latin typeface="Times New Roman" pitchFamily="18" charset="0"/>
                <a:cs typeface="Times New Roman" pitchFamily="18" charset="0"/>
              </a:rPr>
              <a:t>Nguyên </a:t>
            </a:r>
            <a:r>
              <a:rPr lang="vi-VN" sz="3734" i="1" dirty="0" smtClean="0">
                <a:solidFill>
                  <a:prstClr val="black"/>
                </a:solidFill>
                <a:latin typeface="Times New Roman" pitchFamily="18" charset="0"/>
                <a:cs typeface="Times New Roman" pitchFamily="18" charset="0"/>
              </a:rPr>
              <a:t>tắc mượn từ</a:t>
            </a:r>
            <a:endParaRPr lang="vi-VN" sz="3734" i="1" dirty="0">
              <a:solidFill>
                <a:prstClr val="black"/>
              </a:solidFill>
              <a:latin typeface="Times New Roman" pitchFamily="18" charset="0"/>
              <a:cs typeface="Times New Roman" pitchFamily="18" charset="0"/>
            </a:endParaRPr>
          </a:p>
        </p:txBody>
      </p:sp>
      <p:cxnSp>
        <p:nvCxnSpPr>
          <p:cNvPr id="678" name="Google Shape;678;p28"/>
          <p:cNvCxnSpPr/>
          <p:nvPr/>
        </p:nvCxnSpPr>
        <p:spPr>
          <a:xfrm>
            <a:off x="3642352" y="1578666"/>
            <a:ext cx="4910336" cy="0"/>
          </a:xfrm>
          <a:prstGeom prst="straightConnector1">
            <a:avLst/>
          </a:prstGeom>
          <a:noFill/>
          <a:ln w="19050" cap="flat" cmpd="sng">
            <a:solidFill>
              <a:schemeClr val="dk2"/>
            </a:solidFill>
            <a:prstDash val="solid"/>
            <a:round/>
            <a:headEnd type="none" w="med" len="med"/>
            <a:tailEnd type="none" w="med" len="med"/>
          </a:ln>
        </p:spPr>
      </p:cxnSp>
      <p:sp>
        <p:nvSpPr>
          <p:cNvPr id="16" name="Google Shape;665;p28"/>
          <p:cNvSpPr/>
          <p:nvPr/>
        </p:nvSpPr>
        <p:spPr>
          <a:xfrm>
            <a:off x="9573413" y="2442156"/>
            <a:ext cx="1858173" cy="1305918"/>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tx2">
              <a:lumMod val="75000"/>
            </a:schemeClr>
          </a:solidFill>
          <a:ln>
            <a:noFill/>
          </a:ln>
        </p:spPr>
        <p:txBody>
          <a:bodyPr spcFirstLastPara="1" wrap="square" lIns="121928" tIns="121928" rIns="121928" bIns="121928" anchor="ctr" anchorCtr="0">
            <a:noAutofit/>
          </a:bodyPr>
          <a:lstStyle/>
          <a:p>
            <a:pPr algn="ctr" defTabSz="1219444" fontAlgn="auto">
              <a:spcBef>
                <a:spcPts val="0"/>
              </a:spcBef>
              <a:spcAft>
                <a:spcPts val="0"/>
              </a:spcAft>
              <a:buClr>
                <a:srgbClr val="000000"/>
              </a:buClr>
              <a:buSzPts val="6000"/>
            </a:pPr>
            <a:r>
              <a:rPr lang="en" sz="8002" b="1" kern="0" dirty="0">
                <a:solidFill>
                  <a:srgbClr val="000000"/>
                </a:solidFill>
                <a:latin typeface="Caveat Brush"/>
                <a:cs typeface="Arial"/>
                <a:sym typeface="Caveat Brush"/>
              </a:rPr>
              <a:t>04</a:t>
            </a:r>
          </a:p>
        </p:txBody>
      </p:sp>
      <p:sp>
        <p:nvSpPr>
          <p:cNvPr id="2" name="Title 1"/>
          <p:cNvSpPr>
            <a:spLocks noGrp="1"/>
          </p:cNvSpPr>
          <p:nvPr>
            <p:ph type="title" idx="5"/>
          </p:nvPr>
        </p:nvSpPr>
        <p:spPr>
          <a:xfrm>
            <a:off x="3071158" y="4045200"/>
            <a:ext cx="2272051" cy="661753"/>
          </a:xfrm>
        </p:spPr>
        <p:txBody>
          <a:bodyPr/>
          <a:lstStyle/>
          <a:p>
            <a:pPr lvl="1">
              <a:buSzPts val="2200"/>
            </a:pPr>
            <a:r>
              <a:rPr lang="vi-VN" sz="3734" b="0" i="1" dirty="0">
                <a:solidFill>
                  <a:prstClr val="black"/>
                </a:solidFill>
                <a:latin typeface="Times New Roman" pitchFamily="18" charset="0"/>
                <a:cs typeface="Times New Roman" pitchFamily="18" charset="0"/>
              </a:rPr>
              <a:t>Ph</a:t>
            </a:r>
            <a:r>
              <a:rPr lang="en-US" sz="3734" b="0" i="1" dirty="0" err="1">
                <a:solidFill>
                  <a:prstClr val="black"/>
                </a:solidFill>
                <a:latin typeface="Times New Roman" pitchFamily="18" charset="0"/>
                <a:cs typeface="Times New Roman" pitchFamily="18" charset="0"/>
              </a:rPr>
              <a:t>ân</a:t>
            </a:r>
            <a:r>
              <a:rPr lang="en-US" sz="3734" b="0" i="1" dirty="0">
                <a:solidFill>
                  <a:prstClr val="black"/>
                </a:solidFill>
                <a:latin typeface="Times New Roman" pitchFamily="18" charset="0"/>
                <a:cs typeface="Times New Roman" pitchFamily="18" charset="0"/>
              </a:rPr>
              <a:t> </a:t>
            </a:r>
            <a:r>
              <a:rPr lang="en-US" sz="3734" b="0" i="1" dirty="0" err="1">
                <a:solidFill>
                  <a:prstClr val="black"/>
                </a:solidFill>
                <a:latin typeface="Times New Roman" pitchFamily="18" charset="0"/>
                <a:cs typeface="Times New Roman" pitchFamily="18" charset="0"/>
              </a:rPr>
              <a:t>loại</a:t>
            </a:r>
            <a:r>
              <a:rPr lang="en-US" sz="3734" b="0" i="1" dirty="0">
                <a:solidFill>
                  <a:prstClr val="black"/>
                </a:solidFill>
                <a:latin typeface="Times New Roman" pitchFamily="18" charset="0"/>
                <a:cs typeface="Times New Roman" pitchFamily="18" charset="0"/>
              </a:rPr>
              <a:t/>
            </a:r>
            <a:br>
              <a:rPr lang="en-US" sz="3734" b="0" i="1" dirty="0">
                <a:solidFill>
                  <a:prstClr val="black"/>
                </a:solidFill>
                <a:latin typeface="Times New Roman" pitchFamily="18" charset="0"/>
                <a:cs typeface="Times New Roman" pitchFamily="18" charset="0"/>
              </a:rPr>
            </a:br>
            <a:endParaRPr lang="vi-VN" sz="3201" b="0" i="1" dirty="0"/>
          </a:p>
        </p:txBody>
      </p:sp>
      <p:sp>
        <p:nvSpPr>
          <p:cNvPr id="3" name="Subtitle 2"/>
          <p:cNvSpPr>
            <a:spLocks noGrp="1"/>
          </p:cNvSpPr>
          <p:nvPr>
            <p:ph type="subTitle" idx="6"/>
          </p:nvPr>
        </p:nvSpPr>
        <p:spPr>
          <a:xfrm>
            <a:off x="8552688" y="4019748"/>
            <a:ext cx="3339973" cy="864600"/>
          </a:xfrm>
        </p:spPr>
        <p:txBody>
          <a:bodyPr/>
          <a:lstStyle/>
          <a:p>
            <a:pPr marL="609722" lvl="1"/>
            <a:r>
              <a:rPr lang="vi-VN" sz="3734" i="1" dirty="0">
                <a:solidFill>
                  <a:prstClr val="black"/>
                </a:solidFill>
                <a:latin typeface="Times New Roman" pitchFamily="18" charset="0"/>
                <a:cs typeface="Times New Roman" pitchFamily="18" charset="0"/>
              </a:rPr>
              <a:t>Vai trò của </a:t>
            </a:r>
          </a:p>
          <a:p>
            <a:pPr marL="609722" lvl="1"/>
            <a:r>
              <a:rPr lang="vi-VN" sz="3734" i="1" dirty="0">
                <a:solidFill>
                  <a:prstClr val="black"/>
                </a:solidFill>
                <a:latin typeface="Times New Roman" pitchFamily="18" charset="0"/>
                <a:cs typeface="Times New Roman" pitchFamily="18" charset="0"/>
              </a:rPr>
              <a:t>từ mượn</a:t>
            </a:r>
            <a:endParaRPr lang="en-US" sz="3734" i="1" dirty="0">
              <a:solidFill>
                <a:prstClr val="black"/>
              </a:solidFill>
              <a:latin typeface="Times New Roman" pitchFamily="18" charset="0"/>
              <a:cs typeface="Times New Roman" pitchFamily="18" charset="0"/>
            </a:endParaRPr>
          </a:p>
          <a:p>
            <a:endParaRPr lang="vi-VN" dirty="0"/>
          </a:p>
        </p:txBody>
      </p:sp>
      <p:pic>
        <p:nvPicPr>
          <p:cNvPr id="15" name="图片 5">
            <a:extLst>
              <a:ext uri="{FF2B5EF4-FFF2-40B4-BE49-F238E27FC236}">
                <a16:creationId xmlns:a16="http://schemas.microsoft.com/office/drawing/2014/main" id="{0C011631-D0F3-48AB-B7B6-6712906A713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98237" y="5167451"/>
            <a:ext cx="3384560" cy="1569292"/>
          </a:xfrm>
          <a:prstGeom prst="rect">
            <a:avLst/>
          </a:prstGeom>
        </p:spPr>
      </p:pic>
      <p:sp>
        <p:nvSpPr>
          <p:cNvPr id="4" name="TextBox 3"/>
          <p:cNvSpPr txBox="1"/>
          <p:nvPr/>
        </p:nvSpPr>
        <p:spPr>
          <a:xfrm>
            <a:off x="4388708" y="809222"/>
            <a:ext cx="3047649" cy="830997"/>
          </a:xfrm>
          <a:prstGeom prst="rect">
            <a:avLst/>
          </a:prstGeom>
          <a:noFill/>
        </p:spPr>
        <p:txBody>
          <a:bodyPr wrap="square" rtlCol="0">
            <a:spAutoFit/>
          </a:bodyPr>
          <a:lstStyle/>
          <a:p>
            <a:r>
              <a:rPr lang="vi-VN" sz="4800" dirty="0">
                <a:solidFill>
                  <a:schemeClr val="tx2">
                    <a:lumMod val="50000"/>
                  </a:schemeClr>
                </a:solidFill>
              </a:rPr>
              <a:t>TỪ MƯỢN</a:t>
            </a:r>
            <a:endParaRPr lang="vi-VN" sz="4800" dirty="0"/>
          </a:p>
        </p:txBody>
      </p:sp>
    </p:spTree>
    <p:extLst>
      <p:ext uri="{BB962C8B-B14F-4D97-AF65-F5344CB8AC3E}">
        <p14:creationId xmlns:p14="http://schemas.microsoft.com/office/powerpoint/2010/main" val="14745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 y="5874"/>
            <a:ext cx="5928360" cy="685958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6067" t="1160" r="-46067" b="-1160"/>
          <a:stretch/>
        </p:blipFill>
        <p:spPr>
          <a:xfrm>
            <a:off x="5945187" y="-66992"/>
            <a:ext cx="3505200" cy="7005320"/>
          </a:xfrm>
          <a:prstGeom prst="rect">
            <a:avLst/>
          </a:prstGeom>
        </p:spPr>
      </p:pic>
      <p:pic>
        <p:nvPicPr>
          <p:cNvPr id="16" name="Google Shape;271;p38"/>
          <p:cNvPicPr preferRelativeResize="0"/>
          <p:nvPr/>
        </p:nvPicPr>
        <p:blipFill>
          <a:blip r:embed="rId4">
            <a:alphaModFix amt="80000"/>
          </a:blip>
          <a:stretch>
            <a:fillRect/>
          </a:stretch>
        </p:blipFill>
        <p:spPr>
          <a:xfrm rot="-6023610" flipV="1">
            <a:off x="7973924" y="924760"/>
            <a:ext cx="664984" cy="960652"/>
          </a:xfrm>
          <a:prstGeom prst="rect">
            <a:avLst/>
          </a:prstGeom>
          <a:noFill/>
          <a:ln>
            <a:noFill/>
          </a:ln>
        </p:spPr>
      </p:pic>
      <p:sp>
        <p:nvSpPr>
          <p:cNvPr id="18" name="Cloud 17"/>
          <p:cNvSpPr/>
          <p:nvPr/>
        </p:nvSpPr>
        <p:spPr>
          <a:xfrm>
            <a:off x="8612187" y="142376"/>
            <a:ext cx="3489960" cy="2743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C00000"/>
                </a:solidFill>
                <a:latin typeface="+mj-lt"/>
              </a:rPr>
              <a:t>1000 năm đô hộ của phong kiến phương Bắc</a:t>
            </a:r>
          </a:p>
        </p:txBody>
      </p:sp>
      <p:sp>
        <p:nvSpPr>
          <p:cNvPr id="19" name="Cloud 18"/>
          <p:cNvSpPr/>
          <p:nvPr/>
        </p:nvSpPr>
        <p:spPr>
          <a:xfrm>
            <a:off x="8318163" y="4191793"/>
            <a:ext cx="2487613" cy="13297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latin typeface="+mj-lt"/>
              </a:rPr>
              <a:t>100 năm đô hộ của người Pháp</a:t>
            </a:r>
          </a:p>
        </p:txBody>
      </p:sp>
      <p:pic>
        <p:nvPicPr>
          <p:cNvPr id="20" name="Google Shape;271;p38"/>
          <p:cNvPicPr preferRelativeResize="0"/>
          <p:nvPr/>
        </p:nvPicPr>
        <p:blipFill>
          <a:blip r:embed="rId4">
            <a:alphaModFix amt="80000"/>
          </a:blip>
          <a:stretch>
            <a:fillRect/>
          </a:stretch>
        </p:blipFill>
        <p:spPr>
          <a:xfrm rot="-6023610" flipV="1">
            <a:off x="7761354" y="4496890"/>
            <a:ext cx="786677" cy="719561"/>
          </a:xfrm>
          <a:prstGeom prst="rect">
            <a:avLst/>
          </a:prstGeom>
          <a:noFill/>
          <a:ln>
            <a:noFill/>
          </a:ln>
        </p:spPr>
      </p:pic>
    </p:spTree>
    <p:extLst>
      <p:ext uri="{BB962C8B-B14F-4D97-AF65-F5344CB8AC3E}">
        <p14:creationId xmlns:p14="http://schemas.microsoft.com/office/powerpoint/2010/main" val="22025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5175" cy="6859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fontAlgn="auto">
              <a:spcBef>
                <a:spcPts val="0"/>
              </a:spcBef>
              <a:spcAft>
                <a:spcPts val="0"/>
              </a:spcAft>
              <a:defRPr/>
            </a:pPr>
            <a:endParaRPr lang="en-US">
              <a:solidFill>
                <a:prstClr val="white"/>
              </a:solidFill>
              <a:latin typeface="Arial"/>
              <a:ea typeface="微软雅黑"/>
            </a:endParaRPr>
          </a:p>
        </p:txBody>
      </p:sp>
      <p:sp>
        <p:nvSpPr>
          <p:cNvPr id="3" name="矩形 6"/>
          <p:cNvSpPr/>
          <p:nvPr/>
        </p:nvSpPr>
        <p:spPr>
          <a:xfrm>
            <a:off x="1611299" y="745030"/>
            <a:ext cx="8259647" cy="92354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583" fontAlgn="auto">
              <a:spcBef>
                <a:spcPts val="0"/>
              </a:spcBef>
              <a:spcAft>
                <a:spcPts val="0"/>
              </a:spcAft>
              <a:defRPr/>
            </a:pPr>
            <a:r>
              <a:rPr lang="en-US" altLang="zh-CN" sz="5401" dirty="0">
                <a:ln w="11430"/>
                <a:solidFill>
                  <a:prstClr val="black"/>
                </a:solidFill>
                <a:latin typeface="Times New Roman" panose="02020603050405020304" pitchFamily="18" charset="0"/>
                <a:ea typeface="华康方圆体W7" pitchFamily="81" charset="-122"/>
                <a:cs typeface="Times New Roman" panose="02020603050405020304" pitchFamily="18" charset="0"/>
              </a:rPr>
              <a:t>TRANH LUẬN</a:t>
            </a:r>
            <a:endParaRPr lang="zh-CN" altLang="en-US" sz="6601" dirty="0">
              <a:ln w="11430"/>
              <a:solidFill>
                <a:srgbClr val="FF0000"/>
              </a:solidFill>
              <a:latin typeface="Times New Roman" panose="02020603050405020304" pitchFamily="18" charset="0"/>
              <a:ea typeface="华康方圆体W7" pitchFamily="81" charset="-122"/>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222" y="2363919"/>
            <a:ext cx="7312042" cy="3855440"/>
          </a:xfrm>
          <a:prstGeom prst="rect">
            <a:avLst/>
          </a:prstGeom>
        </p:spPr>
      </p:pic>
      <p:sp>
        <p:nvSpPr>
          <p:cNvPr id="5" name="Cloud Callout 4"/>
          <p:cNvSpPr/>
          <p:nvPr/>
        </p:nvSpPr>
        <p:spPr>
          <a:xfrm flipH="1">
            <a:off x="398415" y="1200131"/>
            <a:ext cx="3260772" cy="1829223"/>
          </a:xfrm>
          <a:prstGeom prst="cloudCallout">
            <a:avLst/>
          </a:prstGeom>
          <a:solidFill>
            <a:srgbClr val="BAE0E8">
              <a:alpha val="7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fontAlgn="auto">
              <a:spcBef>
                <a:spcPts val="0"/>
              </a:spcBef>
              <a:spcAft>
                <a:spcPts val="0"/>
              </a:spcAft>
            </a:pPr>
            <a:r>
              <a:rPr lang="en-US" sz="2801" dirty="0" err="1">
                <a:solidFill>
                  <a:srgbClr val="FF0000"/>
                </a:solidFill>
                <a:latin typeface="Times New Roman" panose="02020603050405020304" pitchFamily="18" charset="0"/>
                <a:ea typeface="微软雅黑"/>
                <a:cs typeface="Times New Roman" panose="02020603050405020304" pitchFamily="18" charset="0"/>
              </a:rPr>
              <a:t>Mặt</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tích</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cực</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của</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việc</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mượn</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từ</a:t>
            </a:r>
            <a:endParaRPr lang="en-US" sz="2801" dirty="0">
              <a:solidFill>
                <a:srgbClr val="FF0000"/>
              </a:solidFill>
              <a:latin typeface="Times New Roman" panose="02020603050405020304" pitchFamily="18" charset="0"/>
              <a:ea typeface="微软雅黑"/>
              <a:cs typeface="Times New Roman" panose="02020603050405020304" pitchFamily="18" charset="0"/>
            </a:endParaRPr>
          </a:p>
        </p:txBody>
      </p:sp>
      <p:sp>
        <p:nvSpPr>
          <p:cNvPr id="6" name="Cloud Callout 5"/>
          <p:cNvSpPr/>
          <p:nvPr/>
        </p:nvSpPr>
        <p:spPr>
          <a:xfrm>
            <a:off x="8048758" y="1101635"/>
            <a:ext cx="3238582" cy="1829223"/>
          </a:xfrm>
          <a:prstGeom prst="cloudCallout">
            <a:avLst/>
          </a:prstGeom>
          <a:solidFill>
            <a:srgbClr val="BAE0E8">
              <a:alpha val="7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fontAlgn="auto">
              <a:spcBef>
                <a:spcPts val="0"/>
              </a:spcBef>
              <a:spcAft>
                <a:spcPts val="0"/>
              </a:spcAft>
            </a:pPr>
            <a:r>
              <a:rPr lang="en-US" sz="2801" dirty="0" err="1">
                <a:solidFill>
                  <a:srgbClr val="FF0000"/>
                </a:solidFill>
                <a:latin typeface="Times New Roman" panose="02020603050405020304" pitchFamily="18" charset="0"/>
                <a:ea typeface="微软雅黑"/>
                <a:cs typeface="Times New Roman" panose="02020603050405020304" pitchFamily="18" charset="0"/>
              </a:rPr>
              <a:t>Mặt</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hạn</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chế</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của</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việc</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mượn</a:t>
            </a:r>
            <a:r>
              <a:rPr lang="en-US" sz="2801" dirty="0">
                <a:solidFill>
                  <a:srgbClr val="FF0000"/>
                </a:solidFill>
                <a:latin typeface="Times New Roman" panose="02020603050405020304" pitchFamily="18" charset="0"/>
                <a:ea typeface="微软雅黑"/>
                <a:cs typeface="Times New Roman" panose="02020603050405020304" pitchFamily="18" charset="0"/>
              </a:rPr>
              <a:t> </a:t>
            </a:r>
            <a:r>
              <a:rPr lang="en-US" sz="2801" dirty="0" err="1">
                <a:solidFill>
                  <a:srgbClr val="FF0000"/>
                </a:solidFill>
                <a:latin typeface="Times New Roman" panose="02020603050405020304" pitchFamily="18" charset="0"/>
                <a:ea typeface="微软雅黑"/>
                <a:cs typeface="Times New Roman" panose="02020603050405020304" pitchFamily="18" charset="0"/>
              </a:rPr>
              <a:t>từ</a:t>
            </a:r>
            <a:r>
              <a:rPr lang="en-US" sz="2801" dirty="0">
                <a:solidFill>
                  <a:srgbClr val="FF0000"/>
                </a:solidFill>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412033366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750"/>
                                  </p:stCondLst>
                                  <p:iterate type="lt">
                                    <p:tmPct val="15000"/>
                                  </p:iterate>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2950"/>
                            </p:stCondLst>
                            <p:childTnLst>
                              <p:par>
                                <p:cTn id="11" presetID="34" presetClass="emph" presetSubtype="0" fill="hold" grpId="1" nodeType="afterEffect">
                                  <p:stCondLst>
                                    <p:cond delay="0"/>
                                  </p:stCondLst>
                                  <p:iterate type="lt">
                                    <p:tmPct val="10000"/>
                                  </p:iterate>
                                  <p:childTnLst>
                                    <p:animMotion origin="layout" path="M -3.33333E-6 1.11022E-16 L -3.33333E-6 -0.07222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80">
                                          <p:stCondLst>
                                            <p:cond delay="0"/>
                                          </p:stCondLst>
                                        </p:cTn>
                                        <p:tgtEl>
                                          <p:spTgt spid="6"/>
                                        </p:tgtEl>
                                      </p:cBhvr>
                                    </p:animEffect>
                                    <p:anim calcmode="lin" valueType="num">
                                      <p:cBhvr>
                                        <p:cTn id="5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9" dur="26">
                                          <p:stCondLst>
                                            <p:cond delay="650"/>
                                          </p:stCondLst>
                                        </p:cTn>
                                        <p:tgtEl>
                                          <p:spTgt spid="6"/>
                                        </p:tgtEl>
                                      </p:cBhvr>
                                      <p:to x="100000" y="60000"/>
                                    </p:animScale>
                                    <p:animScale>
                                      <p:cBhvr>
                                        <p:cTn id="60" dur="166" decel="50000">
                                          <p:stCondLst>
                                            <p:cond delay="676"/>
                                          </p:stCondLst>
                                        </p:cTn>
                                        <p:tgtEl>
                                          <p:spTgt spid="6"/>
                                        </p:tgtEl>
                                      </p:cBhvr>
                                      <p:to x="100000" y="100000"/>
                                    </p:animScale>
                                    <p:animScale>
                                      <p:cBhvr>
                                        <p:cTn id="61" dur="26">
                                          <p:stCondLst>
                                            <p:cond delay="1312"/>
                                          </p:stCondLst>
                                        </p:cTn>
                                        <p:tgtEl>
                                          <p:spTgt spid="6"/>
                                        </p:tgtEl>
                                      </p:cBhvr>
                                      <p:to x="100000" y="80000"/>
                                    </p:animScale>
                                    <p:animScale>
                                      <p:cBhvr>
                                        <p:cTn id="62" dur="166" decel="50000">
                                          <p:stCondLst>
                                            <p:cond delay="1338"/>
                                          </p:stCondLst>
                                        </p:cTn>
                                        <p:tgtEl>
                                          <p:spTgt spid="6"/>
                                        </p:tgtEl>
                                      </p:cBhvr>
                                      <p:to x="100000" y="100000"/>
                                    </p:animScale>
                                    <p:animScale>
                                      <p:cBhvr>
                                        <p:cTn id="63" dur="26">
                                          <p:stCondLst>
                                            <p:cond delay="1642"/>
                                          </p:stCondLst>
                                        </p:cTn>
                                        <p:tgtEl>
                                          <p:spTgt spid="6"/>
                                        </p:tgtEl>
                                      </p:cBhvr>
                                      <p:to x="100000" y="90000"/>
                                    </p:animScale>
                                    <p:animScale>
                                      <p:cBhvr>
                                        <p:cTn id="64" dur="166" decel="50000">
                                          <p:stCondLst>
                                            <p:cond delay="1668"/>
                                          </p:stCondLst>
                                        </p:cTn>
                                        <p:tgtEl>
                                          <p:spTgt spid="6"/>
                                        </p:tgtEl>
                                      </p:cBhvr>
                                      <p:to x="100000" y="100000"/>
                                    </p:animScale>
                                    <p:animScale>
                                      <p:cBhvr>
                                        <p:cTn id="65" dur="26">
                                          <p:stCondLst>
                                            <p:cond delay="1808"/>
                                          </p:stCondLst>
                                        </p:cTn>
                                        <p:tgtEl>
                                          <p:spTgt spid="6"/>
                                        </p:tgtEl>
                                      </p:cBhvr>
                                      <p:to x="100000" y="95000"/>
                                    </p:animScale>
                                    <p:animScale>
                                      <p:cBhvr>
                                        <p:cTn id="6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635"/>
</p:tagLst>
</file>

<file path=ppt/tags/tag2.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heme/theme1.xml><?xml version="1.0" encoding="utf-8"?>
<a:theme xmlns:a="http://schemas.openxmlformats.org/drawingml/2006/main" name="千图网海量PPT模板www.58pic.com">
  <a:themeElements>
    <a:clrScheme name="自定义 10">
      <a:dk1>
        <a:sysClr val="windowText" lastClr="000000"/>
      </a:dk1>
      <a:lt1>
        <a:sysClr val="window" lastClr="FFFFFF"/>
      </a:lt1>
      <a:dk2>
        <a:srgbClr val="6C6EE8"/>
      </a:dk2>
      <a:lt2>
        <a:srgbClr val="E5F0F6"/>
      </a:lt2>
      <a:accent1>
        <a:srgbClr val="595959"/>
      </a:accent1>
      <a:accent2>
        <a:srgbClr val="6C6EE8"/>
      </a:accent2>
      <a:accent3>
        <a:srgbClr val="595959"/>
      </a:accent3>
      <a:accent4>
        <a:srgbClr val="6C6EE8"/>
      </a:accent4>
      <a:accent5>
        <a:srgbClr val="A6A8F1"/>
      </a:accent5>
      <a:accent6>
        <a:srgbClr val="6C6EE8"/>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419">
      <a:dk1>
        <a:sysClr val="windowText" lastClr="000000"/>
      </a:dk1>
      <a:lt1>
        <a:sysClr val="window" lastClr="FFFFFF"/>
      </a:lt1>
      <a:dk2>
        <a:srgbClr val="7CB554"/>
      </a:dk2>
      <a:lt2>
        <a:srgbClr val="2B6F7D"/>
      </a:lt2>
      <a:accent1>
        <a:srgbClr val="2B6F7D"/>
      </a:accent1>
      <a:accent2>
        <a:srgbClr val="1C9494"/>
      </a:accent2>
      <a:accent3>
        <a:srgbClr val="7CB554"/>
      </a:accent3>
      <a:accent4>
        <a:srgbClr val="FAC14D"/>
      </a:accent4>
      <a:accent5>
        <a:srgbClr val="F95647"/>
      </a:accent5>
      <a:accent6>
        <a:srgbClr val="FF0000"/>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21283</TotalTime>
  <Words>1407</Words>
  <Application>Microsoft Office PowerPoint</Application>
  <PresentationFormat>Custom</PresentationFormat>
  <Paragraphs>228</Paragraphs>
  <Slides>32</Slides>
  <Notes>23</Notes>
  <HiddenSlides>0</HiddenSlides>
  <MMClips>2</MMClips>
  <ScaleCrop>false</ScaleCrop>
  <HeadingPairs>
    <vt:vector size="6" baseType="variant">
      <vt:variant>
        <vt:lpstr>Fonts Used</vt:lpstr>
      </vt:variant>
      <vt:variant>
        <vt:i4>28</vt:i4>
      </vt:variant>
      <vt:variant>
        <vt:lpstr>Theme</vt:lpstr>
      </vt:variant>
      <vt:variant>
        <vt:i4>4</vt:i4>
      </vt:variant>
      <vt:variant>
        <vt:lpstr>Slide Titles</vt:lpstr>
      </vt:variant>
      <vt:variant>
        <vt:i4>32</vt:i4>
      </vt:variant>
    </vt:vector>
  </HeadingPairs>
  <TitlesOfParts>
    <vt:vector size="64" baseType="lpstr">
      <vt:lpstr>.VnTime</vt:lpstr>
      <vt:lpstr>Bahnschrift SemiBold Condensed</vt:lpstr>
      <vt:lpstr>Calibri Light</vt:lpstr>
      <vt:lpstr>Open Sans</vt:lpstr>
      <vt:lpstr>Caveat Brush</vt:lpstr>
      <vt:lpstr>Viner Hand ITC</vt:lpstr>
      <vt:lpstr>SimSun</vt:lpstr>
      <vt:lpstr>Muli</vt:lpstr>
      <vt:lpstr>Times New Roman</vt:lpstr>
      <vt:lpstr>Yu Gothic Light</vt:lpstr>
      <vt:lpstr>Arial</vt:lpstr>
      <vt:lpstr>Arial Black</vt:lpstr>
      <vt:lpstr>Verdana</vt:lpstr>
      <vt:lpstr>字魂27号-布丁体</vt:lpstr>
      <vt:lpstr>Poppins</vt:lpstr>
      <vt:lpstr>字魂17号-萌趣果冻体</vt:lpstr>
      <vt:lpstr>Sitka Small Semibold</vt:lpstr>
      <vt:lpstr>Brush Script MT</vt:lpstr>
      <vt:lpstr>Bahnschrift Light</vt:lpstr>
      <vt:lpstr>字魂36号-正文宋楷</vt:lpstr>
      <vt:lpstr>汉标中黑体</vt:lpstr>
      <vt:lpstr>Calibri</vt:lpstr>
      <vt:lpstr>字魂59号-创粗黑</vt:lpstr>
      <vt:lpstr>Arial</vt:lpstr>
      <vt:lpstr>Rockwell</vt:lpstr>
      <vt:lpstr>华康方圆体W7</vt:lpstr>
      <vt:lpstr>Microsoft YaHei</vt:lpstr>
      <vt:lpstr>Constantia</vt:lpstr>
      <vt:lpstr>千图网海量PPT模板www.58pic.com</vt:lpstr>
      <vt:lpstr>1_Eco-Friendly Minitheme by Slidesgo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Cà phê</vt:lpstr>
      <vt:lpstr>Cà phê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Đào Thị Thanh Xuân</cp:lastModifiedBy>
  <cp:revision>10934</cp:revision>
  <cp:lastPrinted>1601-01-01T00:00:00Z</cp:lastPrinted>
  <dcterms:created xsi:type="dcterms:W3CDTF">2015-07-08T08:22:29Z</dcterms:created>
  <dcterms:modified xsi:type="dcterms:W3CDTF">2023-03-03T13:58:54Z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