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2" r:id="rId8"/>
    <p:sldId id="264" r:id="rId9"/>
    <p:sldId id="27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975"/>
    <a:srgbClr val="2071D3"/>
    <a:srgbClr val="F0AC05"/>
    <a:srgbClr val="1ECE29"/>
    <a:srgbClr val="1C7352"/>
    <a:srgbClr val="C90223"/>
    <a:srgbClr val="072F1F"/>
    <a:srgbClr val="38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A97-A687-40E7-B0E0-AD9D47571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09C6F-70C9-403F-A7FF-1677E62BD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E2F0F-8270-423C-A141-A5E59F15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AEA85-47FB-4986-8591-61742115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A4F21-D064-4EE5-90CE-71355339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744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C7B6-0B16-45D8-B9A3-049D68BE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DC8E5-3CCF-43E7-BDAD-B4867BF20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BB9AC-94E1-4F6D-88AE-9488A49E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B00AD-6BD9-46B1-BEA4-013A4A7A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C67A-23DB-48EA-A0E1-7C6374B6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28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EB178-54F2-436D-BF45-24185880C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0FF6B-3A95-48CC-9A56-1BD320673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FC592-F393-4840-B013-FB188F98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6303-98C4-4F37-8C0A-4D9DF605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C8C57-7A87-443E-9985-5EAEA34C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81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4E03-A1B6-43C5-8F25-7046144F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B503-D547-46F4-93E2-89C195A4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3966-CB69-4E12-87EA-5DF95481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62095-CC7E-4311-A0BA-42CDD54A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1B13-0DD2-4D38-89CA-AC3B8421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734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831A8-9533-4E05-B38F-D1E0D2FA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D161E-B129-46D1-A185-E02B1392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BB6F-B855-4757-91A5-90318769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C8E66-335C-4418-8968-1667A5EF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7A5A-AC3F-4749-98D0-78F0EC39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92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C334-38D4-43A2-B56A-BB86414C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034B2-C80C-4B88-BE67-FB8804FBE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BD291-B9CA-4BBA-A399-4E6FFA846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07ABD-7FA1-4142-937E-F1C9B5B1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67DC0-8527-4559-92E5-CF5844E4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8550F-D164-498C-9BD6-C952F8A2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24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8909-8167-4510-B4B7-862C62D1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F1C40-848F-453C-9D4A-9939FC73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18D14-67BA-4BD0-81C6-589B2EA4B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CB83B-29A3-4F9C-9F29-614479B9D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BD32A-803E-4E5C-830A-D502B1F06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DE3C6-1D28-4CD3-91ED-E37290BA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4C53C-3280-411D-B1AC-11857613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854D8-87D0-47B1-9ACC-3897FC72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49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4327-69F1-4533-9715-3EC27CB9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7C20-7AE9-43BE-B6EC-71C20F98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6FC20-33A9-4C6B-BB99-AFDD7E14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1DA0F-798C-468F-97B7-FF28973F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52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2FEF4-8DF4-4F06-880E-14B3EEE7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21B33-9B40-4C0C-94E2-F120B8D1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43D77-0141-4ECE-AC3D-2B873305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007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6D1E-5762-44E8-959C-AF0B24D3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C08F-9D0B-4B1C-ABF5-0970DA54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CCFD4-11CE-4BC1-AD3F-3B19B07AF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10D42-5334-4C19-B98C-8CAC19C3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AD51D-7232-48C1-85E4-1255110D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EDA5D-9E0F-4461-B7FA-213405A3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951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5817-C5F6-4A1A-ACA0-555C6D0C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00EEF-F986-4F80-A12C-EFCE3DBA4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C5C17-7D49-49DC-A17D-020B25F78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913BC-F16F-4661-89D3-B49101D1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008D2-0CB9-42D0-B5EB-4495B36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2CC-ADAF-44EC-82C8-7A6037DA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831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A5385-4B96-4DEB-8E4E-25A4F05D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A39A0-BD0F-40C4-9F0D-F3314824F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2AF6C-137D-4A88-8E9A-237C19CDE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2AB0-D576-4F67-976C-1DD3256C15EA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D6FC-385B-4A90-ABCD-EF706FEB5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ECB7A-B1B2-421B-AA7F-463E34848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F2A7-6C6C-425B-9C76-7C8EFC73D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16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image" Target="../media/image1.jp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6.wdp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F10D28-C082-4D15-B7D5-2CE110AC17D9}"/>
              </a:ext>
            </a:extLst>
          </p:cNvPr>
          <p:cNvGrpSpPr/>
          <p:nvPr/>
        </p:nvGrpSpPr>
        <p:grpSpPr>
          <a:xfrm>
            <a:off x="0" y="2983"/>
            <a:ext cx="12227092" cy="6858000"/>
            <a:chOff x="0" y="0"/>
            <a:chExt cx="12192000" cy="6858000"/>
          </a:xfrm>
        </p:grpSpPr>
        <p:pic>
          <p:nvPicPr>
            <p:cNvPr id="5" name="Picture 4" descr="A picture containing old, indoor, painting, ceiling&#10;&#10;Description automatically generated">
              <a:extLst>
                <a:ext uri="{FF2B5EF4-FFF2-40B4-BE49-F238E27FC236}">
                  <a16:creationId xmlns:a16="http://schemas.microsoft.com/office/drawing/2014/main" id="{15CA1A7C-C72F-49A0-9254-C8ED7118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400767-B86F-467C-9585-111C2EA7D1B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dk1">
                <a:alpha val="3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66FBA7F-CCF7-4730-B151-AFA3B77A3768}"/>
              </a:ext>
            </a:extLst>
          </p:cNvPr>
          <p:cNvSpPr txBox="1"/>
          <p:nvPr/>
        </p:nvSpPr>
        <p:spPr>
          <a:xfrm>
            <a:off x="3873754" y="2562532"/>
            <a:ext cx="5265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Harry P" panose="00000400000000000000" pitchFamily="2" charset="0"/>
              </a:rPr>
              <a:t>NHÓM 2</a:t>
            </a:r>
            <a:endParaRPr lang="vi-VN" sz="9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CC3B18-4AAC-4D18-8777-6B516489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28" t="21044" r="21659" b="7802"/>
          <a:stretch/>
        </p:blipFill>
        <p:spPr>
          <a:xfrm>
            <a:off x="9712570" y="2066192"/>
            <a:ext cx="2582008" cy="4879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938BDE-77A8-48FA-A999-D00C3062D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00" l="10000" r="90000">
                        <a14:foregroundMark x1="56500" y1="11000" x2="33500" y2="15333"/>
                        <a14:foregroundMark x1="38167" y1="12833" x2="53333" y2="11167"/>
                        <a14:foregroundMark x1="53333" y1="11167" x2="58500" y2="11167"/>
                        <a14:foregroundMark x1="62167" y1="12000" x2="70500" y2="15667"/>
                        <a14:foregroundMark x1="48000" y1="10500" x2="53667" y2="10000"/>
                        <a14:foregroundMark x1="59500" y1="10667" x2="62000" y2="11667"/>
                        <a14:foregroundMark x1="71667" y1="17333" x2="77333" y2="22000"/>
                        <a14:foregroundMark x1="77333" y1="22000" x2="77833" y2="22833"/>
                        <a14:foregroundMark x1="78167" y1="25333" x2="81500" y2="33500"/>
                        <a14:foregroundMark x1="82667" y1="37500" x2="82833" y2="42333"/>
                        <a14:foregroundMark x1="79167" y1="44000" x2="78167" y2="50500"/>
                        <a14:foregroundMark x1="77167" y1="52000" x2="72500" y2="57833"/>
                        <a14:foregroundMark x1="72500" y1="57833" x2="70833" y2="59000"/>
                        <a14:foregroundMark x1="81000" y1="36333" x2="81000" y2="36333"/>
                        <a14:foregroundMark x1="68333" y1="60667" x2="67333" y2="66333"/>
                        <a14:foregroundMark x1="67167" y1="70167" x2="68167" y2="76333"/>
                        <a14:foregroundMark x1="67333" y1="79833" x2="64333" y2="86167"/>
                        <a14:foregroundMark x1="62167" y1="83833" x2="67167" y2="78833"/>
                        <a14:foregroundMark x1="67167" y1="78833" x2="67167" y2="78833"/>
                        <a14:foregroundMark x1="62500" y1="88333" x2="55500" y2="91000"/>
                        <a14:foregroundMark x1="55500" y1="91000" x2="49667" y2="86833"/>
                        <a14:foregroundMark x1="49667" y1="86833" x2="49667" y2="83500"/>
                        <a14:foregroundMark x1="47500" y1="90667" x2="38000" y2="89667"/>
                        <a14:foregroundMark x1="38333" y1="88667" x2="37167" y2="83333"/>
                        <a14:foregroundMark x1="37167" y1="83333" x2="33500" y2="76500"/>
                        <a14:foregroundMark x1="33500" y1="76500" x2="33833" y2="62667"/>
                        <a14:foregroundMark x1="33167" y1="61667" x2="23333" y2="49833"/>
                        <a14:foregroundMark x1="23333" y1="49833" x2="23000" y2="48500"/>
                        <a14:foregroundMark x1="21833" y1="47500" x2="17667" y2="36833"/>
                        <a14:foregroundMark x1="17500" y1="34333" x2="18167" y2="26833"/>
                        <a14:foregroundMark x1="18167" y1="26833" x2="22500" y2="20667"/>
                        <a14:foregroundMark x1="22500" y1="20667" x2="28500" y2="17167"/>
                        <a14:foregroundMark x1="32667" y1="15333" x2="28500" y2="15833"/>
                        <a14:foregroundMark x1="24333" y1="54500" x2="29333" y2="5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187">
            <a:off x="6523071" y="4213918"/>
            <a:ext cx="2431773" cy="2431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DF5A7-BA25-4184-A8D1-F236174EF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52" b="90082" l="9783" r="89946">
                        <a14:foregroundMark x1="47147" y1="9511" x2="41712" y2="13859"/>
                        <a14:foregroundMark x1="41712" y1="13859" x2="41712" y2="13859"/>
                        <a14:foregroundMark x1="41304" y1="13859" x2="36277" y2="12228"/>
                        <a14:foregroundMark x1="34511" y1="14538" x2="39402" y2="19701"/>
                        <a14:foregroundMark x1="39402" y1="19701" x2="39538" y2="19701"/>
                        <a14:foregroundMark x1="35870" y1="12500" x2="34103" y2="14130"/>
                        <a14:foregroundMark x1="40489" y1="21603" x2="40489" y2="23370"/>
                        <a14:foregroundMark x1="34511" y1="11821" x2="34511" y2="11821"/>
                        <a14:foregroundMark x1="37636" y1="23641" x2="28804" y2="32473"/>
                        <a14:foregroundMark x1="33560" y1="25951" x2="27582" y2="33967"/>
                        <a14:foregroundMark x1="27717" y1="34375" x2="23098" y2="43071"/>
                        <a14:foregroundMark x1="22147" y1="43071" x2="21603" y2="50272"/>
                        <a14:foregroundMark x1="20109" y1="52038" x2="23913" y2="63723"/>
                        <a14:foregroundMark x1="26359" y1="59103" x2="26359" y2="59103"/>
                        <a14:foregroundMark x1="32201" y1="64674" x2="35054" y2="70109"/>
                        <a14:foregroundMark x1="24457" y1="66304" x2="25408" y2="70516"/>
                        <a14:foregroundMark x1="19293" y1="51766" x2="19293" y2="51766"/>
                        <a14:foregroundMark x1="20380" y1="50951" x2="21060" y2="50679"/>
                        <a14:foregroundMark x1="26223" y1="72283" x2="26087" y2="76902"/>
                        <a14:foregroundMark x1="27582" y1="78397" x2="31114" y2="80435"/>
                        <a14:foregroundMark x1="32473" y1="80027" x2="37636" y2="78125"/>
                        <a14:foregroundMark x1="35870" y1="80163" x2="39402" y2="83696"/>
                        <a14:foregroundMark x1="36413" y1="83832" x2="35734" y2="81793"/>
                        <a14:foregroundMark x1="39538" y1="86005" x2="46196" y2="90082"/>
                        <a14:foregroundMark x1="46196" y1="90082" x2="46875" y2="90082"/>
                        <a14:foregroundMark x1="50543" y1="89402" x2="50543" y2="89402"/>
                        <a14:foregroundMark x1="50408" y1="87092" x2="50408" y2="87092"/>
                        <a14:foregroundMark x1="41712" y1="89402" x2="41712" y2="89402"/>
                        <a14:foregroundMark x1="39130" y1="89674" x2="39130" y2="89674"/>
                        <a14:foregroundMark x1="52174" y1="90082" x2="58696" y2="90082"/>
                        <a14:foregroundMark x1="61549" y1="88859" x2="61549" y2="88859"/>
                        <a14:foregroundMark x1="61141" y1="86549" x2="61141" y2="86549"/>
                        <a14:foregroundMark x1="60462" y1="85734" x2="60462" y2="84239"/>
                        <a14:foregroundMark x1="62228" y1="83288" x2="63859" y2="82745"/>
                        <a14:foregroundMark x1="64130" y1="80978" x2="64674" y2="78804"/>
                        <a14:foregroundMark x1="65217" y1="76495" x2="64130" y2="71467"/>
                        <a14:foregroundMark x1="63723" y1="70516" x2="63723" y2="66033"/>
                        <a14:foregroundMark x1="64946" y1="65082" x2="68207" y2="63179"/>
                        <a14:foregroundMark x1="69701" y1="60870" x2="72554" y2="59103"/>
                        <a14:foregroundMark x1="77038" y1="50000" x2="73777" y2="58424"/>
                        <a14:foregroundMark x1="78533" y1="50272" x2="79212" y2="46603"/>
                        <a14:foregroundMark x1="79212" y1="46603" x2="79212" y2="46603"/>
                        <a14:foregroundMark x1="79620" y1="44022" x2="79620" y2="43478"/>
                        <a14:foregroundMark x1="78804" y1="42255" x2="75543" y2="40217"/>
                        <a14:foregroundMark x1="74728" y1="39266" x2="71875" y2="33288"/>
                        <a14:foregroundMark x1="71060" y1="30571" x2="70652" y2="29891"/>
                        <a14:foregroundMark x1="67799" y1="27038" x2="67799" y2="27038"/>
                        <a14:foregroundMark x1="65489" y1="25951" x2="64946" y2="25136"/>
                        <a14:foregroundMark x1="60598" y1="23641" x2="63587" y2="24864"/>
                        <a14:foregroundMark x1="67799" y1="23234" x2="68342" y2="21875"/>
                        <a14:foregroundMark x1="67255" y1="19701" x2="64946" y2="18886"/>
                        <a14:foregroundMark x1="64674" y1="18750" x2="63179" y2="18750"/>
                        <a14:foregroundMark x1="61141" y1="18750" x2="61141" y2="18750"/>
                        <a14:foregroundMark x1="60870" y1="16984" x2="60598" y2="15625"/>
                        <a14:foregroundMark x1="59918" y1="12364" x2="59918" y2="12364"/>
                        <a14:foregroundMark x1="58560" y1="11413" x2="60054" y2="12908"/>
                        <a14:foregroundMark x1="57201" y1="10598" x2="54484" y2="11005"/>
                        <a14:foregroundMark x1="52446" y1="10598" x2="52446" y2="10598"/>
                        <a14:foregroundMark x1="51223" y1="9918" x2="51223" y2="9918"/>
                        <a14:foregroundMark x1="50136" y1="9647" x2="50136" y2="9647"/>
                        <a14:foregroundMark x1="49864" y1="9511" x2="49864" y2="9511"/>
                        <a14:foregroundMark x1="48234" y1="9103" x2="48234" y2="9103"/>
                        <a14:foregroundMark x1="48098" y1="8152" x2="48098" y2="8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694">
            <a:off x="3117440" y="4249660"/>
            <a:ext cx="2513002" cy="251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4AD70C-4B20-4CB6-AAA5-5289FD08A0C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83" b="96307" l="2557" r="96307">
                        <a14:foregroundMark x1="59091" y1="5824" x2="24858" y2="8381"/>
                        <a14:foregroundMark x1="39915" y1="5824" x2="55114" y2="2983"/>
                        <a14:foregroundMark x1="55114" y1="2983" x2="59659" y2="4545"/>
                        <a14:foregroundMark x1="63636" y1="5540" x2="74290" y2="16193"/>
                        <a14:foregroundMark x1="74290" y1="16193" x2="74290" y2="16193"/>
                        <a14:foregroundMark x1="61080" y1="5540" x2="63494" y2="6108"/>
                        <a14:foregroundMark x1="65767" y1="6818" x2="70597" y2="10653"/>
                        <a14:foregroundMark x1="71875" y1="12358" x2="76420" y2="18892"/>
                        <a14:foregroundMark x1="77841" y1="21733" x2="80682" y2="25994"/>
                        <a14:foregroundMark x1="82244" y1="26705" x2="88210" y2="32670"/>
                        <a14:foregroundMark x1="89489" y1="36080" x2="90057" y2="41903"/>
                        <a14:foregroundMark x1="89773" y1="35085" x2="89773" y2="35085"/>
                        <a14:foregroundMark x1="89063" y1="43182" x2="93466" y2="46733"/>
                        <a14:foregroundMark x1="93466" y1="48295" x2="91335" y2="54972"/>
                        <a14:foregroundMark x1="91335" y1="58097" x2="87784" y2="64347"/>
                        <a14:foregroundMark x1="87784" y1="64347" x2="82813" y2="65909"/>
                        <a14:foregroundMark x1="82454" y1="67898" x2="83949" y2="71449"/>
                        <a14:foregroundMark x1="81676" y1="66051" x2="82454" y2="67898"/>
                        <a14:foregroundMark x1="87500" y1="69744" x2="92756" y2="69602"/>
                        <a14:foregroundMark x1="93892" y1="70028" x2="96307" y2="75994"/>
                        <a14:foregroundMark x1="95597" y1="78125" x2="90057" y2="82670"/>
                        <a14:foregroundMark x1="89773" y1="84801" x2="87216" y2="90199"/>
                        <a14:foregroundMark x1="85227" y1="92898" x2="85227" y2="92898"/>
                        <a14:foregroundMark x1="82955" y1="93324" x2="79261" y2="94318"/>
                        <a14:foregroundMark x1="75426" y1="96307" x2="70881" y2="95455"/>
                        <a14:foregroundMark x1="64631" y1="93324" x2="58949" y2="95313"/>
                        <a14:foregroundMark x1="57955" y1="95455" x2="54119" y2="93466"/>
                        <a14:foregroundMark x1="48153" y1="92330" x2="48153" y2="92330"/>
                        <a14:foregroundMark x1="45881" y1="93892" x2="40341" y2="93750"/>
                        <a14:foregroundMark x1="39063" y1="93466" x2="34233" y2="91761"/>
                        <a14:foregroundMark x1="33381" y1="88920" x2="37358" y2="86790"/>
                        <a14:foregroundMark x1="33665" y1="85369" x2="30824" y2="85085"/>
                        <a14:foregroundMark x1="30256" y1="82670" x2="30256" y2="82670"/>
                        <a14:foregroundMark x1="30256" y1="80256" x2="30256" y2="80256"/>
                        <a14:foregroundMark x1="27131" y1="83239" x2="27131" y2="83239"/>
                        <a14:foregroundMark x1="23580" y1="82813" x2="23580" y2="82813"/>
                        <a14:foregroundMark x1="22585" y1="80256" x2="22585" y2="80256"/>
                        <a14:foregroundMark x1="23153" y1="82102" x2="26136" y2="83097"/>
                        <a14:foregroundMark x1="22727" y1="80114" x2="21165" y2="78693"/>
                        <a14:foregroundMark x1="20597" y1="78267" x2="19744" y2="77983"/>
                        <a14:foregroundMark x1="18608" y1="76705" x2="17756" y2="74716"/>
                        <a14:foregroundMark x1="18750" y1="72443" x2="18750" y2="72443"/>
                        <a14:foregroundMark x1="16619" y1="73580" x2="11080" y2="72727"/>
                        <a14:foregroundMark x1="8949" y1="71165" x2="8239" y2="70028"/>
                        <a14:foregroundMark x1="7670" y1="65483" x2="7670" y2="44176"/>
                        <a14:foregroundMark x1="3977" y1="58807" x2="6392" y2="64347"/>
                        <a14:foregroundMark x1="7244" y1="51420" x2="2983" y2="57386"/>
                        <a14:foregroundMark x1="2983" y1="57386" x2="2983" y2="57386"/>
                        <a14:foregroundMark x1="6960" y1="48864" x2="2557" y2="44176"/>
                        <a14:foregroundMark x1="3977" y1="43182" x2="7528" y2="36790"/>
                        <a14:foregroundMark x1="7528" y1="36790" x2="8097" y2="36364"/>
                        <a14:foregroundMark x1="9517" y1="33239" x2="12500" y2="26278"/>
                        <a14:foregroundMark x1="12500" y1="26278" x2="13068" y2="25710"/>
                        <a14:foregroundMark x1="7244" y1="34375" x2="3977" y2="39347"/>
                        <a14:foregroundMark x1="14063" y1="25568" x2="17045" y2="17614"/>
                        <a14:foregroundMark x1="20028" y1="14915" x2="24290" y2="10938"/>
                        <a14:foregroundMark x1="24858" y1="10511" x2="25710" y2="9801"/>
                        <a14:foregroundMark x1="16335" y1="16619" x2="24858" y2="9517"/>
                        <a14:foregroundMark x1="29688" y1="7102" x2="37216" y2="6108"/>
                        <a14:foregroundMark x1="37216" y1="6108" x2="37358" y2="6108"/>
                        <a14:foregroundMark x1="39347" y1="5398" x2="36364" y2="5540"/>
                        <a14:foregroundMark x1="31392" y1="6108" x2="31392" y2="6108"/>
                        <a14:foregroundMark x1="91335" y1="61506" x2="91335" y2="61506"/>
                        <a14:foregroundMark x1="9943" y1="71733" x2="7528" y2="68892"/>
                        <a14:backgroundMark x1="2557" y1="49716" x2="2557" y2="49716"/>
                        <a14:backgroundMark x1="84943" y1="67898" x2="84943" y2="67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1" y="4240623"/>
            <a:ext cx="1901968" cy="19019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CBFCD1-70D0-4C31-95CE-77D8396CD7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844" b="43203" l="15556" r="45000">
                        <a14:foregroundMark x1="33750" y1="29844" x2="33750" y2="29844"/>
                        <a14:foregroundMark x1="15694" y1="35234" x2="15694" y2="35234"/>
                        <a14:foregroundMark x1="27222" y1="42109" x2="27222" y2="42109"/>
                        <a14:foregroundMark x1="45000" y1="37266" x2="45000" y2="37266"/>
                        <a14:foregroundMark x1="29028" y1="43203" x2="29028" y2="4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28377" r="51746" b="56064"/>
          <a:stretch/>
        </p:blipFill>
        <p:spPr>
          <a:xfrm rot="884860">
            <a:off x="9435129" y="69558"/>
            <a:ext cx="2383944" cy="181545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C52982-365F-43E1-9004-371C4179C1E7}"/>
              </a:ext>
            </a:extLst>
          </p:cNvPr>
          <p:cNvSpPr/>
          <p:nvPr/>
        </p:nvSpPr>
        <p:spPr>
          <a:xfrm>
            <a:off x="13252" y="-13252"/>
            <a:ext cx="5009322" cy="2239617"/>
          </a:xfrm>
          <a:custGeom>
            <a:avLst/>
            <a:gdLst>
              <a:gd name="connsiteX0" fmla="*/ 0 w 5009322"/>
              <a:gd name="connsiteY0" fmla="*/ 2239617 h 2239617"/>
              <a:gd name="connsiteX1" fmla="*/ 1126435 w 5009322"/>
              <a:gd name="connsiteY1" fmla="*/ 2014330 h 2239617"/>
              <a:gd name="connsiteX2" fmla="*/ 1643270 w 5009322"/>
              <a:gd name="connsiteY2" fmla="*/ 1603513 h 2239617"/>
              <a:gd name="connsiteX3" fmla="*/ 2305878 w 5009322"/>
              <a:gd name="connsiteY3" fmla="*/ 1590261 h 2239617"/>
              <a:gd name="connsiteX4" fmla="*/ 2849218 w 5009322"/>
              <a:gd name="connsiteY4" fmla="*/ 1272209 h 2239617"/>
              <a:gd name="connsiteX5" fmla="*/ 3352800 w 5009322"/>
              <a:gd name="connsiteY5" fmla="*/ 781878 h 2239617"/>
              <a:gd name="connsiteX6" fmla="*/ 4108174 w 5009322"/>
              <a:gd name="connsiteY6" fmla="*/ 662609 h 2239617"/>
              <a:gd name="connsiteX7" fmla="*/ 4638261 w 5009322"/>
              <a:gd name="connsiteY7" fmla="*/ 291548 h 2239617"/>
              <a:gd name="connsiteX8" fmla="*/ 5009322 w 5009322"/>
              <a:gd name="connsiteY8" fmla="*/ 0 h 223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9322" h="2239617">
                <a:moveTo>
                  <a:pt x="0" y="2239617"/>
                </a:moveTo>
                <a:cubicBezTo>
                  <a:pt x="426278" y="2179982"/>
                  <a:pt x="852557" y="2120347"/>
                  <a:pt x="1126435" y="2014330"/>
                </a:cubicBezTo>
                <a:cubicBezTo>
                  <a:pt x="1400313" y="1908313"/>
                  <a:pt x="1446696" y="1674191"/>
                  <a:pt x="1643270" y="1603513"/>
                </a:cubicBezTo>
                <a:cubicBezTo>
                  <a:pt x="1839844" y="1532835"/>
                  <a:pt x="2104887" y="1645478"/>
                  <a:pt x="2305878" y="1590261"/>
                </a:cubicBezTo>
                <a:cubicBezTo>
                  <a:pt x="2506869" y="1535044"/>
                  <a:pt x="2674731" y="1406939"/>
                  <a:pt x="2849218" y="1272209"/>
                </a:cubicBezTo>
                <a:cubicBezTo>
                  <a:pt x="3023705" y="1137479"/>
                  <a:pt x="3142974" y="883478"/>
                  <a:pt x="3352800" y="781878"/>
                </a:cubicBezTo>
                <a:cubicBezTo>
                  <a:pt x="3562626" y="680278"/>
                  <a:pt x="3893931" y="744331"/>
                  <a:pt x="4108174" y="662609"/>
                </a:cubicBezTo>
                <a:cubicBezTo>
                  <a:pt x="4322418" y="580887"/>
                  <a:pt x="4488070" y="401983"/>
                  <a:pt x="4638261" y="291548"/>
                </a:cubicBezTo>
                <a:cubicBezTo>
                  <a:pt x="4788452" y="181113"/>
                  <a:pt x="4918766" y="70678"/>
                  <a:pt x="5009322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23CADED-EEEE-4C27-A3AB-0D90297AA29B}"/>
              </a:ext>
            </a:extLst>
          </p:cNvPr>
          <p:cNvSpPr/>
          <p:nvPr/>
        </p:nvSpPr>
        <p:spPr>
          <a:xfrm>
            <a:off x="-338052" y="-213880"/>
            <a:ext cx="6103399" cy="2239617"/>
          </a:xfrm>
          <a:custGeom>
            <a:avLst/>
            <a:gdLst>
              <a:gd name="connsiteX0" fmla="*/ 0 w 5009322"/>
              <a:gd name="connsiteY0" fmla="*/ 2239617 h 2239617"/>
              <a:gd name="connsiteX1" fmla="*/ 1126435 w 5009322"/>
              <a:gd name="connsiteY1" fmla="*/ 2014330 h 2239617"/>
              <a:gd name="connsiteX2" fmla="*/ 1643270 w 5009322"/>
              <a:gd name="connsiteY2" fmla="*/ 1603513 h 2239617"/>
              <a:gd name="connsiteX3" fmla="*/ 2305878 w 5009322"/>
              <a:gd name="connsiteY3" fmla="*/ 1590261 h 2239617"/>
              <a:gd name="connsiteX4" fmla="*/ 2849218 w 5009322"/>
              <a:gd name="connsiteY4" fmla="*/ 1272209 h 2239617"/>
              <a:gd name="connsiteX5" fmla="*/ 3352800 w 5009322"/>
              <a:gd name="connsiteY5" fmla="*/ 781878 h 2239617"/>
              <a:gd name="connsiteX6" fmla="*/ 4108174 w 5009322"/>
              <a:gd name="connsiteY6" fmla="*/ 662609 h 2239617"/>
              <a:gd name="connsiteX7" fmla="*/ 4638261 w 5009322"/>
              <a:gd name="connsiteY7" fmla="*/ 291548 h 2239617"/>
              <a:gd name="connsiteX8" fmla="*/ 5009322 w 5009322"/>
              <a:gd name="connsiteY8" fmla="*/ 0 h 223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9322" h="2239617">
                <a:moveTo>
                  <a:pt x="0" y="2239617"/>
                </a:moveTo>
                <a:cubicBezTo>
                  <a:pt x="426278" y="2179982"/>
                  <a:pt x="852557" y="2120347"/>
                  <a:pt x="1126435" y="2014330"/>
                </a:cubicBezTo>
                <a:cubicBezTo>
                  <a:pt x="1400313" y="1908313"/>
                  <a:pt x="1446696" y="1674191"/>
                  <a:pt x="1643270" y="1603513"/>
                </a:cubicBezTo>
                <a:cubicBezTo>
                  <a:pt x="1839844" y="1532835"/>
                  <a:pt x="2104887" y="1645478"/>
                  <a:pt x="2305878" y="1590261"/>
                </a:cubicBezTo>
                <a:cubicBezTo>
                  <a:pt x="2506869" y="1535044"/>
                  <a:pt x="2674731" y="1406939"/>
                  <a:pt x="2849218" y="1272209"/>
                </a:cubicBezTo>
                <a:cubicBezTo>
                  <a:pt x="3023705" y="1137479"/>
                  <a:pt x="3142974" y="883478"/>
                  <a:pt x="3352800" y="781878"/>
                </a:cubicBezTo>
                <a:cubicBezTo>
                  <a:pt x="3562626" y="680278"/>
                  <a:pt x="3893931" y="744331"/>
                  <a:pt x="4108174" y="662609"/>
                </a:cubicBezTo>
                <a:cubicBezTo>
                  <a:pt x="4322418" y="580887"/>
                  <a:pt x="4488070" y="401983"/>
                  <a:pt x="4638261" y="291548"/>
                </a:cubicBezTo>
                <a:cubicBezTo>
                  <a:pt x="4788452" y="181113"/>
                  <a:pt x="4918766" y="70678"/>
                  <a:pt x="5009322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1CC8B9-5BC6-4262-8785-3F4A3D0BD3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063" b="29453" l="7639" r="48750">
                        <a14:foregroundMark x1="21389" y1="14141" x2="20417" y2="14063"/>
                        <a14:foregroundMark x1="7639" y1="29531" x2="7639" y2="29531"/>
                        <a14:foregroundMark x1="48750" y1="24297" x2="48750" y2="24297"/>
                        <a14:foregroundMark x1="28333" y1="21484" x2="28333" y2="21484"/>
                        <a14:foregroundMark x1="32639" y1="23672" x2="32639" y2="23672"/>
                        <a14:foregroundMark x1="40000" y1="22656" x2="40000" y2="2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" t="12735" r="47252" b="69082"/>
          <a:stretch/>
        </p:blipFill>
        <p:spPr>
          <a:xfrm rot="20399826">
            <a:off x="1658976" y="986680"/>
            <a:ext cx="3201774" cy="21216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10F352-2DAC-4F59-8B5F-0BAA56F2E9F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80" b="89920" l="9929" r="91135">
                        <a14:foregroundMark x1="91135" y1="56986" x2="91135" y2="56986"/>
                        <a14:foregroundMark x1="48936" y1="27246" x2="48936" y2="27246"/>
                        <a14:foregroundMark x1="63652" y1="27844" x2="63652" y2="27844"/>
                        <a14:foregroundMark x1="63475" y1="27844" x2="63475" y2="27844"/>
                        <a14:foregroundMark x1="62766" y1="27246" x2="62766" y2="27246"/>
                        <a14:foregroundMark x1="62766" y1="27246" x2="63652" y2="29541"/>
                        <a14:foregroundMark x1="62766" y1="27046" x2="62766" y2="27046"/>
                        <a14:foregroundMark x1="61348" y1="26647" x2="61348" y2="26647"/>
                        <a14:foregroundMark x1="53369" y1="25349" x2="53369" y2="25349"/>
                        <a14:foregroundMark x1="54787" y1="24750" x2="54787" y2="24750"/>
                        <a14:foregroundMark x1="43440" y1="69760" x2="43440" y2="69760"/>
                        <a14:backgroundMark x1="70567" y1="75549" x2="67908" y2="76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7" t="22166" b="21093"/>
          <a:stretch/>
        </p:blipFill>
        <p:spPr>
          <a:xfrm>
            <a:off x="-78965" y="3591909"/>
            <a:ext cx="3208574" cy="33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F10D28-C082-4D15-B7D5-2CE110AC17D9}"/>
              </a:ext>
            </a:extLst>
          </p:cNvPr>
          <p:cNvGrpSpPr/>
          <p:nvPr/>
        </p:nvGrpSpPr>
        <p:grpSpPr>
          <a:xfrm>
            <a:off x="51031" y="9516"/>
            <a:ext cx="12192000" cy="6858000"/>
            <a:chOff x="0" y="0"/>
            <a:chExt cx="12192000" cy="6858000"/>
          </a:xfrm>
        </p:grpSpPr>
        <p:pic>
          <p:nvPicPr>
            <p:cNvPr id="5" name="Picture 4" descr="A picture containing old, indoor, painting, ceiling&#10;&#10;Description automatically generated">
              <a:extLst>
                <a:ext uri="{FF2B5EF4-FFF2-40B4-BE49-F238E27FC236}">
                  <a16:creationId xmlns:a16="http://schemas.microsoft.com/office/drawing/2014/main" id="{15CA1A7C-C72F-49A0-9254-C8ED7118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400767-B86F-467C-9585-111C2EA7D1B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dk1">
                <a:alpha val="3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6CC3B18-4AAC-4D18-8777-6B516489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28" t="21044" r="21659" b="7802"/>
          <a:stretch/>
        </p:blipFill>
        <p:spPr>
          <a:xfrm>
            <a:off x="9740535" y="2129053"/>
            <a:ext cx="2582008" cy="4879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CBFCD1-70D0-4C31-95CE-77D8396CD7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44" b="43203" l="15556" r="45000">
                        <a14:foregroundMark x1="33750" y1="29844" x2="33750" y2="29844"/>
                        <a14:foregroundMark x1="15694" y1="35234" x2="15694" y2="35234"/>
                        <a14:foregroundMark x1="27222" y1="42109" x2="27222" y2="42109"/>
                        <a14:foregroundMark x1="45000" y1="37266" x2="45000" y2="37266"/>
                        <a14:foregroundMark x1="29028" y1="43203" x2="29028" y2="4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28377" r="51746" b="56064"/>
          <a:stretch/>
        </p:blipFill>
        <p:spPr>
          <a:xfrm rot="884860">
            <a:off x="9435129" y="69558"/>
            <a:ext cx="2383944" cy="181545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C52982-365F-43E1-9004-371C4179C1E7}"/>
              </a:ext>
            </a:extLst>
          </p:cNvPr>
          <p:cNvSpPr/>
          <p:nvPr/>
        </p:nvSpPr>
        <p:spPr>
          <a:xfrm>
            <a:off x="13252" y="-13252"/>
            <a:ext cx="5009322" cy="2239617"/>
          </a:xfrm>
          <a:custGeom>
            <a:avLst/>
            <a:gdLst>
              <a:gd name="connsiteX0" fmla="*/ 0 w 5009322"/>
              <a:gd name="connsiteY0" fmla="*/ 2239617 h 2239617"/>
              <a:gd name="connsiteX1" fmla="*/ 1126435 w 5009322"/>
              <a:gd name="connsiteY1" fmla="*/ 2014330 h 2239617"/>
              <a:gd name="connsiteX2" fmla="*/ 1643270 w 5009322"/>
              <a:gd name="connsiteY2" fmla="*/ 1603513 h 2239617"/>
              <a:gd name="connsiteX3" fmla="*/ 2305878 w 5009322"/>
              <a:gd name="connsiteY3" fmla="*/ 1590261 h 2239617"/>
              <a:gd name="connsiteX4" fmla="*/ 2849218 w 5009322"/>
              <a:gd name="connsiteY4" fmla="*/ 1272209 h 2239617"/>
              <a:gd name="connsiteX5" fmla="*/ 3352800 w 5009322"/>
              <a:gd name="connsiteY5" fmla="*/ 781878 h 2239617"/>
              <a:gd name="connsiteX6" fmla="*/ 4108174 w 5009322"/>
              <a:gd name="connsiteY6" fmla="*/ 662609 h 2239617"/>
              <a:gd name="connsiteX7" fmla="*/ 4638261 w 5009322"/>
              <a:gd name="connsiteY7" fmla="*/ 291548 h 2239617"/>
              <a:gd name="connsiteX8" fmla="*/ 5009322 w 5009322"/>
              <a:gd name="connsiteY8" fmla="*/ 0 h 223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9322" h="2239617">
                <a:moveTo>
                  <a:pt x="0" y="2239617"/>
                </a:moveTo>
                <a:cubicBezTo>
                  <a:pt x="426278" y="2179982"/>
                  <a:pt x="852557" y="2120347"/>
                  <a:pt x="1126435" y="2014330"/>
                </a:cubicBezTo>
                <a:cubicBezTo>
                  <a:pt x="1400313" y="1908313"/>
                  <a:pt x="1446696" y="1674191"/>
                  <a:pt x="1643270" y="1603513"/>
                </a:cubicBezTo>
                <a:cubicBezTo>
                  <a:pt x="1839844" y="1532835"/>
                  <a:pt x="2104887" y="1645478"/>
                  <a:pt x="2305878" y="1590261"/>
                </a:cubicBezTo>
                <a:cubicBezTo>
                  <a:pt x="2506869" y="1535044"/>
                  <a:pt x="2674731" y="1406939"/>
                  <a:pt x="2849218" y="1272209"/>
                </a:cubicBezTo>
                <a:cubicBezTo>
                  <a:pt x="3023705" y="1137479"/>
                  <a:pt x="3142974" y="883478"/>
                  <a:pt x="3352800" y="781878"/>
                </a:cubicBezTo>
                <a:cubicBezTo>
                  <a:pt x="3562626" y="680278"/>
                  <a:pt x="3893931" y="744331"/>
                  <a:pt x="4108174" y="662609"/>
                </a:cubicBezTo>
                <a:cubicBezTo>
                  <a:pt x="4322418" y="580887"/>
                  <a:pt x="4488070" y="401983"/>
                  <a:pt x="4638261" y="291548"/>
                </a:cubicBezTo>
                <a:cubicBezTo>
                  <a:pt x="4788452" y="181113"/>
                  <a:pt x="4918766" y="70678"/>
                  <a:pt x="5009322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23CADED-EEEE-4C27-A3AB-0D90297AA29B}"/>
              </a:ext>
            </a:extLst>
          </p:cNvPr>
          <p:cNvSpPr/>
          <p:nvPr/>
        </p:nvSpPr>
        <p:spPr>
          <a:xfrm>
            <a:off x="-338052" y="-213880"/>
            <a:ext cx="6103399" cy="2239617"/>
          </a:xfrm>
          <a:custGeom>
            <a:avLst/>
            <a:gdLst>
              <a:gd name="connsiteX0" fmla="*/ 0 w 5009322"/>
              <a:gd name="connsiteY0" fmla="*/ 2239617 h 2239617"/>
              <a:gd name="connsiteX1" fmla="*/ 1126435 w 5009322"/>
              <a:gd name="connsiteY1" fmla="*/ 2014330 h 2239617"/>
              <a:gd name="connsiteX2" fmla="*/ 1643270 w 5009322"/>
              <a:gd name="connsiteY2" fmla="*/ 1603513 h 2239617"/>
              <a:gd name="connsiteX3" fmla="*/ 2305878 w 5009322"/>
              <a:gd name="connsiteY3" fmla="*/ 1590261 h 2239617"/>
              <a:gd name="connsiteX4" fmla="*/ 2849218 w 5009322"/>
              <a:gd name="connsiteY4" fmla="*/ 1272209 h 2239617"/>
              <a:gd name="connsiteX5" fmla="*/ 3352800 w 5009322"/>
              <a:gd name="connsiteY5" fmla="*/ 781878 h 2239617"/>
              <a:gd name="connsiteX6" fmla="*/ 4108174 w 5009322"/>
              <a:gd name="connsiteY6" fmla="*/ 662609 h 2239617"/>
              <a:gd name="connsiteX7" fmla="*/ 4638261 w 5009322"/>
              <a:gd name="connsiteY7" fmla="*/ 291548 h 2239617"/>
              <a:gd name="connsiteX8" fmla="*/ 5009322 w 5009322"/>
              <a:gd name="connsiteY8" fmla="*/ 0 h 223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9322" h="2239617">
                <a:moveTo>
                  <a:pt x="0" y="2239617"/>
                </a:moveTo>
                <a:cubicBezTo>
                  <a:pt x="426278" y="2179982"/>
                  <a:pt x="852557" y="2120347"/>
                  <a:pt x="1126435" y="2014330"/>
                </a:cubicBezTo>
                <a:cubicBezTo>
                  <a:pt x="1400313" y="1908313"/>
                  <a:pt x="1446696" y="1674191"/>
                  <a:pt x="1643270" y="1603513"/>
                </a:cubicBezTo>
                <a:cubicBezTo>
                  <a:pt x="1839844" y="1532835"/>
                  <a:pt x="2104887" y="1645478"/>
                  <a:pt x="2305878" y="1590261"/>
                </a:cubicBezTo>
                <a:cubicBezTo>
                  <a:pt x="2506869" y="1535044"/>
                  <a:pt x="2674731" y="1406939"/>
                  <a:pt x="2849218" y="1272209"/>
                </a:cubicBezTo>
                <a:cubicBezTo>
                  <a:pt x="3023705" y="1137479"/>
                  <a:pt x="3142974" y="883478"/>
                  <a:pt x="3352800" y="781878"/>
                </a:cubicBezTo>
                <a:cubicBezTo>
                  <a:pt x="3562626" y="680278"/>
                  <a:pt x="3893931" y="744331"/>
                  <a:pt x="4108174" y="662609"/>
                </a:cubicBezTo>
                <a:cubicBezTo>
                  <a:pt x="4322418" y="580887"/>
                  <a:pt x="4488070" y="401983"/>
                  <a:pt x="4638261" y="291548"/>
                </a:cubicBezTo>
                <a:cubicBezTo>
                  <a:pt x="4788452" y="181113"/>
                  <a:pt x="4918766" y="70678"/>
                  <a:pt x="5009322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1CC8B9-5BC6-4262-8785-3F4A3D0BD3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63" b="29453" l="7639" r="48750">
                        <a14:foregroundMark x1="21389" y1="14141" x2="20417" y2="14063"/>
                        <a14:foregroundMark x1="7639" y1="29531" x2="7639" y2="29531"/>
                        <a14:foregroundMark x1="48750" y1="24297" x2="48750" y2="24297"/>
                        <a14:foregroundMark x1="28333" y1="21484" x2="28333" y2="21484"/>
                        <a14:foregroundMark x1="32639" y1="23672" x2="32639" y2="23672"/>
                        <a14:foregroundMark x1="40000" y1="22656" x2="40000" y2="2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" t="12735" r="47252" b="69082"/>
          <a:stretch/>
        </p:blipFill>
        <p:spPr>
          <a:xfrm rot="20399826">
            <a:off x="1658976" y="986680"/>
            <a:ext cx="3201774" cy="21216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2E11A62-117A-4E02-BB2F-F3BC20C91B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0" b="89920" l="9929" r="91135">
                        <a14:foregroundMark x1="91135" y1="56986" x2="91135" y2="56986"/>
                        <a14:foregroundMark x1="48936" y1="27246" x2="48936" y2="27246"/>
                        <a14:foregroundMark x1="63652" y1="27844" x2="63652" y2="27844"/>
                        <a14:foregroundMark x1="63475" y1="27844" x2="63475" y2="27844"/>
                        <a14:foregroundMark x1="62766" y1="27246" x2="62766" y2="27246"/>
                        <a14:foregroundMark x1="62766" y1="27246" x2="63652" y2="29541"/>
                        <a14:foregroundMark x1="62766" y1="27046" x2="62766" y2="27046"/>
                        <a14:foregroundMark x1="61348" y1="26647" x2="61348" y2="26647"/>
                        <a14:foregroundMark x1="53369" y1="25349" x2="53369" y2="25349"/>
                        <a14:foregroundMark x1="54787" y1="24750" x2="54787" y2="24750"/>
                        <a14:foregroundMark x1="43440" y1="69760" x2="43440" y2="69760"/>
                        <a14:backgroundMark x1="70567" y1="75549" x2="67908" y2="76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7" t="22166" b="21093"/>
          <a:stretch/>
        </p:blipFill>
        <p:spPr>
          <a:xfrm>
            <a:off x="-78965" y="3591909"/>
            <a:ext cx="3208574" cy="33498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30592C-0BD5-41A3-A4FA-BFCAAAC48B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1000" l="10000" r="90000">
                        <a14:foregroundMark x1="56500" y1="11000" x2="33500" y2="15333"/>
                        <a14:foregroundMark x1="38167" y1="12833" x2="53333" y2="11167"/>
                        <a14:foregroundMark x1="53333" y1="11167" x2="58500" y2="11167"/>
                        <a14:foregroundMark x1="62167" y1="12000" x2="70500" y2="15667"/>
                        <a14:foregroundMark x1="48000" y1="10500" x2="53667" y2="10000"/>
                        <a14:foregroundMark x1="59500" y1="10667" x2="62000" y2="11667"/>
                        <a14:foregroundMark x1="71667" y1="17333" x2="77333" y2="22000"/>
                        <a14:foregroundMark x1="77333" y1="22000" x2="77833" y2="22833"/>
                        <a14:foregroundMark x1="78167" y1="25333" x2="81500" y2="33500"/>
                        <a14:foregroundMark x1="82667" y1="37500" x2="82833" y2="42333"/>
                        <a14:foregroundMark x1="79167" y1="44000" x2="78167" y2="50500"/>
                        <a14:foregroundMark x1="77167" y1="52000" x2="72500" y2="57833"/>
                        <a14:foregroundMark x1="72500" y1="57833" x2="70833" y2="59000"/>
                        <a14:foregroundMark x1="81000" y1="36333" x2="81000" y2="36333"/>
                        <a14:foregroundMark x1="68333" y1="60667" x2="67333" y2="66333"/>
                        <a14:foregroundMark x1="67167" y1="70167" x2="68167" y2="76333"/>
                        <a14:foregroundMark x1="67333" y1="79833" x2="64333" y2="86167"/>
                        <a14:foregroundMark x1="62167" y1="83833" x2="67167" y2="78833"/>
                        <a14:foregroundMark x1="67167" y1="78833" x2="67167" y2="78833"/>
                        <a14:foregroundMark x1="62500" y1="88333" x2="55500" y2="91000"/>
                        <a14:foregroundMark x1="55500" y1="91000" x2="49667" y2="86833"/>
                        <a14:foregroundMark x1="49667" y1="86833" x2="49667" y2="83500"/>
                        <a14:foregroundMark x1="47500" y1="90667" x2="38000" y2="89667"/>
                        <a14:foregroundMark x1="38333" y1="88667" x2="37167" y2="83333"/>
                        <a14:foregroundMark x1="37167" y1="83333" x2="33500" y2="76500"/>
                        <a14:foregroundMark x1="33500" y1="76500" x2="33833" y2="62667"/>
                        <a14:foregroundMark x1="33167" y1="61667" x2="23333" y2="49833"/>
                        <a14:foregroundMark x1="23333" y1="49833" x2="23000" y2="48500"/>
                        <a14:foregroundMark x1="21833" y1="47500" x2="17667" y2="36833"/>
                        <a14:foregroundMark x1="17500" y1="34333" x2="18167" y2="26833"/>
                        <a14:foregroundMark x1="18167" y1="26833" x2="22500" y2="20667"/>
                        <a14:foregroundMark x1="22500" y1="20667" x2="28500" y2="17167"/>
                        <a14:foregroundMark x1="32667" y1="15333" x2="28500" y2="15833"/>
                        <a14:foregroundMark x1="24333" y1="54500" x2="29333" y2="5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187">
            <a:off x="6523071" y="4213918"/>
            <a:ext cx="2431773" cy="24317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B97A99-5E6A-4421-B352-FA8270E41B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52" b="90082" l="9783" r="89946">
                        <a14:foregroundMark x1="47147" y1="9511" x2="41712" y2="13859"/>
                        <a14:foregroundMark x1="41712" y1="13859" x2="41712" y2="13859"/>
                        <a14:foregroundMark x1="41304" y1="13859" x2="36277" y2="12228"/>
                        <a14:foregroundMark x1="34511" y1="14538" x2="39402" y2="19701"/>
                        <a14:foregroundMark x1="39402" y1="19701" x2="39538" y2="19701"/>
                        <a14:foregroundMark x1="35870" y1="12500" x2="34103" y2="14130"/>
                        <a14:foregroundMark x1="40489" y1="21603" x2="40489" y2="23370"/>
                        <a14:foregroundMark x1="34511" y1="11821" x2="34511" y2="11821"/>
                        <a14:foregroundMark x1="37636" y1="23641" x2="28804" y2="32473"/>
                        <a14:foregroundMark x1="33560" y1="25951" x2="27582" y2="33967"/>
                        <a14:foregroundMark x1="27717" y1="34375" x2="23098" y2="43071"/>
                        <a14:foregroundMark x1="22147" y1="43071" x2="21603" y2="50272"/>
                        <a14:foregroundMark x1="20109" y1="52038" x2="23913" y2="63723"/>
                        <a14:foregroundMark x1="26359" y1="59103" x2="26359" y2="59103"/>
                        <a14:foregroundMark x1="32201" y1="64674" x2="35054" y2="70109"/>
                        <a14:foregroundMark x1="24457" y1="66304" x2="25408" y2="70516"/>
                        <a14:foregroundMark x1="19293" y1="51766" x2="19293" y2="51766"/>
                        <a14:foregroundMark x1="20380" y1="50951" x2="21060" y2="50679"/>
                        <a14:foregroundMark x1="26223" y1="72283" x2="26087" y2="76902"/>
                        <a14:foregroundMark x1="27582" y1="78397" x2="31114" y2="80435"/>
                        <a14:foregroundMark x1="32473" y1="80027" x2="37636" y2="78125"/>
                        <a14:foregroundMark x1="35870" y1="80163" x2="39402" y2="83696"/>
                        <a14:foregroundMark x1="36413" y1="83832" x2="35734" y2="81793"/>
                        <a14:foregroundMark x1="39538" y1="86005" x2="46196" y2="90082"/>
                        <a14:foregroundMark x1="46196" y1="90082" x2="46875" y2="90082"/>
                        <a14:foregroundMark x1="50543" y1="89402" x2="50543" y2="89402"/>
                        <a14:foregroundMark x1="50408" y1="87092" x2="50408" y2="87092"/>
                        <a14:foregroundMark x1="41712" y1="89402" x2="41712" y2="89402"/>
                        <a14:foregroundMark x1="39130" y1="89674" x2="39130" y2="89674"/>
                        <a14:foregroundMark x1="52174" y1="90082" x2="58696" y2="90082"/>
                        <a14:foregroundMark x1="61549" y1="88859" x2="61549" y2="88859"/>
                        <a14:foregroundMark x1="61141" y1="86549" x2="61141" y2="86549"/>
                        <a14:foregroundMark x1="60462" y1="85734" x2="60462" y2="84239"/>
                        <a14:foregroundMark x1="62228" y1="83288" x2="63859" y2="82745"/>
                        <a14:foregroundMark x1="64130" y1="80978" x2="64674" y2="78804"/>
                        <a14:foregroundMark x1="65217" y1="76495" x2="64130" y2="71467"/>
                        <a14:foregroundMark x1="63723" y1="70516" x2="63723" y2="66033"/>
                        <a14:foregroundMark x1="64946" y1="65082" x2="68207" y2="63179"/>
                        <a14:foregroundMark x1="69701" y1="60870" x2="72554" y2="59103"/>
                        <a14:foregroundMark x1="77038" y1="50000" x2="73777" y2="58424"/>
                        <a14:foregroundMark x1="78533" y1="50272" x2="79212" y2="46603"/>
                        <a14:foregroundMark x1="79212" y1="46603" x2="79212" y2="46603"/>
                        <a14:foregroundMark x1="79620" y1="44022" x2="79620" y2="43478"/>
                        <a14:foregroundMark x1="78804" y1="42255" x2="75543" y2="40217"/>
                        <a14:foregroundMark x1="74728" y1="39266" x2="71875" y2="33288"/>
                        <a14:foregroundMark x1="71060" y1="30571" x2="70652" y2="29891"/>
                        <a14:foregroundMark x1="67799" y1="27038" x2="67799" y2="27038"/>
                        <a14:foregroundMark x1="65489" y1="25951" x2="64946" y2="25136"/>
                        <a14:foregroundMark x1="60598" y1="23641" x2="63587" y2="24864"/>
                        <a14:foregroundMark x1="67799" y1="23234" x2="68342" y2="21875"/>
                        <a14:foregroundMark x1="67255" y1="19701" x2="64946" y2="18886"/>
                        <a14:foregroundMark x1="64674" y1="18750" x2="63179" y2="18750"/>
                        <a14:foregroundMark x1="61141" y1="18750" x2="61141" y2="18750"/>
                        <a14:foregroundMark x1="60870" y1="16984" x2="60598" y2="15625"/>
                        <a14:foregroundMark x1="59918" y1="12364" x2="59918" y2="12364"/>
                        <a14:foregroundMark x1="58560" y1="11413" x2="60054" y2="12908"/>
                        <a14:foregroundMark x1="57201" y1="10598" x2="54484" y2="11005"/>
                        <a14:foregroundMark x1="52446" y1="10598" x2="52446" y2="10598"/>
                        <a14:foregroundMark x1="51223" y1="9918" x2="51223" y2="9918"/>
                        <a14:foregroundMark x1="50136" y1="9647" x2="50136" y2="9647"/>
                        <a14:foregroundMark x1="49864" y1="9511" x2="49864" y2="9511"/>
                        <a14:foregroundMark x1="48234" y1="9103" x2="48234" y2="9103"/>
                        <a14:foregroundMark x1="48098" y1="8152" x2="48098" y2="8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694">
            <a:off x="3117440" y="4249660"/>
            <a:ext cx="2513002" cy="25130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AB5FCD-5E10-43D6-BF3D-F9023543F52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983" b="96307" l="2557" r="96307">
                        <a14:foregroundMark x1="59091" y1="5824" x2="24858" y2="8381"/>
                        <a14:foregroundMark x1="39915" y1="5824" x2="55114" y2="2983"/>
                        <a14:foregroundMark x1="55114" y1="2983" x2="59659" y2="4545"/>
                        <a14:foregroundMark x1="63636" y1="5540" x2="74290" y2="16193"/>
                        <a14:foregroundMark x1="74290" y1="16193" x2="74290" y2="16193"/>
                        <a14:foregroundMark x1="61080" y1="5540" x2="63494" y2="6108"/>
                        <a14:foregroundMark x1="65767" y1="6818" x2="70597" y2="10653"/>
                        <a14:foregroundMark x1="71875" y1="12358" x2="76420" y2="18892"/>
                        <a14:foregroundMark x1="77841" y1="21733" x2="80682" y2="25994"/>
                        <a14:foregroundMark x1="82244" y1="26705" x2="88210" y2="32670"/>
                        <a14:foregroundMark x1="89489" y1="36080" x2="90057" y2="41903"/>
                        <a14:foregroundMark x1="89773" y1="35085" x2="89773" y2="35085"/>
                        <a14:foregroundMark x1="89063" y1="43182" x2="93466" y2="46733"/>
                        <a14:foregroundMark x1="93466" y1="48295" x2="91335" y2="54972"/>
                        <a14:foregroundMark x1="91335" y1="58097" x2="87784" y2="64347"/>
                        <a14:foregroundMark x1="87784" y1="64347" x2="82813" y2="65909"/>
                        <a14:foregroundMark x1="82454" y1="67898" x2="83949" y2="71449"/>
                        <a14:foregroundMark x1="81676" y1="66051" x2="82454" y2="67898"/>
                        <a14:foregroundMark x1="87500" y1="69744" x2="92756" y2="69602"/>
                        <a14:foregroundMark x1="93892" y1="70028" x2="96307" y2="75994"/>
                        <a14:foregroundMark x1="95597" y1="78125" x2="90057" y2="82670"/>
                        <a14:foregroundMark x1="89773" y1="84801" x2="87216" y2="90199"/>
                        <a14:foregroundMark x1="85227" y1="92898" x2="85227" y2="92898"/>
                        <a14:foregroundMark x1="82955" y1="93324" x2="79261" y2="94318"/>
                        <a14:foregroundMark x1="75426" y1="96307" x2="70881" y2="95455"/>
                        <a14:foregroundMark x1="64631" y1="93324" x2="58949" y2="95313"/>
                        <a14:foregroundMark x1="57955" y1="95455" x2="54119" y2="93466"/>
                        <a14:foregroundMark x1="48153" y1="92330" x2="48153" y2="92330"/>
                        <a14:foregroundMark x1="45881" y1="93892" x2="40341" y2="93750"/>
                        <a14:foregroundMark x1="39063" y1="93466" x2="34233" y2="91761"/>
                        <a14:foregroundMark x1="33381" y1="88920" x2="37358" y2="86790"/>
                        <a14:foregroundMark x1="33665" y1="85369" x2="30824" y2="85085"/>
                        <a14:foregroundMark x1="30256" y1="82670" x2="30256" y2="82670"/>
                        <a14:foregroundMark x1="30256" y1="80256" x2="30256" y2="80256"/>
                        <a14:foregroundMark x1="27131" y1="83239" x2="27131" y2="83239"/>
                        <a14:foregroundMark x1="23580" y1="82813" x2="23580" y2="82813"/>
                        <a14:foregroundMark x1="22585" y1="80256" x2="22585" y2="80256"/>
                        <a14:foregroundMark x1="23153" y1="82102" x2="26136" y2="83097"/>
                        <a14:foregroundMark x1="22727" y1="80114" x2="21165" y2="78693"/>
                        <a14:foregroundMark x1="20597" y1="78267" x2="19744" y2="77983"/>
                        <a14:foregroundMark x1="18608" y1="76705" x2="17756" y2="74716"/>
                        <a14:foregroundMark x1="18750" y1="72443" x2="18750" y2="72443"/>
                        <a14:foregroundMark x1="16619" y1="73580" x2="11080" y2="72727"/>
                        <a14:foregroundMark x1="8949" y1="71165" x2="8239" y2="70028"/>
                        <a14:foregroundMark x1="7670" y1="65483" x2="7670" y2="44176"/>
                        <a14:foregroundMark x1="3977" y1="58807" x2="6392" y2="64347"/>
                        <a14:foregroundMark x1="7244" y1="51420" x2="2983" y2="57386"/>
                        <a14:foregroundMark x1="2983" y1="57386" x2="2983" y2="57386"/>
                        <a14:foregroundMark x1="6960" y1="48864" x2="2557" y2="44176"/>
                        <a14:foregroundMark x1="3977" y1="43182" x2="7528" y2="36790"/>
                        <a14:foregroundMark x1="7528" y1="36790" x2="8097" y2="36364"/>
                        <a14:foregroundMark x1="9517" y1="33239" x2="12500" y2="26278"/>
                        <a14:foregroundMark x1="12500" y1="26278" x2="13068" y2="25710"/>
                        <a14:foregroundMark x1="7244" y1="34375" x2="3977" y2="39347"/>
                        <a14:foregroundMark x1="14063" y1="25568" x2="17045" y2="17614"/>
                        <a14:foregroundMark x1="20028" y1="14915" x2="24290" y2="10938"/>
                        <a14:foregroundMark x1="24858" y1="10511" x2="25710" y2="9801"/>
                        <a14:foregroundMark x1="16335" y1="16619" x2="24858" y2="9517"/>
                        <a14:foregroundMark x1="29688" y1="7102" x2="37216" y2="6108"/>
                        <a14:foregroundMark x1="37216" y1="6108" x2="37358" y2="6108"/>
                        <a14:foregroundMark x1="39347" y1="5398" x2="36364" y2="5540"/>
                        <a14:foregroundMark x1="31392" y1="6108" x2="31392" y2="6108"/>
                        <a14:foregroundMark x1="91335" y1="61506" x2="91335" y2="61506"/>
                        <a14:foregroundMark x1="9943" y1="71733" x2="7528" y2="68892"/>
                        <a14:backgroundMark x1="2557" y1="49716" x2="2557" y2="49716"/>
                        <a14:backgroundMark x1="84943" y1="67898" x2="84943" y2="67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1" y="4240623"/>
            <a:ext cx="1901968" cy="1901968"/>
          </a:xfrm>
          <a:prstGeom prst="rect">
            <a:avLst/>
          </a:prstGeom>
        </p:spPr>
      </p:pic>
      <p:pic>
        <p:nvPicPr>
          <p:cNvPr id="41" name="Picture 40" descr="A close-up of a stick&#10;&#10;Description automatically generated with low confidence">
            <a:extLst>
              <a:ext uri="{FF2B5EF4-FFF2-40B4-BE49-F238E27FC236}">
                <a16:creationId xmlns:a16="http://schemas.microsoft.com/office/drawing/2014/main" id="{43D8FEF2-9F2D-4C32-8665-C3178E7FCB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3748" y="3456097"/>
            <a:ext cx="3349869" cy="365614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C242D601-05B1-4ABA-B62E-7E67191FB089}"/>
              </a:ext>
            </a:extLst>
          </p:cNvPr>
          <p:cNvSpPr/>
          <p:nvPr/>
        </p:nvSpPr>
        <p:spPr>
          <a:xfrm>
            <a:off x="5222265" y="3126783"/>
            <a:ext cx="814530" cy="7420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216295A-627E-4817-B9A7-D85F6222D372}"/>
              </a:ext>
            </a:extLst>
          </p:cNvPr>
          <p:cNvSpPr/>
          <p:nvPr/>
        </p:nvSpPr>
        <p:spPr>
          <a:xfrm>
            <a:off x="2080985" y="3709384"/>
            <a:ext cx="3082834" cy="3122023"/>
          </a:xfrm>
          <a:custGeom>
            <a:avLst/>
            <a:gdLst>
              <a:gd name="connsiteX0" fmla="*/ 0 w 3082834"/>
              <a:gd name="connsiteY0" fmla="*/ 3122023 h 3122023"/>
              <a:gd name="connsiteX1" fmla="*/ 0 w 3082834"/>
              <a:gd name="connsiteY1" fmla="*/ 3122023 h 3122023"/>
              <a:gd name="connsiteX2" fmla="*/ 26126 w 3082834"/>
              <a:gd name="connsiteY2" fmla="*/ 2560320 h 3122023"/>
              <a:gd name="connsiteX3" fmla="*/ 783772 w 3082834"/>
              <a:gd name="connsiteY3" fmla="*/ 2638697 h 3122023"/>
              <a:gd name="connsiteX4" fmla="*/ 809897 w 3082834"/>
              <a:gd name="connsiteY4" fmla="*/ 1933303 h 3122023"/>
              <a:gd name="connsiteX5" fmla="*/ 836023 w 3082834"/>
              <a:gd name="connsiteY5" fmla="*/ 1907177 h 3122023"/>
              <a:gd name="connsiteX6" fmla="*/ 849086 w 3082834"/>
              <a:gd name="connsiteY6" fmla="*/ 1567543 h 3122023"/>
              <a:gd name="connsiteX7" fmla="*/ 1123406 w 3082834"/>
              <a:gd name="connsiteY7" fmla="*/ 2560320 h 3122023"/>
              <a:gd name="connsiteX8" fmla="*/ 1384663 w 3082834"/>
              <a:gd name="connsiteY8" fmla="*/ 1658983 h 3122023"/>
              <a:gd name="connsiteX9" fmla="*/ 1384663 w 3082834"/>
              <a:gd name="connsiteY9" fmla="*/ 1423851 h 3122023"/>
              <a:gd name="connsiteX10" fmla="*/ 2142309 w 3082834"/>
              <a:gd name="connsiteY10" fmla="*/ 1332411 h 3122023"/>
              <a:gd name="connsiteX11" fmla="*/ 2103120 w 3082834"/>
              <a:gd name="connsiteY11" fmla="*/ 535577 h 3122023"/>
              <a:gd name="connsiteX12" fmla="*/ 2860766 w 3082834"/>
              <a:gd name="connsiteY12" fmla="*/ 535577 h 3122023"/>
              <a:gd name="connsiteX13" fmla="*/ 3082834 w 3082834"/>
              <a:gd name="connsiteY13" fmla="*/ 0 h 312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2834" h="3122023">
                <a:moveTo>
                  <a:pt x="0" y="3122023"/>
                </a:moveTo>
                <a:lnTo>
                  <a:pt x="0" y="3122023"/>
                </a:lnTo>
                <a:lnTo>
                  <a:pt x="26126" y="2560320"/>
                </a:lnTo>
                <a:lnTo>
                  <a:pt x="783772" y="2638697"/>
                </a:lnTo>
                <a:lnTo>
                  <a:pt x="809897" y="1933303"/>
                </a:lnTo>
                <a:lnTo>
                  <a:pt x="836023" y="1907177"/>
                </a:lnTo>
                <a:lnTo>
                  <a:pt x="849086" y="1567543"/>
                </a:lnTo>
                <a:lnTo>
                  <a:pt x="1123406" y="2560320"/>
                </a:lnTo>
                <a:lnTo>
                  <a:pt x="1384663" y="1658983"/>
                </a:lnTo>
                <a:lnTo>
                  <a:pt x="1384663" y="1423851"/>
                </a:lnTo>
                <a:lnTo>
                  <a:pt x="2142309" y="1332411"/>
                </a:lnTo>
                <a:lnTo>
                  <a:pt x="2103120" y="535577"/>
                </a:lnTo>
                <a:lnTo>
                  <a:pt x="2860766" y="535577"/>
                </a:lnTo>
                <a:lnTo>
                  <a:pt x="3082834" y="0"/>
                </a:lnTo>
              </a:path>
            </a:pathLst>
          </a:custGeom>
          <a:noFill/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60206C0-BF33-456A-BEA5-92D4B8F83133}"/>
              </a:ext>
            </a:extLst>
          </p:cNvPr>
          <p:cNvSpPr/>
          <p:nvPr/>
        </p:nvSpPr>
        <p:spPr>
          <a:xfrm>
            <a:off x="2403456" y="3669817"/>
            <a:ext cx="2377440" cy="3069771"/>
          </a:xfrm>
          <a:custGeom>
            <a:avLst/>
            <a:gdLst>
              <a:gd name="connsiteX0" fmla="*/ 209006 w 2377440"/>
              <a:gd name="connsiteY0" fmla="*/ 3069771 h 3069771"/>
              <a:gd name="connsiteX1" fmla="*/ 0 w 2377440"/>
              <a:gd name="connsiteY1" fmla="*/ 2011680 h 3069771"/>
              <a:gd name="connsiteX2" fmla="*/ 1149532 w 2377440"/>
              <a:gd name="connsiteY2" fmla="*/ 2207623 h 3069771"/>
              <a:gd name="connsiteX3" fmla="*/ 1031966 w 2377440"/>
              <a:gd name="connsiteY3" fmla="*/ 1254034 h 3069771"/>
              <a:gd name="connsiteX4" fmla="*/ 2168435 w 2377440"/>
              <a:gd name="connsiteY4" fmla="*/ 1306286 h 3069771"/>
              <a:gd name="connsiteX5" fmla="*/ 2155372 w 2377440"/>
              <a:gd name="connsiteY5" fmla="*/ 418011 h 3069771"/>
              <a:gd name="connsiteX6" fmla="*/ 2377440 w 2377440"/>
              <a:gd name="connsiteY6" fmla="*/ 0 h 306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7440" h="3069771">
                <a:moveTo>
                  <a:pt x="209006" y="3069771"/>
                </a:moveTo>
                <a:lnTo>
                  <a:pt x="0" y="2011680"/>
                </a:lnTo>
                <a:lnTo>
                  <a:pt x="1149532" y="2207623"/>
                </a:lnTo>
                <a:lnTo>
                  <a:pt x="1031966" y="1254034"/>
                </a:lnTo>
                <a:lnTo>
                  <a:pt x="2168435" y="1306286"/>
                </a:lnTo>
                <a:lnTo>
                  <a:pt x="2155372" y="418011"/>
                </a:lnTo>
                <a:lnTo>
                  <a:pt x="2377440" y="0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B8B4730-D616-48A1-B904-9666FE559910}"/>
              </a:ext>
            </a:extLst>
          </p:cNvPr>
          <p:cNvSpPr/>
          <p:nvPr/>
        </p:nvSpPr>
        <p:spPr>
          <a:xfrm rot="3960505" flipH="1">
            <a:off x="2673683" y="4135095"/>
            <a:ext cx="1553007" cy="2567593"/>
          </a:xfrm>
          <a:custGeom>
            <a:avLst/>
            <a:gdLst>
              <a:gd name="connsiteX0" fmla="*/ 209006 w 2377440"/>
              <a:gd name="connsiteY0" fmla="*/ 3069771 h 3069771"/>
              <a:gd name="connsiteX1" fmla="*/ 0 w 2377440"/>
              <a:gd name="connsiteY1" fmla="*/ 2011680 h 3069771"/>
              <a:gd name="connsiteX2" fmla="*/ 1149532 w 2377440"/>
              <a:gd name="connsiteY2" fmla="*/ 2207623 h 3069771"/>
              <a:gd name="connsiteX3" fmla="*/ 1031966 w 2377440"/>
              <a:gd name="connsiteY3" fmla="*/ 1254034 h 3069771"/>
              <a:gd name="connsiteX4" fmla="*/ 2168435 w 2377440"/>
              <a:gd name="connsiteY4" fmla="*/ 1306286 h 3069771"/>
              <a:gd name="connsiteX5" fmla="*/ 2155372 w 2377440"/>
              <a:gd name="connsiteY5" fmla="*/ 418011 h 3069771"/>
              <a:gd name="connsiteX6" fmla="*/ 2377440 w 2377440"/>
              <a:gd name="connsiteY6" fmla="*/ 0 h 306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7440" h="3069771">
                <a:moveTo>
                  <a:pt x="209006" y="3069771"/>
                </a:moveTo>
                <a:lnTo>
                  <a:pt x="0" y="2011680"/>
                </a:lnTo>
                <a:lnTo>
                  <a:pt x="1149532" y="2207623"/>
                </a:lnTo>
                <a:lnTo>
                  <a:pt x="1031966" y="1254034"/>
                </a:lnTo>
                <a:lnTo>
                  <a:pt x="2168435" y="1306286"/>
                </a:lnTo>
                <a:lnTo>
                  <a:pt x="2155372" y="418011"/>
                </a:lnTo>
                <a:lnTo>
                  <a:pt x="2377440" y="0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799344" y="2080688"/>
            <a:ext cx="43059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Harry P" panose="00000400000000000000" pitchFamily="2" charset="0"/>
              </a:rPr>
              <a:t>NHÓM 2</a:t>
            </a:r>
            <a:endParaRPr lang="vi-VN" sz="8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xit" presetSubtype="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ccel="71000" fill="hold" grpId="1" nodeType="withEffect" p14:presetBounceEnd="36000">
                                      <p:stCondLst>
                                        <p:cond delay="1200"/>
                                      </p:stCondLst>
                                      <p:childTnLst>
                                        <p:animScale p14:bounceEnd="36000">
                                          <p:cBhvr>
                                            <p:cTn id="25" dur="7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5000000" y="50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xit" presetSubtype="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ccel="71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7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5000000" y="50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35D1E6-D8F2-44B2-B934-3FAE64D04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8027C-1BAD-4127-B648-FD2C60B011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221F1A"/>
              </a:clrFrom>
              <a:clrTo>
                <a:srgbClr val="221F1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" y="0"/>
            <a:ext cx="325465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D91226-47D3-497F-9490-009EE530F48B}"/>
              </a:ext>
            </a:extLst>
          </p:cNvPr>
          <p:cNvSpPr txBox="1"/>
          <p:nvPr/>
        </p:nvSpPr>
        <p:spPr>
          <a:xfrm>
            <a:off x="4226574" y="215215"/>
            <a:ext cx="4257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C9649-2142-4F19-B326-3A2F04469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52" y="0"/>
            <a:ext cx="712299" cy="1318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9B2D2-F4EA-4C64-8BD6-273D18812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82" y="0"/>
            <a:ext cx="712299" cy="13187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067D43-DF75-4BB4-953F-3635A2E29299}"/>
              </a:ext>
            </a:extLst>
          </p:cNvPr>
          <p:cNvSpPr/>
          <p:nvPr/>
        </p:nvSpPr>
        <p:spPr>
          <a:xfrm>
            <a:off x="3566160" y="1318717"/>
            <a:ext cx="7023581" cy="40811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C5F2A6-E63F-4AA3-A44E-82515B2F7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64" y="803796"/>
            <a:ext cx="3000053" cy="60001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536154-416A-4CEE-B690-748E1FECB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15" y="4713970"/>
            <a:ext cx="5024599" cy="2194652"/>
          </a:xfrm>
          <a:prstGeom prst="rect">
            <a:avLst/>
          </a:prstGeom>
        </p:spPr>
      </p:pic>
      <p:pic>
        <p:nvPicPr>
          <p:cNvPr id="12" name="AB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35375" y="1533932"/>
            <a:ext cx="6485149" cy="35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A6D20-7ECA-4BED-9FE2-BDB37936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BEDA1A-7DAE-4DF6-9774-EEFDF91B581E}"/>
              </a:ext>
            </a:extLst>
          </p:cNvPr>
          <p:cNvSpPr txBox="1"/>
          <p:nvPr/>
        </p:nvSpPr>
        <p:spPr>
          <a:xfrm>
            <a:off x="5543530" y="162211"/>
            <a:ext cx="4744727" cy="144655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vi-VN" sz="88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011751-2E57-4577-9CA8-3F89ED61279E}"/>
              </a:ext>
            </a:extLst>
          </p:cNvPr>
          <p:cNvSpPr/>
          <p:nvPr/>
        </p:nvSpPr>
        <p:spPr>
          <a:xfrm>
            <a:off x="0" y="703632"/>
            <a:ext cx="2774382" cy="426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96BE76-E16E-4AA1-A9CE-328ED64BBF11}"/>
              </a:ext>
            </a:extLst>
          </p:cNvPr>
          <p:cNvSpPr/>
          <p:nvPr/>
        </p:nvSpPr>
        <p:spPr>
          <a:xfrm>
            <a:off x="9735897" y="672126"/>
            <a:ext cx="2456103" cy="426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F1D054-AF83-456F-BDB4-22B8078694E8}"/>
              </a:ext>
            </a:extLst>
          </p:cNvPr>
          <p:cNvSpPr/>
          <p:nvPr/>
        </p:nvSpPr>
        <p:spPr>
          <a:xfrm>
            <a:off x="0" y="5741761"/>
            <a:ext cx="12186666" cy="426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0A5AA2D-DF74-4FCC-9129-921E845D4E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89920" l="9929" r="91135">
                        <a14:foregroundMark x1="91135" y1="56986" x2="91135" y2="56986"/>
                        <a14:foregroundMark x1="48936" y1="27246" x2="48936" y2="27246"/>
                        <a14:foregroundMark x1="63652" y1="27844" x2="63652" y2="27844"/>
                        <a14:foregroundMark x1="63475" y1="27844" x2="63475" y2="27844"/>
                        <a14:foregroundMark x1="62766" y1="27246" x2="62766" y2="27246"/>
                        <a14:foregroundMark x1="62766" y1="27246" x2="63652" y2="29541"/>
                        <a14:foregroundMark x1="62766" y1="27046" x2="62766" y2="27046"/>
                        <a14:foregroundMark x1="61348" y1="26647" x2="61348" y2="26647"/>
                        <a14:foregroundMark x1="53369" y1="25349" x2="53369" y2="25349"/>
                        <a14:foregroundMark x1="54787" y1="24750" x2="54787" y2="24750"/>
                        <a14:foregroundMark x1="43440" y1="69760" x2="43440" y2="69760"/>
                        <a14:backgroundMark x1="70567" y1="75549" x2="67908" y2="76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7" t="22166" b="21093"/>
          <a:stretch/>
        </p:blipFill>
        <p:spPr>
          <a:xfrm>
            <a:off x="10480566" y="5012905"/>
            <a:ext cx="1804948" cy="1884432"/>
          </a:xfrm>
          <a:prstGeom prst="rect">
            <a:avLst/>
          </a:prstGeom>
        </p:spPr>
      </p:pic>
      <p:pic>
        <p:nvPicPr>
          <p:cNvPr id="35" name="Picture 34" descr="A close-up of a stick&#10;&#10;Description automatically generated with low confidence">
            <a:extLst>
              <a:ext uri="{FF2B5EF4-FFF2-40B4-BE49-F238E27FC236}">
                <a16:creationId xmlns:a16="http://schemas.microsoft.com/office/drawing/2014/main" id="{EA2C5761-8880-4061-8AC3-52140256D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7244" y="5110436"/>
            <a:ext cx="1356698" cy="17447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6D0171D-F07C-42D0-8637-3881B881CC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813" b="59297" l="44444" r="88889">
                        <a14:foregroundMark x1="49861" y1="51563" x2="55972" y2="56250"/>
                        <a14:foregroundMark x1="86111" y1="52891" x2="87361" y2="51953"/>
                        <a14:foregroundMark x1="52639" y1="46719" x2="52917" y2="46719"/>
                        <a14:foregroundMark x1="51250" y1="46875" x2="53750" y2="47188"/>
                        <a14:foregroundMark x1="88889" y1="52500" x2="88750" y2="5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14" t="40771" r="9453" b="38614"/>
          <a:stretch/>
        </p:blipFill>
        <p:spPr>
          <a:xfrm rot="709570">
            <a:off x="-113735" y="280302"/>
            <a:ext cx="1968744" cy="14138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8C7E496-0F54-4909-964C-72E011EA07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41" b="81094" l="63194" r="92778">
                        <a14:foregroundMark x1="81944" y1="80391" x2="82778" y2="81094"/>
                        <a14:foregroundMark x1="86528" y1="62578" x2="8625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16" t="53734" r="3392" b="17125"/>
          <a:stretch/>
        </p:blipFill>
        <p:spPr>
          <a:xfrm rot="20399826">
            <a:off x="10998234" y="150263"/>
            <a:ext cx="1306111" cy="182418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21981" y="501493"/>
            <a:ext cx="6599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</a:t>
            </a:r>
            <a:r>
              <a:rPr lang="en-US" sz="48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ỘI DUNG TÌM HIỂU</a:t>
            </a:r>
            <a:endParaRPr lang="en-US" sz="48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82887" y="2591026"/>
            <a:ext cx="845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CÁC LOẠI ĐÒN BẨY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77333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7733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77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77333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950DE-1D36-4E21-8806-591FFC9ED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CCAB47-AC41-4D08-BD4B-A9C1E320027E}"/>
              </a:ext>
            </a:extLst>
          </p:cNvPr>
          <p:cNvSpPr txBox="1"/>
          <p:nvPr/>
        </p:nvSpPr>
        <p:spPr>
          <a:xfrm>
            <a:off x="3559278" y="221881"/>
            <a:ext cx="531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CÁC LOẠI ĐÒN BẨY</a:t>
            </a:r>
            <a:endParaRPr lang="vi-VN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20D7B0-2F1A-4988-99E1-C0FFC9837B94}"/>
              </a:ext>
            </a:extLst>
          </p:cNvPr>
          <p:cNvSpPr/>
          <p:nvPr/>
        </p:nvSpPr>
        <p:spPr>
          <a:xfrm rot="10800000">
            <a:off x="1873502" y="3239902"/>
            <a:ext cx="3118173" cy="619222"/>
          </a:xfrm>
          <a:custGeom>
            <a:avLst/>
            <a:gdLst>
              <a:gd name="connsiteX0" fmla="*/ 0 w 1691149"/>
              <a:gd name="connsiteY0" fmla="*/ 904568 h 904568"/>
              <a:gd name="connsiteX1" fmla="*/ 462116 w 1691149"/>
              <a:gd name="connsiteY1" fmla="*/ 29497 h 904568"/>
              <a:gd name="connsiteX2" fmla="*/ 1691149 w 1691149"/>
              <a:gd name="connsiteY2" fmla="*/ 0 h 9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149" h="904568">
                <a:moveTo>
                  <a:pt x="0" y="904568"/>
                </a:moveTo>
                <a:lnTo>
                  <a:pt x="462116" y="29497"/>
                </a:lnTo>
                <a:lnTo>
                  <a:pt x="1691149" y="0"/>
                </a:lnTo>
              </a:path>
            </a:pathLst>
          </a:custGeom>
          <a:noFill/>
          <a:ln w="38100">
            <a:solidFill>
              <a:srgbClr val="1ECE29"/>
            </a:solidFill>
          </a:ln>
          <a:effectLst>
            <a:glow rad="101600">
              <a:srgbClr val="1ECE2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C4EB9D0-4BCC-4815-A8EB-24EEC1CCAB1C}"/>
              </a:ext>
            </a:extLst>
          </p:cNvPr>
          <p:cNvSpPr/>
          <p:nvPr/>
        </p:nvSpPr>
        <p:spPr>
          <a:xfrm rot="10800000" flipH="1" flipV="1">
            <a:off x="6843545" y="2630736"/>
            <a:ext cx="3134355" cy="741074"/>
          </a:xfrm>
          <a:custGeom>
            <a:avLst/>
            <a:gdLst>
              <a:gd name="connsiteX0" fmla="*/ 0 w 1691149"/>
              <a:gd name="connsiteY0" fmla="*/ 904568 h 904568"/>
              <a:gd name="connsiteX1" fmla="*/ 462116 w 1691149"/>
              <a:gd name="connsiteY1" fmla="*/ 29497 h 904568"/>
              <a:gd name="connsiteX2" fmla="*/ 1691149 w 1691149"/>
              <a:gd name="connsiteY2" fmla="*/ 0 h 9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149" h="904568">
                <a:moveTo>
                  <a:pt x="0" y="904568"/>
                </a:moveTo>
                <a:lnTo>
                  <a:pt x="462116" y="29497"/>
                </a:lnTo>
                <a:lnTo>
                  <a:pt x="1691149" y="0"/>
                </a:lnTo>
              </a:path>
            </a:pathLst>
          </a:custGeom>
          <a:noFill/>
          <a:ln w="38100">
            <a:solidFill>
              <a:srgbClr val="F0AC05"/>
            </a:solidFill>
          </a:ln>
          <a:effectLst>
            <a:glow rad="101600">
              <a:srgbClr val="F0AC05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5C7071A-9A8E-4917-989F-A2718B522014}"/>
              </a:ext>
            </a:extLst>
          </p:cNvPr>
          <p:cNvSpPr/>
          <p:nvPr/>
        </p:nvSpPr>
        <p:spPr>
          <a:xfrm flipV="1">
            <a:off x="6040960" y="4628989"/>
            <a:ext cx="3554342" cy="741074"/>
          </a:xfrm>
          <a:custGeom>
            <a:avLst/>
            <a:gdLst>
              <a:gd name="connsiteX0" fmla="*/ 0 w 1691149"/>
              <a:gd name="connsiteY0" fmla="*/ 904568 h 904568"/>
              <a:gd name="connsiteX1" fmla="*/ 462116 w 1691149"/>
              <a:gd name="connsiteY1" fmla="*/ 29497 h 904568"/>
              <a:gd name="connsiteX2" fmla="*/ 1691149 w 1691149"/>
              <a:gd name="connsiteY2" fmla="*/ 0 h 9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149" h="904568">
                <a:moveTo>
                  <a:pt x="0" y="904568"/>
                </a:moveTo>
                <a:lnTo>
                  <a:pt x="462116" y="29497"/>
                </a:lnTo>
                <a:lnTo>
                  <a:pt x="1691149" y="0"/>
                </a:lnTo>
              </a:path>
            </a:pathLst>
          </a:custGeom>
          <a:noFill/>
          <a:ln w="38100">
            <a:solidFill>
              <a:srgbClr val="2071D3"/>
            </a:solidFill>
          </a:ln>
          <a:effectLst>
            <a:glow rad="101600">
              <a:srgbClr val="2071D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0098CE-3F23-401C-AE6F-BF5EA55933E3}"/>
              </a:ext>
            </a:extLst>
          </p:cNvPr>
          <p:cNvSpPr txBox="1"/>
          <p:nvPr/>
        </p:nvSpPr>
        <p:spPr>
          <a:xfrm>
            <a:off x="1889042" y="1895295"/>
            <a:ext cx="2535526" cy="1815882"/>
          </a:xfrm>
          <a:prstGeom prst="rect">
            <a:avLst/>
          </a:prstGeom>
          <a:noFill/>
          <a:effectLst>
            <a:glow rad="101600">
              <a:srgbClr val="C9022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Loại</a:t>
            </a:r>
            <a:r>
              <a:rPr lang="en-US" sz="2800" b="1" dirty="0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2: </a:t>
            </a:r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vật</a:t>
            </a:r>
            <a:r>
              <a:rPr lang="en-US" sz="2800" b="1" dirty="0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cần</a:t>
            </a:r>
            <a:r>
              <a:rPr lang="en-US" sz="2800" b="1" dirty="0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nâng</a:t>
            </a:r>
            <a:r>
              <a:rPr lang="en-US" sz="2800" b="1" dirty="0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ở </a:t>
            </a:r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giữa</a:t>
            </a:r>
            <a:r>
              <a:rPr lang="en-US" sz="2800" b="1" dirty="0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lực</a:t>
            </a:r>
            <a:r>
              <a:rPr lang="en-US" sz="2800" b="1" dirty="0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tác</a:t>
            </a:r>
            <a:r>
              <a:rPr lang="en-US" sz="2800" b="1" dirty="0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động</a:t>
            </a:r>
            <a:r>
              <a:rPr lang="en-US" sz="2800" b="1" dirty="0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và</a:t>
            </a:r>
            <a:r>
              <a:rPr lang="en-US" sz="2800" b="1" dirty="0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điểm</a:t>
            </a:r>
            <a:r>
              <a:rPr lang="en-US" sz="2800" b="1" dirty="0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1ECE29"/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tựa</a:t>
            </a:r>
            <a:endParaRPr lang="vi-VN" sz="2800" b="1" dirty="0">
              <a:solidFill>
                <a:srgbClr val="1ECE29"/>
              </a:solidFill>
              <a:effectLst>
                <a:glow rad="101600">
                  <a:srgbClr val="1ECE29">
                    <a:alpha val="60000"/>
                  </a:srgbClr>
                </a:glo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39A847-89C4-482A-87D6-4B8D07636EF4}"/>
              </a:ext>
            </a:extLst>
          </p:cNvPr>
          <p:cNvSpPr txBox="1"/>
          <p:nvPr/>
        </p:nvSpPr>
        <p:spPr>
          <a:xfrm>
            <a:off x="7818131" y="778727"/>
            <a:ext cx="2233766" cy="1815882"/>
          </a:xfrm>
          <a:prstGeom prst="rect">
            <a:avLst/>
          </a:prstGeom>
          <a:noFill/>
          <a:effectLst>
            <a:glow rad="101600">
              <a:srgbClr val="C9022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Loại</a:t>
            </a:r>
            <a:r>
              <a:rPr lang="en-US" sz="2800" b="1" dirty="0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1 : </a:t>
            </a:r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Điểm</a:t>
            </a:r>
            <a:endParaRPr lang="en-US" sz="2800" b="1" dirty="0" smtClean="0">
              <a:solidFill>
                <a:srgbClr val="F0AC05"/>
              </a:solidFill>
              <a:effectLst>
                <a:glow rad="101600">
                  <a:srgbClr val="F0AC05">
                    <a:alpha val="60000"/>
                  </a:srgbClr>
                </a:glow>
              </a:effectLst>
            </a:endParaRPr>
          </a:p>
          <a:p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Tựa</a:t>
            </a:r>
            <a:r>
              <a:rPr lang="en-US" sz="2800" b="1" dirty="0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giữa</a:t>
            </a:r>
            <a:r>
              <a:rPr lang="en-US" sz="2800" b="1" dirty="0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vật</a:t>
            </a:r>
            <a:r>
              <a:rPr lang="en-US" sz="2800" b="1" dirty="0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cần</a:t>
            </a:r>
            <a:r>
              <a:rPr lang="en-US" sz="2800" b="1" dirty="0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nâng</a:t>
            </a:r>
            <a:r>
              <a:rPr lang="en-US" sz="2800" b="1" dirty="0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và</a:t>
            </a:r>
            <a:r>
              <a:rPr lang="en-US" sz="2800" b="1" dirty="0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lực</a:t>
            </a:r>
            <a:r>
              <a:rPr lang="en-US" sz="2800" b="1" dirty="0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tác</a:t>
            </a:r>
            <a:r>
              <a:rPr lang="en-US" sz="2800" b="1" dirty="0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0AC05"/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động</a:t>
            </a:r>
            <a:endParaRPr lang="vi-VN" sz="2800" b="1" dirty="0">
              <a:solidFill>
                <a:srgbClr val="F0AC05"/>
              </a:solidFill>
              <a:effectLst>
                <a:glow rad="101600">
                  <a:srgbClr val="F0AC05">
                    <a:alpha val="60000"/>
                  </a:srgbClr>
                </a:glo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354671-07E3-401D-A5C4-75ECEF539445}"/>
              </a:ext>
            </a:extLst>
          </p:cNvPr>
          <p:cNvSpPr txBox="1"/>
          <p:nvPr/>
        </p:nvSpPr>
        <p:spPr>
          <a:xfrm>
            <a:off x="7029201" y="3827840"/>
            <a:ext cx="2881892" cy="1384995"/>
          </a:xfrm>
          <a:prstGeom prst="rect">
            <a:avLst/>
          </a:prstGeom>
          <a:noFill/>
          <a:effectLst>
            <a:glow rad="101600">
              <a:srgbClr val="C9022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Loại</a:t>
            </a:r>
            <a:r>
              <a:rPr lang="en-US" sz="2800" b="1" dirty="0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3 : </a:t>
            </a:r>
            <a:r>
              <a:rPr lang="en-US" sz="2800" b="1" dirty="0" err="1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lực</a:t>
            </a:r>
            <a:r>
              <a:rPr lang="en-US" sz="2800" b="1" dirty="0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tác</a:t>
            </a:r>
            <a:r>
              <a:rPr lang="en-US" sz="2800" b="1" dirty="0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động</a:t>
            </a:r>
            <a:r>
              <a:rPr lang="en-US" sz="2800" b="1" dirty="0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ở </a:t>
            </a:r>
            <a:r>
              <a:rPr lang="en-US" sz="2800" b="1" dirty="0" err="1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giữa</a:t>
            </a:r>
            <a:r>
              <a:rPr lang="en-US" sz="2800" b="1" dirty="0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vật</a:t>
            </a:r>
            <a:r>
              <a:rPr lang="en-US" sz="2800" b="1" dirty="0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nâng</a:t>
            </a:r>
            <a:r>
              <a:rPr lang="en-US" sz="2800" b="1" dirty="0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và</a:t>
            </a:r>
            <a:r>
              <a:rPr lang="en-US" sz="2800" b="1" dirty="0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điểm</a:t>
            </a:r>
            <a:r>
              <a:rPr lang="en-US" sz="2800" b="1" dirty="0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2071D3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tựa</a:t>
            </a:r>
            <a:endParaRPr lang="vi-VN" sz="2800" b="1" dirty="0">
              <a:solidFill>
                <a:srgbClr val="2071D3"/>
              </a:solidFill>
              <a:effectLst>
                <a:glow rad="101600">
                  <a:srgbClr val="2071D3">
                    <a:alpha val="60000"/>
                  </a:srgbClr>
                </a:glo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2EF5AE-90ED-4E32-8D22-114152C1AC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1" b="91692" l="10000" r="90000">
                        <a14:foregroundMark x1="43077" y1="9538" x2="54000" y2="9385"/>
                        <a14:foregroundMark x1="54000" y1="9385" x2="60923" y2="9385"/>
                        <a14:foregroundMark x1="60000" y1="91846" x2="60000" y2="91846"/>
                        <a14:foregroundMark x1="84462" y1="63538" x2="84462" y2="63538"/>
                        <a14:foregroundMark x1="60308" y1="7231" x2="60308" y2="7231"/>
                        <a14:foregroundMark x1="48769" y1="7692" x2="48769" y2="7692"/>
                        <a14:foregroundMark x1="17846" y1="65846" x2="17846" y2="65846"/>
                        <a14:foregroundMark x1="16769" y1="64462" x2="16769" y2="64462"/>
                        <a14:foregroundMark x1="84923" y1="65231" x2="79692" y2="7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156">
            <a:off x="9600458" y="4393338"/>
            <a:ext cx="1265626" cy="12656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0174FC-5CF1-4CD0-9973-661CEA012B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125" b="87375" l="38889" r="66000">
                        <a14:foregroundMark x1="39111" y1="75750" x2="39111" y2="75750"/>
                        <a14:foregroundMark x1="49778" y1="78000" x2="49778" y2="78000"/>
                        <a14:foregroundMark x1="57778" y1="77750" x2="57778" y2="77750"/>
                        <a14:foregroundMark x1="49778" y1="77625" x2="49778" y2="77625"/>
                        <a14:foregroundMark x1="47333" y1="83625" x2="47333" y2="83625"/>
                        <a14:foregroundMark x1="52444" y1="82875" x2="52889" y2="85250"/>
                        <a14:foregroundMark x1="47111" y1="82750" x2="47333" y2="85250"/>
                        <a14:foregroundMark x1="47333" y1="85250" x2="49556" y2="86250"/>
                        <a14:foregroundMark x1="52000" y1="83500" x2="52000" y2="83500"/>
                        <a14:foregroundMark x1="51333" y1="84000" x2="51333" y2="84000"/>
                        <a14:foregroundMark x1="53333" y1="87375" x2="53333" y2="87375"/>
                        <a14:foregroundMark x1="48222" y1="77250" x2="48222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87" t="64928" r="30224" b="12366"/>
          <a:stretch/>
        </p:blipFill>
        <p:spPr>
          <a:xfrm rot="21008371">
            <a:off x="10136466" y="1367971"/>
            <a:ext cx="1072712" cy="13286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12FB1F-9EA2-491E-BBF3-3BDCDF6C4D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85" b="90154" l="10000" r="90000">
                        <a14:foregroundMark x1="51538" y1="9385" x2="51538" y2="9385"/>
                        <a14:foregroundMark x1="77846" y1="90154" x2="77846" y2="90154"/>
                        <a14:foregroundMark x1="66923" y1="89846" x2="66923" y2="89846"/>
                        <a14:foregroundMark x1="48462" y1="70000" x2="4846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0" y="2492476"/>
            <a:ext cx="1458180" cy="14581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195414-E0FD-49AC-A62C-A1C06B5A009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600" l="8800" r="90000">
                        <a14:foregroundMark x1="8800" y1="57200" x2="8800" y2="57200"/>
                        <a14:foregroundMark x1="38667" y1="51000" x2="38667" y2="51000"/>
                        <a14:foregroundMark x1="56400" y1="45800" x2="56400" y2="45800"/>
                        <a14:foregroundMark x1="55200" y1="90200" x2="55200" y2="90200"/>
                        <a14:foregroundMark x1="42800" y1="90600" x2="42800" y2="90600"/>
                        <a14:foregroundMark x1="55467" y1="88900" x2="59467" y2="89300"/>
                        <a14:foregroundMark x1="38933" y1="51400" x2="38933" y2="5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5">
            <a:off x="2582508" y="-515860"/>
            <a:ext cx="1402807" cy="187040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62984" y="2778683"/>
            <a:ext cx="2227811" cy="18445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60883" y="3131750"/>
            <a:ext cx="163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 </a:t>
            </a:r>
            <a:r>
              <a:rPr lang="en-US" sz="3200" b="1" dirty="0" err="1" smtClean="0"/>
              <a:t>loại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đòn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bẩy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38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31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61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21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uiExpand="1" build="p" bldLvl="5" animBg="1"/>
      <p:bldP spid="18" grpId="0" uiExpand="1" build="p" bldLvl="5" animBg="1"/>
      <p:bldP spid="19" grpId="0" uiExpand="1" build="p" bldLvl="5" animBg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D755A-7355-4349-A13F-1F362777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CA9B83-D89C-499C-ADB2-60BDFBA15C70}"/>
              </a:ext>
            </a:extLst>
          </p:cNvPr>
          <p:cNvSpPr/>
          <p:nvPr/>
        </p:nvSpPr>
        <p:spPr>
          <a:xfrm>
            <a:off x="0" y="5741761"/>
            <a:ext cx="12186666" cy="426720"/>
          </a:xfrm>
          <a:prstGeom prst="rect">
            <a:avLst/>
          </a:prstGeom>
          <a:solidFill>
            <a:srgbClr val="C90223"/>
          </a:solidFill>
          <a:ln>
            <a:noFill/>
          </a:ln>
          <a:effectLst>
            <a:glow rad="101600">
              <a:srgbClr val="C9022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0A0BC1-BFCE-47A7-A24B-B4F09D3C268B}"/>
              </a:ext>
            </a:extLst>
          </p:cNvPr>
          <p:cNvSpPr/>
          <p:nvPr/>
        </p:nvSpPr>
        <p:spPr>
          <a:xfrm>
            <a:off x="12501534" y="562241"/>
            <a:ext cx="10727703" cy="5794933"/>
          </a:xfrm>
          <a:prstGeom prst="roundRect">
            <a:avLst>
              <a:gd name="adj" fmla="val 2352"/>
            </a:avLst>
          </a:prstGeom>
          <a:solidFill>
            <a:schemeClr val="tx1">
              <a:lumMod val="95000"/>
              <a:lumOff val="5000"/>
              <a:alpha val="35000"/>
            </a:schemeClr>
          </a:solidFill>
          <a:ln w="76200">
            <a:solidFill>
              <a:srgbClr val="C902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62A9BE-3614-44FF-AE7B-4639B2C5E5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600" l="8800" r="90000">
                        <a14:foregroundMark x1="8800" y1="57200" x2="8800" y2="57200"/>
                        <a14:foregroundMark x1="38667" y1="51000" x2="38667" y2="51000"/>
                        <a14:foregroundMark x1="56400" y1="45800" x2="56400" y2="45800"/>
                        <a14:foregroundMark x1="55200" y1="90200" x2="55200" y2="90200"/>
                        <a14:foregroundMark x1="42800" y1="90600" x2="42800" y2="90600"/>
                        <a14:foregroundMark x1="55467" y1="88900" x2="59467" y2="89300"/>
                        <a14:foregroundMark x1="38933" y1="51400" x2="38933" y2="5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5">
            <a:off x="10774644" y="4734010"/>
            <a:ext cx="1511625" cy="2015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033" y="158884"/>
            <a:ext cx="8257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Loại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1 :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Điểm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t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ựa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giữa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vật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cần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nâng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và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lực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tác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0AC05">
                      <a:alpha val="60000"/>
                    </a:srgbClr>
                  </a:glow>
                </a:effectLst>
              </a:rPr>
              <a:t>động</a:t>
            </a:r>
            <a:endParaRPr lang="vi-VN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F0AC05">
                    <a:alpha val="60000"/>
                  </a:srgbClr>
                </a:glow>
              </a:effectLst>
            </a:endParaRP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7999" y="1676400"/>
            <a:ext cx="4140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loại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đòn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bẩy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điểm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tựa</a:t>
            </a:r>
            <a:r>
              <a:rPr lang="en-US" sz="3200" b="1" dirty="0">
                <a:solidFill>
                  <a:schemeClr val="bg1"/>
                </a:solidFill>
              </a:rPr>
              <a:t> 0 </a:t>
            </a:r>
            <a:r>
              <a:rPr lang="en-US" sz="3200" b="1" dirty="0" err="1">
                <a:solidFill>
                  <a:schemeClr val="bg1"/>
                </a:solidFill>
              </a:rPr>
              <a:t>nằm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trong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khoảng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giữa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điểm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đặt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O1, O2,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F1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F</a:t>
            </a:r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26" name="Picture 2" descr="Chỉ ra được các loại đòn bẩy và lợi ích của nó trong thực tiễn.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28" y="1681314"/>
            <a:ext cx="5699448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0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86A13-B16F-4969-8B18-2ABA6A36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6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B674FE-9A51-4488-96E1-CC3C83BC593B}"/>
              </a:ext>
            </a:extLst>
          </p:cNvPr>
          <p:cNvSpPr/>
          <p:nvPr/>
        </p:nvSpPr>
        <p:spPr>
          <a:xfrm>
            <a:off x="0" y="5741761"/>
            <a:ext cx="12186666" cy="426720"/>
          </a:xfrm>
          <a:prstGeom prst="rect">
            <a:avLst/>
          </a:prstGeom>
          <a:solidFill>
            <a:srgbClr val="1C7352"/>
          </a:solidFill>
          <a:ln>
            <a:solidFill>
              <a:srgbClr val="1C7352"/>
            </a:solidFill>
          </a:ln>
          <a:effectLst>
            <a:glow rad="101600">
              <a:srgbClr val="1C735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277B51-3293-4F81-A242-B488046AC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25" b="87375" l="38889" r="66000">
                        <a14:foregroundMark x1="39111" y1="75750" x2="39111" y2="75750"/>
                        <a14:foregroundMark x1="49778" y1="78000" x2="49778" y2="78000"/>
                        <a14:foregroundMark x1="57778" y1="77750" x2="57778" y2="77750"/>
                        <a14:foregroundMark x1="49778" y1="77625" x2="49778" y2="77625"/>
                        <a14:foregroundMark x1="47333" y1="83625" x2="47333" y2="83625"/>
                        <a14:foregroundMark x1="52444" y1="82875" x2="52889" y2="85250"/>
                        <a14:foregroundMark x1="47111" y1="82750" x2="47333" y2="85250"/>
                        <a14:foregroundMark x1="47333" y1="85250" x2="49556" y2="86250"/>
                        <a14:foregroundMark x1="52000" y1="83500" x2="52000" y2="83500"/>
                        <a14:foregroundMark x1="51333" y1="84000" x2="51333" y2="84000"/>
                        <a14:foregroundMark x1="53333" y1="87375" x2="53333" y2="87375"/>
                        <a14:foregroundMark x1="48222" y1="77250" x2="48222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87" t="64928" r="30224" b="12366"/>
          <a:stretch/>
        </p:blipFill>
        <p:spPr>
          <a:xfrm rot="21008371">
            <a:off x="10679208" y="4780842"/>
            <a:ext cx="1518528" cy="1880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8100" y="0"/>
            <a:ext cx="743157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Loại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2: </a:t>
            </a:r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vật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cần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nâng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ở </a:t>
            </a:r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giữa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lực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tác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động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và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điểm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1ECE29">
                      <a:alpha val="60000"/>
                    </a:srgbClr>
                  </a:glow>
                </a:effectLst>
              </a:rPr>
              <a:t>tựa</a:t>
            </a:r>
            <a:endParaRPr lang="vi-VN" sz="4400" b="1" dirty="0">
              <a:solidFill>
                <a:schemeClr val="bg1">
                  <a:lumMod val="85000"/>
                </a:schemeClr>
              </a:solidFill>
              <a:effectLst>
                <a:glow rad="101600">
                  <a:srgbClr val="1ECE29">
                    <a:alpha val="60000"/>
                  </a:srgbClr>
                </a:glow>
              </a:effectLst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1767" y="1598859"/>
            <a:ext cx="42311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Là loại đòn bẩy có điểm tựa O nằm ngoài khoảng giữa điểm đặt </a:t>
            </a:r>
            <a:r>
              <a:rPr lang="en-US" sz="3200" b="1" dirty="0" smtClean="0">
                <a:solidFill>
                  <a:schemeClr val="bg1"/>
                </a:solidFill>
              </a:rPr>
              <a:t>O1</a:t>
            </a:r>
            <a:r>
              <a:rPr lang="vi-VN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</a:rPr>
              <a:t>O2 </a:t>
            </a:r>
            <a:r>
              <a:rPr lang="vi-VN" sz="3200" b="1" dirty="0" smtClean="0">
                <a:solidFill>
                  <a:schemeClr val="bg1"/>
                </a:solidFill>
              </a:rPr>
              <a:t>của </a:t>
            </a:r>
            <a:r>
              <a:rPr lang="vi-VN" sz="3200" b="1" dirty="0">
                <a:solidFill>
                  <a:schemeClr val="bg1"/>
                </a:solidFill>
              </a:rPr>
              <a:t>hai lực, lực tác dụng lên đòn bẩy </a:t>
            </a:r>
            <a:r>
              <a:rPr lang="vi-VN" sz="3200" b="1" dirty="0" smtClean="0">
                <a:solidFill>
                  <a:schemeClr val="bg1"/>
                </a:solidFill>
              </a:rPr>
              <a:t>F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vi-VN" sz="3200" b="1" dirty="0" smtClean="0">
                <a:solidFill>
                  <a:schemeClr val="bg1"/>
                </a:solidFill>
              </a:rPr>
              <a:t> </a:t>
            </a:r>
            <a:r>
              <a:rPr lang="vi-VN" sz="3200" b="1" dirty="0">
                <a:solidFill>
                  <a:schemeClr val="bg1"/>
                </a:solidFill>
              </a:rPr>
              <a:t>nằm xa điểm tựa 0 hơn vị trí của lực </a:t>
            </a:r>
            <a:r>
              <a:rPr lang="vi-VN" sz="3200" b="1" dirty="0" smtClean="0">
                <a:solidFill>
                  <a:schemeClr val="bg1"/>
                </a:solidFill>
              </a:rPr>
              <a:t>F</a:t>
            </a:r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50" name="Picture 2" descr="Chỉ ra được các loại đòn bẩy và lợi ích của nó trong thực tiễ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01" y="2251900"/>
            <a:ext cx="5536079" cy="19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86A13-B16F-4969-8B18-2ABA6A36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B674FE-9A51-4488-96E1-CC3C83BC593B}"/>
              </a:ext>
            </a:extLst>
          </p:cNvPr>
          <p:cNvSpPr/>
          <p:nvPr/>
        </p:nvSpPr>
        <p:spPr>
          <a:xfrm>
            <a:off x="0" y="5741761"/>
            <a:ext cx="12186666" cy="426720"/>
          </a:xfrm>
          <a:prstGeom prst="rect">
            <a:avLst/>
          </a:prstGeom>
          <a:solidFill>
            <a:srgbClr val="F0AC05"/>
          </a:solidFill>
          <a:ln>
            <a:noFill/>
          </a:ln>
          <a:effectLst>
            <a:glow rad="101600">
              <a:srgbClr val="F0AC05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653D5-AE4D-4451-B9ED-413E82BA88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85" b="90154" l="10000" r="90000">
                        <a14:foregroundMark x1="51538" y1="9385" x2="51538" y2="9385"/>
                        <a14:foregroundMark x1="77846" y1="90154" x2="77846" y2="90154"/>
                        <a14:foregroundMark x1="66923" y1="89846" x2="66923" y2="89846"/>
                        <a14:foregroundMark x1="48462" y1="70000" x2="4846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242" y="5073907"/>
            <a:ext cx="1784093" cy="17840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B21B97-42C9-488D-BFE0-EE34AA642118}"/>
              </a:ext>
            </a:extLst>
          </p:cNvPr>
          <p:cNvSpPr/>
          <p:nvPr/>
        </p:nvSpPr>
        <p:spPr>
          <a:xfrm rot="19534831">
            <a:off x="-4108852" y="3716765"/>
            <a:ext cx="3739487" cy="247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A1011B-3931-4DFD-A65F-9478483EAE73}"/>
              </a:ext>
            </a:extLst>
          </p:cNvPr>
          <p:cNvSpPr/>
          <p:nvPr/>
        </p:nvSpPr>
        <p:spPr>
          <a:xfrm rot="19534831">
            <a:off x="-4538441" y="4922031"/>
            <a:ext cx="3921226" cy="3037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916DF-71BB-4157-AF4F-C031738F9F11}"/>
              </a:ext>
            </a:extLst>
          </p:cNvPr>
          <p:cNvSpPr/>
          <p:nvPr/>
        </p:nvSpPr>
        <p:spPr>
          <a:xfrm rot="19534831">
            <a:off x="-6580872" y="6857527"/>
            <a:ext cx="5046989" cy="2766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469900" y="1436022"/>
            <a:ext cx="4635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</a:rPr>
              <a:t>Trong thực tiễn có một số đòn bẩy không cho ta lợi về lực. Trong trường hợp này, điểm tựa O nằm ngoài khoảng giữa điểm đặt </a:t>
            </a:r>
            <a:r>
              <a:rPr lang="en-US" sz="2800" b="1" dirty="0" smtClean="0">
                <a:solidFill>
                  <a:schemeClr val="bg1"/>
                </a:solidFill>
              </a:rPr>
              <a:t>O1, O2</a:t>
            </a:r>
            <a:r>
              <a:rPr lang="vi-VN" sz="2800" b="1" dirty="0" smtClean="0">
                <a:solidFill>
                  <a:schemeClr val="bg1"/>
                </a:solidFill>
              </a:rPr>
              <a:t> </a:t>
            </a:r>
            <a:r>
              <a:rPr lang="vi-VN" sz="2800" b="1" dirty="0">
                <a:solidFill>
                  <a:schemeClr val="bg1"/>
                </a:solidFill>
              </a:rPr>
              <a:t>của hai lực, lực tác dụng lên đòn bẩy </a:t>
            </a:r>
            <a:r>
              <a:rPr lang="vi-VN" sz="2800" b="1" dirty="0" smtClean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r>
              <a:rPr lang="vi-VN" sz="2800" b="1" dirty="0" smtClean="0">
                <a:solidFill>
                  <a:schemeClr val="bg1"/>
                </a:solidFill>
              </a:rPr>
              <a:t> </a:t>
            </a:r>
            <a:r>
              <a:rPr lang="vi-VN" sz="2800" b="1" dirty="0">
                <a:solidFill>
                  <a:schemeClr val="bg1"/>
                </a:solidFill>
              </a:rPr>
              <a:t>nằm gần điểm tựa O hơn vị trí của lực </a:t>
            </a:r>
            <a:r>
              <a:rPr lang="vi-VN" sz="2800" b="1" dirty="0" smtClean="0">
                <a:solidFill>
                  <a:schemeClr val="bg1"/>
                </a:solidFill>
              </a:rPr>
              <a:t>F</a:t>
            </a:r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6070" y="0"/>
            <a:ext cx="8966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Loại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3 :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lực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tác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động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ở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giữa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vật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nâng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và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điểm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rgbClr val="2071D3">
                      <a:alpha val="60000"/>
                    </a:srgbClr>
                  </a:glow>
                </a:effectLst>
              </a:rPr>
              <a:t>tựa</a:t>
            </a:r>
            <a:endParaRPr lang="vi-VN" sz="4400" b="1" dirty="0">
              <a:solidFill>
                <a:schemeClr val="bg1"/>
              </a:solidFill>
              <a:effectLst>
                <a:glow rad="101600">
                  <a:srgbClr val="2071D3">
                    <a:alpha val="60000"/>
                  </a:srgbClr>
                </a:glow>
              </a:effectLst>
            </a:endParaRPr>
          </a:p>
          <a:p>
            <a:endParaRPr lang="en-US" dirty="0"/>
          </a:p>
        </p:txBody>
      </p:sp>
      <p:pic>
        <p:nvPicPr>
          <p:cNvPr id="3074" name="Picture 2" descr="Chỉ ra được các loại đòn bẩy và lợi ích của nó trong thực tiễ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00" y="1937722"/>
            <a:ext cx="6254647" cy="21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176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302E8A-A987-45F4-9D46-659149DEA5F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picture containing old, indoor, painting, ceiling&#10;&#10;Description automatically generated">
              <a:extLst>
                <a:ext uri="{FF2B5EF4-FFF2-40B4-BE49-F238E27FC236}">
                  <a16:creationId xmlns:a16="http://schemas.microsoft.com/office/drawing/2014/main" id="{C4A325CB-7CCF-4335-BAF3-6C3B86939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3A3F1D-FCB8-4FB5-8C4D-C27BE109065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dk1">
                <a:alpha val="3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0F34D11-04DB-4767-AF19-AE0A32F62544}"/>
              </a:ext>
            </a:extLst>
          </p:cNvPr>
          <p:cNvSpPr txBox="1"/>
          <p:nvPr/>
        </p:nvSpPr>
        <p:spPr>
          <a:xfrm>
            <a:off x="996778" y="2705725"/>
            <a:ext cx="11195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Harry P" panose="00000400000000000000" pitchFamily="2" charset="0"/>
              </a:rPr>
              <a:t>THANKS FOR WATCHING!</a:t>
            </a:r>
            <a:endParaRPr lang="vi-VN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9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226</Words>
  <Application>Microsoft Office PowerPoint</Application>
  <PresentationFormat>Widescreen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Harry P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 Nguyễn</dc:creator>
  <cp:lastModifiedBy>ADMIN</cp:lastModifiedBy>
  <cp:revision>32</cp:revision>
  <dcterms:created xsi:type="dcterms:W3CDTF">2021-06-28T14:26:03Z</dcterms:created>
  <dcterms:modified xsi:type="dcterms:W3CDTF">2023-12-29T14:21:08Z</dcterms:modified>
</cp:coreProperties>
</file>