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9" r:id="rId2"/>
    <p:sldId id="19458" r:id="rId3"/>
    <p:sldId id="274" r:id="rId4"/>
    <p:sldId id="19460" r:id="rId5"/>
    <p:sldId id="19466" r:id="rId6"/>
    <p:sldId id="19461" r:id="rId7"/>
    <p:sldId id="298" r:id="rId8"/>
    <p:sldId id="275" r:id="rId9"/>
    <p:sldId id="280" r:id="rId10"/>
    <p:sldId id="281" r:id="rId11"/>
    <p:sldId id="19457" r:id="rId12"/>
    <p:sldId id="19400" r:id="rId13"/>
    <p:sldId id="19467" r:id="rId14"/>
    <p:sldId id="286" r:id="rId15"/>
    <p:sldId id="305" r:id="rId16"/>
    <p:sldId id="316" r:id="rId17"/>
    <p:sldId id="300" r:id="rId1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07AE3-6392-394C-8CA6-C73925A3DE99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96FF3-DA77-E243-AA58-295CA2A9F87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06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571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Google Shape;572;p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2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1000"/>
              </a:spcAft>
              <a:tabLst>
                <a:tab pos="2073275" algn="l"/>
              </a:tabLst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637-0AB2-47B9-985C-A0A63863DE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8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637-0AB2-47B9-985C-A0A63863DE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9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4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637-0AB2-47B9-985C-A0A63863DE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5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637-0AB2-47B9-985C-A0A63863DE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05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1000"/>
              </a:spcAft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637-0AB2-47B9-985C-A0A63863DE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2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9C77794C-67B7-32F0-5186-5D815D6DDA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AA3804E3-D6DB-8296-90D6-CE69368D1E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4E118131-0626-D016-245A-B3D687EED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B63E79-955E-E04B-8630-E84688D3D8D9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4B637-0AB2-47B9-985C-A0A63863DE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B97C1-8BC0-E500-23B7-70081DA08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4CEC6-2A00-B41D-17D0-31D4175C0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2C30D-056F-E46A-E3D5-3403BD5A0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AD9F-6C19-EADE-A05C-E0329D812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54DD-3E24-FCC6-14FD-0ECCBC76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702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5941-2706-5F59-76DD-A7AD74A5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6A090-F11A-DE41-5949-C3694A417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D31EB-4486-4AA4-D72E-743D7B4F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6B93E-0B8B-DDD2-DD27-3E61FE7E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3FD68-86A2-F224-F886-EBC4FB61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142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93D5E0-5E37-E825-CB7C-BA69A46B5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73C20-9AEA-447F-3149-A497A9213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5B69-026A-2B8F-11CD-BEC6E49E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5D94A-72D4-4904-651A-651C4FEB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75196-8881-DCF9-8261-25D67EB6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515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2;p4"/>
          <p:cNvSpPr txBox="1">
            <a:spLocks noChangeArrowheads="1"/>
          </p:cNvSpPr>
          <p:nvPr/>
        </p:nvSpPr>
        <p:spPr bwMode="auto">
          <a:xfrm>
            <a:off x="11296653" y="7031040"/>
            <a:ext cx="731839" cy="5238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7C6CE0A-C39A-415D-AE7B-EDE880E9EA4E}" type="slidenum">
              <a:rPr lang="en-US" altLang="en-US" sz="2400"/>
              <a:pPr eaLnBrk="1" hangingPunct="1"/>
              <a:t>‹#›</a:t>
            </a:fld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5" name="Google Shape;333;p4"/>
          <p:cNvGrpSpPr>
            <a:grpSpLocks/>
          </p:cNvGrpSpPr>
          <p:nvPr/>
        </p:nvGrpSpPr>
        <p:grpSpPr bwMode="auto">
          <a:xfrm flipH="1">
            <a:off x="6273801" y="4841878"/>
            <a:ext cx="7853363" cy="3541713"/>
            <a:chOff x="5619200" y="4458200"/>
            <a:chExt cx="1647150" cy="742900"/>
          </a:xfrm>
        </p:grpSpPr>
        <p:sp>
          <p:nvSpPr>
            <p:cNvPr id="6" name="Google Shape;334;p4"/>
            <p:cNvSpPr>
              <a:spLocks/>
            </p:cNvSpPr>
            <p:nvPr/>
          </p:nvSpPr>
          <p:spPr bwMode="auto">
            <a:xfrm>
              <a:off x="5619200" y="4458200"/>
              <a:ext cx="1647150" cy="690850"/>
            </a:xfrm>
            <a:custGeom>
              <a:avLst/>
              <a:gdLst>
                <a:gd name="T0" fmla="*/ 555350 w 65886"/>
                <a:gd name="T1" fmla="*/ 25 h 27634"/>
                <a:gd name="T2" fmla="*/ 431950 w 65886"/>
                <a:gd name="T3" fmla="*/ 20825 h 27634"/>
                <a:gd name="T4" fmla="*/ 141925 w 65886"/>
                <a:gd name="T5" fmla="*/ 286050 h 27634"/>
                <a:gd name="T6" fmla="*/ 11625 w 65886"/>
                <a:gd name="T7" fmla="*/ 665250 h 27634"/>
                <a:gd name="T8" fmla="*/ 0 w 65886"/>
                <a:gd name="T9" fmla="*/ 673775 h 27634"/>
                <a:gd name="T10" fmla="*/ 425100 w 65886"/>
                <a:gd name="T11" fmla="*/ 629975 h 27634"/>
                <a:gd name="T12" fmla="*/ 761525 w 65886"/>
                <a:gd name="T13" fmla="*/ 642775 h 27634"/>
                <a:gd name="T14" fmla="*/ 1626975 w 65886"/>
                <a:gd name="T15" fmla="*/ 690850 h 27634"/>
                <a:gd name="T16" fmla="*/ 1604475 w 65886"/>
                <a:gd name="T17" fmla="*/ 368250 h 27634"/>
                <a:gd name="T18" fmla="*/ 1394775 w 65886"/>
                <a:gd name="T19" fmla="*/ 213525 h 27634"/>
                <a:gd name="T20" fmla="*/ 1346250 w 65886"/>
                <a:gd name="T21" fmla="*/ 220900 h 27634"/>
                <a:gd name="T22" fmla="*/ 1146175 w 65886"/>
                <a:gd name="T23" fmla="*/ 350400 h 27634"/>
                <a:gd name="T24" fmla="*/ 1075250 w 65886"/>
                <a:gd name="T25" fmla="*/ 363925 h 27634"/>
                <a:gd name="T26" fmla="*/ 967800 w 65886"/>
                <a:gd name="T27" fmla="*/ 331025 h 27634"/>
                <a:gd name="T28" fmla="*/ 801075 w 65886"/>
                <a:gd name="T29" fmla="*/ 103800 h 27634"/>
                <a:gd name="T30" fmla="*/ 555350 w 65886"/>
                <a:gd name="T31" fmla="*/ 25 h 276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" name="Google Shape;335;p4"/>
            <p:cNvSpPr>
              <a:spLocks/>
            </p:cNvSpPr>
            <p:nvPr/>
          </p:nvSpPr>
          <p:spPr bwMode="auto">
            <a:xfrm>
              <a:off x="5706150" y="4536325"/>
              <a:ext cx="1477225" cy="645250"/>
            </a:xfrm>
            <a:custGeom>
              <a:avLst/>
              <a:gdLst>
                <a:gd name="T0" fmla="*/ 448575 w 59089"/>
                <a:gd name="T1" fmla="*/ 25 h 25810"/>
                <a:gd name="T2" fmla="*/ 236425 w 59089"/>
                <a:gd name="T3" fmla="*/ 85400 h 25810"/>
                <a:gd name="T4" fmla="*/ 675 w 59089"/>
                <a:gd name="T5" fmla="*/ 597975 h 25810"/>
                <a:gd name="T6" fmla="*/ 5475 w 59089"/>
                <a:gd name="T7" fmla="*/ 601925 h 25810"/>
                <a:gd name="T8" fmla="*/ 14650 w 59089"/>
                <a:gd name="T9" fmla="*/ 596425 h 25810"/>
                <a:gd name="T10" fmla="*/ 14650 w 59089"/>
                <a:gd name="T11" fmla="*/ 597200 h 25810"/>
                <a:gd name="T12" fmla="*/ 196875 w 59089"/>
                <a:gd name="T13" fmla="*/ 145100 h 25810"/>
                <a:gd name="T14" fmla="*/ 451675 w 59089"/>
                <a:gd name="T15" fmla="*/ 9925 h 25810"/>
                <a:gd name="T16" fmla="*/ 604000 w 59089"/>
                <a:gd name="T17" fmla="*/ 77625 h 25810"/>
                <a:gd name="T18" fmla="*/ 784700 w 59089"/>
                <a:gd name="T19" fmla="*/ 341300 h 25810"/>
                <a:gd name="T20" fmla="*/ 900525 w 59089"/>
                <a:gd name="T21" fmla="*/ 368325 h 25810"/>
                <a:gd name="T22" fmla="*/ 1149175 w 59089"/>
                <a:gd name="T23" fmla="*/ 296325 h 25810"/>
                <a:gd name="T24" fmla="*/ 1265850 w 59089"/>
                <a:gd name="T25" fmla="*/ 267250 h 25810"/>
                <a:gd name="T26" fmla="*/ 1405075 w 59089"/>
                <a:gd name="T27" fmla="*/ 349825 h 25810"/>
                <a:gd name="T28" fmla="*/ 1421375 w 59089"/>
                <a:gd name="T29" fmla="*/ 640625 h 25810"/>
                <a:gd name="T30" fmla="*/ 1426550 w 59089"/>
                <a:gd name="T31" fmla="*/ 645225 h 25810"/>
                <a:gd name="T32" fmla="*/ 1435325 w 59089"/>
                <a:gd name="T33" fmla="*/ 639850 h 25810"/>
                <a:gd name="T34" fmla="*/ 1310475 w 59089"/>
                <a:gd name="T35" fmla="*/ 257550 h 25810"/>
                <a:gd name="T36" fmla="*/ 1269750 w 59089"/>
                <a:gd name="T37" fmla="*/ 252225 h 25810"/>
                <a:gd name="T38" fmla="*/ 1128225 w 59089"/>
                <a:gd name="T39" fmla="*/ 294775 h 25810"/>
                <a:gd name="T40" fmla="*/ 907900 w 59089"/>
                <a:gd name="T41" fmla="*/ 356975 h 25810"/>
                <a:gd name="T42" fmla="*/ 818050 w 59089"/>
                <a:gd name="T43" fmla="*/ 342075 h 25810"/>
                <a:gd name="T44" fmla="*/ 559025 w 59089"/>
                <a:gd name="T45" fmla="*/ 26450 h 25810"/>
                <a:gd name="T46" fmla="*/ 448575 w 59089"/>
                <a:gd name="T47" fmla="*/ 25 h 258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" name="Google Shape;336;p4"/>
            <p:cNvSpPr>
              <a:spLocks/>
            </p:cNvSpPr>
            <p:nvPr/>
          </p:nvSpPr>
          <p:spPr bwMode="auto">
            <a:xfrm>
              <a:off x="5813125" y="4656950"/>
              <a:ext cx="1320600" cy="525400"/>
            </a:xfrm>
            <a:custGeom>
              <a:avLst/>
              <a:gdLst>
                <a:gd name="T0" fmla="*/ 302575 w 52824"/>
                <a:gd name="T1" fmla="*/ 0 h 21016"/>
                <a:gd name="T2" fmla="*/ 193825 w 52824"/>
                <a:gd name="T3" fmla="*/ 42325 h 21016"/>
                <a:gd name="T4" fmla="*/ 79825 w 52824"/>
                <a:gd name="T5" fmla="*/ 226100 h 21016"/>
                <a:gd name="T6" fmla="*/ 725 w 52824"/>
                <a:gd name="T7" fmla="*/ 485125 h 21016"/>
                <a:gd name="T8" fmla="*/ 5900 w 52824"/>
                <a:gd name="T9" fmla="*/ 489700 h 21016"/>
                <a:gd name="T10" fmla="*/ 14675 w 52824"/>
                <a:gd name="T11" fmla="*/ 484350 h 21016"/>
                <a:gd name="T12" fmla="*/ 100750 w 52824"/>
                <a:gd name="T13" fmla="*/ 211375 h 21016"/>
                <a:gd name="T14" fmla="*/ 293075 w 52824"/>
                <a:gd name="T15" fmla="*/ 8975 h 21016"/>
                <a:gd name="T16" fmla="*/ 307000 w 52824"/>
                <a:gd name="T17" fmla="*/ 8250 h 21016"/>
                <a:gd name="T18" fmla="*/ 487725 w 52824"/>
                <a:gd name="T19" fmla="*/ 167950 h 21016"/>
                <a:gd name="T20" fmla="*/ 623425 w 52824"/>
                <a:gd name="T21" fmla="*/ 288925 h 21016"/>
                <a:gd name="T22" fmla="*/ 786225 w 52824"/>
                <a:gd name="T23" fmla="*/ 317850 h 21016"/>
                <a:gd name="T24" fmla="*/ 1019700 w 52824"/>
                <a:gd name="T25" fmla="*/ 262550 h 21016"/>
                <a:gd name="T26" fmla="*/ 1136025 w 52824"/>
                <a:gd name="T27" fmla="*/ 205950 h 21016"/>
                <a:gd name="T28" fmla="*/ 1159650 w 52824"/>
                <a:gd name="T29" fmla="*/ 203400 h 21016"/>
                <a:gd name="T30" fmla="*/ 1258550 w 52824"/>
                <a:gd name="T31" fmla="*/ 268750 h 21016"/>
                <a:gd name="T32" fmla="*/ 1275625 w 52824"/>
                <a:gd name="T33" fmla="*/ 520775 h 21016"/>
                <a:gd name="T34" fmla="*/ 1280875 w 52824"/>
                <a:gd name="T35" fmla="*/ 525375 h 21016"/>
                <a:gd name="T36" fmla="*/ 1290350 w 52824"/>
                <a:gd name="T37" fmla="*/ 520000 h 21016"/>
                <a:gd name="T38" fmla="*/ 1209700 w 52824"/>
                <a:gd name="T39" fmla="*/ 202075 h 21016"/>
                <a:gd name="T40" fmla="*/ 1165425 w 52824"/>
                <a:gd name="T41" fmla="*/ 192775 h 21016"/>
                <a:gd name="T42" fmla="*/ 1071675 w 52824"/>
                <a:gd name="T43" fmla="*/ 222225 h 21016"/>
                <a:gd name="T44" fmla="*/ 840575 w 52824"/>
                <a:gd name="T45" fmla="*/ 304425 h 21016"/>
                <a:gd name="T46" fmla="*/ 788275 w 52824"/>
                <a:gd name="T47" fmla="*/ 306900 h 21016"/>
                <a:gd name="T48" fmla="*/ 591650 w 52824"/>
                <a:gd name="T49" fmla="*/ 260225 h 21016"/>
                <a:gd name="T50" fmla="*/ 452050 w 52824"/>
                <a:gd name="T51" fmla="*/ 86525 h 21016"/>
                <a:gd name="T52" fmla="*/ 302575 w 52824"/>
                <a:gd name="T53" fmla="*/ 0 h 21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" name="Google Shape;337;p4"/>
            <p:cNvSpPr>
              <a:spLocks/>
            </p:cNvSpPr>
            <p:nvPr/>
          </p:nvSpPr>
          <p:spPr bwMode="auto">
            <a:xfrm>
              <a:off x="5873650" y="4751150"/>
              <a:ext cx="1188750" cy="437925"/>
            </a:xfrm>
            <a:custGeom>
              <a:avLst/>
              <a:gdLst>
                <a:gd name="T0" fmla="*/ 238025 w 47550"/>
                <a:gd name="T1" fmla="*/ 25 h 17517"/>
                <a:gd name="T2" fmla="*/ 209300 w 47550"/>
                <a:gd name="T3" fmla="*/ 5500 h 17517"/>
                <a:gd name="T4" fmla="*/ 86000 w 47550"/>
                <a:gd name="T5" fmla="*/ 147425 h 17517"/>
                <a:gd name="T6" fmla="*/ 675 w 47550"/>
                <a:gd name="T7" fmla="*/ 383150 h 17517"/>
                <a:gd name="T8" fmla="*/ 5500 w 47550"/>
                <a:gd name="T9" fmla="*/ 387500 h 17517"/>
                <a:gd name="T10" fmla="*/ 14650 w 47550"/>
                <a:gd name="T11" fmla="*/ 382375 h 17517"/>
                <a:gd name="T12" fmla="*/ 91425 w 47550"/>
                <a:gd name="T13" fmla="*/ 162925 h 17517"/>
                <a:gd name="T14" fmla="*/ 239625 w 47550"/>
                <a:gd name="T15" fmla="*/ 12425 h 17517"/>
                <a:gd name="T16" fmla="*/ 296150 w 47550"/>
                <a:gd name="T17" fmla="*/ 51250 h 17517"/>
                <a:gd name="T18" fmla="*/ 384550 w 47550"/>
                <a:gd name="T19" fmla="*/ 197825 h 17517"/>
                <a:gd name="T20" fmla="*/ 508625 w 47550"/>
                <a:gd name="T21" fmla="*/ 276925 h 17517"/>
                <a:gd name="T22" fmla="*/ 699350 w 47550"/>
                <a:gd name="T23" fmla="*/ 312050 h 17517"/>
                <a:gd name="T24" fmla="*/ 859150 w 47550"/>
                <a:gd name="T25" fmla="*/ 290875 h 17517"/>
                <a:gd name="T26" fmla="*/ 941350 w 47550"/>
                <a:gd name="T27" fmla="*/ 263725 h 17517"/>
                <a:gd name="T28" fmla="*/ 1077275 w 47550"/>
                <a:gd name="T29" fmla="*/ 207925 h 17517"/>
                <a:gd name="T30" fmla="*/ 1089475 w 47550"/>
                <a:gd name="T31" fmla="*/ 209450 h 17517"/>
                <a:gd name="T32" fmla="*/ 1152275 w 47550"/>
                <a:gd name="T33" fmla="*/ 433575 h 17517"/>
                <a:gd name="T34" fmla="*/ 1157425 w 47550"/>
                <a:gd name="T35" fmla="*/ 437900 h 17517"/>
                <a:gd name="T36" fmla="*/ 1166225 w 47550"/>
                <a:gd name="T37" fmla="*/ 432800 h 17517"/>
                <a:gd name="T38" fmla="*/ 1134450 w 47550"/>
                <a:gd name="T39" fmla="*/ 223400 h 17517"/>
                <a:gd name="T40" fmla="*/ 1076400 w 47550"/>
                <a:gd name="T41" fmla="*/ 198425 h 17517"/>
                <a:gd name="T42" fmla="*/ 1009600 w 47550"/>
                <a:gd name="T43" fmla="*/ 219525 h 17517"/>
                <a:gd name="T44" fmla="*/ 698075 w 47550"/>
                <a:gd name="T45" fmla="*/ 302575 h 17517"/>
                <a:gd name="T46" fmla="*/ 455900 w 47550"/>
                <a:gd name="T47" fmla="*/ 237375 h 17517"/>
                <a:gd name="T48" fmla="*/ 370600 w 47550"/>
                <a:gd name="T49" fmla="*/ 160600 h 17517"/>
                <a:gd name="T50" fmla="*/ 315525 w 47550"/>
                <a:gd name="T51" fmla="*/ 56675 h 17517"/>
                <a:gd name="T52" fmla="*/ 238025 w 47550"/>
                <a:gd name="T53" fmla="*/ 25 h 175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" name="Google Shape;338;p4"/>
            <p:cNvSpPr>
              <a:spLocks/>
            </p:cNvSpPr>
            <p:nvPr/>
          </p:nvSpPr>
          <p:spPr bwMode="auto">
            <a:xfrm>
              <a:off x="5987550" y="4937050"/>
              <a:ext cx="1010475" cy="264050"/>
            </a:xfrm>
            <a:custGeom>
              <a:avLst/>
              <a:gdLst>
                <a:gd name="T0" fmla="*/ 145350 w 40419"/>
                <a:gd name="T1" fmla="*/ 0 h 10562"/>
                <a:gd name="T2" fmla="*/ 138050 w 40419"/>
                <a:gd name="T3" fmla="*/ 275 h 10562"/>
                <a:gd name="T4" fmla="*/ 0 w 40419"/>
                <a:gd name="T5" fmla="*/ 202675 h 10562"/>
                <a:gd name="T6" fmla="*/ 3200 w 40419"/>
                <a:gd name="T7" fmla="*/ 203750 h 10562"/>
                <a:gd name="T8" fmla="*/ 13975 w 40419"/>
                <a:gd name="T9" fmla="*/ 198800 h 10562"/>
                <a:gd name="T10" fmla="*/ 67475 w 40419"/>
                <a:gd name="T11" fmla="*/ 38275 h 10562"/>
                <a:gd name="T12" fmla="*/ 107625 w 40419"/>
                <a:gd name="T13" fmla="*/ 20875 h 10562"/>
                <a:gd name="T14" fmla="*/ 118650 w 40419"/>
                <a:gd name="T15" fmla="*/ 22000 h 10562"/>
                <a:gd name="T16" fmla="*/ 155100 w 40419"/>
                <a:gd name="T17" fmla="*/ 9300 h 10562"/>
                <a:gd name="T18" fmla="*/ 190000 w 40419"/>
                <a:gd name="T19" fmla="*/ 22775 h 10562"/>
                <a:gd name="T20" fmla="*/ 214825 w 40419"/>
                <a:gd name="T21" fmla="*/ 40600 h 10562"/>
                <a:gd name="T22" fmla="*/ 272200 w 40419"/>
                <a:gd name="T23" fmla="*/ 89475 h 10562"/>
                <a:gd name="T24" fmla="*/ 601600 w 40419"/>
                <a:gd name="T25" fmla="*/ 199425 h 10562"/>
                <a:gd name="T26" fmla="*/ 735950 w 40419"/>
                <a:gd name="T27" fmla="*/ 182525 h 10562"/>
                <a:gd name="T28" fmla="*/ 799525 w 40419"/>
                <a:gd name="T29" fmla="*/ 162350 h 10562"/>
                <a:gd name="T30" fmla="*/ 839850 w 40419"/>
                <a:gd name="T31" fmla="*/ 147625 h 10562"/>
                <a:gd name="T32" fmla="*/ 922925 w 40419"/>
                <a:gd name="T33" fmla="*/ 129850 h 10562"/>
                <a:gd name="T34" fmla="*/ 942225 w 40419"/>
                <a:gd name="T35" fmla="*/ 132125 h 10562"/>
                <a:gd name="T36" fmla="*/ 974800 w 40419"/>
                <a:gd name="T37" fmla="*/ 262400 h 10562"/>
                <a:gd name="T38" fmla="*/ 978300 w 40419"/>
                <a:gd name="T39" fmla="*/ 264050 h 10562"/>
                <a:gd name="T40" fmla="*/ 988750 w 40419"/>
                <a:gd name="T41" fmla="*/ 260075 h 10562"/>
                <a:gd name="T42" fmla="*/ 977125 w 40419"/>
                <a:gd name="T43" fmla="*/ 139100 h 10562"/>
                <a:gd name="T44" fmla="*/ 929925 w 40419"/>
                <a:gd name="T45" fmla="*/ 123475 h 10562"/>
                <a:gd name="T46" fmla="*/ 869325 w 40419"/>
                <a:gd name="T47" fmla="*/ 133675 h 10562"/>
                <a:gd name="T48" fmla="*/ 643650 w 40419"/>
                <a:gd name="T49" fmla="*/ 192600 h 10562"/>
                <a:gd name="T50" fmla="*/ 612375 w 40419"/>
                <a:gd name="T51" fmla="*/ 193450 h 10562"/>
                <a:gd name="T52" fmla="*/ 434275 w 40419"/>
                <a:gd name="T53" fmla="*/ 163925 h 10562"/>
                <a:gd name="T54" fmla="*/ 262125 w 40419"/>
                <a:gd name="T55" fmla="*/ 65425 h 10562"/>
                <a:gd name="T56" fmla="*/ 145350 w 40419"/>
                <a:gd name="T57" fmla="*/ 0 h 105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grpSp>
        <p:nvGrpSpPr>
          <p:cNvPr id="11" name="Google Shape;339;p4"/>
          <p:cNvGrpSpPr>
            <a:grpSpLocks/>
          </p:cNvGrpSpPr>
          <p:nvPr/>
        </p:nvGrpSpPr>
        <p:grpSpPr bwMode="auto">
          <a:xfrm>
            <a:off x="-1544638" y="6329366"/>
            <a:ext cx="4895851" cy="1774825"/>
            <a:chOff x="-1068128" y="3996204"/>
            <a:chExt cx="3672418" cy="1331055"/>
          </a:xfrm>
        </p:grpSpPr>
        <p:sp>
          <p:nvSpPr>
            <p:cNvPr id="12" name="Google Shape;340;p4"/>
            <p:cNvSpPr>
              <a:spLocks/>
            </p:cNvSpPr>
            <p:nvPr/>
          </p:nvSpPr>
          <p:spPr bwMode="auto">
            <a:xfrm rot="-10594719">
              <a:off x="-1038001" y="4102993"/>
              <a:ext cx="3612164" cy="1117479"/>
            </a:xfrm>
            <a:custGeom>
              <a:avLst/>
              <a:gdLst>
                <a:gd name="T0" fmla="*/ 693447 w 62034"/>
                <a:gd name="T1" fmla="*/ 0 h 19192"/>
                <a:gd name="T2" fmla="*/ 449526 w 62034"/>
                <a:gd name="T3" fmla="*/ 87223 h 19192"/>
                <a:gd name="T4" fmla="*/ 1347996 w 62034"/>
                <a:gd name="T5" fmla="*/ 1117479 h 19192"/>
                <a:gd name="T6" fmla="*/ 1634424 w 62034"/>
                <a:gd name="T7" fmla="*/ 1087842 h 19192"/>
                <a:gd name="T8" fmla="*/ 3420766 w 62034"/>
                <a:gd name="T9" fmla="*/ 526133 h 19192"/>
                <a:gd name="T10" fmla="*/ 3038785 w 62034"/>
                <a:gd name="T11" fmla="*/ 58401 h 19192"/>
                <a:gd name="T12" fmla="*/ 2261198 w 62034"/>
                <a:gd name="T13" fmla="*/ 204665 h 19192"/>
                <a:gd name="T14" fmla="*/ 1873802 w 62034"/>
                <a:gd name="T15" fmla="*/ 265570 h 19192"/>
                <a:gd name="T16" fmla="*/ 693447 w 62034"/>
                <a:gd name="T17" fmla="*/ 0 h 19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grpSp>
          <p:nvGrpSpPr>
            <p:cNvPr id="13" name="Google Shape;341;p4"/>
            <p:cNvGrpSpPr>
              <a:grpSpLocks/>
            </p:cNvGrpSpPr>
            <p:nvPr/>
          </p:nvGrpSpPr>
          <p:grpSpPr bwMode="auto"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4" name="Google Shape;342;p4"/>
              <p:cNvSpPr>
                <a:spLocks/>
              </p:cNvSpPr>
              <p:nvPr/>
            </p:nvSpPr>
            <p:spPr bwMode="auto">
              <a:xfrm rot="-10594719">
                <a:off x="1780944" y="5070486"/>
                <a:ext cx="126240" cy="49667"/>
              </a:xfrm>
              <a:custGeom>
                <a:avLst/>
                <a:gdLst>
                  <a:gd name="T0" fmla="*/ 57414 w 2168"/>
                  <a:gd name="T1" fmla="*/ 58 h 853"/>
                  <a:gd name="T2" fmla="*/ 39537 w 2168"/>
                  <a:gd name="T3" fmla="*/ 1397 h 853"/>
                  <a:gd name="T4" fmla="*/ 1572 w 2168"/>
                  <a:gd name="T5" fmla="*/ 24863 h 853"/>
                  <a:gd name="T6" fmla="*/ 25038 w 2168"/>
                  <a:gd name="T7" fmla="*/ 43379 h 853"/>
                  <a:gd name="T8" fmla="*/ 30512 w 2168"/>
                  <a:gd name="T9" fmla="*/ 42971 h 853"/>
                  <a:gd name="T10" fmla="*/ 38839 w 2168"/>
                  <a:gd name="T11" fmla="*/ 42214 h 853"/>
                  <a:gd name="T12" fmla="*/ 59393 w 2168"/>
                  <a:gd name="T13" fmla="*/ 46581 h 853"/>
                  <a:gd name="T14" fmla="*/ 77561 w 2168"/>
                  <a:gd name="T15" fmla="*/ 49609 h 853"/>
                  <a:gd name="T16" fmla="*/ 106326 w 2168"/>
                  <a:gd name="T17" fmla="*/ 41166 h 853"/>
                  <a:gd name="T18" fmla="*/ 111741 w 2168"/>
                  <a:gd name="T19" fmla="*/ 12228 h 853"/>
                  <a:gd name="T20" fmla="*/ 57414 w 2168"/>
                  <a:gd name="T21" fmla="*/ 58 h 8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15" name="Google Shape;343;p4"/>
              <p:cNvSpPr>
                <a:spLocks/>
              </p:cNvSpPr>
              <p:nvPr/>
            </p:nvSpPr>
            <p:spPr bwMode="auto">
              <a:xfrm rot="-10594719">
                <a:off x="1565235" y="5016770"/>
                <a:ext cx="124668" cy="49551"/>
              </a:xfrm>
              <a:custGeom>
                <a:avLst/>
                <a:gdLst>
                  <a:gd name="T0" fmla="*/ 47398 w 2141"/>
                  <a:gd name="T1" fmla="*/ 58 h 851"/>
                  <a:gd name="T2" fmla="*/ 9084 w 2141"/>
                  <a:gd name="T3" fmla="*/ 16595 h 851"/>
                  <a:gd name="T4" fmla="*/ 27135 w 2141"/>
                  <a:gd name="T5" fmla="*/ 34645 h 851"/>
                  <a:gd name="T6" fmla="*/ 52406 w 2141"/>
                  <a:gd name="T7" fmla="*/ 45475 h 851"/>
                  <a:gd name="T8" fmla="*/ 73194 w 2141"/>
                  <a:gd name="T9" fmla="*/ 49551 h 851"/>
                  <a:gd name="T10" fmla="*/ 93981 w 2141"/>
                  <a:gd name="T11" fmla="*/ 45475 h 851"/>
                  <a:gd name="T12" fmla="*/ 112032 w 2141"/>
                  <a:gd name="T13" fmla="*/ 20205 h 851"/>
                  <a:gd name="T14" fmla="*/ 52406 w 2141"/>
                  <a:gd name="T15" fmla="*/ 349 h 851"/>
                  <a:gd name="T16" fmla="*/ 47398 w 2141"/>
                  <a:gd name="T17" fmla="*/ 58 h 8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16" name="Google Shape;344;p4"/>
              <p:cNvSpPr>
                <a:spLocks/>
              </p:cNvSpPr>
              <p:nvPr/>
            </p:nvSpPr>
            <p:spPr bwMode="auto">
              <a:xfrm rot="-10594719">
                <a:off x="1976086" y="4955828"/>
                <a:ext cx="95786" cy="45242"/>
              </a:xfrm>
              <a:custGeom>
                <a:avLst/>
                <a:gdLst>
                  <a:gd name="T0" fmla="*/ 50601 w 1645"/>
                  <a:gd name="T1" fmla="*/ 58 h 777"/>
                  <a:gd name="T2" fmla="*/ 45185 w 1645"/>
                  <a:gd name="T3" fmla="*/ 45184 h 777"/>
                  <a:gd name="T4" fmla="*/ 50601 w 1645"/>
                  <a:gd name="T5" fmla="*/ 58 h 7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17" name="Google Shape;345;p4"/>
              <p:cNvSpPr>
                <a:spLocks/>
              </p:cNvSpPr>
              <p:nvPr/>
            </p:nvSpPr>
            <p:spPr bwMode="auto">
              <a:xfrm rot="-10594719">
                <a:off x="1773296" y="4958228"/>
                <a:ext cx="95786" cy="45184"/>
              </a:xfrm>
              <a:custGeom>
                <a:avLst/>
                <a:gdLst>
                  <a:gd name="T0" fmla="*/ 52406 w 1645"/>
                  <a:gd name="T1" fmla="*/ 0 h 776"/>
                  <a:gd name="T2" fmla="*/ 45185 w 1645"/>
                  <a:gd name="T3" fmla="*/ 45184 h 776"/>
                  <a:gd name="T4" fmla="*/ 5240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18" name="Google Shape;346;p4"/>
              <p:cNvSpPr>
                <a:spLocks/>
              </p:cNvSpPr>
              <p:nvPr/>
            </p:nvSpPr>
            <p:spPr bwMode="auto">
              <a:xfrm rot="-10594719">
                <a:off x="1864326" y="4858253"/>
                <a:ext cx="126473" cy="45999"/>
              </a:xfrm>
              <a:custGeom>
                <a:avLst/>
                <a:gdLst>
                  <a:gd name="T0" fmla="*/ 48213 w 2172"/>
                  <a:gd name="T1" fmla="*/ 0 h 790"/>
                  <a:gd name="T2" fmla="*/ 19914 w 2172"/>
                  <a:gd name="T3" fmla="*/ 8501 h 790"/>
                  <a:gd name="T4" fmla="*/ 14499 w 2172"/>
                  <a:gd name="T5" fmla="*/ 35576 h 790"/>
                  <a:gd name="T6" fmla="*/ 67196 w 2172"/>
                  <a:gd name="T7" fmla="*/ 45999 h 790"/>
                  <a:gd name="T8" fmla="*/ 86703 w 2172"/>
                  <a:gd name="T9" fmla="*/ 44602 h 790"/>
                  <a:gd name="T10" fmla="*/ 122863 w 2172"/>
                  <a:gd name="T11" fmla="*/ 21136 h 790"/>
                  <a:gd name="T12" fmla="*/ 95786 w 2172"/>
                  <a:gd name="T13" fmla="*/ 6696 h 790"/>
                  <a:gd name="T14" fmla="*/ 87401 w 2172"/>
                  <a:gd name="T15" fmla="*/ 7395 h 790"/>
                  <a:gd name="T16" fmla="*/ 66847 w 2172"/>
                  <a:gd name="T17" fmla="*/ 3086 h 790"/>
                  <a:gd name="T18" fmla="*/ 48213 w 2172"/>
                  <a:gd name="T19" fmla="*/ 0 h 7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19" name="Google Shape;347;p4"/>
              <p:cNvSpPr>
                <a:spLocks/>
              </p:cNvSpPr>
              <p:nvPr/>
            </p:nvSpPr>
            <p:spPr bwMode="auto">
              <a:xfrm rot="-10594719">
                <a:off x="1635557" y="4850249"/>
                <a:ext cx="88566" cy="25328"/>
              </a:xfrm>
              <a:custGeom>
                <a:avLst/>
                <a:gdLst>
                  <a:gd name="T0" fmla="*/ 54211 w 1521"/>
                  <a:gd name="T1" fmla="*/ 58 h 435"/>
                  <a:gd name="T2" fmla="*/ 9084 w 1521"/>
                  <a:gd name="T3" fmla="*/ 12693 h 435"/>
                  <a:gd name="T4" fmla="*/ 1805 w 1521"/>
                  <a:gd name="T5" fmla="*/ 21718 h 435"/>
                  <a:gd name="T6" fmla="*/ 12694 w 1521"/>
                  <a:gd name="T7" fmla="*/ 25328 h 435"/>
                  <a:gd name="T8" fmla="*/ 34355 w 1521"/>
                  <a:gd name="T9" fmla="*/ 25328 h 435"/>
                  <a:gd name="T10" fmla="*/ 79482 w 1521"/>
                  <a:gd name="T11" fmla="*/ 12693 h 435"/>
                  <a:gd name="T12" fmla="*/ 88508 w 1521"/>
                  <a:gd name="T13" fmla="*/ 3668 h 435"/>
                  <a:gd name="T14" fmla="*/ 75872 w 1521"/>
                  <a:gd name="T15" fmla="*/ 58 h 435"/>
                  <a:gd name="T16" fmla="*/ 54211 w 1521"/>
                  <a:gd name="T17" fmla="*/ 58 h 4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0" name="Google Shape;348;p4"/>
              <p:cNvSpPr>
                <a:spLocks/>
              </p:cNvSpPr>
              <p:nvPr/>
            </p:nvSpPr>
            <p:spPr bwMode="auto">
              <a:xfrm rot="-10594719">
                <a:off x="1326281" y="4893132"/>
                <a:ext cx="144524" cy="58168"/>
              </a:xfrm>
              <a:custGeom>
                <a:avLst/>
                <a:gdLst>
                  <a:gd name="T0" fmla="*/ 45535 w 2482"/>
                  <a:gd name="T1" fmla="*/ 58 h 999"/>
                  <a:gd name="T2" fmla="*/ 7220 w 2482"/>
                  <a:gd name="T3" fmla="*/ 16594 h 999"/>
                  <a:gd name="T4" fmla="*/ 25271 w 2482"/>
                  <a:gd name="T5" fmla="*/ 36450 h 999"/>
                  <a:gd name="T6" fmla="*/ 25271 w 2482"/>
                  <a:gd name="T7" fmla="*/ 34645 h 999"/>
                  <a:gd name="T8" fmla="*/ 72262 w 2482"/>
                  <a:gd name="T9" fmla="*/ 52695 h 999"/>
                  <a:gd name="T10" fmla="*/ 94622 w 2482"/>
                  <a:gd name="T11" fmla="*/ 58110 h 999"/>
                  <a:gd name="T12" fmla="*/ 115584 w 2482"/>
                  <a:gd name="T13" fmla="*/ 52695 h 999"/>
                  <a:gd name="T14" fmla="*/ 133693 w 2482"/>
                  <a:gd name="T15" fmla="*/ 25620 h 999"/>
                  <a:gd name="T16" fmla="*/ 58287 w 2482"/>
                  <a:gd name="T17" fmla="*/ 116 h 999"/>
                  <a:gd name="T18" fmla="*/ 50601 w 2482"/>
                  <a:gd name="T19" fmla="*/ 349 h 999"/>
                  <a:gd name="T20" fmla="*/ 45535 w 2482"/>
                  <a:gd name="T21" fmla="*/ 58 h 9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1" name="Google Shape;349;p4"/>
              <p:cNvSpPr>
                <a:spLocks/>
              </p:cNvSpPr>
              <p:nvPr/>
            </p:nvSpPr>
            <p:spPr bwMode="auto">
              <a:xfrm rot="-10594719">
                <a:off x="1377624" y="4771551"/>
                <a:ext cx="112090" cy="34645"/>
              </a:xfrm>
              <a:custGeom>
                <a:avLst/>
                <a:gdLst>
                  <a:gd name="T0" fmla="*/ 55667 w 1925"/>
                  <a:gd name="T1" fmla="*/ 58 h 595"/>
                  <a:gd name="T2" fmla="*/ 23524 w 1925"/>
                  <a:gd name="T3" fmla="*/ 8676 h 595"/>
                  <a:gd name="T4" fmla="*/ 14499 w 1925"/>
                  <a:gd name="T5" fmla="*/ 26784 h 595"/>
                  <a:gd name="T6" fmla="*/ 45185 w 1925"/>
                  <a:gd name="T7" fmla="*/ 34005 h 595"/>
                  <a:gd name="T8" fmla="*/ 55725 w 1925"/>
                  <a:gd name="T9" fmla="*/ 34645 h 595"/>
                  <a:gd name="T10" fmla="*/ 90371 w 1925"/>
                  <a:gd name="T11" fmla="*/ 26784 h 595"/>
                  <a:gd name="T12" fmla="*/ 97591 w 1925"/>
                  <a:gd name="T13" fmla="*/ 8676 h 595"/>
                  <a:gd name="T14" fmla="*/ 68710 w 1925"/>
                  <a:gd name="T15" fmla="*/ 1456 h 595"/>
                  <a:gd name="T16" fmla="*/ 55667 w 1925"/>
                  <a:gd name="T17" fmla="*/ 58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2" name="Google Shape;350;p4"/>
              <p:cNvSpPr>
                <a:spLocks/>
              </p:cNvSpPr>
              <p:nvPr/>
            </p:nvSpPr>
            <p:spPr bwMode="auto">
              <a:xfrm rot="-10594719">
                <a:off x="1803282" y="4697382"/>
                <a:ext cx="112032" cy="48211"/>
              </a:xfrm>
              <a:custGeom>
                <a:avLst/>
                <a:gdLst>
                  <a:gd name="T0" fmla="*/ 48097 w 1924"/>
                  <a:gd name="T1" fmla="*/ 58 h 828"/>
                  <a:gd name="T2" fmla="*/ 10889 w 1924"/>
                  <a:gd name="T3" fmla="*/ 13101 h 828"/>
                  <a:gd name="T4" fmla="*/ 16304 w 1924"/>
                  <a:gd name="T5" fmla="*/ 31151 h 828"/>
                  <a:gd name="T6" fmla="*/ 14499 w 1924"/>
                  <a:gd name="T7" fmla="*/ 31151 h 828"/>
                  <a:gd name="T8" fmla="*/ 39770 w 1924"/>
                  <a:gd name="T9" fmla="*/ 43844 h 828"/>
                  <a:gd name="T10" fmla="*/ 54444 w 1924"/>
                  <a:gd name="T11" fmla="*/ 48211 h 828"/>
                  <a:gd name="T12" fmla="*/ 83092 w 1924"/>
                  <a:gd name="T13" fmla="*/ 42039 h 828"/>
                  <a:gd name="T14" fmla="*/ 101201 w 1924"/>
                  <a:gd name="T15" fmla="*/ 18516 h 828"/>
                  <a:gd name="T16" fmla="*/ 56016 w 1924"/>
                  <a:gd name="T17" fmla="*/ 466 h 828"/>
                  <a:gd name="T18" fmla="*/ 48097 w 1924"/>
                  <a:gd name="T19" fmla="*/ 58 h 8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3" name="Google Shape;351;p4"/>
              <p:cNvSpPr>
                <a:spLocks/>
              </p:cNvSpPr>
              <p:nvPr/>
            </p:nvSpPr>
            <p:spPr bwMode="auto">
              <a:xfrm rot="-10594719">
                <a:off x="1895778" y="4578886"/>
                <a:ext cx="113837" cy="36159"/>
              </a:xfrm>
              <a:custGeom>
                <a:avLst/>
                <a:gdLst>
                  <a:gd name="T0" fmla="*/ 70457 w 1955"/>
                  <a:gd name="T1" fmla="*/ 58 h 621"/>
                  <a:gd name="T2" fmla="*/ 43380 w 1955"/>
                  <a:gd name="T3" fmla="*/ 36159 h 621"/>
                  <a:gd name="T4" fmla="*/ 70457 w 1955"/>
                  <a:gd name="T5" fmla="*/ 58 h 6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4" name="Google Shape;352;p4"/>
              <p:cNvSpPr>
                <a:spLocks/>
              </p:cNvSpPr>
              <p:nvPr/>
            </p:nvSpPr>
            <p:spPr bwMode="auto">
              <a:xfrm rot="-10594719">
                <a:off x="1667823" y="4452968"/>
                <a:ext cx="119311" cy="43903"/>
              </a:xfrm>
              <a:custGeom>
                <a:avLst/>
                <a:gdLst>
                  <a:gd name="T0" fmla="*/ 43905 w 2049"/>
                  <a:gd name="T1" fmla="*/ 0 h 754"/>
                  <a:gd name="T2" fmla="*/ 7279 w 2049"/>
                  <a:gd name="T3" fmla="*/ 20146 h 754"/>
                  <a:gd name="T4" fmla="*/ 25330 w 2049"/>
                  <a:gd name="T5" fmla="*/ 43612 h 754"/>
                  <a:gd name="T6" fmla="*/ 68710 w 2049"/>
                  <a:gd name="T7" fmla="*/ 43612 h 754"/>
                  <a:gd name="T8" fmla="*/ 73660 w 2049"/>
                  <a:gd name="T9" fmla="*/ 43903 h 754"/>
                  <a:gd name="T10" fmla="*/ 112032 w 2049"/>
                  <a:gd name="T11" fmla="*/ 25562 h 754"/>
                  <a:gd name="T12" fmla="*/ 92176 w 2049"/>
                  <a:gd name="T13" fmla="*/ 291 h 754"/>
                  <a:gd name="T14" fmla="*/ 48854 w 2049"/>
                  <a:gd name="T15" fmla="*/ 291 h 754"/>
                  <a:gd name="T16" fmla="*/ 43905 w 2049"/>
                  <a:gd name="T17" fmla="*/ 0 h 7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5" name="Google Shape;353;p4"/>
              <p:cNvSpPr>
                <a:spLocks/>
              </p:cNvSpPr>
              <p:nvPr/>
            </p:nvSpPr>
            <p:spPr bwMode="auto">
              <a:xfrm rot="-10594719">
                <a:off x="1579763" y="4538236"/>
                <a:ext cx="113896" cy="34412"/>
              </a:xfrm>
              <a:custGeom>
                <a:avLst/>
                <a:gdLst>
                  <a:gd name="T0" fmla="*/ 70515 w 1956"/>
                  <a:gd name="T1" fmla="*/ 58 h 591"/>
                  <a:gd name="T2" fmla="*/ 45186 w 1956"/>
                  <a:gd name="T3" fmla="*/ 34354 h 591"/>
                  <a:gd name="T4" fmla="*/ 70515 w 1956"/>
                  <a:gd name="T5" fmla="*/ 58 h 5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6" name="Google Shape;354;p4"/>
              <p:cNvSpPr>
                <a:spLocks/>
              </p:cNvSpPr>
              <p:nvPr/>
            </p:nvSpPr>
            <p:spPr bwMode="auto">
              <a:xfrm rot="-10594719">
                <a:off x="1579808" y="4655738"/>
                <a:ext cx="106675" cy="39652"/>
              </a:xfrm>
              <a:custGeom>
                <a:avLst/>
                <a:gdLst>
                  <a:gd name="T0" fmla="*/ 53279 w 1832"/>
                  <a:gd name="T1" fmla="*/ 58 h 681"/>
                  <a:gd name="T2" fmla="*/ 21719 w 1832"/>
                  <a:gd name="T3" fmla="*/ 9025 h 681"/>
                  <a:gd name="T4" fmla="*/ 16304 w 1832"/>
                  <a:gd name="T5" fmla="*/ 30685 h 681"/>
                  <a:gd name="T6" fmla="*/ 39770 w 1832"/>
                  <a:gd name="T7" fmla="*/ 37905 h 681"/>
                  <a:gd name="T8" fmla="*/ 53920 w 1832"/>
                  <a:gd name="T9" fmla="*/ 39652 h 681"/>
                  <a:gd name="T10" fmla="*/ 84956 w 1832"/>
                  <a:gd name="T11" fmla="*/ 30685 h 681"/>
                  <a:gd name="T12" fmla="*/ 90371 w 1832"/>
                  <a:gd name="T13" fmla="*/ 9025 h 681"/>
                  <a:gd name="T14" fmla="*/ 68710 w 1832"/>
                  <a:gd name="T15" fmla="*/ 1805 h 681"/>
                  <a:gd name="T16" fmla="*/ 53279 w 1832"/>
                  <a:gd name="T17" fmla="*/ 58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7" name="Google Shape;355;p4"/>
              <p:cNvSpPr>
                <a:spLocks/>
              </p:cNvSpPr>
              <p:nvPr/>
            </p:nvSpPr>
            <p:spPr bwMode="auto">
              <a:xfrm rot="-10594719">
                <a:off x="1253171" y="4536196"/>
                <a:ext cx="131888" cy="69813"/>
              </a:xfrm>
              <a:custGeom>
                <a:avLst/>
                <a:gdLst>
                  <a:gd name="T0" fmla="*/ 57006 w 2265"/>
                  <a:gd name="T1" fmla="*/ 0 h 1199"/>
                  <a:gd name="T2" fmla="*/ 28940 w 2265"/>
                  <a:gd name="T3" fmla="*/ 5357 h 1199"/>
                  <a:gd name="T4" fmla="*/ 10831 w 2265"/>
                  <a:gd name="T5" fmla="*/ 28880 h 1199"/>
                  <a:gd name="T6" fmla="*/ 61431 w 2265"/>
                  <a:gd name="T7" fmla="*/ 64980 h 1199"/>
                  <a:gd name="T8" fmla="*/ 77037 w 2265"/>
                  <a:gd name="T9" fmla="*/ 69813 h 1199"/>
                  <a:gd name="T10" fmla="*/ 102948 w 2265"/>
                  <a:gd name="T11" fmla="*/ 63175 h 1199"/>
                  <a:gd name="T12" fmla="*/ 121057 w 2265"/>
                  <a:gd name="T13" fmla="*/ 41515 h 1199"/>
                  <a:gd name="T14" fmla="*/ 72262 w 2265"/>
                  <a:gd name="T15" fmla="*/ 3552 h 1199"/>
                  <a:gd name="T16" fmla="*/ 57006 w 2265"/>
                  <a:gd name="T17" fmla="*/ 0 h 1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8" name="Google Shape;356;p4"/>
              <p:cNvSpPr>
                <a:spLocks/>
              </p:cNvSpPr>
              <p:nvPr/>
            </p:nvSpPr>
            <p:spPr bwMode="auto">
              <a:xfrm rot="-10594719">
                <a:off x="1324781" y="4401406"/>
                <a:ext cx="110227" cy="62419"/>
              </a:xfrm>
              <a:custGeom>
                <a:avLst/>
                <a:gdLst>
                  <a:gd name="T0" fmla="*/ 41168 w 1893"/>
                  <a:gd name="T1" fmla="*/ 58 h 1072"/>
                  <a:gd name="T2" fmla="*/ 10889 w 1893"/>
                  <a:gd name="T3" fmla="*/ 13334 h 1072"/>
                  <a:gd name="T4" fmla="*/ 19914 w 1893"/>
                  <a:gd name="T5" fmla="*/ 45824 h 1072"/>
                  <a:gd name="T6" fmla="*/ 56016 w 1893"/>
                  <a:gd name="T7" fmla="*/ 60265 h 1072"/>
                  <a:gd name="T8" fmla="*/ 69292 w 1893"/>
                  <a:gd name="T9" fmla="*/ 62419 h 1072"/>
                  <a:gd name="T10" fmla="*/ 101202 w 1893"/>
                  <a:gd name="T11" fmla="*/ 49434 h 1072"/>
                  <a:gd name="T12" fmla="*/ 92176 w 1893"/>
                  <a:gd name="T13" fmla="*/ 16944 h 1072"/>
                  <a:gd name="T14" fmla="*/ 56016 w 1893"/>
                  <a:gd name="T15" fmla="*/ 2504 h 1072"/>
                  <a:gd name="T16" fmla="*/ 41168 w 1893"/>
                  <a:gd name="T17" fmla="*/ 58 h 1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29" name="Google Shape;357;p4"/>
              <p:cNvSpPr>
                <a:spLocks/>
              </p:cNvSpPr>
              <p:nvPr/>
            </p:nvSpPr>
            <p:spPr bwMode="auto">
              <a:xfrm rot="-10594719">
                <a:off x="1535351" y="4341719"/>
                <a:ext cx="103007" cy="37556"/>
              </a:xfrm>
              <a:custGeom>
                <a:avLst/>
                <a:gdLst>
                  <a:gd name="T0" fmla="*/ 53862 w 1769"/>
                  <a:gd name="T1" fmla="*/ 58 h 645"/>
                  <a:gd name="T2" fmla="*/ 21719 w 1769"/>
                  <a:gd name="T3" fmla="*/ 8676 h 645"/>
                  <a:gd name="T4" fmla="*/ 14499 w 1769"/>
                  <a:gd name="T5" fmla="*/ 28531 h 645"/>
                  <a:gd name="T6" fmla="*/ 37965 w 1769"/>
                  <a:gd name="T7" fmla="*/ 35751 h 645"/>
                  <a:gd name="T8" fmla="*/ 52115 w 1769"/>
                  <a:gd name="T9" fmla="*/ 37498 h 645"/>
                  <a:gd name="T10" fmla="*/ 83151 w 1769"/>
                  <a:gd name="T11" fmla="*/ 28531 h 645"/>
                  <a:gd name="T12" fmla="*/ 88566 w 1769"/>
                  <a:gd name="T13" fmla="*/ 8676 h 645"/>
                  <a:gd name="T14" fmla="*/ 66847 w 1769"/>
                  <a:gd name="T15" fmla="*/ 1456 h 645"/>
                  <a:gd name="T16" fmla="*/ 53862 w 1769"/>
                  <a:gd name="T17" fmla="*/ 58 h 6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0" name="Google Shape;358;p4"/>
              <p:cNvSpPr>
                <a:spLocks/>
              </p:cNvSpPr>
              <p:nvPr/>
            </p:nvSpPr>
            <p:spPr bwMode="auto">
              <a:xfrm rot="-10594719">
                <a:off x="1118834" y="4308400"/>
                <a:ext cx="117506" cy="54616"/>
              </a:xfrm>
              <a:custGeom>
                <a:avLst/>
                <a:gdLst>
                  <a:gd name="T0" fmla="*/ 82569 w 2018"/>
                  <a:gd name="T1" fmla="*/ 58 h 938"/>
                  <a:gd name="T2" fmla="*/ 74125 w 2018"/>
                  <a:gd name="T3" fmla="*/ 640 h 938"/>
                  <a:gd name="T4" fmla="*/ 30745 w 2018"/>
                  <a:gd name="T5" fmla="*/ 7861 h 938"/>
                  <a:gd name="T6" fmla="*/ 3668 w 2018"/>
                  <a:gd name="T7" fmla="*/ 40351 h 938"/>
                  <a:gd name="T8" fmla="*/ 31152 w 2018"/>
                  <a:gd name="T9" fmla="*/ 54616 h 938"/>
                  <a:gd name="T10" fmla="*/ 43381 w 2018"/>
                  <a:gd name="T11" fmla="*/ 52986 h 938"/>
                  <a:gd name="T12" fmla="*/ 86761 w 2018"/>
                  <a:gd name="T13" fmla="*/ 45766 h 938"/>
                  <a:gd name="T14" fmla="*/ 113838 w 2018"/>
                  <a:gd name="T15" fmla="*/ 15081 h 938"/>
                  <a:gd name="T16" fmla="*/ 82569 w 2018"/>
                  <a:gd name="T17" fmla="*/ 58 h 9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1" name="Google Shape;359;p4"/>
              <p:cNvSpPr>
                <a:spLocks/>
              </p:cNvSpPr>
              <p:nvPr/>
            </p:nvSpPr>
            <p:spPr bwMode="auto">
              <a:xfrm rot="-10594719">
                <a:off x="780859" y="4335661"/>
                <a:ext cx="95786" cy="48037"/>
              </a:xfrm>
              <a:custGeom>
                <a:avLst/>
                <a:gdLst>
                  <a:gd name="T0" fmla="*/ 66613 w 1645"/>
                  <a:gd name="T1" fmla="*/ 0 h 825"/>
                  <a:gd name="T2" fmla="*/ 41575 w 1645"/>
                  <a:gd name="T3" fmla="*/ 5939 h 825"/>
                  <a:gd name="T4" fmla="*/ 27135 w 1645"/>
                  <a:gd name="T5" fmla="*/ 13159 h 825"/>
                  <a:gd name="T6" fmla="*/ 10889 w 1645"/>
                  <a:gd name="T7" fmla="*/ 40293 h 825"/>
                  <a:gd name="T8" fmla="*/ 29522 w 1645"/>
                  <a:gd name="T9" fmla="*/ 48037 h 825"/>
                  <a:gd name="T10" fmla="*/ 54211 w 1645"/>
                  <a:gd name="T11" fmla="*/ 42098 h 825"/>
                  <a:gd name="T12" fmla="*/ 68710 w 1645"/>
                  <a:gd name="T13" fmla="*/ 34878 h 825"/>
                  <a:gd name="T14" fmla="*/ 86761 w 1645"/>
                  <a:gd name="T15" fmla="*/ 7744 h 825"/>
                  <a:gd name="T16" fmla="*/ 66613 w 1645"/>
                  <a:gd name="T17" fmla="*/ 0 h 8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2" name="Google Shape;360;p4"/>
              <p:cNvSpPr>
                <a:spLocks/>
              </p:cNvSpPr>
              <p:nvPr/>
            </p:nvSpPr>
            <p:spPr bwMode="auto">
              <a:xfrm rot="-10594719">
                <a:off x="896926" y="4426275"/>
                <a:ext cx="104812" cy="39303"/>
              </a:xfrm>
              <a:custGeom>
                <a:avLst/>
                <a:gdLst>
                  <a:gd name="T0" fmla="*/ 65799 w 1800"/>
                  <a:gd name="T1" fmla="*/ 0 h 675"/>
                  <a:gd name="T2" fmla="*/ 7220 w 1800"/>
                  <a:gd name="T3" fmla="*/ 19098 h 675"/>
                  <a:gd name="T4" fmla="*/ 0 w 1800"/>
                  <a:gd name="T5" fmla="*/ 31734 h 675"/>
                  <a:gd name="T6" fmla="*/ 12694 w 1800"/>
                  <a:gd name="T7" fmla="*/ 38954 h 675"/>
                  <a:gd name="T8" fmla="*/ 18983 w 1800"/>
                  <a:gd name="T9" fmla="*/ 39303 h 675"/>
                  <a:gd name="T10" fmla="*/ 49145 w 1800"/>
                  <a:gd name="T11" fmla="*/ 31617 h 675"/>
                  <a:gd name="T12" fmla="*/ 49145 w 1800"/>
                  <a:gd name="T13" fmla="*/ 31617 h 675"/>
                  <a:gd name="T14" fmla="*/ 51474 w 1800"/>
                  <a:gd name="T15" fmla="*/ 31675 h 675"/>
                  <a:gd name="T16" fmla="*/ 81288 w 1800"/>
                  <a:gd name="T17" fmla="*/ 22708 h 675"/>
                  <a:gd name="T18" fmla="*/ 88508 w 1800"/>
                  <a:gd name="T19" fmla="*/ 2853 h 675"/>
                  <a:gd name="T20" fmla="*/ 65799 w 1800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3" name="Google Shape;361;p4"/>
              <p:cNvSpPr>
                <a:spLocks/>
              </p:cNvSpPr>
              <p:nvPr/>
            </p:nvSpPr>
            <p:spPr bwMode="auto">
              <a:xfrm rot="-10594719">
                <a:off x="1035410" y="4484473"/>
                <a:ext cx="146329" cy="74355"/>
              </a:xfrm>
              <a:custGeom>
                <a:avLst/>
                <a:gdLst>
                  <a:gd name="T0" fmla="*/ 114361 w 2513"/>
                  <a:gd name="T1" fmla="*/ 0 h 1277"/>
                  <a:gd name="T2" fmla="*/ 103007 w 2513"/>
                  <a:gd name="T3" fmla="*/ 1572 h 1277"/>
                  <a:gd name="T4" fmla="*/ 30745 w 2513"/>
                  <a:gd name="T5" fmla="*/ 25037 h 1277"/>
                  <a:gd name="T6" fmla="*/ 3610 w 2513"/>
                  <a:gd name="T7" fmla="*/ 57528 h 1277"/>
                  <a:gd name="T8" fmla="*/ 30978 w 2513"/>
                  <a:gd name="T9" fmla="*/ 74355 h 1277"/>
                  <a:gd name="T10" fmla="*/ 43380 w 2513"/>
                  <a:gd name="T11" fmla="*/ 71968 h 1277"/>
                  <a:gd name="T12" fmla="*/ 115642 w 2513"/>
                  <a:gd name="T13" fmla="*/ 50308 h 1277"/>
                  <a:gd name="T14" fmla="*/ 140914 w 2513"/>
                  <a:gd name="T15" fmla="*/ 17817 h 1277"/>
                  <a:gd name="T16" fmla="*/ 114361 w 2513"/>
                  <a:gd name="T17" fmla="*/ 0 h 1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4" name="Google Shape;362;p4"/>
              <p:cNvSpPr>
                <a:spLocks/>
              </p:cNvSpPr>
              <p:nvPr/>
            </p:nvSpPr>
            <p:spPr bwMode="auto">
              <a:xfrm rot="-10594719">
                <a:off x="1152901" y="4685992"/>
                <a:ext cx="99397" cy="36450"/>
              </a:xfrm>
              <a:custGeom>
                <a:avLst/>
                <a:gdLst>
                  <a:gd name="T0" fmla="*/ 45710 w 1707"/>
                  <a:gd name="T1" fmla="*/ 0 h 626"/>
                  <a:gd name="T2" fmla="*/ 9084 w 1707"/>
                  <a:gd name="T3" fmla="*/ 18341 h 626"/>
                  <a:gd name="T4" fmla="*/ 25330 w 1707"/>
                  <a:gd name="T5" fmla="*/ 36392 h 626"/>
                  <a:gd name="T6" fmla="*/ 48796 w 1707"/>
                  <a:gd name="T7" fmla="*/ 36392 h 626"/>
                  <a:gd name="T8" fmla="*/ 92177 w 1707"/>
                  <a:gd name="T9" fmla="*/ 18341 h 626"/>
                  <a:gd name="T10" fmla="*/ 74067 w 1707"/>
                  <a:gd name="T11" fmla="*/ 291 h 626"/>
                  <a:gd name="T12" fmla="*/ 50601 w 1707"/>
                  <a:gd name="T13" fmla="*/ 291 h 626"/>
                  <a:gd name="T14" fmla="*/ 45710 w 1707"/>
                  <a:gd name="T15" fmla="*/ 0 h 6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5" name="Google Shape;363;p4"/>
              <p:cNvSpPr>
                <a:spLocks/>
              </p:cNvSpPr>
              <p:nvPr/>
            </p:nvSpPr>
            <p:spPr bwMode="auto">
              <a:xfrm rot="-10594719">
                <a:off x="1100228" y="4854235"/>
                <a:ext cx="153608" cy="70337"/>
              </a:xfrm>
              <a:custGeom>
                <a:avLst/>
                <a:gdLst>
                  <a:gd name="T0" fmla="*/ 42449 w 2638"/>
                  <a:gd name="T1" fmla="*/ 0 h 1208"/>
                  <a:gd name="T2" fmla="*/ 9084 w 2638"/>
                  <a:gd name="T3" fmla="*/ 13974 h 1208"/>
                  <a:gd name="T4" fmla="*/ 18109 w 2638"/>
                  <a:gd name="T5" fmla="*/ 46464 h 1208"/>
                  <a:gd name="T6" fmla="*/ 97534 w 2638"/>
                  <a:gd name="T7" fmla="*/ 68183 h 1208"/>
                  <a:gd name="T8" fmla="*/ 110868 w 2638"/>
                  <a:gd name="T9" fmla="*/ 70279 h 1208"/>
                  <a:gd name="T10" fmla="*/ 142719 w 2638"/>
                  <a:gd name="T11" fmla="*/ 57294 h 1208"/>
                  <a:gd name="T12" fmla="*/ 133694 w 2638"/>
                  <a:gd name="T13" fmla="*/ 24804 h 1208"/>
                  <a:gd name="T14" fmla="*/ 54211 w 2638"/>
                  <a:gd name="T15" fmla="*/ 1339 h 1208"/>
                  <a:gd name="T16" fmla="*/ 42449 w 2638"/>
                  <a:gd name="T17" fmla="*/ 0 h 1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6" name="Google Shape;364;p4"/>
              <p:cNvSpPr>
                <a:spLocks/>
              </p:cNvSpPr>
              <p:nvPr/>
            </p:nvSpPr>
            <p:spPr bwMode="auto">
              <a:xfrm rot="-10594719">
                <a:off x="909141" y="4699932"/>
                <a:ext cx="84956" cy="50657"/>
              </a:xfrm>
              <a:custGeom>
                <a:avLst/>
                <a:gdLst>
                  <a:gd name="T0" fmla="*/ 37965 w 1459"/>
                  <a:gd name="T1" fmla="*/ 58 h 870"/>
                  <a:gd name="T2" fmla="*/ 1805 w 1459"/>
                  <a:gd name="T3" fmla="*/ 27134 h 870"/>
                  <a:gd name="T4" fmla="*/ 32550 w 1459"/>
                  <a:gd name="T5" fmla="*/ 48794 h 870"/>
                  <a:gd name="T6" fmla="*/ 32550 w 1459"/>
                  <a:gd name="T7" fmla="*/ 50599 h 870"/>
                  <a:gd name="T8" fmla="*/ 46991 w 1459"/>
                  <a:gd name="T9" fmla="*/ 50599 h 870"/>
                  <a:gd name="T10" fmla="*/ 83093 w 1459"/>
                  <a:gd name="T11" fmla="*/ 23523 h 870"/>
                  <a:gd name="T12" fmla="*/ 52406 w 1459"/>
                  <a:gd name="T13" fmla="*/ 58 h 870"/>
                  <a:gd name="T14" fmla="*/ 37965 w 1459"/>
                  <a:gd name="T15" fmla="*/ 58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7" name="Google Shape;365;p4"/>
              <p:cNvSpPr>
                <a:spLocks/>
              </p:cNvSpPr>
              <p:nvPr/>
            </p:nvSpPr>
            <p:spPr bwMode="auto">
              <a:xfrm rot="-10594719">
                <a:off x="661505" y="4790849"/>
                <a:ext cx="119253" cy="43961"/>
              </a:xfrm>
              <a:custGeom>
                <a:avLst/>
                <a:gdLst>
                  <a:gd name="T0" fmla="*/ 45127 w 2048"/>
                  <a:gd name="T1" fmla="*/ 58 h 755"/>
                  <a:gd name="T2" fmla="*/ 7279 w 2048"/>
                  <a:gd name="T3" fmla="*/ 18400 h 755"/>
                  <a:gd name="T4" fmla="*/ 25330 w 2048"/>
                  <a:gd name="T5" fmla="*/ 43670 h 755"/>
                  <a:gd name="T6" fmla="*/ 70457 w 2048"/>
                  <a:gd name="T7" fmla="*/ 43670 h 755"/>
                  <a:gd name="T8" fmla="*/ 75407 w 2048"/>
                  <a:gd name="T9" fmla="*/ 43961 h 755"/>
                  <a:gd name="T10" fmla="*/ 112033 w 2048"/>
                  <a:gd name="T11" fmla="*/ 23815 h 755"/>
                  <a:gd name="T12" fmla="*/ 93982 w 2048"/>
                  <a:gd name="T13" fmla="*/ 349 h 755"/>
                  <a:gd name="T14" fmla="*/ 50601 w 2048"/>
                  <a:gd name="T15" fmla="*/ 349 h 755"/>
                  <a:gd name="T16" fmla="*/ 45127 w 2048"/>
                  <a:gd name="T17" fmla="*/ 58 h 7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8" name="Google Shape;366;p4"/>
              <p:cNvSpPr>
                <a:spLocks/>
              </p:cNvSpPr>
              <p:nvPr/>
            </p:nvSpPr>
            <p:spPr bwMode="auto">
              <a:xfrm rot="-10594719">
                <a:off x="716042" y="4640466"/>
                <a:ext cx="115642" cy="32548"/>
              </a:xfrm>
              <a:custGeom>
                <a:avLst/>
                <a:gdLst>
                  <a:gd name="T0" fmla="*/ 70457 w 1986"/>
                  <a:gd name="T1" fmla="*/ 0 h 559"/>
                  <a:gd name="T2" fmla="*/ 45185 w 1986"/>
                  <a:gd name="T3" fmla="*/ 32548 h 559"/>
                  <a:gd name="T4" fmla="*/ 70457 w 1986"/>
                  <a:gd name="T5" fmla="*/ 0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39" name="Google Shape;367;p4"/>
              <p:cNvSpPr>
                <a:spLocks/>
              </p:cNvSpPr>
              <p:nvPr/>
            </p:nvSpPr>
            <p:spPr bwMode="auto">
              <a:xfrm rot="-10594719">
                <a:off x="596313" y="4488004"/>
                <a:ext cx="97591" cy="45242"/>
              </a:xfrm>
              <a:custGeom>
                <a:avLst/>
                <a:gdLst>
                  <a:gd name="T0" fmla="*/ 37965 w 1676"/>
                  <a:gd name="T1" fmla="*/ 58 h 777"/>
                  <a:gd name="T2" fmla="*/ 1863 w 1676"/>
                  <a:gd name="T3" fmla="*/ 25329 h 777"/>
                  <a:gd name="T4" fmla="*/ 30745 w 1676"/>
                  <a:gd name="T5" fmla="*/ 45184 h 777"/>
                  <a:gd name="T6" fmla="*/ 59626 w 1676"/>
                  <a:gd name="T7" fmla="*/ 45184 h 777"/>
                  <a:gd name="T8" fmla="*/ 95786 w 1676"/>
                  <a:gd name="T9" fmla="*/ 19913 h 777"/>
                  <a:gd name="T10" fmla="*/ 66846 w 1676"/>
                  <a:gd name="T11" fmla="*/ 58 h 777"/>
                  <a:gd name="T12" fmla="*/ 37965 w 1676"/>
                  <a:gd name="T13" fmla="*/ 58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0" name="Google Shape;368;p4"/>
              <p:cNvSpPr>
                <a:spLocks/>
              </p:cNvSpPr>
              <p:nvPr/>
            </p:nvSpPr>
            <p:spPr bwMode="auto">
              <a:xfrm rot="-10594719">
                <a:off x="411673" y="4405110"/>
                <a:ext cx="113837" cy="32548"/>
              </a:xfrm>
              <a:custGeom>
                <a:avLst/>
                <a:gdLst>
                  <a:gd name="T0" fmla="*/ 70457 w 1955"/>
                  <a:gd name="T1" fmla="*/ 58 h 559"/>
                  <a:gd name="T2" fmla="*/ 43380 w 1955"/>
                  <a:gd name="T3" fmla="*/ 32548 h 559"/>
                  <a:gd name="T4" fmla="*/ 70457 w 1955"/>
                  <a:gd name="T5" fmla="*/ 58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1" name="Google Shape;369;p4"/>
              <p:cNvSpPr>
                <a:spLocks/>
              </p:cNvSpPr>
              <p:nvPr/>
            </p:nvSpPr>
            <p:spPr bwMode="auto">
              <a:xfrm rot="-10594719">
                <a:off x="260348" y="4417234"/>
                <a:ext cx="95786" cy="45184"/>
              </a:xfrm>
              <a:custGeom>
                <a:avLst/>
                <a:gdLst>
                  <a:gd name="T0" fmla="*/ 50601 w 1645"/>
                  <a:gd name="T1" fmla="*/ 0 h 776"/>
                  <a:gd name="T2" fmla="*/ 45185 w 1645"/>
                  <a:gd name="T3" fmla="*/ 45184 h 776"/>
                  <a:gd name="T4" fmla="*/ 50601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2" name="Google Shape;370;p4"/>
              <p:cNvSpPr>
                <a:spLocks/>
              </p:cNvSpPr>
              <p:nvPr/>
            </p:nvSpPr>
            <p:spPr bwMode="auto">
              <a:xfrm rot="-10594719">
                <a:off x="298549" y="4538806"/>
                <a:ext cx="92176" cy="38255"/>
              </a:xfrm>
              <a:custGeom>
                <a:avLst/>
                <a:gdLst>
                  <a:gd name="T0" fmla="*/ 46991 w 1583"/>
                  <a:gd name="T1" fmla="*/ 0 h 657"/>
                  <a:gd name="T2" fmla="*/ 9084 w 1583"/>
                  <a:gd name="T3" fmla="*/ 18341 h 657"/>
                  <a:gd name="T4" fmla="*/ 27135 w 1583"/>
                  <a:gd name="T5" fmla="*/ 38197 h 657"/>
                  <a:gd name="T6" fmla="*/ 41575 w 1583"/>
                  <a:gd name="T7" fmla="*/ 38197 h 657"/>
                  <a:gd name="T8" fmla="*/ 84956 w 1583"/>
                  <a:gd name="T9" fmla="*/ 20146 h 657"/>
                  <a:gd name="T10" fmla="*/ 66905 w 1583"/>
                  <a:gd name="T11" fmla="*/ 291 h 657"/>
                  <a:gd name="T12" fmla="*/ 52406 w 1583"/>
                  <a:gd name="T13" fmla="*/ 291 h 657"/>
                  <a:gd name="T14" fmla="*/ 46991 w 1583"/>
                  <a:gd name="T15" fmla="*/ 0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3" name="Google Shape;371;p4"/>
              <p:cNvSpPr>
                <a:spLocks/>
              </p:cNvSpPr>
              <p:nvPr/>
            </p:nvSpPr>
            <p:spPr bwMode="auto">
              <a:xfrm rot="-10594719">
                <a:off x="400126" y="4620999"/>
                <a:ext cx="95786" cy="46989"/>
              </a:xfrm>
              <a:custGeom>
                <a:avLst/>
                <a:gdLst>
                  <a:gd name="T0" fmla="*/ 50601 w 1645"/>
                  <a:gd name="T1" fmla="*/ 0 h 807"/>
                  <a:gd name="T2" fmla="*/ 45185 w 1645"/>
                  <a:gd name="T3" fmla="*/ 46989 h 807"/>
                  <a:gd name="T4" fmla="*/ 50601 w 1645"/>
                  <a:gd name="T5" fmla="*/ 0 h 8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4" name="Google Shape;372;p4"/>
              <p:cNvSpPr>
                <a:spLocks/>
              </p:cNvSpPr>
              <p:nvPr/>
            </p:nvSpPr>
            <p:spPr bwMode="auto">
              <a:xfrm rot="-10594719">
                <a:off x="569542" y="4609361"/>
                <a:ext cx="93981" cy="32548"/>
              </a:xfrm>
              <a:custGeom>
                <a:avLst/>
                <a:gdLst>
                  <a:gd name="T0" fmla="*/ 52406 w 1614"/>
                  <a:gd name="T1" fmla="*/ 0 h 559"/>
                  <a:gd name="T2" fmla="*/ 10889 w 1614"/>
                  <a:gd name="T3" fmla="*/ 16303 h 559"/>
                  <a:gd name="T4" fmla="*/ 27135 w 1614"/>
                  <a:gd name="T5" fmla="*/ 32548 h 559"/>
                  <a:gd name="T6" fmla="*/ 41575 w 1614"/>
                  <a:gd name="T7" fmla="*/ 32548 h 559"/>
                  <a:gd name="T8" fmla="*/ 84956 w 1614"/>
                  <a:gd name="T9" fmla="*/ 16303 h 559"/>
                  <a:gd name="T10" fmla="*/ 66905 w 1614"/>
                  <a:gd name="T11" fmla="*/ 0 h 559"/>
                  <a:gd name="T12" fmla="*/ 52406 w 1614"/>
                  <a:gd name="T13" fmla="*/ 0 h 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5" name="Google Shape;373;p4"/>
              <p:cNvSpPr>
                <a:spLocks/>
              </p:cNvSpPr>
              <p:nvPr/>
            </p:nvSpPr>
            <p:spPr bwMode="auto">
              <a:xfrm rot="-10594719">
                <a:off x="262558" y="4750610"/>
                <a:ext cx="176259" cy="32781"/>
              </a:xfrm>
              <a:custGeom>
                <a:avLst/>
                <a:gdLst>
                  <a:gd name="T0" fmla="*/ 123504 w 3027"/>
                  <a:gd name="T1" fmla="*/ 58 h 563"/>
                  <a:gd name="T2" fmla="*/ 38955 w 3027"/>
                  <a:gd name="T3" fmla="*/ 9025 h 563"/>
                  <a:gd name="T4" fmla="*/ 990 w 3027"/>
                  <a:gd name="T5" fmla="*/ 25270 h 563"/>
                  <a:gd name="T6" fmla="*/ 12985 w 3027"/>
                  <a:gd name="T7" fmla="*/ 32723 h 563"/>
                  <a:gd name="T8" fmla="*/ 26261 w 3027"/>
                  <a:gd name="T9" fmla="*/ 30685 h 563"/>
                  <a:gd name="T10" fmla="*/ 28066 w 3027"/>
                  <a:gd name="T11" fmla="*/ 30685 h 563"/>
                  <a:gd name="T12" fmla="*/ 80123 w 3027"/>
                  <a:gd name="T13" fmla="*/ 25212 h 563"/>
                  <a:gd name="T14" fmla="*/ 109354 w 3027"/>
                  <a:gd name="T15" fmla="*/ 27075 h 563"/>
                  <a:gd name="T16" fmla="*/ 116982 w 3027"/>
                  <a:gd name="T17" fmla="*/ 27541 h 563"/>
                  <a:gd name="T18" fmla="*/ 154540 w 3027"/>
                  <a:gd name="T19" fmla="*/ 18050 h 563"/>
                  <a:gd name="T20" fmla="*/ 161760 w 3027"/>
                  <a:gd name="T21" fmla="*/ 1805 h 563"/>
                  <a:gd name="T22" fmla="*/ 123504 w 3027"/>
                  <a:gd name="T23" fmla="*/ 58 h 5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6" name="Google Shape;374;p4"/>
              <p:cNvSpPr>
                <a:spLocks/>
              </p:cNvSpPr>
              <p:nvPr/>
            </p:nvSpPr>
            <p:spPr bwMode="auto">
              <a:xfrm rot="-10594719">
                <a:off x="61020" y="4723690"/>
                <a:ext cx="93981" cy="47047"/>
              </a:xfrm>
              <a:custGeom>
                <a:avLst/>
                <a:gdLst>
                  <a:gd name="T0" fmla="*/ 50601 w 1614"/>
                  <a:gd name="T1" fmla="*/ 58 h 808"/>
                  <a:gd name="T2" fmla="*/ 43380 w 1614"/>
                  <a:gd name="T3" fmla="*/ 46989 h 808"/>
                  <a:gd name="T4" fmla="*/ 50601 w 1614"/>
                  <a:gd name="T5" fmla="*/ 58 h 8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7" name="Google Shape;375;p4"/>
              <p:cNvSpPr>
                <a:spLocks/>
              </p:cNvSpPr>
              <p:nvPr/>
            </p:nvSpPr>
            <p:spPr bwMode="auto">
              <a:xfrm rot="-10594719">
                <a:off x="-30399" y="4853917"/>
                <a:ext cx="124260" cy="31792"/>
              </a:xfrm>
              <a:custGeom>
                <a:avLst/>
                <a:gdLst>
                  <a:gd name="T0" fmla="*/ 107723 w 2134"/>
                  <a:gd name="T1" fmla="*/ 58 h 546"/>
                  <a:gd name="T2" fmla="*/ 101667 w 2134"/>
                  <a:gd name="T3" fmla="*/ 175 h 546"/>
                  <a:gd name="T4" fmla="*/ 51067 w 2134"/>
                  <a:gd name="T5" fmla="*/ 7395 h 546"/>
                  <a:gd name="T6" fmla="*/ 7744 w 2134"/>
                  <a:gd name="T7" fmla="*/ 21835 h 546"/>
                  <a:gd name="T8" fmla="*/ 14907 w 2134"/>
                  <a:gd name="T9" fmla="*/ 31734 h 546"/>
                  <a:gd name="T10" fmla="*/ 22185 w 2134"/>
                  <a:gd name="T11" fmla="*/ 30860 h 546"/>
                  <a:gd name="T12" fmla="*/ 72786 w 2134"/>
                  <a:gd name="T13" fmla="*/ 23640 h 546"/>
                  <a:gd name="T14" fmla="*/ 116108 w 2134"/>
                  <a:gd name="T15" fmla="*/ 9200 h 546"/>
                  <a:gd name="T16" fmla="*/ 107723 w 2134"/>
                  <a:gd name="T17" fmla="*/ 58 h 5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8" name="Google Shape;376;p4"/>
              <p:cNvSpPr>
                <a:spLocks/>
              </p:cNvSpPr>
              <p:nvPr/>
            </p:nvSpPr>
            <p:spPr bwMode="auto">
              <a:xfrm rot="-10594719">
                <a:off x="111684" y="4611706"/>
                <a:ext cx="130083" cy="31035"/>
              </a:xfrm>
              <a:custGeom>
                <a:avLst/>
                <a:gdLst>
                  <a:gd name="T0" fmla="*/ 52406 w 2234"/>
                  <a:gd name="T1" fmla="*/ 0 h 533"/>
                  <a:gd name="T2" fmla="*/ 9025 w 2234"/>
                  <a:gd name="T3" fmla="*/ 16245 h 533"/>
                  <a:gd name="T4" fmla="*/ 25330 w 2234"/>
                  <a:gd name="T5" fmla="*/ 30744 h 533"/>
                  <a:gd name="T6" fmla="*/ 75872 w 2234"/>
                  <a:gd name="T7" fmla="*/ 30744 h 533"/>
                  <a:gd name="T8" fmla="*/ 80938 w 2234"/>
                  <a:gd name="T9" fmla="*/ 30977 h 533"/>
                  <a:gd name="T10" fmla="*/ 119252 w 2234"/>
                  <a:gd name="T11" fmla="*/ 14440 h 533"/>
                  <a:gd name="T12" fmla="*/ 102948 w 2234"/>
                  <a:gd name="T13" fmla="*/ 0 h 533"/>
                  <a:gd name="T14" fmla="*/ 52406 w 2234"/>
                  <a:gd name="T15" fmla="*/ 0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49" name="Google Shape;377;p4"/>
              <p:cNvSpPr>
                <a:spLocks/>
              </p:cNvSpPr>
              <p:nvPr/>
            </p:nvSpPr>
            <p:spPr bwMode="auto">
              <a:xfrm rot="-10594719">
                <a:off x="86956" y="4479838"/>
                <a:ext cx="115701" cy="30743"/>
              </a:xfrm>
              <a:custGeom>
                <a:avLst/>
                <a:gdLst>
                  <a:gd name="T0" fmla="*/ 70515 w 1987"/>
                  <a:gd name="T1" fmla="*/ 58 h 528"/>
                  <a:gd name="T2" fmla="*/ 43381 w 1987"/>
                  <a:gd name="T3" fmla="*/ 30743 h 528"/>
                  <a:gd name="T4" fmla="*/ 70515 w 1987"/>
                  <a:gd name="T5" fmla="*/ 58 h 5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0" name="Google Shape;378;p4"/>
              <p:cNvSpPr>
                <a:spLocks/>
              </p:cNvSpPr>
              <p:nvPr/>
            </p:nvSpPr>
            <p:spPr bwMode="auto">
              <a:xfrm rot="-10594719">
                <a:off x="62376" y="4370819"/>
                <a:ext cx="90371" cy="41923"/>
              </a:xfrm>
              <a:custGeom>
                <a:avLst/>
                <a:gdLst>
                  <a:gd name="T0" fmla="*/ 45186 w 1552"/>
                  <a:gd name="T1" fmla="*/ 58 h 720"/>
                  <a:gd name="T2" fmla="*/ 7279 w 1552"/>
                  <a:gd name="T3" fmla="*/ 18400 h 720"/>
                  <a:gd name="T4" fmla="*/ 25330 w 1552"/>
                  <a:gd name="T5" fmla="*/ 41865 h 720"/>
                  <a:gd name="T6" fmla="*/ 39770 w 1552"/>
                  <a:gd name="T7" fmla="*/ 41865 h 720"/>
                  <a:gd name="T8" fmla="*/ 83092 w 1552"/>
                  <a:gd name="T9" fmla="*/ 22010 h 720"/>
                  <a:gd name="T10" fmla="*/ 65041 w 1552"/>
                  <a:gd name="T11" fmla="*/ 349 h 720"/>
                  <a:gd name="T12" fmla="*/ 50601 w 1552"/>
                  <a:gd name="T13" fmla="*/ 349 h 720"/>
                  <a:gd name="T14" fmla="*/ 45186 w 1552"/>
                  <a:gd name="T15" fmla="*/ 58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1" name="Google Shape;379;p4"/>
              <p:cNvSpPr>
                <a:spLocks/>
              </p:cNvSpPr>
              <p:nvPr/>
            </p:nvSpPr>
            <p:spPr bwMode="auto">
              <a:xfrm rot="-10594719">
                <a:off x="-212795" y="4459478"/>
                <a:ext cx="93981" cy="50599"/>
              </a:xfrm>
              <a:custGeom>
                <a:avLst/>
                <a:gdLst>
                  <a:gd name="T0" fmla="*/ 50601 w 1614"/>
                  <a:gd name="T1" fmla="*/ 0 h 869"/>
                  <a:gd name="T2" fmla="*/ 45185 w 1614"/>
                  <a:gd name="T3" fmla="*/ 50599 h 869"/>
                  <a:gd name="T4" fmla="*/ 50601 w 1614"/>
                  <a:gd name="T5" fmla="*/ 0 h 8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2" name="Google Shape;380;p4"/>
              <p:cNvSpPr>
                <a:spLocks/>
              </p:cNvSpPr>
              <p:nvPr/>
            </p:nvSpPr>
            <p:spPr bwMode="auto">
              <a:xfrm rot="-10594719">
                <a:off x="-145853" y="4541382"/>
                <a:ext cx="112032" cy="69580"/>
              </a:xfrm>
              <a:custGeom>
                <a:avLst/>
                <a:gdLst>
                  <a:gd name="T0" fmla="*/ 84257 w 1924"/>
                  <a:gd name="T1" fmla="*/ 58 h 1195"/>
                  <a:gd name="T2" fmla="*/ 46991 w 1924"/>
                  <a:gd name="T3" fmla="*/ 13101 h 1195"/>
                  <a:gd name="T4" fmla="*/ 10831 w 1924"/>
                  <a:gd name="T5" fmla="*/ 42039 h 1195"/>
                  <a:gd name="T6" fmla="*/ 18109 w 1924"/>
                  <a:gd name="T7" fmla="*/ 69114 h 1195"/>
                  <a:gd name="T8" fmla="*/ 26086 w 1924"/>
                  <a:gd name="T9" fmla="*/ 69580 h 1195"/>
                  <a:gd name="T10" fmla="*/ 65041 w 1924"/>
                  <a:gd name="T11" fmla="*/ 56479 h 1195"/>
                  <a:gd name="T12" fmla="*/ 63236 w 1924"/>
                  <a:gd name="T13" fmla="*/ 56479 h 1195"/>
                  <a:gd name="T14" fmla="*/ 99338 w 1924"/>
                  <a:gd name="T15" fmla="*/ 27599 h 1195"/>
                  <a:gd name="T16" fmla="*/ 92118 w 1924"/>
                  <a:gd name="T17" fmla="*/ 466 h 1195"/>
                  <a:gd name="T18" fmla="*/ 84257 w 1924"/>
                  <a:gd name="T19" fmla="*/ 58 h 1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3" name="Google Shape;381;p4"/>
              <p:cNvSpPr>
                <a:spLocks/>
              </p:cNvSpPr>
              <p:nvPr/>
            </p:nvSpPr>
            <p:spPr bwMode="auto">
              <a:xfrm rot="-10594719">
                <a:off x="-117570" y="4693484"/>
                <a:ext cx="106617" cy="28938"/>
              </a:xfrm>
              <a:custGeom>
                <a:avLst/>
                <a:gdLst>
                  <a:gd name="T0" fmla="*/ 74067 w 1831"/>
                  <a:gd name="T1" fmla="*/ 0 h 497"/>
                  <a:gd name="T2" fmla="*/ 30687 w 1831"/>
                  <a:gd name="T3" fmla="*/ 28880 h 497"/>
                  <a:gd name="T4" fmla="*/ 74067 w 1831"/>
                  <a:gd name="T5" fmla="*/ 0 h 4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4" name="Google Shape;382;p4"/>
              <p:cNvSpPr>
                <a:spLocks/>
              </p:cNvSpPr>
              <p:nvPr/>
            </p:nvSpPr>
            <p:spPr bwMode="auto">
              <a:xfrm rot="-10594719">
                <a:off x="-219900" y="4883379"/>
                <a:ext cx="128336" cy="46406"/>
              </a:xfrm>
              <a:custGeom>
                <a:avLst/>
                <a:gdLst>
                  <a:gd name="T0" fmla="*/ 110227 w 2204"/>
                  <a:gd name="T1" fmla="*/ 0 h 797"/>
                  <a:gd name="T2" fmla="*/ 88566 w 2204"/>
                  <a:gd name="T3" fmla="*/ 2970 h 797"/>
                  <a:gd name="T4" fmla="*/ 30745 w 2204"/>
                  <a:gd name="T5" fmla="*/ 17410 h 797"/>
                  <a:gd name="T6" fmla="*/ 1863 w 2204"/>
                  <a:gd name="T7" fmla="*/ 39070 h 797"/>
                  <a:gd name="T8" fmla="*/ 15838 w 2204"/>
                  <a:gd name="T9" fmla="*/ 46406 h 797"/>
                  <a:gd name="T10" fmla="*/ 37965 w 2204"/>
                  <a:gd name="T11" fmla="*/ 42680 h 797"/>
                  <a:gd name="T12" fmla="*/ 95786 w 2204"/>
                  <a:gd name="T13" fmla="*/ 28240 h 797"/>
                  <a:gd name="T14" fmla="*/ 124668 w 2204"/>
                  <a:gd name="T15" fmla="*/ 6580 h 797"/>
                  <a:gd name="T16" fmla="*/ 110227 w 2204"/>
                  <a:gd name="T17" fmla="*/ 0 h 7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5" name="Google Shape;383;p4"/>
              <p:cNvSpPr>
                <a:spLocks/>
              </p:cNvSpPr>
              <p:nvPr/>
            </p:nvSpPr>
            <p:spPr bwMode="auto">
              <a:xfrm rot="-10594719">
                <a:off x="-435485" y="4915741"/>
                <a:ext cx="135557" cy="51705"/>
              </a:xfrm>
              <a:custGeom>
                <a:avLst/>
                <a:gdLst>
                  <a:gd name="T0" fmla="*/ 43264 w 2328"/>
                  <a:gd name="T1" fmla="*/ 58 h 888"/>
                  <a:gd name="T2" fmla="*/ 7279 w 2328"/>
                  <a:gd name="T3" fmla="*/ 18924 h 888"/>
                  <a:gd name="T4" fmla="*/ 27135 w 2328"/>
                  <a:gd name="T5" fmla="*/ 44194 h 888"/>
                  <a:gd name="T6" fmla="*/ 84956 w 2328"/>
                  <a:gd name="T7" fmla="*/ 51414 h 888"/>
                  <a:gd name="T8" fmla="*/ 89906 w 2328"/>
                  <a:gd name="T9" fmla="*/ 51705 h 888"/>
                  <a:gd name="T10" fmla="*/ 128278 w 2328"/>
                  <a:gd name="T11" fmla="*/ 33364 h 888"/>
                  <a:gd name="T12" fmla="*/ 108422 w 2328"/>
                  <a:gd name="T13" fmla="*/ 8035 h 888"/>
                  <a:gd name="T14" fmla="*/ 50659 w 2328"/>
                  <a:gd name="T15" fmla="*/ 815 h 888"/>
                  <a:gd name="T16" fmla="*/ 43264 w 2328"/>
                  <a:gd name="T17" fmla="*/ 58 h 8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6" name="Google Shape;384;p4"/>
              <p:cNvSpPr>
                <a:spLocks/>
              </p:cNvSpPr>
              <p:nvPr/>
            </p:nvSpPr>
            <p:spPr bwMode="auto">
              <a:xfrm rot="-10594719">
                <a:off x="-367530" y="4751000"/>
                <a:ext cx="106617" cy="44776"/>
              </a:xfrm>
              <a:custGeom>
                <a:avLst/>
                <a:gdLst>
                  <a:gd name="T0" fmla="*/ 52057 w 1831"/>
                  <a:gd name="T1" fmla="*/ 58 h 769"/>
                  <a:gd name="T2" fmla="*/ 19914 w 1831"/>
                  <a:gd name="T3" fmla="*/ 8676 h 769"/>
                  <a:gd name="T4" fmla="*/ 12694 w 1831"/>
                  <a:gd name="T5" fmla="*/ 28589 h 769"/>
                  <a:gd name="T6" fmla="*/ 41575 w 1831"/>
                  <a:gd name="T7" fmla="*/ 43029 h 769"/>
                  <a:gd name="T8" fmla="*/ 55725 w 1831"/>
                  <a:gd name="T9" fmla="*/ 44776 h 769"/>
                  <a:gd name="T10" fmla="*/ 86761 w 1831"/>
                  <a:gd name="T11" fmla="*/ 35809 h 769"/>
                  <a:gd name="T12" fmla="*/ 93981 w 1831"/>
                  <a:gd name="T13" fmla="*/ 15896 h 769"/>
                  <a:gd name="T14" fmla="*/ 65042 w 1831"/>
                  <a:gd name="T15" fmla="*/ 1456 h 769"/>
                  <a:gd name="T16" fmla="*/ 52057 w 1831"/>
                  <a:gd name="T17" fmla="*/ 58 h 7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7" name="Google Shape;385;p4"/>
              <p:cNvSpPr>
                <a:spLocks/>
              </p:cNvSpPr>
              <p:nvPr/>
            </p:nvSpPr>
            <p:spPr bwMode="auto">
              <a:xfrm rot="-10594719">
                <a:off x="-335072" y="4573098"/>
                <a:ext cx="84956" cy="40060"/>
              </a:xfrm>
              <a:custGeom>
                <a:avLst/>
                <a:gdLst>
                  <a:gd name="T0" fmla="*/ 46991 w 1459"/>
                  <a:gd name="T1" fmla="*/ 0 h 688"/>
                  <a:gd name="T2" fmla="*/ 9084 w 1459"/>
                  <a:gd name="T3" fmla="*/ 18341 h 688"/>
                  <a:gd name="T4" fmla="*/ 27135 w 1459"/>
                  <a:gd name="T5" fmla="*/ 40060 h 688"/>
                  <a:gd name="T6" fmla="*/ 34355 w 1459"/>
                  <a:gd name="T7" fmla="*/ 40060 h 688"/>
                  <a:gd name="T8" fmla="*/ 75872 w 1459"/>
                  <a:gd name="T9" fmla="*/ 21951 h 688"/>
                  <a:gd name="T10" fmla="*/ 57821 w 1459"/>
                  <a:gd name="T11" fmla="*/ 291 h 688"/>
                  <a:gd name="T12" fmla="*/ 52406 w 1459"/>
                  <a:gd name="T13" fmla="*/ 291 h 688"/>
                  <a:gd name="T14" fmla="*/ 46991 w 1459"/>
                  <a:gd name="T15" fmla="*/ 0 h 6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8" name="Google Shape;386;p4"/>
              <p:cNvSpPr>
                <a:spLocks/>
              </p:cNvSpPr>
              <p:nvPr/>
            </p:nvSpPr>
            <p:spPr bwMode="auto">
              <a:xfrm rot="-10594719">
                <a:off x="-414983" y="4513806"/>
                <a:ext cx="77735" cy="47047"/>
              </a:xfrm>
              <a:custGeom>
                <a:avLst/>
                <a:gdLst>
                  <a:gd name="T0" fmla="*/ 37965 w 1335"/>
                  <a:gd name="T1" fmla="*/ 58 h 808"/>
                  <a:gd name="T2" fmla="*/ 1863 w 1335"/>
                  <a:gd name="T3" fmla="*/ 27134 h 808"/>
                  <a:gd name="T4" fmla="*/ 32550 w 1335"/>
                  <a:gd name="T5" fmla="*/ 46989 h 808"/>
                  <a:gd name="T6" fmla="*/ 39770 w 1335"/>
                  <a:gd name="T7" fmla="*/ 46989 h 808"/>
                  <a:gd name="T8" fmla="*/ 75872 w 1335"/>
                  <a:gd name="T9" fmla="*/ 19913 h 808"/>
                  <a:gd name="T10" fmla="*/ 45185 w 1335"/>
                  <a:gd name="T11" fmla="*/ 58 h 808"/>
                  <a:gd name="T12" fmla="*/ 37965 w 1335"/>
                  <a:gd name="T13" fmla="*/ 58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59" name="Google Shape;387;p4"/>
              <p:cNvSpPr>
                <a:spLocks/>
              </p:cNvSpPr>
              <p:nvPr/>
            </p:nvSpPr>
            <p:spPr bwMode="auto">
              <a:xfrm rot="-10594719">
                <a:off x="-638248" y="4580252"/>
                <a:ext cx="83500" cy="47862"/>
              </a:xfrm>
              <a:custGeom>
                <a:avLst/>
                <a:gdLst>
                  <a:gd name="T0" fmla="*/ 59219 w 1434"/>
                  <a:gd name="T1" fmla="*/ 0 h 822"/>
                  <a:gd name="T2" fmla="*/ 50601 w 1434"/>
                  <a:gd name="T3" fmla="*/ 873 h 822"/>
                  <a:gd name="T4" fmla="*/ 12694 w 1434"/>
                  <a:gd name="T5" fmla="*/ 20729 h 822"/>
                  <a:gd name="T6" fmla="*/ 5474 w 1434"/>
                  <a:gd name="T7" fmla="*/ 35169 h 822"/>
                  <a:gd name="T8" fmla="*/ 34355 w 1434"/>
                  <a:gd name="T9" fmla="*/ 47804 h 822"/>
                  <a:gd name="T10" fmla="*/ 72320 w 1434"/>
                  <a:gd name="T11" fmla="*/ 26144 h 822"/>
                  <a:gd name="T12" fmla="*/ 79540 w 1434"/>
                  <a:gd name="T13" fmla="*/ 11703 h 822"/>
                  <a:gd name="T14" fmla="*/ 59219 w 1434"/>
                  <a:gd name="T15" fmla="*/ 0 h 8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60" name="Google Shape;388;p4"/>
              <p:cNvSpPr>
                <a:spLocks/>
              </p:cNvSpPr>
              <p:nvPr/>
            </p:nvSpPr>
            <p:spPr bwMode="auto">
              <a:xfrm rot="-10594719">
                <a:off x="-500255" y="4633121"/>
                <a:ext cx="108422" cy="58750"/>
              </a:xfrm>
              <a:custGeom>
                <a:avLst/>
                <a:gdLst>
                  <a:gd name="T0" fmla="*/ 77211 w 1862"/>
                  <a:gd name="T1" fmla="*/ 0 h 1009"/>
                  <a:gd name="T2" fmla="*/ 54211 w 1862"/>
                  <a:gd name="T3" fmla="*/ 4949 h 1009"/>
                  <a:gd name="T4" fmla="*/ 25271 w 1862"/>
                  <a:gd name="T5" fmla="*/ 19389 h 1009"/>
                  <a:gd name="T6" fmla="*/ 9025 w 1862"/>
                  <a:gd name="T7" fmla="*/ 50133 h 1009"/>
                  <a:gd name="T8" fmla="*/ 30919 w 1862"/>
                  <a:gd name="T9" fmla="*/ 58692 h 1009"/>
                  <a:gd name="T10" fmla="*/ 54211 w 1862"/>
                  <a:gd name="T11" fmla="*/ 53743 h 1009"/>
                  <a:gd name="T12" fmla="*/ 83092 w 1862"/>
                  <a:gd name="T13" fmla="*/ 39303 h 1009"/>
                  <a:gd name="T14" fmla="*/ 97533 w 1862"/>
                  <a:gd name="T15" fmla="*/ 8559 h 1009"/>
                  <a:gd name="T16" fmla="*/ 77211 w 1862"/>
                  <a:gd name="T17" fmla="*/ 0 h 1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61" name="Google Shape;389;p4"/>
              <p:cNvSpPr>
                <a:spLocks/>
              </p:cNvSpPr>
              <p:nvPr/>
            </p:nvSpPr>
            <p:spPr bwMode="auto">
              <a:xfrm rot="-10594719">
                <a:off x="-591684" y="4775174"/>
                <a:ext cx="79541" cy="47687"/>
              </a:xfrm>
              <a:custGeom>
                <a:avLst/>
                <a:gdLst>
                  <a:gd name="T0" fmla="*/ 52930 w 1366"/>
                  <a:gd name="T1" fmla="*/ 58 h 819"/>
                  <a:gd name="T2" fmla="*/ 18109 w 1366"/>
                  <a:gd name="T3" fmla="*/ 13800 h 819"/>
                  <a:gd name="T4" fmla="*/ 10831 w 1366"/>
                  <a:gd name="T5" fmla="*/ 21020 h 819"/>
                  <a:gd name="T6" fmla="*/ 18109 w 1366"/>
                  <a:gd name="T7" fmla="*/ 46290 h 819"/>
                  <a:gd name="T8" fmla="*/ 29115 w 1366"/>
                  <a:gd name="T9" fmla="*/ 47629 h 819"/>
                  <a:gd name="T10" fmla="*/ 63237 w 1366"/>
                  <a:gd name="T11" fmla="*/ 33655 h 819"/>
                  <a:gd name="T12" fmla="*/ 70457 w 1366"/>
                  <a:gd name="T13" fmla="*/ 26435 h 819"/>
                  <a:gd name="T14" fmla="*/ 63237 w 1366"/>
                  <a:gd name="T15" fmla="*/ 1165 h 819"/>
                  <a:gd name="T16" fmla="*/ 52930 w 1366"/>
                  <a:gd name="T17" fmla="*/ 58 h 8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62" name="Google Shape;390;p4"/>
              <p:cNvSpPr>
                <a:spLocks/>
              </p:cNvSpPr>
              <p:nvPr/>
            </p:nvSpPr>
            <p:spPr bwMode="auto">
              <a:xfrm rot="-10594719">
                <a:off x="-638440" y="4931436"/>
                <a:ext cx="149997" cy="31035"/>
              </a:xfrm>
              <a:custGeom>
                <a:avLst/>
                <a:gdLst>
                  <a:gd name="T0" fmla="*/ 47456 w 2576"/>
                  <a:gd name="T1" fmla="*/ 58 h 533"/>
                  <a:gd name="T2" fmla="*/ 9084 w 2576"/>
                  <a:gd name="T3" fmla="*/ 16595 h 533"/>
                  <a:gd name="T4" fmla="*/ 25329 w 2576"/>
                  <a:gd name="T5" fmla="*/ 31035 h 533"/>
                  <a:gd name="T6" fmla="*/ 97591 w 2576"/>
                  <a:gd name="T7" fmla="*/ 31035 h 533"/>
                  <a:gd name="T8" fmla="*/ 142777 w 2576"/>
                  <a:gd name="T9" fmla="*/ 14731 h 533"/>
                  <a:gd name="T10" fmla="*/ 124668 w 2576"/>
                  <a:gd name="T11" fmla="*/ 291 h 533"/>
                  <a:gd name="T12" fmla="*/ 52464 w 2576"/>
                  <a:gd name="T13" fmla="*/ 291 h 533"/>
                  <a:gd name="T14" fmla="*/ 47456 w 2576"/>
                  <a:gd name="T15" fmla="*/ 58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63" name="Google Shape;391;p4"/>
              <p:cNvSpPr>
                <a:spLocks/>
              </p:cNvSpPr>
              <p:nvPr/>
            </p:nvSpPr>
            <p:spPr bwMode="auto">
              <a:xfrm rot="-10594719">
                <a:off x="-799362" y="4868291"/>
                <a:ext cx="115642" cy="30802"/>
              </a:xfrm>
              <a:custGeom>
                <a:avLst/>
                <a:gdLst>
                  <a:gd name="T0" fmla="*/ 72262 w 1986"/>
                  <a:gd name="T1" fmla="*/ 58 h 529"/>
                  <a:gd name="T2" fmla="*/ 45185 w 1986"/>
                  <a:gd name="T3" fmla="*/ 30744 h 529"/>
                  <a:gd name="T4" fmla="*/ 72262 w 1986"/>
                  <a:gd name="T5" fmla="*/ 58 h 5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64" name="Google Shape;392;p4"/>
              <p:cNvSpPr>
                <a:spLocks/>
              </p:cNvSpPr>
              <p:nvPr/>
            </p:nvSpPr>
            <p:spPr bwMode="auto">
              <a:xfrm rot="-10594719">
                <a:off x="-732763" y="4721604"/>
                <a:ext cx="113022" cy="51472"/>
              </a:xfrm>
              <a:custGeom>
                <a:avLst/>
                <a:gdLst>
                  <a:gd name="T0" fmla="*/ 86586 w 1941"/>
                  <a:gd name="T1" fmla="*/ 0 h 884"/>
                  <a:gd name="T2" fmla="*/ 80996 w 1941"/>
                  <a:gd name="T3" fmla="*/ 408 h 884"/>
                  <a:gd name="T4" fmla="*/ 37674 w 1941"/>
                  <a:gd name="T5" fmla="*/ 7628 h 884"/>
                  <a:gd name="T6" fmla="*/ 1572 w 1941"/>
                  <a:gd name="T7" fmla="*/ 32956 h 884"/>
                  <a:gd name="T8" fmla="*/ 24980 w 1941"/>
                  <a:gd name="T9" fmla="*/ 51414 h 884"/>
                  <a:gd name="T10" fmla="*/ 30454 w 1941"/>
                  <a:gd name="T11" fmla="*/ 51006 h 884"/>
                  <a:gd name="T12" fmla="*/ 73776 w 1941"/>
                  <a:gd name="T13" fmla="*/ 43786 h 884"/>
                  <a:gd name="T14" fmla="*/ 109936 w 1941"/>
                  <a:gd name="T15" fmla="*/ 18458 h 884"/>
                  <a:gd name="T16" fmla="*/ 86586 w 1941"/>
                  <a:gd name="T17" fmla="*/ 0 h 8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  <p:sp>
            <p:nvSpPr>
              <p:cNvPr id="65" name="Google Shape;393;p4"/>
              <p:cNvSpPr>
                <a:spLocks/>
              </p:cNvSpPr>
              <p:nvPr/>
            </p:nvSpPr>
            <p:spPr bwMode="auto">
              <a:xfrm rot="-10594719">
                <a:off x="-778463" y="4637919"/>
                <a:ext cx="113837" cy="34354"/>
              </a:xfrm>
              <a:custGeom>
                <a:avLst/>
                <a:gdLst>
                  <a:gd name="T0" fmla="*/ 68652 w 1955"/>
                  <a:gd name="T1" fmla="*/ 0 h 590"/>
                  <a:gd name="T2" fmla="*/ 43380 w 1955"/>
                  <a:gd name="T3" fmla="*/ 34354 h 590"/>
                  <a:gd name="T4" fmla="*/ 68652 w 1955"/>
                  <a:gd name="T5" fmla="*/ 0 h 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2400"/>
              </a:p>
            </p:txBody>
          </p:sp>
        </p:grpSp>
      </p:grpSp>
      <p:sp>
        <p:nvSpPr>
          <p:cNvPr id="66" name="Google Shape;394;p4"/>
          <p:cNvSpPr>
            <a:spLocks/>
          </p:cNvSpPr>
          <p:nvPr/>
        </p:nvSpPr>
        <p:spPr bwMode="auto">
          <a:xfrm>
            <a:off x="509593" y="5408615"/>
            <a:ext cx="384175" cy="322263"/>
          </a:xfrm>
          <a:custGeom>
            <a:avLst/>
            <a:gdLst>
              <a:gd name="T0" fmla="*/ 178771 w 11540"/>
              <a:gd name="T1" fmla="*/ 0 h 9675"/>
              <a:gd name="T2" fmla="*/ 111524 w 11540"/>
              <a:gd name="T3" fmla="*/ 11225 h 9675"/>
              <a:gd name="T4" fmla="*/ 129334 w 11540"/>
              <a:gd name="T5" fmla="*/ 7494 h 9675"/>
              <a:gd name="T6" fmla="*/ 129334 w 11540"/>
              <a:gd name="T7" fmla="*/ 7494 h 9675"/>
              <a:gd name="T8" fmla="*/ 13449 w 11540"/>
              <a:gd name="T9" fmla="*/ 105256 h 9675"/>
              <a:gd name="T10" fmla="*/ 22738 w 11540"/>
              <a:gd name="T11" fmla="*/ 223035 h 9675"/>
              <a:gd name="T12" fmla="*/ 111524 w 11540"/>
              <a:gd name="T13" fmla="*/ 304675 h 9675"/>
              <a:gd name="T14" fmla="*/ 194518 w 11540"/>
              <a:gd name="T15" fmla="*/ 322262 h 9675"/>
              <a:gd name="T16" fmla="*/ 310836 w 11540"/>
              <a:gd name="T17" fmla="*/ 281925 h 9675"/>
              <a:gd name="T18" fmla="*/ 350085 w 11540"/>
              <a:gd name="T19" fmla="*/ 92865 h 9675"/>
              <a:gd name="T20" fmla="*/ 306707 w 11540"/>
              <a:gd name="T21" fmla="*/ 43268 h 9675"/>
              <a:gd name="T22" fmla="*/ 178771 w 11540"/>
              <a:gd name="T23" fmla="*/ 0 h 9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 sz="2400"/>
          </a:p>
        </p:txBody>
      </p:sp>
      <p:grpSp>
        <p:nvGrpSpPr>
          <p:cNvPr id="67" name="Google Shape;395;p4"/>
          <p:cNvGrpSpPr>
            <a:grpSpLocks/>
          </p:cNvGrpSpPr>
          <p:nvPr/>
        </p:nvGrpSpPr>
        <p:grpSpPr bwMode="auto">
          <a:xfrm rot="1244207">
            <a:off x="-496888" y="5040315"/>
            <a:ext cx="3549651" cy="3771900"/>
            <a:chOff x="4159600" y="887163"/>
            <a:chExt cx="1265600" cy="1344550"/>
          </a:xfrm>
        </p:grpSpPr>
        <p:sp>
          <p:nvSpPr>
            <p:cNvPr id="68" name="Google Shape;396;p4"/>
            <p:cNvSpPr>
              <a:spLocks/>
            </p:cNvSpPr>
            <p:nvPr/>
          </p:nvSpPr>
          <p:spPr bwMode="auto">
            <a:xfrm>
              <a:off x="4159600" y="887163"/>
              <a:ext cx="1265600" cy="1344550"/>
            </a:xfrm>
            <a:custGeom>
              <a:avLst/>
              <a:gdLst>
                <a:gd name="T0" fmla="*/ 616150 w 50624"/>
                <a:gd name="T1" fmla="*/ 25 h 53782"/>
                <a:gd name="T2" fmla="*/ 602550 w 50624"/>
                <a:gd name="T3" fmla="*/ 950 h 53782"/>
                <a:gd name="T4" fmla="*/ 515700 w 50624"/>
                <a:gd name="T5" fmla="*/ 54450 h 53782"/>
                <a:gd name="T6" fmla="*/ 525000 w 50624"/>
                <a:gd name="T7" fmla="*/ 368525 h 53782"/>
                <a:gd name="T8" fmla="*/ 582400 w 50624"/>
                <a:gd name="T9" fmla="*/ 465450 h 53782"/>
                <a:gd name="T10" fmla="*/ 512575 w 50624"/>
                <a:gd name="T11" fmla="*/ 512250 h 53782"/>
                <a:gd name="T12" fmla="*/ 487775 w 50624"/>
                <a:gd name="T13" fmla="*/ 508875 h 53782"/>
                <a:gd name="T14" fmla="*/ 385425 w 50624"/>
                <a:gd name="T15" fmla="*/ 452275 h 53782"/>
                <a:gd name="T16" fmla="*/ 267675 w 50624"/>
                <a:gd name="T17" fmla="*/ 422575 h 53782"/>
                <a:gd name="T18" fmla="*/ 141925 w 50624"/>
                <a:gd name="T19" fmla="*/ 456925 h 53782"/>
                <a:gd name="T20" fmla="*/ 106250 w 50624"/>
                <a:gd name="T21" fmla="*/ 498025 h 53782"/>
                <a:gd name="T22" fmla="*/ 115550 w 50624"/>
                <a:gd name="T23" fmla="*/ 536800 h 53782"/>
                <a:gd name="T24" fmla="*/ 384650 w 50624"/>
                <a:gd name="T25" fmla="*/ 718250 h 53782"/>
                <a:gd name="T26" fmla="*/ 495550 w 50624"/>
                <a:gd name="T27" fmla="*/ 751600 h 53782"/>
                <a:gd name="T28" fmla="*/ 521900 w 50624"/>
                <a:gd name="T29" fmla="*/ 851650 h 53782"/>
                <a:gd name="T30" fmla="*/ 457025 w 50624"/>
                <a:gd name="T31" fmla="*/ 875900 h 53782"/>
                <a:gd name="T32" fmla="*/ 438150 w 50624"/>
                <a:gd name="T33" fmla="*/ 874900 h 53782"/>
                <a:gd name="T34" fmla="*/ 184575 w 50624"/>
                <a:gd name="T35" fmla="*/ 828375 h 53782"/>
                <a:gd name="T36" fmla="*/ 5425 w 50624"/>
                <a:gd name="T37" fmla="*/ 973400 h 53782"/>
                <a:gd name="T38" fmla="*/ 175275 w 50624"/>
                <a:gd name="T39" fmla="*/ 1107550 h 53782"/>
                <a:gd name="T40" fmla="*/ 410225 w 50624"/>
                <a:gd name="T41" fmla="*/ 1127700 h 53782"/>
                <a:gd name="T42" fmla="*/ 500975 w 50624"/>
                <a:gd name="T43" fmla="*/ 1310725 h 53782"/>
                <a:gd name="T44" fmla="*/ 576900 w 50624"/>
                <a:gd name="T45" fmla="*/ 1344550 h 53782"/>
                <a:gd name="T46" fmla="*/ 649075 w 50624"/>
                <a:gd name="T47" fmla="*/ 1326225 h 53782"/>
                <a:gd name="T48" fmla="*/ 743925 w 50624"/>
                <a:gd name="T49" fmla="*/ 1124600 h 53782"/>
                <a:gd name="T50" fmla="*/ 745250 w 50624"/>
                <a:gd name="T51" fmla="*/ 1124600 h 53782"/>
                <a:gd name="T52" fmla="*/ 830550 w 50624"/>
                <a:gd name="T53" fmla="*/ 1142450 h 53782"/>
                <a:gd name="T54" fmla="*/ 920425 w 50624"/>
                <a:gd name="T55" fmla="*/ 1153825 h 53782"/>
                <a:gd name="T56" fmla="*/ 1235350 w 50624"/>
                <a:gd name="T57" fmla="*/ 993550 h 53782"/>
                <a:gd name="T58" fmla="*/ 1261725 w 50624"/>
                <a:gd name="T59" fmla="*/ 916000 h 53782"/>
                <a:gd name="T60" fmla="*/ 1170975 w 50624"/>
                <a:gd name="T61" fmla="*/ 849325 h 53782"/>
                <a:gd name="T62" fmla="*/ 1168350 w 50624"/>
                <a:gd name="T63" fmla="*/ 849300 h 53782"/>
                <a:gd name="T64" fmla="*/ 1053125 w 50624"/>
                <a:gd name="T65" fmla="*/ 883425 h 53782"/>
                <a:gd name="T66" fmla="*/ 895250 w 50624"/>
                <a:gd name="T67" fmla="*/ 924525 h 53782"/>
                <a:gd name="T68" fmla="*/ 825900 w 50624"/>
                <a:gd name="T69" fmla="*/ 911350 h 53782"/>
                <a:gd name="T70" fmla="*/ 783250 w 50624"/>
                <a:gd name="T71" fmla="*/ 724450 h 53782"/>
                <a:gd name="T72" fmla="*/ 855375 w 50624"/>
                <a:gd name="T73" fmla="*/ 701975 h 53782"/>
                <a:gd name="T74" fmla="*/ 1048450 w 50624"/>
                <a:gd name="T75" fmla="*/ 631400 h 53782"/>
                <a:gd name="T76" fmla="*/ 1119025 w 50624"/>
                <a:gd name="T77" fmla="*/ 449950 h 53782"/>
                <a:gd name="T78" fmla="*/ 1005725 w 50624"/>
                <a:gd name="T79" fmla="*/ 367275 h 53782"/>
                <a:gd name="T80" fmla="*/ 954625 w 50624"/>
                <a:gd name="T81" fmla="*/ 383250 h 53782"/>
                <a:gd name="T82" fmla="*/ 812000 w 50624"/>
                <a:gd name="T83" fmla="*/ 542125 h 53782"/>
                <a:gd name="T84" fmla="*/ 802625 w 50624"/>
                <a:gd name="T85" fmla="*/ 541450 h 53782"/>
                <a:gd name="T86" fmla="*/ 739050 w 50624"/>
                <a:gd name="T87" fmla="*/ 477075 h 53782"/>
                <a:gd name="T88" fmla="*/ 748350 w 50624"/>
                <a:gd name="T89" fmla="*/ 198675 h 53782"/>
                <a:gd name="T90" fmla="*/ 616150 w 50624"/>
                <a:gd name="T91" fmla="*/ 25 h 537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69" name="Google Shape;397;p4"/>
            <p:cNvSpPr>
              <a:spLocks/>
            </p:cNvSpPr>
            <p:nvPr/>
          </p:nvSpPr>
          <p:spPr bwMode="auto">
            <a:xfrm>
              <a:off x="4735775" y="978038"/>
              <a:ext cx="48875" cy="17100"/>
            </a:xfrm>
            <a:custGeom>
              <a:avLst/>
              <a:gdLst>
                <a:gd name="T0" fmla="*/ 29475 w 1955"/>
                <a:gd name="T1" fmla="*/ 25 h 684"/>
                <a:gd name="T2" fmla="*/ 19400 w 1955"/>
                <a:gd name="T3" fmla="*/ 17075 h 684"/>
                <a:gd name="T4" fmla="*/ 29475 w 1955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0" name="Google Shape;398;p4"/>
            <p:cNvSpPr>
              <a:spLocks/>
            </p:cNvSpPr>
            <p:nvPr/>
          </p:nvSpPr>
          <p:spPr bwMode="auto">
            <a:xfrm>
              <a:off x="4695450" y="1026888"/>
              <a:ext cx="48875" cy="14000"/>
            </a:xfrm>
            <a:custGeom>
              <a:avLst/>
              <a:gdLst>
                <a:gd name="T0" fmla="*/ 30250 w 1955"/>
                <a:gd name="T1" fmla="*/ 25 h 560"/>
                <a:gd name="T2" fmla="*/ 18625 w 1955"/>
                <a:gd name="T3" fmla="*/ 13975 h 560"/>
                <a:gd name="T4" fmla="*/ 30250 w 1955"/>
                <a:gd name="T5" fmla="*/ 25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1" name="Google Shape;399;p4"/>
            <p:cNvSpPr>
              <a:spLocks/>
            </p:cNvSpPr>
            <p:nvPr/>
          </p:nvSpPr>
          <p:spPr bwMode="auto">
            <a:xfrm>
              <a:off x="4665975" y="1081963"/>
              <a:ext cx="47350" cy="18625"/>
            </a:xfrm>
            <a:custGeom>
              <a:avLst/>
              <a:gdLst>
                <a:gd name="T0" fmla="*/ 28725 w 1894"/>
                <a:gd name="T1" fmla="*/ 0 h 745"/>
                <a:gd name="T2" fmla="*/ 18625 w 1894"/>
                <a:gd name="T3" fmla="*/ 18625 h 745"/>
                <a:gd name="T4" fmla="*/ 28725 w 189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2" name="Google Shape;400;p4"/>
            <p:cNvSpPr>
              <a:spLocks/>
            </p:cNvSpPr>
            <p:nvPr/>
          </p:nvSpPr>
          <p:spPr bwMode="auto">
            <a:xfrm>
              <a:off x="4713300" y="1136238"/>
              <a:ext cx="47325" cy="17100"/>
            </a:xfrm>
            <a:custGeom>
              <a:avLst/>
              <a:gdLst>
                <a:gd name="T0" fmla="*/ 28700 w 1893"/>
                <a:gd name="T1" fmla="*/ 25 h 684"/>
                <a:gd name="T2" fmla="*/ 17850 w 1893"/>
                <a:gd name="T3" fmla="*/ 17075 h 684"/>
                <a:gd name="T4" fmla="*/ 28700 w 1893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3" name="Google Shape;401;p4"/>
            <p:cNvSpPr>
              <a:spLocks/>
            </p:cNvSpPr>
            <p:nvPr/>
          </p:nvSpPr>
          <p:spPr bwMode="auto">
            <a:xfrm>
              <a:off x="4745850" y="1218438"/>
              <a:ext cx="48900" cy="14775"/>
            </a:xfrm>
            <a:custGeom>
              <a:avLst/>
              <a:gdLst>
                <a:gd name="T0" fmla="*/ 30275 w 1956"/>
                <a:gd name="T1" fmla="*/ 25 h 591"/>
                <a:gd name="T2" fmla="*/ 18625 w 1956"/>
                <a:gd name="T3" fmla="*/ 14750 h 591"/>
                <a:gd name="T4" fmla="*/ 30275 w 1956"/>
                <a:gd name="T5" fmla="*/ 25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4" name="Google Shape;402;p4"/>
            <p:cNvSpPr>
              <a:spLocks/>
            </p:cNvSpPr>
            <p:nvPr/>
          </p:nvSpPr>
          <p:spPr bwMode="auto">
            <a:xfrm>
              <a:off x="4675300" y="1188963"/>
              <a:ext cx="48875" cy="13225"/>
            </a:xfrm>
            <a:custGeom>
              <a:avLst/>
              <a:gdLst>
                <a:gd name="T0" fmla="*/ 30250 w 1955"/>
                <a:gd name="T1" fmla="*/ 25 h 529"/>
                <a:gd name="T2" fmla="*/ 18625 w 1955"/>
                <a:gd name="T3" fmla="*/ 13200 h 529"/>
                <a:gd name="T4" fmla="*/ 30250 w 1955"/>
                <a:gd name="T5" fmla="*/ 25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5" name="Google Shape;403;p4"/>
            <p:cNvSpPr>
              <a:spLocks/>
            </p:cNvSpPr>
            <p:nvPr/>
          </p:nvSpPr>
          <p:spPr bwMode="auto">
            <a:xfrm>
              <a:off x="4790050" y="1182613"/>
              <a:ext cx="27950" cy="15700"/>
            </a:xfrm>
            <a:custGeom>
              <a:avLst/>
              <a:gdLst>
                <a:gd name="T0" fmla="*/ 21475 w 1118"/>
                <a:gd name="T1" fmla="*/ 25 h 628"/>
                <a:gd name="T2" fmla="*/ 25 w 1118"/>
                <a:gd name="T3" fmla="*/ 10250 h 628"/>
                <a:gd name="T4" fmla="*/ 25 w 1118"/>
                <a:gd name="T5" fmla="*/ 13350 h 628"/>
                <a:gd name="T6" fmla="*/ 5925 w 1118"/>
                <a:gd name="T7" fmla="*/ 15675 h 628"/>
                <a:gd name="T8" fmla="*/ 27950 w 1118"/>
                <a:gd name="T9" fmla="*/ 5600 h 628"/>
                <a:gd name="T10" fmla="*/ 27950 w 1118"/>
                <a:gd name="T11" fmla="*/ 2500 h 628"/>
                <a:gd name="T12" fmla="*/ 21475 w 1118"/>
                <a:gd name="T13" fmla="*/ 25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6" name="Google Shape;404;p4"/>
            <p:cNvSpPr>
              <a:spLocks/>
            </p:cNvSpPr>
            <p:nvPr/>
          </p:nvSpPr>
          <p:spPr bwMode="auto">
            <a:xfrm>
              <a:off x="4759825" y="1112213"/>
              <a:ext cx="48100" cy="17850"/>
            </a:xfrm>
            <a:custGeom>
              <a:avLst/>
              <a:gdLst>
                <a:gd name="T0" fmla="*/ 29475 w 1924"/>
                <a:gd name="T1" fmla="*/ 0 h 714"/>
                <a:gd name="T2" fmla="*/ 18625 w 1924"/>
                <a:gd name="T3" fmla="*/ 17850 h 714"/>
                <a:gd name="T4" fmla="*/ 29475 w 1924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7" name="Google Shape;405;p4"/>
            <p:cNvSpPr>
              <a:spLocks/>
            </p:cNvSpPr>
            <p:nvPr/>
          </p:nvSpPr>
          <p:spPr bwMode="auto">
            <a:xfrm>
              <a:off x="4745850" y="1033113"/>
              <a:ext cx="48900" cy="14750"/>
            </a:xfrm>
            <a:custGeom>
              <a:avLst/>
              <a:gdLst>
                <a:gd name="T0" fmla="*/ 30275 w 1956"/>
                <a:gd name="T1" fmla="*/ 0 h 590"/>
                <a:gd name="T2" fmla="*/ 18625 w 1956"/>
                <a:gd name="T3" fmla="*/ 14750 h 590"/>
                <a:gd name="T4" fmla="*/ 30275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8" name="Google Shape;406;p4"/>
            <p:cNvSpPr>
              <a:spLocks/>
            </p:cNvSpPr>
            <p:nvPr/>
          </p:nvSpPr>
          <p:spPr bwMode="auto">
            <a:xfrm>
              <a:off x="4835825" y="1085838"/>
              <a:ext cx="44225" cy="10875"/>
            </a:xfrm>
            <a:custGeom>
              <a:avLst/>
              <a:gdLst>
                <a:gd name="T0" fmla="*/ 31025 w 1769"/>
                <a:gd name="T1" fmla="*/ 0 h 435"/>
                <a:gd name="T2" fmla="*/ 13175 w 1769"/>
                <a:gd name="T3" fmla="*/ 10875 h 435"/>
                <a:gd name="T4" fmla="*/ 31025 w 1769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79" name="Google Shape;407;p4"/>
            <p:cNvSpPr>
              <a:spLocks/>
            </p:cNvSpPr>
            <p:nvPr/>
          </p:nvSpPr>
          <p:spPr bwMode="auto">
            <a:xfrm>
              <a:off x="4823400" y="1141663"/>
              <a:ext cx="48900" cy="13225"/>
            </a:xfrm>
            <a:custGeom>
              <a:avLst/>
              <a:gdLst>
                <a:gd name="T0" fmla="*/ 30275 w 1956"/>
                <a:gd name="T1" fmla="*/ 25 h 529"/>
                <a:gd name="T2" fmla="*/ 18625 w 1956"/>
                <a:gd name="T3" fmla="*/ 13200 h 529"/>
                <a:gd name="T4" fmla="*/ 30275 w 1956"/>
                <a:gd name="T5" fmla="*/ 25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0" name="Google Shape;408;p4"/>
            <p:cNvSpPr>
              <a:spLocks/>
            </p:cNvSpPr>
            <p:nvPr/>
          </p:nvSpPr>
          <p:spPr bwMode="auto">
            <a:xfrm>
              <a:off x="4817200" y="1019913"/>
              <a:ext cx="41125" cy="20975"/>
            </a:xfrm>
            <a:custGeom>
              <a:avLst/>
              <a:gdLst>
                <a:gd name="T0" fmla="*/ 21725 w 1645"/>
                <a:gd name="T1" fmla="*/ 25 h 839"/>
                <a:gd name="T2" fmla="*/ 19400 w 1645"/>
                <a:gd name="T3" fmla="*/ 20950 h 839"/>
                <a:gd name="T4" fmla="*/ 21725 w 1645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1" name="Google Shape;409;p4"/>
            <p:cNvSpPr>
              <a:spLocks/>
            </p:cNvSpPr>
            <p:nvPr/>
          </p:nvSpPr>
          <p:spPr bwMode="auto">
            <a:xfrm>
              <a:off x="4793950" y="941588"/>
              <a:ext cx="39575" cy="22525"/>
            </a:xfrm>
            <a:custGeom>
              <a:avLst/>
              <a:gdLst>
                <a:gd name="T0" fmla="*/ 20950 w 1583"/>
                <a:gd name="T1" fmla="*/ 25 h 901"/>
                <a:gd name="T2" fmla="*/ 18625 w 1583"/>
                <a:gd name="T3" fmla="*/ 22500 h 901"/>
                <a:gd name="T4" fmla="*/ 20950 w 1583"/>
                <a:gd name="T5" fmla="*/ 25 h 9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2" name="Google Shape;410;p4"/>
            <p:cNvSpPr>
              <a:spLocks/>
            </p:cNvSpPr>
            <p:nvPr/>
          </p:nvSpPr>
          <p:spPr bwMode="auto">
            <a:xfrm>
              <a:off x="4736550" y="933063"/>
              <a:ext cx="48100" cy="19425"/>
            </a:xfrm>
            <a:custGeom>
              <a:avLst/>
              <a:gdLst>
                <a:gd name="T0" fmla="*/ 28700 w 1924"/>
                <a:gd name="T1" fmla="*/ 25 h 777"/>
                <a:gd name="T2" fmla="*/ 18625 w 1924"/>
                <a:gd name="T3" fmla="*/ 19400 h 777"/>
                <a:gd name="T4" fmla="*/ 28700 w 1924"/>
                <a:gd name="T5" fmla="*/ 25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3" name="Google Shape;411;p4"/>
            <p:cNvSpPr>
              <a:spLocks/>
            </p:cNvSpPr>
            <p:nvPr/>
          </p:nvSpPr>
          <p:spPr bwMode="auto">
            <a:xfrm>
              <a:off x="4797050" y="1301413"/>
              <a:ext cx="48100" cy="17100"/>
            </a:xfrm>
            <a:custGeom>
              <a:avLst/>
              <a:gdLst>
                <a:gd name="T0" fmla="*/ 29475 w 1924"/>
                <a:gd name="T1" fmla="*/ 25 h 684"/>
                <a:gd name="T2" fmla="*/ 18625 w 1924"/>
                <a:gd name="T3" fmla="*/ 17075 h 684"/>
                <a:gd name="T4" fmla="*/ 29475 w 1924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4" name="Google Shape;412;p4"/>
            <p:cNvSpPr>
              <a:spLocks/>
            </p:cNvSpPr>
            <p:nvPr/>
          </p:nvSpPr>
          <p:spPr bwMode="auto">
            <a:xfrm>
              <a:off x="4773000" y="1385938"/>
              <a:ext cx="48875" cy="16325"/>
            </a:xfrm>
            <a:custGeom>
              <a:avLst/>
              <a:gdLst>
                <a:gd name="T0" fmla="*/ 29475 w 1955"/>
                <a:gd name="T1" fmla="*/ 25 h 653"/>
                <a:gd name="T2" fmla="*/ 18625 w 1955"/>
                <a:gd name="T3" fmla="*/ 16300 h 653"/>
                <a:gd name="T4" fmla="*/ 29475 w 1955"/>
                <a:gd name="T5" fmla="*/ 25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5" name="Google Shape;413;p4"/>
            <p:cNvSpPr>
              <a:spLocks/>
            </p:cNvSpPr>
            <p:nvPr/>
          </p:nvSpPr>
          <p:spPr bwMode="auto">
            <a:xfrm>
              <a:off x="4849000" y="1418513"/>
              <a:ext cx="45000" cy="11650"/>
            </a:xfrm>
            <a:custGeom>
              <a:avLst/>
              <a:gdLst>
                <a:gd name="T0" fmla="*/ 31800 w 1800"/>
                <a:gd name="T1" fmla="*/ 25 h 466"/>
                <a:gd name="T2" fmla="*/ 13200 w 1800"/>
                <a:gd name="T3" fmla="*/ 11650 h 466"/>
                <a:gd name="T4" fmla="*/ 31800 w 1800"/>
                <a:gd name="T5" fmla="*/ 25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6" name="Google Shape;414;p4"/>
            <p:cNvSpPr>
              <a:spLocks/>
            </p:cNvSpPr>
            <p:nvPr/>
          </p:nvSpPr>
          <p:spPr bwMode="auto">
            <a:xfrm>
              <a:off x="4797050" y="1462713"/>
              <a:ext cx="48100" cy="17875"/>
            </a:xfrm>
            <a:custGeom>
              <a:avLst/>
              <a:gdLst>
                <a:gd name="T0" fmla="*/ 28700 w 1924"/>
                <a:gd name="T1" fmla="*/ 25 h 715"/>
                <a:gd name="T2" fmla="*/ 18625 w 1924"/>
                <a:gd name="T3" fmla="*/ 17850 h 715"/>
                <a:gd name="T4" fmla="*/ 28700 w 1924"/>
                <a:gd name="T5" fmla="*/ 25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7" name="Google Shape;415;p4"/>
            <p:cNvSpPr>
              <a:spLocks/>
            </p:cNvSpPr>
            <p:nvPr/>
          </p:nvSpPr>
          <p:spPr bwMode="auto">
            <a:xfrm>
              <a:off x="4666750" y="1428588"/>
              <a:ext cx="45800" cy="11675"/>
            </a:xfrm>
            <a:custGeom>
              <a:avLst/>
              <a:gdLst>
                <a:gd name="T0" fmla="*/ 31825 w 1832"/>
                <a:gd name="T1" fmla="*/ 25 h 467"/>
                <a:gd name="T2" fmla="*/ 13975 w 1832"/>
                <a:gd name="T3" fmla="*/ 11650 h 467"/>
                <a:gd name="T4" fmla="*/ 31825 w 1832"/>
                <a:gd name="T5" fmla="*/ 25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8" name="Google Shape;416;p4"/>
            <p:cNvSpPr>
              <a:spLocks/>
            </p:cNvSpPr>
            <p:nvPr/>
          </p:nvSpPr>
          <p:spPr bwMode="auto">
            <a:xfrm>
              <a:off x="4605500" y="1475138"/>
              <a:ext cx="40350" cy="20175"/>
            </a:xfrm>
            <a:custGeom>
              <a:avLst/>
              <a:gdLst>
                <a:gd name="T0" fmla="*/ 21725 w 1614"/>
                <a:gd name="T1" fmla="*/ 0 h 807"/>
                <a:gd name="T2" fmla="*/ 18625 w 1614"/>
                <a:gd name="T3" fmla="*/ 20175 h 807"/>
                <a:gd name="T4" fmla="*/ 21725 w 1614"/>
                <a:gd name="T5" fmla="*/ 0 h 8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89" name="Google Shape;417;p4"/>
            <p:cNvSpPr>
              <a:spLocks/>
            </p:cNvSpPr>
            <p:nvPr/>
          </p:nvSpPr>
          <p:spPr bwMode="auto">
            <a:xfrm>
              <a:off x="4523300" y="1526313"/>
              <a:ext cx="49650" cy="12425"/>
            </a:xfrm>
            <a:custGeom>
              <a:avLst/>
              <a:gdLst>
                <a:gd name="T0" fmla="*/ 31025 w 1986"/>
                <a:gd name="T1" fmla="*/ 0 h 497"/>
                <a:gd name="T2" fmla="*/ 18625 w 1986"/>
                <a:gd name="T3" fmla="*/ 12425 h 497"/>
                <a:gd name="T4" fmla="*/ 31025 w 1986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0" name="Google Shape;418;p4"/>
            <p:cNvSpPr>
              <a:spLocks/>
            </p:cNvSpPr>
            <p:nvPr/>
          </p:nvSpPr>
          <p:spPr bwMode="auto">
            <a:xfrm>
              <a:off x="4420150" y="1491413"/>
              <a:ext cx="40350" cy="20950"/>
            </a:xfrm>
            <a:custGeom>
              <a:avLst/>
              <a:gdLst>
                <a:gd name="T0" fmla="*/ 21725 w 1614"/>
                <a:gd name="T1" fmla="*/ 0 h 838"/>
                <a:gd name="T2" fmla="*/ 19400 w 1614"/>
                <a:gd name="T3" fmla="*/ 20950 h 838"/>
                <a:gd name="T4" fmla="*/ 21725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1" name="Google Shape;419;p4"/>
            <p:cNvSpPr>
              <a:spLocks/>
            </p:cNvSpPr>
            <p:nvPr/>
          </p:nvSpPr>
          <p:spPr bwMode="auto">
            <a:xfrm>
              <a:off x="4325550" y="1385163"/>
              <a:ext cx="48100" cy="17875"/>
            </a:xfrm>
            <a:custGeom>
              <a:avLst/>
              <a:gdLst>
                <a:gd name="T0" fmla="*/ 29475 w 1924"/>
                <a:gd name="T1" fmla="*/ 25 h 715"/>
                <a:gd name="T2" fmla="*/ 18625 w 1924"/>
                <a:gd name="T3" fmla="*/ 17850 h 715"/>
                <a:gd name="T4" fmla="*/ 29475 w 1924"/>
                <a:gd name="T5" fmla="*/ 25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2" name="Google Shape;420;p4"/>
            <p:cNvSpPr>
              <a:spLocks/>
            </p:cNvSpPr>
            <p:nvPr/>
          </p:nvSpPr>
          <p:spPr bwMode="auto">
            <a:xfrm>
              <a:off x="4386800" y="1437913"/>
              <a:ext cx="40350" cy="20950"/>
            </a:xfrm>
            <a:custGeom>
              <a:avLst/>
              <a:gdLst>
                <a:gd name="T0" fmla="*/ 20950 w 1614"/>
                <a:gd name="T1" fmla="*/ 0 h 838"/>
                <a:gd name="T2" fmla="*/ 18625 w 1614"/>
                <a:gd name="T3" fmla="*/ 20950 h 838"/>
                <a:gd name="T4" fmla="*/ 20950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3" name="Google Shape;421;p4"/>
            <p:cNvSpPr>
              <a:spLocks/>
            </p:cNvSpPr>
            <p:nvPr/>
          </p:nvSpPr>
          <p:spPr bwMode="auto">
            <a:xfrm>
              <a:off x="4489950" y="1434813"/>
              <a:ext cx="48875" cy="19400"/>
            </a:xfrm>
            <a:custGeom>
              <a:avLst/>
              <a:gdLst>
                <a:gd name="T0" fmla="*/ 29475 w 1955"/>
                <a:gd name="T1" fmla="*/ 0 h 776"/>
                <a:gd name="T2" fmla="*/ 19400 w 1955"/>
                <a:gd name="T3" fmla="*/ 19400 h 776"/>
                <a:gd name="T4" fmla="*/ 29475 w 195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4" name="Google Shape;422;p4"/>
            <p:cNvSpPr>
              <a:spLocks/>
            </p:cNvSpPr>
            <p:nvPr/>
          </p:nvSpPr>
          <p:spPr bwMode="auto">
            <a:xfrm>
              <a:off x="4412400" y="1385938"/>
              <a:ext cx="48875" cy="16325"/>
            </a:xfrm>
            <a:custGeom>
              <a:avLst/>
              <a:gdLst>
                <a:gd name="T0" fmla="*/ 30250 w 1955"/>
                <a:gd name="T1" fmla="*/ 25 h 653"/>
                <a:gd name="T2" fmla="*/ 19400 w 1955"/>
                <a:gd name="T3" fmla="*/ 16300 h 653"/>
                <a:gd name="T4" fmla="*/ 30250 w 1955"/>
                <a:gd name="T5" fmla="*/ 25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5" name="Google Shape;423;p4"/>
            <p:cNvSpPr>
              <a:spLocks/>
            </p:cNvSpPr>
            <p:nvPr/>
          </p:nvSpPr>
          <p:spPr bwMode="auto">
            <a:xfrm>
              <a:off x="4390700" y="1351063"/>
              <a:ext cx="45775" cy="11650"/>
            </a:xfrm>
            <a:custGeom>
              <a:avLst/>
              <a:gdLst>
                <a:gd name="T0" fmla="*/ 31800 w 1831"/>
                <a:gd name="T1" fmla="*/ 0 h 466"/>
                <a:gd name="T2" fmla="*/ 13950 w 1831"/>
                <a:gd name="T3" fmla="*/ 11625 h 466"/>
                <a:gd name="T4" fmla="*/ 31800 w 183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6" name="Google Shape;424;p4"/>
            <p:cNvSpPr>
              <a:spLocks/>
            </p:cNvSpPr>
            <p:nvPr/>
          </p:nvSpPr>
          <p:spPr bwMode="auto">
            <a:xfrm>
              <a:off x="4480650" y="1385163"/>
              <a:ext cx="47325" cy="17875"/>
            </a:xfrm>
            <a:custGeom>
              <a:avLst/>
              <a:gdLst>
                <a:gd name="T0" fmla="*/ 28700 w 1893"/>
                <a:gd name="T1" fmla="*/ 25 h 715"/>
                <a:gd name="T2" fmla="*/ 18625 w 1893"/>
                <a:gd name="T3" fmla="*/ 17850 h 715"/>
                <a:gd name="T4" fmla="*/ 28700 w 1893"/>
                <a:gd name="T5" fmla="*/ 25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7" name="Google Shape;425;p4"/>
            <p:cNvSpPr>
              <a:spLocks/>
            </p:cNvSpPr>
            <p:nvPr/>
          </p:nvSpPr>
          <p:spPr bwMode="auto">
            <a:xfrm>
              <a:off x="4614800" y="1540263"/>
              <a:ext cx="48100" cy="17100"/>
            </a:xfrm>
            <a:custGeom>
              <a:avLst/>
              <a:gdLst>
                <a:gd name="T0" fmla="*/ 29475 w 1924"/>
                <a:gd name="T1" fmla="*/ 25 h 684"/>
                <a:gd name="T2" fmla="*/ 18625 w 1924"/>
                <a:gd name="T3" fmla="*/ 17075 h 684"/>
                <a:gd name="T4" fmla="*/ 29475 w 1924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8" name="Google Shape;426;p4"/>
            <p:cNvSpPr>
              <a:spLocks/>
            </p:cNvSpPr>
            <p:nvPr/>
          </p:nvSpPr>
          <p:spPr bwMode="auto">
            <a:xfrm>
              <a:off x="4665200" y="1595338"/>
              <a:ext cx="48900" cy="14750"/>
            </a:xfrm>
            <a:custGeom>
              <a:avLst/>
              <a:gdLst>
                <a:gd name="T0" fmla="*/ 30275 w 1956"/>
                <a:gd name="T1" fmla="*/ 0 h 590"/>
                <a:gd name="T2" fmla="*/ 18625 w 1956"/>
                <a:gd name="T3" fmla="*/ 14725 h 590"/>
                <a:gd name="T4" fmla="*/ 30275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99" name="Google Shape;427;p4"/>
            <p:cNvSpPr>
              <a:spLocks/>
            </p:cNvSpPr>
            <p:nvPr/>
          </p:nvSpPr>
          <p:spPr bwMode="auto">
            <a:xfrm>
              <a:off x="4699325" y="1483663"/>
              <a:ext cx="48100" cy="16300"/>
            </a:xfrm>
            <a:custGeom>
              <a:avLst/>
              <a:gdLst>
                <a:gd name="T0" fmla="*/ 29475 w 1924"/>
                <a:gd name="T1" fmla="*/ 0 h 652"/>
                <a:gd name="T2" fmla="*/ 18625 w 1924"/>
                <a:gd name="T3" fmla="*/ 16300 h 652"/>
                <a:gd name="T4" fmla="*/ 29475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0" name="Google Shape;428;p4"/>
            <p:cNvSpPr>
              <a:spLocks/>
            </p:cNvSpPr>
            <p:nvPr/>
          </p:nvSpPr>
          <p:spPr bwMode="auto">
            <a:xfrm>
              <a:off x="4773775" y="1538713"/>
              <a:ext cx="40350" cy="20200"/>
            </a:xfrm>
            <a:custGeom>
              <a:avLst/>
              <a:gdLst>
                <a:gd name="T0" fmla="*/ 21725 w 1614"/>
                <a:gd name="T1" fmla="*/ 25 h 808"/>
                <a:gd name="T2" fmla="*/ 18625 w 1614"/>
                <a:gd name="T3" fmla="*/ 20175 h 808"/>
                <a:gd name="T4" fmla="*/ 21725 w 1614"/>
                <a:gd name="T5" fmla="*/ 25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1" name="Google Shape;429;p4"/>
            <p:cNvSpPr>
              <a:spLocks/>
            </p:cNvSpPr>
            <p:nvPr/>
          </p:nvSpPr>
          <p:spPr bwMode="auto">
            <a:xfrm>
              <a:off x="4708625" y="1531738"/>
              <a:ext cx="48900" cy="14750"/>
            </a:xfrm>
            <a:custGeom>
              <a:avLst/>
              <a:gdLst>
                <a:gd name="T0" fmla="*/ 30275 w 1956"/>
                <a:gd name="T1" fmla="*/ 0 h 590"/>
                <a:gd name="T2" fmla="*/ 19400 w 1956"/>
                <a:gd name="T3" fmla="*/ 14750 h 590"/>
                <a:gd name="T4" fmla="*/ 30275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2" name="Google Shape;430;p4"/>
            <p:cNvSpPr>
              <a:spLocks/>
            </p:cNvSpPr>
            <p:nvPr/>
          </p:nvSpPr>
          <p:spPr bwMode="auto">
            <a:xfrm>
              <a:off x="4847450" y="1533288"/>
              <a:ext cx="48100" cy="17850"/>
            </a:xfrm>
            <a:custGeom>
              <a:avLst/>
              <a:gdLst>
                <a:gd name="T0" fmla="*/ 28700 w 1924"/>
                <a:gd name="T1" fmla="*/ 25 h 714"/>
                <a:gd name="T2" fmla="*/ 18625 w 1924"/>
                <a:gd name="T3" fmla="*/ 17850 h 714"/>
                <a:gd name="T4" fmla="*/ 28700 w 1924"/>
                <a:gd name="T5" fmla="*/ 25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3" name="Google Shape;431;p4"/>
            <p:cNvSpPr>
              <a:spLocks/>
            </p:cNvSpPr>
            <p:nvPr/>
          </p:nvSpPr>
          <p:spPr bwMode="auto">
            <a:xfrm>
              <a:off x="4893975" y="1486763"/>
              <a:ext cx="48875" cy="17075"/>
            </a:xfrm>
            <a:custGeom>
              <a:avLst/>
              <a:gdLst>
                <a:gd name="T0" fmla="*/ 30250 w 1955"/>
                <a:gd name="T1" fmla="*/ 0 h 683"/>
                <a:gd name="T2" fmla="*/ 19400 w 1955"/>
                <a:gd name="T3" fmla="*/ 17075 h 683"/>
                <a:gd name="T4" fmla="*/ 30250 w 1955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4" name="Google Shape;432;p4"/>
            <p:cNvSpPr>
              <a:spLocks/>
            </p:cNvSpPr>
            <p:nvPr/>
          </p:nvSpPr>
          <p:spPr bwMode="auto">
            <a:xfrm>
              <a:off x="4935075" y="1539488"/>
              <a:ext cx="41125" cy="19425"/>
            </a:xfrm>
            <a:custGeom>
              <a:avLst/>
              <a:gdLst>
                <a:gd name="T0" fmla="*/ 21725 w 1645"/>
                <a:gd name="T1" fmla="*/ 25 h 777"/>
                <a:gd name="T2" fmla="*/ 19400 w 1645"/>
                <a:gd name="T3" fmla="*/ 19400 h 777"/>
                <a:gd name="T4" fmla="*/ 21725 w 1645"/>
                <a:gd name="T5" fmla="*/ 25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5" name="Google Shape;433;p4"/>
            <p:cNvSpPr>
              <a:spLocks/>
            </p:cNvSpPr>
            <p:nvPr/>
          </p:nvSpPr>
          <p:spPr bwMode="auto">
            <a:xfrm>
              <a:off x="5052175" y="1534063"/>
              <a:ext cx="48875" cy="16300"/>
            </a:xfrm>
            <a:custGeom>
              <a:avLst/>
              <a:gdLst>
                <a:gd name="T0" fmla="*/ 30250 w 1955"/>
                <a:gd name="T1" fmla="*/ 25 h 652"/>
                <a:gd name="T2" fmla="*/ 19400 w 1955"/>
                <a:gd name="T3" fmla="*/ 16300 h 652"/>
                <a:gd name="T4" fmla="*/ 30250 w 1955"/>
                <a:gd name="T5" fmla="*/ 25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6" name="Google Shape;434;p4"/>
            <p:cNvSpPr>
              <a:spLocks/>
            </p:cNvSpPr>
            <p:nvPr/>
          </p:nvSpPr>
          <p:spPr bwMode="auto">
            <a:xfrm>
              <a:off x="4990125" y="1492963"/>
              <a:ext cx="45800" cy="11650"/>
            </a:xfrm>
            <a:custGeom>
              <a:avLst/>
              <a:gdLst>
                <a:gd name="T0" fmla="*/ 31825 w 1832"/>
                <a:gd name="T1" fmla="*/ 25 h 466"/>
                <a:gd name="T2" fmla="*/ 13975 w 1832"/>
                <a:gd name="T3" fmla="*/ 11650 h 466"/>
                <a:gd name="T4" fmla="*/ 31825 w 1832"/>
                <a:gd name="T5" fmla="*/ 25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7" name="Google Shape;435;p4"/>
            <p:cNvSpPr>
              <a:spLocks/>
            </p:cNvSpPr>
            <p:nvPr/>
          </p:nvSpPr>
          <p:spPr bwMode="auto">
            <a:xfrm>
              <a:off x="5147550" y="1501488"/>
              <a:ext cx="40350" cy="20975"/>
            </a:xfrm>
            <a:custGeom>
              <a:avLst/>
              <a:gdLst>
                <a:gd name="T0" fmla="*/ 21725 w 1614"/>
                <a:gd name="T1" fmla="*/ 25 h 839"/>
                <a:gd name="T2" fmla="*/ 18625 w 1614"/>
                <a:gd name="T3" fmla="*/ 20950 h 839"/>
                <a:gd name="T4" fmla="*/ 21725 w 1614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8" name="Google Shape;436;p4"/>
            <p:cNvSpPr>
              <a:spLocks/>
            </p:cNvSpPr>
            <p:nvPr/>
          </p:nvSpPr>
          <p:spPr bwMode="auto">
            <a:xfrm>
              <a:off x="5080100" y="1468138"/>
              <a:ext cx="40350" cy="20200"/>
            </a:xfrm>
            <a:custGeom>
              <a:avLst/>
              <a:gdLst>
                <a:gd name="T0" fmla="*/ 21725 w 1614"/>
                <a:gd name="T1" fmla="*/ 25 h 808"/>
                <a:gd name="T2" fmla="*/ 18625 w 1614"/>
                <a:gd name="T3" fmla="*/ 20175 h 808"/>
                <a:gd name="T4" fmla="*/ 21725 w 1614"/>
                <a:gd name="T5" fmla="*/ 25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09" name="Google Shape;437;p4"/>
            <p:cNvSpPr>
              <a:spLocks/>
            </p:cNvSpPr>
            <p:nvPr/>
          </p:nvSpPr>
          <p:spPr bwMode="auto">
            <a:xfrm>
              <a:off x="5047525" y="1438688"/>
              <a:ext cx="45000" cy="11650"/>
            </a:xfrm>
            <a:custGeom>
              <a:avLst/>
              <a:gdLst>
                <a:gd name="T0" fmla="*/ 31800 w 1800"/>
                <a:gd name="T1" fmla="*/ 0 h 466"/>
                <a:gd name="T2" fmla="*/ 13200 w 1800"/>
                <a:gd name="T3" fmla="*/ 11625 h 466"/>
                <a:gd name="T4" fmla="*/ 31800 w 1800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0" name="Google Shape;438;p4"/>
            <p:cNvSpPr>
              <a:spLocks/>
            </p:cNvSpPr>
            <p:nvPr/>
          </p:nvSpPr>
          <p:spPr bwMode="auto">
            <a:xfrm>
              <a:off x="5082425" y="1343288"/>
              <a:ext cx="48875" cy="14000"/>
            </a:xfrm>
            <a:custGeom>
              <a:avLst/>
              <a:gdLst>
                <a:gd name="T0" fmla="*/ 30250 w 1955"/>
                <a:gd name="T1" fmla="*/ 25 h 560"/>
                <a:gd name="T2" fmla="*/ 18625 w 1955"/>
                <a:gd name="T3" fmla="*/ 13975 h 560"/>
                <a:gd name="T4" fmla="*/ 30250 w 1955"/>
                <a:gd name="T5" fmla="*/ 25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1" name="Google Shape;439;p4"/>
            <p:cNvSpPr>
              <a:spLocks/>
            </p:cNvSpPr>
            <p:nvPr/>
          </p:nvSpPr>
          <p:spPr bwMode="auto">
            <a:xfrm>
              <a:off x="5102575" y="1403788"/>
              <a:ext cx="49650" cy="13975"/>
            </a:xfrm>
            <a:custGeom>
              <a:avLst/>
              <a:gdLst>
                <a:gd name="T0" fmla="*/ 30275 w 1986"/>
                <a:gd name="T1" fmla="*/ 0 h 559"/>
                <a:gd name="T2" fmla="*/ 19400 w 1986"/>
                <a:gd name="T3" fmla="*/ 13975 h 559"/>
                <a:gd name="T4" fmla="*/ 30275 w 1986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2" name="Google Shape;440;p4"/>
            <p:cNvSpPr>
              <a:spLocks/>
            </p:cNvSpPr>
            <p:nvPr/>
          </p:nvSpPr>
          <p:spPr bwMode="auto">
            <a:xfrm>
              <a:off x="5170825" y="1422388"/>
              <a:ext cx="47325" cy="17100"/>
            </a:xfrm>
            <a:custGeom>
              <a:avLst/>
              <a:gdLst>
                <a:gd name="T0" fmla="*/ 29475 w 1893"/>
                <a:gd name="T1" fmla="*/ 25 h 684"/>
                <a:gd name="T2" fmla="*/ 18625 w 1893"/>
                <a:gd name="T3" fmla="*/ 17075 h 684"/>
                <a:gd name="T4" fmla="*/ 29475 w 1893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3" name="Google Shape;441;p4"/>
            <p:cNvSpPr>
              <a:spLocks/>
            </p:cNvSpPr>
            <p:nvPr/>
          </p:nvSpPr>
          <p:spPr bwMode="auto">
            <a:xfrm>
              <a:off x="5211150" y="1368113"/>
              <a:ext cx="47325" cy="17850"/>
            </a:xfrm>
            <a:custGeom>
              <a:avLst/>
              <a:gdLst>
                <a:gd name="T0" fmla="*/ 28700 w 1893"/>
                <a:gd name="T1" fmla="*/ 0 h 714"/>
                <a:gd name="T2" fmla="*/ 18625 w 1893"/>
                <a:gd name="T3" fmla="*/ 17850 h 714"/>
                <a:gd name="T4" fmla="*/ 28700 w 1893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4" name="Google Shape;442;p4"/>
            <p:cNvSpPr>
              <a:spLocks/>
            </p:cNvSpPr>
            <p:nvPr/>
          </p:nvSpPr>
          <p:spPr bwMode="auto">
            <a:xfrm>
              <a:off x="5144450" y="1343288"/>
              <a:ext cx="40350" cy="20975"/>
            </a:xfrm>
            <a:custGeom>
              <a:avLst/>
              <a:gdLst>
                <a:gd name="T0" fmla="*/ 20950 w 1614"/>
                <a:gd name="T1" fmla="*/ 25 h 839"/>
                <a:gd name="T2" fmla="*/ 18625 w 1614"/>
                <a:gd name="T3" fmla="*/ 20950 h 839"/>
                <a:gd name="T4" fmla="*/ 20950 w 1614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5" name="Google Shape;443;p4"/>
            <p:cNvSpPr>
              <a:spLocks/>
            </p:cNvSpPr>
            <p:nvPr/>
          </p:nvSpPr>
          <p:spPr bwMode="auto">
            <a:xfrm>
              <a:off x="5170050" y="1309163"/>
              <a:ext cx="48875" cy="14775"/>
            </a:xfrm>
            <a:custGeom>
              <a:avLst/>
              <a:gdLst>
                <a:gd name="T0" fmla="*/ 30250 w 1955"/>
                <a:gd name="T1" fmla="*/ 25 h 591"/>
                <a:gd name="T2" fmla="*/ 19400 w 1955"/>
                <a:gd name="T3" fmla="*/ 14750 h 591"/>
                <a:gd name="T4" fmla="*/ 30250 w 1955"/>
                <a:gd name="T5" fmla="*/ 25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6" name="Google Shape;444;p4"/>
            <p:cNvSpPr>
              <a:spLocks/>
            </p:cNvSpPr>
            <p:nvPr/>
          </p:nvSpPr>
          <p:spPr bwMode="auto">
            <a:xfrm>
              <a:off x="4761375" y="1715538"/>
              <a:ext cx="45000" cy="10875"/>
            </a:xfrm>
            <a:custGeom>
              <a:avLst/>
              <a:gdLst>
                <a:gd name="T0" fmla="*/ 31800 w 1800"/>
                <a:gd name="T1" fmla="*/ 0 h 435"/>
                <a:gd name="T2" fmla="*/ 13200 w 1800"/>
                <a:gd name="T3" fmla="*/ 10850 h 435"/>
                <a:gd name="T4" fmla="*/ 31800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7" name="Google Shape;445;p4"/>
            <p:cNvSpPr>
              <a:spLocks/>
            </p:cNvSpPr>
            <p:nvPr/>
          </p:nvSpPr>
          <p:spPr bwMode="auto">
            <a:xfrm>
              <a:off x="4726475" y="1661238"/>
              <a:ext cx="47325" cy="17875"/>
            </a:xfrm>
            <a:custGeom>
              <a:avLst/>
              <a:gdLst>
                <a:gd name="T0" fmla="*/ 28700 w 1893"/>
                <a:gd name="T1" fmla="*/ 25 h 715"/>
                <a:gd name="T2" fmla="*/ 18625 w 1893"/>
                <a:gd name="T3" fmla="*/ 17850 h 715"/>
                <a:gd name="T4" fmla="*/ 28700 w 1893"/>
                <a:gd name="T5" fmla="*/ 25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8" name="Google Shape;446;p4"/>
            <p:cNvSpPr>
              <a:spLocks/>
            </p:cNvSpPr>
            <p:nvPr/>
          </p:nvSpPr>
          <p:spPr bwMode="auto">
            <a:xfrm>
              <a:off x="4748950" y="1626338"/>
              <a:ext cx="49675" cy="14000"/>
            </a:xfrm>
            <a:custGeom>
              <a:avLst/>
              <a:gdLst>
                <a:gd name="T0" fmla="*/ 30275 w 1987"/>
                <a:gd name="T1" fmla="*/ 25 h 560"/>
                <a:gd name="T2" fmla="*/ 19400 w 1987"/>
                <a:gd name="T3" fmla="*/ 13975 h 560"/>
                <a:gd name="T4" fmla="*/ 30275 w 1987"/>
                <a:gd name="T5" fmla="*/ 25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19" name="Google Shape;447;p4"/>
            <p:cNvSpPr>
              <a:spLocks/>
            </p:cNvSpPr>
            <p:nvPr/>
          </p:nvSpPr>
          <p:spPr bwMode="auto">
            <a:xfrm>
              <a:off x="4823400" y="1627113"/>
              <a:ext cx="48900" cy="12450"/>
            </a:xfrm>
            <a:custGeom>
              <a:avLst/>
              <a:gdLst>
                <a:gd name="T0" fmla="*/ 30275 w 1956"/>
                <a:gd name="T1" fmla="*/ 25 h 498"/>
                <a:gd name="T2" fmla="*/ 18625 w 1956"/>
                <a:gd name="T3" fmla="*/ 12425 h 498"/>
                <a:gd name="T4" fmla="*/ 30275 w 1956"/>
                <a:gd name="T5" fmla="*/ 25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0" name="Google Shape;448;p4"/>
            <p:cNvSpPr>
              <a:spLocks/>
            </p:cNvSpPr>
            <p:nvPr/>
          </p:nvSpPr>
          <p:spPr bwMode="auto">
            <a:xfrm>
              <a:off x="4826500" y="1686063"/>
              <a:ext cx="48900" cy="15525"/>
            </a:xfrm>
            <a:custGeom>
              <a:avLst/>
              <a:gdLst>
                <a:gd name="T0" fmla="*/ 30275 w 1956"/>
                <a:gd name="T1" fmla="*/ 0 h 621"/>
                <a:gd name="T2" fmla="*/ 19400 w 1956"/>
                <a:gd name="T3" fmla="*/ 15525 h 621"/>
                <a:gd name="T4" fmla="*/ 30275 w 1956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1" name="Google Shape;449;p4"/>
            <p:cNvSpPr>
              <a:spLocks/>
            </p:cNvSpPr>
            <p:nvPr/>
          </p:nvSpPr>
          <p:spPr bwMode="auto">
            <a:xfrm>
              <a:off x="4853650" y="1797738"/>
              <a:ext cx="48875" cy="14750"/>
            </a:xfrm>
            <a:custGeom>
              <a:avLst/>
              <a:gdLst>
                <a:gd name="T0" fmla="*/ 30250 w 1955"/>
                <a:gd name="T1" fmla="*/ 0 h 590"/>
                <a:gd name="T2" fmla="*/ 18625 w 1955"/>
                <a:gd name="T3" fmla="*/ 14725 h 590"/>
                <a:gd name="T4" fmla="*/ 30250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2" name="Google Shape;450;p4"/>
            <p:cNvSpPr>
              <a:spLocks/>
            </p:cNvSpPr>
            <p:nvPr/>
          </p:nvSpPr>
          <p:spPr bwMode="auto">
            <a:xfrm>
              <a:off x="4736550" y="1811688"/>
              <a:ext cx="48100" cy="19400"/>
            </a:xfrm>
            <a:custGeom>
              <a:avLst/>
              <a:gdLst>
                <a:gd name="T0" fmla="*/ 28700 w 1924"/>
                <a:gd name="T1" fmla="*/ 0 h 776"/>
                <a:gd name="T2" fmla="*/ 18625 w 1924"/>
                <a:gd name="T3" fmla="*/ 19400 h 776"/>
                <a:gd name="T4" fmla="*/ 28700 w 1924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3" name="Google Shape;451;p4"/>
            <p:cNvSpPr>
              <a:spLocks/>
            </p:cNvSpPr>
            <p:nvPr/>
          </p:nvSpPr>
          <p:spPr bwMode="auto">
            <a:xfrm>
              <a:off x="4709400" y="1769813"/>
              <a:ext cx="48125" cy="16300"/>
            </a:xfrm>
            <a:custGeom>
              <a:avLst/>
              <a:gdLst>
                <a:gd name="T0" fmla="*/ 29500 w 1925"/>
                <a:gd name="T1" fmla="*/ 0 h 652"/>
                <a:gd name="T2" fmla="*/ 18625 w 1925"/>
                <a:gd name="T3" fmla="*/ 16300 h 652"/>
                <a:gd name="T4" fmla="*/ 29500 w 1925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4" name="Google Shape;452;p4"/>
            <p:cNvSpPr>
              <a:spLocks/>
            </p:cNvSpPr>
            <p:nvPr/>
          </p:nvSpPr>
          <p:spPr bwMode="auto">
            <a:xfrm>
              <a:off x="4789275" y="1773688"/>
              <a:ext cx="48900" cy="14750"/>
            </a:xfrm>
            <a:custGeom>
              <a:avLst/>
              <a:gdLst>
                <a:gd name="T0" fmla="*/ 30275 w 1956"/>
                <a:gd name="T1" fmla="*/ 0 h 590"/>
                <a:gd name="T2" fmla="*/ 19400 w 1956"/>
                <a:gd name="T3" fmla="*/ 14750 h 590"/>
                <a:gd name="T4" fmla="*/ 30275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5" name="Google Shape;453;p4"/>
            <p:cNvSpPr>
              <a:spLocks/>
            </p:cNvSpPr>
            <p:nvPr/>
          </p:nvSpPr>
          <p:spPr bwMode="auto">
            <a:xfrm>
              <a:off x="4614800" y="1852788"/>
              <a:ext cx="48100" cy="18625"/>
            </a:xfrm>
            <a:custGeom>
              <a:avLst/>
              <a:gdLst>
                <a:gd name="T0" fmla="*/ 29475 w 1924"/>
                <a:gd name="T1" fmla="*/ 0 h 745"/>
                <a:gd name="T2" fmla="*/ 19400 w 1924"/>
                <a:gd name="T3" fmla="*/ 18625 h 745"/>
                <a:gd name="T4" fmla="*/ 29475 w 192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6" name="Google Shape;454;p4"/>
            <p:cNvSpPr>
              <a:spLocks/>
            </p:cNvSpPr>
            <p:nvPr/>
          </p:nvSpPr>
          <p:spPr bwMode="auto">
            <a:xfrm>
              <a:off x="4577575" y="1790738"/>
              <a:ext cx="48875" cy="15550"/>
            </a:xfrm>
            <a:custGeom>
              <a:avLst/>
              <a:gdLst>
                <a:gd name="T0" fmla="*/ 30250 w 1955"/>
                <a:gd name="T1" fmla="*/ 25 h 622"/>
                <a:gd name="T2" fmla="*/ 18625 w 1955"/>
                <a:gd name="T3" fmla="*/ 15525 h 622"/>
                <a:gd name="T4" fmla="*/ 30250 w 1955"/>
                <a:gd name="T5" fmla="*/ 25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7" name="Google Shape;455;p4"/>
            <p:cNvSpPr>
              <a:spLocks/>
            </p:cNvSpPr>
            <p:nvPr/>
          </p:nvSpPr>
          <p:spPr bwMode="auto">
            <a:xfrm>
              <a:off x="4478325" y="1836513"/>
              <a:ext cx="45000" cy="10875"/>
            </a:xfrm>
            <a:custGeom>
              <a:avLst/>
              <a:gdLst>
                <a:gd name="T0" fmla="*/ 31800 w 1800"/>
                <a:gd name="T1" fmla="*/ 0 h 435"/>
                <a:gd name="T2" fmla="*/ 13200 w 1800"/>
                <a:gd name="T3" fmla="*/ 10850 h 435"/>
                <a:gd name="T4" fmla="*/ 31800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8" name="Google Shape;456;p4"/>
            <p:cNvSpPr>
              <a:spLocks/>
            </p:cNvSpPr>
            <p:nvPr/>
          </p:nvSpPr>
          <p:spPr bwMode="auto">
            <a:xfrm>
              <a:off x="4523300" y="1889238"/>
              <a:ext cx="49650" cy="13200"/>
            </a:xfrm>
            <a:custGeom>
              <a:avLst/>
              <a:gdLst>
                <a:gd name="T0" fmla="*/ 31025 w 1986"/>
                <a:gd name="T1" fmla="*/ 0 h 528"/>
                <a:gd name="T2" fmla="*/ 19400 w 1986"/>
                <a:gd name="T3" fmla="*/ 13200 h 528"/>
                <a:gd name="T4" fmla="*/ 31025 w 1986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29" name="Google Shape;457;p4"/>
            <p:cNvSpPr>
              <a:spLocks/>
            </p:cNvSpPr>
            <p:nvPr/>
          </p:nvSpPr>
          <p:spPr bwMode="auto">
            <a:xfrm>
              <a:off x="4406200" y="1883038"/>
              <a:ext cx="41125" cy="19400"/>
            </a:xfrm>
            <a:custGeom>
              <a:avLst/>
              <a:gdLst>
                <a:gd name="T0" fmla="*/ 21725 w 1645"/>
                <a:gd name="T1" fmla="*/ 0 h 776"/>
                <a:gd name="T2" fmla="*/ 19400 w 1645"/>
                <a:gd name="T3" fmla="*/ 19400 h 776"/>
                <a:gd name="T4" fmla="*/ 21725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0" name="Google Shape;458;p4"/>
            <p:cNvSpPr>
              <a:spLocks/>
            </p:cNvSpPr>
            <p:nvPr/>
          </p:nvSpPr>
          <p:spPr bwMode="auto">
            <a:xfrm>
              <a:off x="4296850" y="1914038"/>
              <a:ext cx="45000" cy="10900"/>
            </a:xfrm>
            <a:custGeom>
              <a:avLst/>
              <a:gdLst>
                <a:gd name="T0" fmla="*/ 31800 w 1800"/>
                <a:gd name="T1" fmla="*/ 25 h 436"/>
                <a:gd name="T2" fmla="*/ 13200 w 1800"/>
                <a:gd name="T3" fmla="*/ 10875 h 436"/>
                <a:gd name="T4" fmla="*/ 31800 w 1800"/>
                <a:gd name="T5" fmla="*/ 25 h 4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1" name="Google Shape;459;p4"/>
            <p:cNvSpPr>
              <a:spLocks/>
            </p:cNvSpPr>
            <p:nvPr/>
          </p:nvSpPr>
          <p:spPr bwMode="auto">
            <a:xfrm>
              <a:off x="4226275" y="1896988"/>
              <a:ext cx="45025" cy="10875"/>
            </a:xfrm>
            <a:custGeom>
              <a:avLst/>
              <a:gdLst>
                <a:gd name="T0" fmla="*/ 31050 w 1801"/>
                <a:gd name="T1" fmla="*/ 25 h 435"/>
                <a:gd name="T2" fmla="*/ 13200 w 1801"/>
                <a:gd name="T3" fmla="*/ 10875 h 435"/>
                <a:gd name="T4" fmla="*/ 31050 w 1801"/>
                <a:gd name="T5" fmla="*/ 25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2" name="Google Shape;460;p4"/>
            <p:cNvSpPr>
              <a:spLocks/>
            </p:cNvSpPr>
            <p:nvPr/>
          </p:nvSpPr>
          <p:spPr bwMode="auto">
            <a:xfrm>
              <a:off x="4203800" y="1841163"/>
              <a:ext cx="48875" cy="14750"/>
            </a:xfrm>
            <a:custGeom>
              <a:avLst/>
              <a:gdLst>
                <a:gd name="T0" fmla="*/ 30250 w 1955"/>
                <a:gd name="T1" fmla="*/ 0 h 590"/>
                <a:gd name="T2" fmla="*/ 18625 w 1955"/>
                <a:gd name="T3" fmla="*/ 14750 h 590"/>
                <a:gd name="T4" fmla="*/ 30250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3" name="Google Shape;461;p4"/>
            <p:cNvSpPr>
              <a:spLocks/>
            </p:cNvSpPr>
            <p:nvPr/>
          </p:nvSpPr>
          <p:spPr bwMode="auto">
            <a:xfrm>
              <a:off x="4278250" y="1868288"/>
              <a:ext cx="41125" cy="20975"/>
            </a:xfrm>
            <a:custGeom>
              <a:avLst/>
              <a:gdLst>
                <a:gd name="T0" fmla="*/ 21725 w 1645"/>
                <a:gd name="T1" fmla="*/ 25 h 839"/>
                <a:gd name="T2" fmla="*/ 19400 w 1645"/>
                <a:gd name="T3" fmla="*/ 20950 h 839"/>
                <a:gd name="T4" fmla="*/ 21725 w 1645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4" name="Google Shape;462;p4"/>
            <p:cNvSpPr>
              <a:spLocks/>
            </p:cNvSpPr>
            <p:nvPr/>
          </p:nvSpPr>
          <p:spPr bwMode="auto">
            <a:xfrm>
              <a:off x="4347250" y="1849688"/>
              <a:ext cx="45025" cy="11650"/>
            </a:xfrm>
            <a:custGeom>
              <a:avLst/>
              <a:gdLst>
                <a:gd name="T0" fmla="*/ 31825 w 1801"/>
                <a:gd name="T1" fmla="*/ 0 h 466"/>
                <a:gd name="T2" fmla="*/ 13200 w 1801"/>
                <a:gd name="T3" fmla="*/ 11650 h 466"/>
                <a:gd name="T4" fmla="*/ 31825 w 180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5" name="Google Shape;463;p4"/>
            <p:cNvSpPr>
              <a:spLocks/>
            </p:cNvSpPr>
            <p:nvPr/>
          </p:nvSpPr>
          <p:spPr bwMode="auto">
            <a:xfrm>
              <a:off x="4279025" y="1821763"/>
              <a:ext cx="40350" cy="20975"/>
            </a:xfrm>
            <a:custGeom>
              <a:avLst/>
              <a:gdLst>
                <a:gd name="T0" fmla="*/ 20950 w 1614"/>
                <a:gd name="T1" fmla="*/ 25 h 839"/>
                <a:gd name="T2" fmla="*/ 18625 w 1614"/>
                <a:gd name="T3" fmla="*/ 20950 h 839"/>
                <a:gd name="T4" fmla="*/ 20950 w 1614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6" name="Google Shape;464;p4"/>
            <p:cNvSpPr>
              <a:spLocks/>
            </p:cNvSpPr>
            <p:nvPr/>
          </p:nvSpPr>
          <p:spPr bwMode="auto">
            <a:xfrm>
              <a:off x="4267375" y="1777563"/>
              <a:ext cx="49675" cy="13975"/>
            </a:xfrm>
            <a:custGeom>
              <a:avLst/>
              <a:gdLst>
                <a:gd name="T0" fmla="*/ 30275 w 1987"/>
                <a:gd name="T1" fmla="*/ 25 h 559"/>
                <a:gd name="T2" fmla="*/ 19400 w 1987"/>
                <a:gd name="T3" fmla="*/ 13975 h 559"/>
                <a:gd name="T4" fmla="*/ 30275 w 1987"/>
                <a:gd name="T5" fmla="*/ 25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7" name="Google Shape;465;p4"/>
            <p:cNvSpPr>
              <a:spLocks/>
            </p:cNvSpPr>
            <p:nvPr/>
          </p:nvSpPr>
          <p:spPr bwMode="auto">
            <a:xfrm>
              <a:off x="4380600" y="1779113"/>
              <a:ext cx="45775" cy="11650"/>
            </a:xfrm>
            <a:custGeom>
              <a:avLst/>
              <a:gdLst>
                <a:gd name="T0" fmla="*/ 31825 w 1831"/>
                <a:gd name="T1" fmla="*/ 25 h 466"/>
                <a:gd name="T2" fmla="*/ 13975 w 1831"/>
                <a:gd name="T3" fmla="*/ 11650 h 466"/>
                <a:gd name="T4" fmla="*/ 31825 w 1831"/>
                <a:gd name="T5" fmla="*/ 25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8" name="Google Shape;466;p4"/>
            <p:cNvSpPr>
              <a:spLocks/>
            </p:cNvSpPr>
            <p:nvPr/>
          </p:nvSpPr>
          <p:spPr bwMode="auto">
            <a:xfrm>
              <a:off x="4466675" y="1789188"/>
              <a:ext cx="48900" cy="17100"/>
            </a:xfrm>
            <a:custGeom>
              <a:avLst/>
              <a:gdLst>
                <a:gd name="T0" fmla="*/ 29500 w 1956"/>
                <a:gd name="T1" fmla="*/ 25 h 684"/>
                <a:gd name="T2" fmla="*/ 18625 w 1956"/>
                <a:gd name="T3" fmla="*/ 17075 h 684"/>
                <a:gd name="T4" fmla="*/ 29500 w 1956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39" name="Google Shape;467;p4"/>
            <p:cNvSpPr>
              <a:spLocks/>
            </p:cNvSpPr>
            <p:nvPr/>
          </p:nvSpPr>
          <p:spPr bwMode="auto">
            <a:xfrm>
              <a:off x="4412400" y="1831063"/>
              <a:ext cx="48875" cy="14775"/>
            </a:xfrm>
            <a:custGeom>
              <a:avLst/>
              <a:gdLst>
                <a:gd name="T0" fmla="*/ 30250 w 1955"/>
                <a:gd name="T1" fmla="*/ 25 h 591"/>
                <a:gd name="T2" fmla="*/ 19400 w 1955"/>
                <a:gd name="T3" fmla="*/ 14750 h 591"/>
                <a:gd name="T4" fmla="*/ 30250 w 1955"/>
                <a:gd name="T5" fmla="*/ 25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0" name="Google Shape;468;p4"/>
            <p:cNvSpPr>
              <a:spLocks/>
            </p:cNvSpPr>
            <p:nvPr/>
          </p:nvSpPr>
          <p:spPr bwMode="auto">
            <a:xfrm>
              <a:off x="4500025" y="1963688"/>
              <a:ext cx="48875" cy="12425"/>
            </a:xfrm>
            <a:custGeom>
              <a:avLst/>
              <a:gdLst>
                <a:gd name="T0" fmla="*/ 30275 w 1955"/>
                <a:gd name="T1" fmla="*/ 0 h 497"/>
                <a:gd name="T2" fmla="*/ 18625 w 1955"/>
                <a:gd name="T3" fmla="*/ 12400 h 497"/>
                <a:gd name="T4" fmla="*/ 30275 w 1955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1" name="Google Shape;469;p4"/>
            <p:cNvSpPr>
              <a:spLocks/>
            </p:cNvSpPr>
            <p:nvPr/>
          </p:nvSpPr>
          <p:spPr bwMode="auto">
            <a:xfrm>
              <a:off x="4376725" y="1952813"/>
              <a:ext cx="40350" cy="20975"/>
            </a:xfrm>
            <a:custGeom>
              <a:avLst/>
              <a:gdLst>
                <a:gd name="T0" fmla="*/ 21725 w 1614"/>
                <a:gd name="T1" fmla="*/ 25 h 839"/>
                <a:gd name="T2" fmla="*/ 19400 w 1614"/>
                <a:gd name="T3" fmla="*/ 20950 h 839"/>
                <a:gd name="T4" fmla="*/ 21725 w 1614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2" name="Google Shape;470;p4"/>
            <p:cNvSpPr>
              <a:spLocks/>
            </p:cNvSpPr>
            <p:nvPr/>
          </p:nvSpPr>
          <p:spPr bwMode="auto">
            <a:xfrm>
              <a:off x="4432575" y="1948163"/>
              <a:ext cx="48875" cy="16325"/>
            </a:xfrm>
            <a:custGeom>
              <a:avLst/>
              <a:gdLst>
                <a:gd name="T0" fmla="*/ 30250 w 1955"/>
                <a:gd name="T1" fmla="*/ 25 h 653"/>
                <a:gd name="T2" fmla="*/ 19400 w 1955"/>
                <a:gd name="T3" fmla="*/ 16300 h 653"/>
                <a:gd name="T4" fmla="*/ 30250 w 1955"/>
                <a:gd name="T5" fmla="*/ 25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3" name="Google Shape;471;p4"/>
            <p:cNvSpPr>
              <a:spLocks/>
            </p:cNvSpPr>
            <p:nvPr/>
          </p:nvSpPr>
          <p:spPr bwMode="auto">
            <a:xfrm>
              <a:off x="4634975" y="1941188"/>
              <a:ext cx="48875" cy="17100"/>
            </a:xfrm>
            <a:custGeom>
              <a:avLst/>
              <a:gdLst>
                <a:gd name="T0" fmla="*/ 29475 w 1955"/>
                <a:gd name="T1" fmla="*/ 25 h 684"/>
                <a:gd name="T2" fmla="*/ 18625 w 1955"/>
                <a:gd name="T3" fmla="*/ 17075 h 684"/>
                <a:gd name="T4" fmla="*/ 29475 w 1955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4" name="Google Shape;472;p4"/>
            <p:cNvSpPr>
              <a:spLocks/>
            </p:cNvSpPr>
            <p:nvPr/>
          </p:nvSpPr>
          <p:spPr bwMode="auto">
            <a:xfrm>
              <a:off x="4548100" y="1961363"/>
              <a:ext cx="47350" cy="17075"/>
            </a:xfrm>
            <a:custGeom>
              <a:avLst/>
              <a:gdLst>
                <a:gd name="T0" fmla="*/ 28725 w 1894"/>
                <a:gd name="T1" fmla="*/ 0 h 683"/>
                <a:gd name="T2" fmla="*/ 18625 w 1894"/>
                <a:gd name="T3" fmla="*/ 17075 h 683"/>
                <a:gd name="T4" fmla="*/ 28725 w 1894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5" name="Google Shape;473;p4"/>
            <p:cNvSpPr>
              <a:spLocks/>
            </p:cNvSpPr>
            <p:nvPr/>
          </p:nvSpPr>
          <p:spPr bwMode="auto">
            <a:xfrm>
              <a:off x="4712525" y="1913263"/>
              <a:ext cx="48875" cy="12450"/>
            </a:xfrm>
            <a:custGeom>
              <a:avLst/>
              <a:gdLst>
                <a:gd name="T0" fmla="*/ 30250 w 1955"/>
                <a:gd name="T1" fmla="*/ 25 h 498"/>
                <a:gd name="T2" fmla="*/ 18625 w 1955"/>
                <a:gd name="T3" fmla="*/ 12425 h 498"/>
                <a:gd name="T4" fmla="*/ 30250 w 1955"/>
                <a:gd name="T5" fmla="*/ 25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6" name="Google Shape;474;p4"/>
            <p:cNvSpPr>
              <a:spLocks/>
            </p:cNvSpPr>
            <p:nvPr/>
          </p:nvSpPr>
          <p:spPr bwMode="auto">
            <a:xfrm>
              <a:off x="4689250" y="1983838"/>
              <a:ext cx="41125" cy="19425"/>
            </a:xfrm>
            <a:custGeom>
              <a:avLst/>
              <a:gdLst>
                <a:gd name="T0" fmla="*/ 21725 w 1645"/>
                <a:gd name="T1" fmla="*/ 25 h 777"/>
                <a:gd name="T2" fmla="*/ 19400 w 1645"/>
                <a:gd name="T3" fmla="*/ 19400 h 777"/>
                <a:gd name="T4" fmla="*/ 21725 w 1645"/>
                <a:gd name="T5" fmla="*/ 25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7" name="Google Shape;475;p4"/>
            <p:cNvSpPr>
              <a:spLocks/>
            </p:cNvSpPr>
            <p:nvPr/>
          </p:nvSpPr>
          <p:spPr bwMode="auto">
            <a:xfrm>
              <a:off x="4755950" y="2000138"/>
              <a:ext cx="48875" cy="13200"/>
            </a:xfrm>
            <a:custGeom>
              <a:avLst/>
              <a:gdLst>
                <a:gd name="T0" fmla="*/ 30250 w 1955"/>
                <a:gd name="T1" fmla="*/ 0 h 528"/>
                <a:gd name="T2" fmla="*/ 18625 w 1955"/>
                <a:gd name="T3" fmla="*/ 13175 h 528"/>
                <a:gd name="T4" fmla="*/ 30250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8" name="Google Shape;476;p4"/>
            <p:cNvSpPr>
              <a:spLocks/>
            </p:cNvSpPr>
            <p:nvPr/>
          </p:nvSpPr>
          <p:spPr bwMode="auto">
            <a:xfrm>
              <a:off x="4662875" y="2037338"/>
              <a:ext cx="40350" cy="20975"/>
            </a:xfrm>
            <a:custGeom>
              <a:avLst/>
              <a:gdLst>
                <a:gd name="T0" fmla="*/ 20950 w 1614"/>
                <a:gd name="T1" fmla="*/ 25 h 839"/>
                <a:gd name="T2" fmla="*/ 18625 w 1614"/>
                <a:gd name="T3" fmla="*/ 20975 h 839"/>
                <a:gd name="T4" fmla="*/ 20950 w 1614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49" name="Google Shape;477;p4"/>
            <p:cNvSpPr>
              <a:spLocks/>
            </p:cNvSpPr>
            <p:nvPr/>
          </p:nvSpPr>
          <p:spPr bwMode="auto">
            <a:xfrm>
              <a:off x="4692350" y="2080013"/>
              <a:ext cx="48100" cy="16300"/>
            </a:xfrm>
            <a:custGeom>
              <a:avLst/>
              <a:gdLst>
                <a:gd name="T0" fmla="*/ 29475 w 1924"/>
                <a:gd name="T1" fmla="*/ 0 h 652"/>
                <a:gd name="T2" fmla="*/ 18625 w 1924"/>
                <a:gd name="T3" fmla="*/ 16275 h 652"/>
                <a:gd name="T4" fmla="*/ 29475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0" name="Google Shape;478;p4"/>
            <p:cNvSpPr>
              <a:spLocks/>
            </p:cNvSpPr>
            <p:nvPr/>
          </p:nvSpPr>
          <p:spPr bwMode="auto">
            <a:xfrm>
              <a:off x="4783850" y="2111013"/>
              <a:ext cx="41125" cy="20975"/>
            </a:xfrm>
            <a:custGeom>
              <a:avLst/>
              <a:gdLst>
                <a:gd name="T0" fmla="*/ 21725 w 1645"/>
                <a:gd name="T1" fmla="*/ 25 h 839"/>
                <a:gd name="T2" fmla="*/ 19400 w 1645"/>
                <a:gd name="T3" fmla="*/ 20950 h 839"/>
                <a:gd name="T4" fmla="*/ 21725 w 1645"/>
                <a:gd name="T5" fmla="*/ 25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1" name="Google Shape;479;p4"/>
            <p:cNvSpPr>
              <a:spLocks/>
            </p:cNvSpPr>
            <p:nvPr/>
          </p:nvSpPr>
          <p:spPr bwMode="auto">
            <a:xfrm>
              <a:off x="4719500" y="2147463"/>
              <a:ext cx="48100" cy="15550"/>
            </a:xfrm>
            <a:custGeom>
              <a:avLst/>
              <a:gdLst>
                <a:gd name="T0" fmla="*/ 29475 w 1924"/>
                <a:gd name="T1" fmla="*/ 25 h 622"/>
                <a:gd name="T2" fmla="*/ 18625 w 1924"/>
                <a:gd name="T3" fmla="*/ 15525 h 622"/>
                <a:gd name="T4" fmla="*/ 29475 w 1924"/>
                <a:gd name="T5" fmla="*/ 25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2" name="Google Shape;480;p4"/>
            <p:cNvSpPr>
              <a:spLocks/>
            </p:cNvSpPr>
            <p:nvPr/>
          </p:nvSpPr>
          <p:spPr bwMode="auto">
            <a:xfrm>
              <a:off x="4766025" y="2066813"/>
              <a:ext cx="48875" cy="15550"/>
            </a:xfrm>
            <a:custGeom>
              <a:avLst/>
              <a:gdLst>
                <a:gd name="T0" fmla="*/ 30250 w 1955"/>
                <a:gd name="T1" fmla="*/ 25 h 622"/>
                <a:gd name="T2" fmla="*/ 18625 w 1955"/>
                <a:gd name="T3" fmla="*/ 15525 h 622"/>
                <a:gd name="T4" fmla="*/ 30250 w 1955"/>
                <a:gd name="T5" fmla="*/ 25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3" name="Google Shape;481;p4"/>
            <p:cNvSpPr>
              <a:spLocks/>
            </p:cNvSpPr>
            <p:nvPr/>
          </p:nvSpPr>
          <p:spPr bwMode="auto">
            <a:xfrm>
              <a:off x="4774550" y="1948938"/>
              <a:ext cx="40350" cy="21750"/>
            </a:xfrm>
            <a:custGeom>
              <a:avLst/>
              <a:gdLst>
                <a:gd name="T0" fmla="*/ 20950 w 1614"/>
                <a:gd name="T1" fmla="*/ 25 h 870"/>
                <a:gd name="T2" fmla="*/ 18625 w 1614"/>
                <a:gd name="T3" fmla="*/ 21725 h 870"/>
                <a:gd name="T4" fmla="*/ 20950 w 1614"/>
                <a:gd name="T5" fmla="*/ 25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4" name="Google Shape;482;p4"/>
            <p:cNvSpPr>
              <a:spLocks/>
            </p:cNvSpPr>
            <p:nvPr/>
          </p:nvSpPr>
          <p:spPr bwMode="auto">
            <a:xfrm>
              <a:off x="4806350" y="1862088"/>
              <a:ext cx="48875" cy="13200"/>
            </a:xfrm>
            <a:custGeom>
              <a:avLst/>
              <a:gdLst>
                <a:gd name="T0" fmla="*/ 30250 w 1955"/>
                <a:gd name="T1" fmla="*/ 25 h 528"/>
                <a:gd name="T2" fmla="*/ 18625 w 1955"/>
                <a:gd name="T3" fmla="*/ 13200 h 528"/>
                <a:gd name="T4" fmla="*/ 30250 w 1955"/>
                <a:gd name="T5" fmla="*/ 25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5" name="Google Shape;483;p4"/>
            <p:cNvSpPr>
              <a:spLocks/>
            </p:cNvSpPr>
            <p:nvPr/>
          </p:nvSpPr>
          <p:spPr bwMode="auto">
            <a:xfrm>
              <a:off x="4918025" y="1922588"/>
              <a:ext cx="48875" cy="13975"/>
            </a:xfrm>
            <a:custGeom>
              <a:avLst/>
              <a:gdLst>
                <a:gd name="T0" fmla="*/ 30250 w 1955"/>
                <a:gd name="T1" fmla="*/ 0 h 559"/>
                <a:gd name="T2" fmla="*/ 18625 w 1955"/>
                <a:gd name="T3" fmla="*/ 13950 h 559"/>
                <a:gd name="T4" fmla="*/ 30250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6" name="Google Shape;484;p4"/>
            <p:cNvSpPr>
              <a:spLocks/>
            </p:cNvSpPr>
            <p:nvPr/>
          </p:nvSpPr>
          <p:spPr bwMode="auto">
            <a:xfrm>
              <a:off x="4854425" y="1950488"/>
              <a:ext cx="47325" cy="17875"/>
            </a:xfrm>
            <a:custGeom>
              <a:avLst/>
              <a:gdLst>
                <a:gd name="T0" fmla="*/ 28700 w 1893"/>
                <a:gd name="T1" fmla="*/ 25 h 715"/>
                <a:gd name="T2" fmla="*/ 18625 w 1893"/>
                <a:gd name="T3" fmla="*/ 17850 h 715"/>
                <a:gd name="T4" fmla="*/ 28700 w 1893"/>
                <a:gd name="T5" fmla="*/ 25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7" name="Google Shape;485;p4"/>
            <p:cNvSpPr>
              <a:spLocks/>
            </p:cNvSpPr>
            <p:nvPr/>
          </p:nvSpPr>
          <p:spPr bwMode="auto">
            <a:xfrm>
              <a:off x="4842025" y="1910938"/>
              <a:ext cx="45000" cy="10125"/>
            </a:xfrm>
            <a:custGeom>
              <a:avLst/>
              <a:gdLst>
                <a:gd name="T0" fmla="*/ 31800 w 1800"/>
                <a:gd name="T1" fmla="*/ 25 h 405"/>
                <a:gd name="T2" fmla="*/ 13200 w 1800"/>
                <a:gd name="T3" fmla="*/ 10100 h 405"/>
                <a:gd name="T4" fmla="*/ 31800 w 1800"/>
                <a:gd name="T5" fmla="*/ 25 h 4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8" name="Google Shape;486;p4"/>
            <p:cNvSpPr>
              <a:spLocks/>
            </p:cNvSpPr>
            <p:nvPr/>
          </p:nvSpPr>
          <p:spPr bwMode="auto">
            <a:xfrm>
              <a:off x="4921125" y="1854338"/>
              <a:ext cx="48875" cy="15525"/>
            </a:xfrm>
            <a:custGeom>
              <a:avLst/>
              <a:gdLst>
                <a:gd name="T0" fmla="*/ 30250 w 1955"/>
                <a:gd name="T1" fmla="*/ 0 h 621"/>
                <a:gd name="T2" fmla="*/ 18625 w 1955"/>
                <a:gd name="T3" fmla="*/ 15525 h 621"/>
                <a:gd name="T4" fmla="*/ 30250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59" name="Google Shape;487;p4"/>
            <p:cNvSpPr>
              <a:spLocks/>
            </p:cNvSpPr>
            <p:nvPr/>
          </p:nvSpPr>
          <p:spPr bwMode="auto">
            <a:xfrm>
              <a:off x="5008750" y="1891563"/>
              <a:ext cx="48875" cy="15525"/>
            </a:xfrm>
            <a:custGeom>
              <a:avLst/>
              <a:gdLst>
                <a:gd name="T0" fmla="*/ 29475 w 1955"/>
                <a:gd name="T1" fmla="*/ 0 h 621"/>
                <a:gd name="T2" fmla="*/ 18625 w 1955"/>
                <a:gd name="T3" fmla="*/ 15525 h 621"/>
                <a:gd name="T4" fmla="*/ 29475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0" name="Google Shape;488;p4"/>
            <p:cNvSpPr>
              <a:spLocks/>
            </p:cNvSpPr>
            <p:nvPr/>
          </p:nvSpPr>
          <p:spPr bwMode="auto">
            <a:xfrm>
              <a:off x="4968425" y="1969113"/>
              <a:ext cx="48875" cy="14750"/>
            </a:xfrm>
            <a:custGeom>
              <a:avLst/>
              <a:gdLst>
                <a:gd name="T0" fmla="*/ 30250 w 1955"/>
                <a:gd name="T1" fmla="*/ 0 h 590"/>
                <a:gd name="T2" fmla="*/ 18625 w 1955"/>
                <a:gd name="T3" fmla="*/ 14750 h 590"/>
                <a:gd name="T4" fmla="*/ 30250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1" name="Google Shape;489;p4"/>
            <p:cNvSpPr>
              <a:spLocks/>
            </p:cNvSpPr>
            <p:nvPr/>
          </p:nvSpPr>
          <p:spPr bwMode="auto">
            <a:xfrm>
              <a:off x="5039000" y="1976863"/>
              <a:ext cx="48875" cy="13975"/>
            </a:xfrm>
            <a:custGeom>
              <a:avLst/>
              <a:gdLst>
                <a:gd name="T0" fmla="*/ 30250 w 1955"/>
                <a:gd name="T1" fmla="*/ 0 h 559"/>
                <a:gd name="T2" fmla="*/ 18625 w 1955"/>
                <a:gd name="T3" fmla="*/ 13975 h 559"/>
                <a:gd name="T4" fmla="*/ 30250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2" name="Google Shape;490;p4"/>
            <p:cNvSpPr>
              <a:spLocks/>
            </p:cNvSpPr>
            <p:nvPr/>
          </p:nvSpPr>
          <p:spPr bwMode="auto">
            <a:xfrm>
              <a:off x="5130500" y="1949713"/>
              <a:ext cx="41125" cy="20200"/>
            </a:xfrm>
            <a:custGeom>
              <a:avLst/>
              <a:gdLst>
                <a:gd name="T0" fmla="*/ 21725 w 1645"/>
                <a:gd name="T1" fmla="*/ 25 h 808"/>
                <a:gd name="T2" fmla="*/ 19400 w 1645"/>
                <a:gd name="T3" fmla="*/ 20175 h 808"/>
                <a:gd name="T4" fmla="*/ 21725 w 1645"/>
                <a:gd name="T5" fmla="*/ 25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3" name="Google Shape;491;p4"/>
            <p:cNvSpPr>
              <a:spLocks/>
            </p:cNvSpPr>
            <p:nvPr/>
          </p:nvSpPr>
          <p:spPr bwMode="auto">
            <a:xfrm>
              <a:off x="5066125" y="1914038"/>
              <a:ext cx="48125" cy="17100"/>
            </a:xfrm>
            <a:custGeom>
              <a:avLst/>
              <a:gdLst>
                <a:gd name="T0" fmla="*/ 29500 w 1925"/>
                <a:gd name="T1" fmla="*/ 25 h 684"/>
                <a:gd name="T2" fmla="*/ 18625 w 1925"/>
                <a:gd name="T3" fmla="*/ 17075 h 684"/>
                <a:gd name="T4" fmla="*/ 29500 w 1925"/>
                <a:gd name="T5" fmla="*/ 25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4" name="Google Shape;492;p4"/>
            <p:cNvSpPr>
              <a:spLocks/>
            </p:cNvSpPr>
            <p:nvPr/>
          </p:nvSpPr>
          <p:spPr bwMode="auto">
            <a:xfrm>
              <a:off x="5116550" y="1860538"/>
              <a:ext cx="48875" cy="16325"/>
            </a:xfrm>
            <a:custGeom>
              <a:avLst/>
              <a:gdLst>
                <a:gd name="T0" fmla="*/ 29475 w 1955"/>
                <a:gd name="T1" fmla="*/ 25 h 653"/>
                <a:gd name="T2" fmla="*/ 18625 w 1955"/>
                <a:gd name="T3" fmla="*/ 16300 h 653"/>
                <a:gd name="T4" fmla="*/ 29475 w 1955"/>
                <a:gd name="T5" fmla="*/ 25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5" name="Google Shape;493;p4"/>
            <p:cNvSpPr>
              <a:spLocks/>
            </p:cNvSpPr>
            <p:nvPr/>
          </p:nvSpPr>
          <p:spPr bwMode="auto">
            <a:xfrm>
              <a:off x="5188650" y="1829513"/>
              <a:ext cx="45800" cy="11675"/>
            </a:xfrm>
            <a:custGeom>
              <a:avLst/>
              <a:gdLst>
                <a:gd name="T0" fmla="*/ 31825 w 1832"/>
                <a:gd name="T1" fmla="*/ 25 h 467"/>
                <a:gd name="T2" fmla="*/ 13975 w 1832"/>
                <a:gd name="T3" fmla="*/ 11650 h 467"/>
                <a:gd name="T4" fmla="*/ 31825 w 1832"/>
                <a:gd name="T5" fmla="*/ 25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6" name="Google Shape;494;p4"/>
            <p:cNvSpPr>
              <a:spLocks/>
            </p:cNvSpPr>
            <p:nvPr/>
          </p:nvSpPr>
          <p:spPr bwMode="auto">
            <a:xfrm>
              <a:off x="5237525" y="1794613"/>
              <a:ext cx="48875" cy="14000"/>
            </a:xfrm>
            <a:custGeom>
              <a:avLst/>
              <a:gdLst>
                <a:gd name="T0" fmla="*/ 30250 w 1955"/>
                <a:gd name="T1" fmla="*/ 25 h 560"/>
                <a:gd name="T2" fmla="*/ 18625 w 1955"/>
                <a:gd name="T3" fmla="*/ 13975 h 560"/>
                <a:gd name="T4" fmla="*/ 30250 w 1955"/>
                <a:gd name="T5" fmla="*/ 25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7" name="Google Shape;495;p4"/>
            <p:cNvSpPr>
              <a:spLocks/>
            </p:cNvSpPr>
            <p:nvPr/>
          </p:nvSpPr>
          <p:spPr bwMode="auto">
            <a:xfrm>
              <a:off x="5303425" y="1806263"/>
              <a:ext cx="45000" cy="10875"/>
            </a:xfrm>
            <a:custGeom>
              <a:avLst/>
              <a:gdLst>
                <a:gd name="T0" fmla="*/ 31825 w 1800"/>
                <a:gd name="T1" fmla="*/ 0 h 435"/>
                <a:gd name="T2" fmla="*/ 13200 w 1800"/>
                <a:gd name="T3" fmla="*/ 10875 h 435"/>
                <a:gd name="T4" fmla="*/ 31825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8" name="Google Shape;496;p4"/>
            <p:cNvSpPr>
              <a:spLocks/>
            </p:cNvSpPr>
            <p:nvPr/>
          </p:nvSpPr>
          <p:spPr bwMode="auto">
            <a:xfrm>
              <a:off x="5346075" y="1843488"/>
              <a:ext cx="47325" cy="17075"/>
            </a:xfrm>
            <a:custGeom>
              <a:avLst/>
              <a:gdLst>
                <a:gd name="T0" fmla="*/ 28725 w 1893"/>
                <a:gd name="T1" fmla="*/ 0 h 683"/>
                <a:gd name="T2" fmla="*/ 18625 w 1893"/>
                <a:gd name="T3" fmla="*/ 17075 h 683"/>
                <a:gd name="T4" fmla="*/ 28725 w 1893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69" name="Google Shape;497;p4"/>
            <p:cNvSpPr>
              <a:spLocks/>
            </p:cNvSpPr>
            <p:nvPr/>
          </p:nvSpPr>
          <p:spPr bwMode="auto">
            <a:xfrm>
              <a:off x="5274750" y="1901638"/>
              <a:ext cx="48875" cy="15550"/>
            </a:xfrm>
            <a:custGeom>
              <a:avLst/>
              <a:gdLst>
                <a:gd name="T0" fmla="*/ 30250 w 1955"/>
                <a:gd name="T1" fmla="*/ 25 h 622"/>
                <a:gd name="T2" fmla="*/ 18625 w 1955"/>
                <a:gd name="T3" fmla="*/ 15525 h 622"/>
                <a:gd name="T4" fmla="*/ 30250 w 1955"/>
                <a:gd name="T5" fmla="*/ 25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0" name="Google Shape;498;p4"/>
            <p:cNvSpPr>
              <a:spLocks/>
            </p:cNvSpPr>
            <p:nvPr/>
          </p:nvSpPr>
          <p:spPr bwMode="auto">
            <a:xfrm>
              <a:off x="5208050" y="1960588"/>
              <a:ext cx="41125" cy="19400"/>
            </a:xfrm>
            <a:custGeom>
              <a:avLst/>
              <a:gdLst>
                <a:gd name="T0" fmla="*/ 21725 w 1645"/>
                <a:gd name="T1" fmla="*/ 0 h 776"/>
                <a:gd name="T2" fmla="*/ 18625 w 1645"/>
                <a:gd name="T3" fmla="*/ 19400 h 776"/>
                <a:gd name="T4" fmla="*/ 21725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1" name="Google Shape;499;p4"/>
            <p:cNvSpPr>
              <a:spLocks/>
            </p:cNvSpPr>
            <p:nvPr/>
          </p:nvSpPr>
          <p:spPr bwMode="auto">
            <a:xfrm>
              <a:off x="5159975" y="1891563"/>
              <a:ext cx="48875" cy="15525"/>
            </a:xfrm>
            <a:custGeom>
              <a:avLst/>
              <a:gdLst>
                <a:gd name="T0" fmla="*/ 30250 w 1955"/>
                <a:gd name="T1" fmla="*/ 0 h 621"/>
                <a:gd name="T2" fmla="*/ 19400 w 1955"/>
                <a:gd name="T3" fmla="*/ 15525 h 621"/>
                <a:gd name="T4" fmla="*/ 30250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2" name="Google Shape;500;p4"/>
            <p:cNvSpPr>
              <a:spLocks/>
            </p:cNvSpPr>
            <p:nvPr/>
          </p:nvSpPr>
          <p:spPr bwMode="auto">
            <a:xfrm>
              <a:off x="5254575" y="1852013"/>
              <a:ext cx="48875" cy="13200"/>
            </a:xfrm>
            <a:custGeom>
              <a:avLst/>
              <a:gdLst>
                <a:gd name="T0" fmla="*/ 30250 w 1955"/>
                <a:gd name="T1" fmla="*/ 0 h 528"/>
                <a:gd name="T2" fmla="*/ 18625 w 1955"/>
                <a:gd name="T3" fmla="*/ 13200 h 528"/>
                <a:gd name="T4" fmla="*/ 30250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sp>
        <p:nvSpPr>
          <p:cNvPr id="173" name="Google Shape;501;p4"/>
          <p:cNvSpPr>
            <a:spLocks/>
          </p:cNvSpPr>
          <p:nvPr/>
        </p:nvSpPr>
        <p:spPr bwMode="auto">
          <a:xfrm>
            <a:off x="4514854" y="5780090"/>
            <a:ext cx="2314575" cy="2070100"/>
          </a:xfrm>
          <a:custGeom>
            <a:avLst/>
            <a:gdLst>
              <a:gd name="T0" fmla="*/ 2197188 w 44049"/>
              <a:gd name="T1" fmla="*/ 979738 h 39391"/>
              <a:gd name="T2" fmla="*/ 2197188 w 44049"/>
              <a:gd name="T3" fmla="*/ 979738 h 39391"/>
              <a:gd name="T4" fmla="*/ 1353098 w 44049"/>
              <a:gd name="T5" fmla="*/ 1785422 h 39391"/>
              <a:gd name="T6" fmla="*/ 1353098 w 44049"/>
              <a:gd name="T7" fmla="*/ 1785422 h 39391"/>
              <a:gd name="T8" fmla="*/ 2179270 w 44049"/>
              <a:gd name="T9" fmla="*/ 1152531 h 39391"/>
              <a:gd name="T10" fmla="*/ 2197188 w 44049"/>
              <a:gd name="T11" fmla="*/ 979738 h 39391"/>
              <a:gd name="T12" fmla="*/ 146707 w 44049"/>
              <a:gd name="T13" fmla="*/ 894971 h 39391"/>
              <a:gd name="T14" fmla="*/ 146707 w 44049"/>
              <a:gd name="T15" fmla="*/ 894971 h 39391"/>
              <a:gd name="T16" fmla="*/ 1124105 w 44049"/>
              <a:gd name="T17" fmla="*/ 1921429 h 39391"/>
              <a:gd name="T18" fmla="*/ 1124105 w 44049"/>
              <a:gd name="T19" fmla="*/ 1921429 h 39391"/>
              <a:gd name="T20" fmla="*/ 146707 w 44049"/>
              <a:gd name="T21" fmla="*/ 894971 h 39391"/>
              <a:gd name="T22" fmla="*/ 1305597 w 44049"/>
              <a:gd name="T23" fmla="*/ 0 h 39391"/>
              <a:gd name="T24" fmla="*/ 1305597 w 44049"/>
              <a:gd name="T25" fmla="*/ 0 h 39391"/>
              <a:gd name="T26" fmla="*/ 1194779 w 44049"/>
              <a:gd name="T27" fmla="*/ 1861624 h 39391"/>
              <a:gd name="T28" fmla="*/ 857384 w 44049"/>
              <a:gd name="T29" fmla="*/ 24437 h 39391"/>
              <a:gd name="T30" fmla="*/ 816609 w 44049"/>
              <a:gd name="T31" fmla="*/ 981368 h 39391"/>
              <a:gd name="T32" fmla="*/ 1124473 w 44049"/>
              <a:gd name="T33" fmla="*/ 1921639 h 39391"/>
              <a:gd name="T34" fmla="*/ 1124473 w 44049"/>
              <a:gd name="T35" fmla="*/ 1921639 h 39391"/>
              <a:gd name="T36" fmla="*/ 1124105 w 44049"/>
              <a:gd name="T37" fmla="*/ 1921429 h 39391"/>
              <a:gd name="T38" fmla="*/ 1124105 w 44049"/>
              <a:gd name="T39" fmla="*/ 1921429 h 39391"/>
              <a:gd name="T40" fmla="*/ 1124683 w 44049"/>
              <a:gd name="T41" fmla="*/ 1923583 h 39391"/>
              <a:gd name="T42" fmla="*/ 1124473 w 44049"/>
              <a:gd name="T43" fmla="*/ 1921639 h 39391"/>
              <a:gd name="T44" fmla="*/ 1124473 w 44049"/>
              <a:gd name="T45" fmla="*/ 1921639 h 39391"/>
              <a:gd name="T46" fmla="*/ 1181747 w 44049"/>
              <a:gd name="T47" fmla="*/ 1961053 h 39391"/>
              <a:gd name="T48" fmla="*/ 436863 w 44049"/>
              <a:gd name="T49" fmla="*/ 1679056 h 39391"/>
              <a:gd name="T50" fmla="*/ 219062 w 44049"/>
              <a:gd name="T51" fmla="*/ 1645633 h 39391"/>
              <a:gd name="T52" fmla="*/ 53 w 44049"/>
              <a:gd name="T53" fmla="*/ 1721413 h 39391"/>
              <a:gd name="T54" fmla="*/ 975349 w 44049"/>
              <a:gd name="T55" fmla="*/ 2070047 h 39391"/>
              <a:gd name="T56" fmla="*/ 1160519 w 44049"/>
              <a:gd name="T57" fmla="*/ 2058854 h 39391"/>
              <a:gd name="T58" fmla="*/ 1296086 w 44049"/>
              <a:gd name="T59" fmla="*/ 2068681 h 39391"/>
              <a:gd name="T60" fmla="*/ 2314522 w 44049"/>
              <a:gd name="T61" fmla="*/ 1698606 h 39391"/>
              <a:gd name="T62" fmla="*/ 2012176 w 44049"/>
              <a:gd name="T63" fmla="*/ 1652517 h 39391"/>
              <a:gd name="T64" fmla="*/ 1347371 w 44049"/>
              <a:gd name="T65" fmla="*/ 1790468 h 39391"/>
              <a:gd name="T66" fmla="*/ 1347371 w 44049"/>
              <a:gd name="T67" fmla="*/ 1790468 h 39391"/>
              <a:gd name="T68" fmla="*/ 1284421 w 44049"/>
              <a:gd name="T69" fmla="*/ 1845332 h 39391"/>
              <a:gd name="T70" fmla="*/ 1323463 w 44049"/>
              <a:gd name="T71" fmla="*/ 1798666 h 39391"/>
              <a:gd name="T72" fmla="*/ 1323463 w 44049"/>
              <a:gd name="T73" fmla="*/ 1798666 h 39391"/>
              <a:gd name="T74" fmla="*/ 1283948 w 44049"/>
              <a:gd name="T75" fmla="*/ 1812435 h 39391"/>
              <a:gd name="T76" fmla="*/ 1283948 w 44049"/>
              <a:gd name="T77" fmla="*/ 1812435 h 39391"/>
              <a:gd name="T78" fmla="*/ 1325039 w 44049"/>
              <a:gd name="T79" fmla="*/ 1796721 h 39391"/>
              <a:gd name="T80" fmla="*/ 1325039 w 44049"/>
              <a:gd name="T81" fmla="*/ 1796721 h 39391"/>
              <a:gd name="T82" fmla="*/ 1323463 w 44049"/>
              <a:gd name="T83" fmla="*/ 1798666 h 39391"/>
              <a:gd name="T84" fmla="*/ 1323463 w 44049"/>
              <a:gd name="T85" fmla="*/ 1798666 h 39391"/>
              <a:gd name="T86" fmla="*/ 1347371 w 44049"/>
              <a:gd name="T87" fmla="*/ 1790468 h 39391"/>
              <a:gd name="T88" fmla="*/ 1347371 w 44049"/>
              <a:gd name="T89" fmla="*/ 1790468 h 39391"/>
              <a:gd name="T90" fmla="*/ 1353098 w 44049"/>
              <a:gd name="T91" fmla="*/ 1785422 h 39391"/>
              <a:gd name="T92" fmla="*/ 1353098 w 44049"/>
              <a:gd name="T93" fmla="*/ 1785422 h 39391"/>
              <a:gd name="T94" fmla="*/ 1325039 w 44049"/>
              <a:gd name="T95" fmla="*/ 1796721 h 39391"/>
              <a:gd name="T96" fmla="*/ 1325039 w 44049"/>
              <a:gd name="T97" fmla="*/ 1796721 h 39391"/>
              <a:gd name="T98" fmla="*/ 1810874 w 44049"/>
              <a:gd name="T99" fmla="*/ 1097088 h 39391"/>
              <a:gd name="T100" fmla="*/ 1993417 w 44049"/>
              <a:gd name="T101" fmla="*/ 210316 h 39391"/>
              <a:gd name="T102" fmla="*/ 1993417 w 44049"/>
              <a:gd name="T103" fmla="*/ 210316 h 39391"/>
              <a:gd name="T104" fmla="*/ 1334970 w 44049"/>
              <a:gd name="T105" fmla="*/ 1750790 h 39391"/>
              <a:gd name="T106" fmla="*/ 1305597 w 44049"/>
              <a:gd name="T107" fmla="*/ 0 h 393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cubicBezTo>
                  <a:pt x="21398" y="36565"/>
                  <a:pt x="21395" y="36563"/>
                  <a:pt x="21393" y="36562"/>
                </a:cubicBez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cubicBezTo>
                  <a:pt x="24935" y="34313"/>
                  <a:pt x="24684" y="34400"/>
                  <a:pt x="24435" y="34488"/>
                </a:cubicBezTo>
                <a:cubicBezTo>
                  <a:pt x="24697" y="34391"/>
                  <a:pt x="24958" y="34292"/>
                  <a:pt x="25217" y="34189"/>
                </a:cubicBezTo>
                <a:cubicBezTo>
                  <a:pt x="25207" y="34202"/>
                  <a:pt x="25197" y="34214"/>
                  <a:pt x="25187" y="34226"/>
                </a:cubicBezTo>
                <a:cubicBezTo>
                  <a:pt x="25338" y="34174"/>
                  <a:pt x="25490" y="34122"/>
                  <a:pt x="25642" y="34070"/>
                </a:cubicBezTo>
                <a:cubicBezTo>
                  <a:pt x="25679" y="34038"/>
                  <a:pt x="25715" y="34006"/>
                  <a:pt x="25751" y="33974"/>
                </a:cubicBezTo>
                <a:cubicBezTo>
                  <a:pt x="25574" y="34047"/>
                  <a:pt x="25396" y="34119"/>
                  <a:pt x="25217" y="34189"/>
                </a:cubicBez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 sz="2400"/>
          </a:p>
        </p:txBody>
      </p:sp>
      <p:sp>
        <p:nvSpPr>
          <p:cNvPr id="174" name="Google Shape;502;p4"/>
          <p:cNvSpPr>
            <a:spLocks/>
          </p:cNvSpPr>
          <p:nvPr/>
        </p:nvSpPr>
        <p:spPr bwMode="auto">
          <a:xfrm>
            <a:off x="6151568" y="5359400"/>
            <a:ext cx="504825" cy="420688"/>
          </a:xfrm>
          <a:custGeom>
            <a:avLst/>
            <a:gdLst>
              <a:gd name="T0" fmla="*/ 237121 w 11571"/>
              <a:gd name="T1" fmla="*/ 44 h 9655"/>
              <a:gd name="T2" fmla="*/ 147551 w 11571"/>
              <a:gd name="T3" fmla="*/ 15076 h 9655"/>
              <a:gd name="T4" fmla="*/ 162254 w 11571"/>
              <a:gd name="T5" fmla="*/ 11895 h 9655"/>
              <a:gd name="T6" fmla="*/ 162254 w 11571"/>
              <a:gd name="T7" fmla="*/ 11895 h 9655"/>
              <a:gd name="T8" fmla="*/ 17626 w 11571"/>
              <a:gd name="T9" fmla="*/ 136685 h 9655"/>
              <a:gd name="T10" fmla="*/ 31151 w 11571"/>
              <a:gd name="T11" fmla="*/ 292150 h 9655"/>
              <a:gd name="T12" fmla="*/ 147551 w 11571"/>
              <a:gd name="T13" fmla="*/ 397551 h 9655"/>
              <a:gd name="T14" fmla="*/ 256230 w 11571"/>
              <a:gd name="T15" fmla="*/ 420644 h 9655"/>
              <a:gd name="T16" fmla="*/ 407359 w 11571"/>
              <a:gd name="T17" fmla="*/ 369186 h 9655"/>
              <a:gd name="T18" fmla="*/ 460149 w 11571"/>
              <a:gd name="T19" fmla="*/ 120477 h 9655"/>
              <a:gd name="T20" fmla="*/ 401949 w 11571"/>
              <a:gd name="T21" fmla="*/ 55598 h 9655"/>
              <a:gd name="T22" fmla="*/ 237121 w 11571"/>
              <a:gd name="T23" fmla="*/ 44 h 96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rgbClr val="E6A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 sz="2400"/>
          </a:p>
        </p:txBody>
      </p:sp>
      <p:grpSp>
        <p:nvGrpSpPr>
          <p:cNvPr id="175" name="Google Shape;503;p4"/>
          <p:cNvGrpSpPr>
            <a:grpSpLocks/>
          </p:cNvGrpSpPr>
          <p:nvPr/>
        </p:nvGrpSpPr>
        <p:grpSpPr bwMode="auto">
          <a:xfrm>
            <a:off x="3522664" y="5592764"/>
            <a:ext cx="935037" cy="847725"/>
            <a:chOff x="3652400" y="3788700"/>
            <a:chExt cx="700450" cy="636075"/>
          </a:xfrm>
        </p:grpSpPr>
        <p:sp>
          <p:nvSpPr>
            <p:cNvPr id="176" name="Google Shape;504;p4"/>
            <p:cNvSpPr>
              <a:spLocks/>
            </p:cNvSpPr>
            <p:nvPr/>
          </p:nvSpPr>
          <p:spPr bwMode="auto">
            <a:xfrm>
              <a:off x="3941050" y="3916900"/>
              <a:ext cx="65150" cy="72250"/>
            </a:xfrm>
            <a:custGeom>
              <a:avLst/>
              <a:gdLst>
                <a:gd name="T0" fmla="*/ 45000 w 2606"/>
                <a:gd name="T1" fmla="*/ 25 h 2890"/>
                <a:gd name="T2" fmla="*/ 25800 w 2606"/>
                <a:gd name="T3" fmla="*/ 8850 h 2890"/>
                <a:gd name="T4" fmla="*/ 25800 w 2606"/>
                <a:gd name="T5" fmla="*/ 8850 h 2890"/>
                <a:gd name="T6" fmla="*/ 10875 w 2606"/>
                <a:gd name="T7" fmla="*/ 16200 h 2890"/>
                <a:gd name="T8" fmla="*/ 2325 w 2606"/>
                <a:gd name="T9" fmla="*/ 68150 h 2890"/>
                <a:gd name="T10" fmla="*/ 10275 w 2606"/>
                <a:gd name="T11" fmla="*/ 72250 h 2890"/>
                <a:gd name="T12" fmla="*/ 21725 w 2606"/>
                <a:gd name="T13" fmla="*/ 70475 h 2890"/>
                <a:gd name="T14" fmla="*/ 54300 w 2606"/>
                <a:gd name="T15" fmla="*/ 4550 h 2890"/>
                <a:gd name="T16" fmla="*/ 45000 w 2606"/>
                <a:gd name="T17" fmla="*/ 25 h 2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7" name="Google Shape;505;p4"/>
            <p:cNvSpPr>
              <a:spLocks/>
            </p:cNvSpPr>
            <p:nvPr/>
          </p:nvSpPr>
          <p:spPr bwMode="auto">
            <a:xfrm>
              <a:off x="4125850" y="3918850"/>
              <a:ext cx="58725" cy="76325"/>
            </a:xfrm>
            <a:custGeom>
              <a:avLst/>
              <a:gdLst>
                <a:gd name="T0" fmla="*/ 37200 w 2349"/>
                <a:gd name="T1" fmla="*/ 25 h 3053"/>
                <a:gd name="T2" fmla="*/ 19575 w 2349"/>
                <a:gd name="T3" fmla="*/ 14025 h 3053"/>
                <a:gd name="T4" fmla="*/ 19575 w 2349"/>
                <a:gd name="T5" fmla="*/ 14025 h 3053"/>
                <a:gd name="T6" fmla="*/ 3650 w 2349"/>
                <a:gd name="T7" fmla="*/ 25875 h 3053"/>
                <a:gd name="T8" fmla="*/ 550 w 2349"/>
                <a:gd name="T9" fmla="*/ 66200 h 3053"/>
                <a:gd name="T10" fmla="*/ 13200 w 2349"/>
                <a:gd name="T11" fmla="*/ 76300 h 3053"/>
                <a:gd name="T12" fmla="*/ 21475 w 2349"/>
                <a:gd name="T13" fmla="*/ 74725 h 3053"/>
                <a:gd name="T14" fmla="*/ 46300 w 2349"/>
                <a:gd name="T15" fmla="*/ 4925 h 3053"/>
                <a:gd name="T16" fmla="*/ 37200 w 2349"/>
                <a:gd name="T17" fmla="*/ 25 h 30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8" name="Google Shape;506;p4"/>
            <p:cNvSpPr>
              <a:spLocks/>
            </p:cNvSpPr>
            <p:nvPr/>
          </p:nvSpPr>
          <p:spPr bwMode="auto">
            <a:xfrm>
              <a:off x="4000750" y="4053225"/>
              <a:ext cx="75575" cy="74650"/>
            </a:xfrm>
            <a:custGeom>
              <a:avLst/>
              <a:gdLst>
                <a:gd name="T0" fmla="*/ 69200 w 3023"/>
                <a:gd name="T1" fmla="*/ 0 h 2986"/>
                <a:gd name="T2" fmla="*/ 66700 w 3023"/>
                <a:gd name="T3" fmla="*/ 75 h 2986"/>
                <a:gd name="T4" fmla="*/ 27825 w 3023"/>
                <a:gd name="T5" fmla="*/ 21750 h 2986"/>
                <a:gd name="T6" fmla="*/ 27825 w 3023"/>
                <a:gd name="T7" fmla="*/ 21750 h 2986"/>
                <a:gd name="T8" fmla="*/ 7000 w 3023"/>
                <a:gd name="T9" fmla="*/ 31075 h 2986"/>
                <a:gd name="T10" fmla="*/ 4675 w 3023"/>
                <a:gd name="T11" fmla="*/ 65975 h 2986"/>
                <a:gd name="T12" fmla="*/ 17750 w 3023"/>
                <a:gd name="T13" fmla="*/ 74650 h 2986"/>
                <a:gd name="T14" fmla="*/ 28700 w 3023"/>
                <a:gd name="T15" fmla="*/ 72950 h 2986"/>
                <a:gd name="T16" fmla="*/ 54300 w 3023"/>
                <a:gd name="T17" fmla="*/ 48150 h 2986"/>
                <a:gd name="T18" fmla="*/ 74475 w 3023"/>
                <a:gd name="T19" fmla="*/ 3175 h 2986"/>
                <a:gd name="T20" fmla="*/ 69200 w 3023"/>
                <a:gd name="T21" fmla="*/ 0 h 29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79" name="Google Shape;507;p4"/>
            <p:cNvSpPr>
              <a:spLocks/>
            </p:cNvSpPr>
            <p:nvPr/>
          </p:nvSpPr>
          <p:spPr bwMode="auto">
            <a:xfrm>
              <a:off x="3800675" y="4048800"/>
              <a:ext cx="69825" cy="77400"/>
            </a:xfrm>
            <a:custGeom>
              <a:avLst/>
              <a:gdLst>
                <a:gd name="T0" fmla="*/ 37175 w 2793"/>
                <a:gd name="T1" fmla="*/ 31700 h 3096"/>
                <a:gd name="T2" fmla="*/ 30775 w 2793"/>
                <a:gd name="T3" fmla="*/ 46300 h 3096"/>
                <a:gd name="T4" fmla="*/ 30775 w 2793"/>
                <a:gd name="T5" fmla="*/ 46300 h 3096"/>
                <a:gd name="T6" fmla="*/ 36550 w 2793"/>
                <a:gd name="T7" fmla="*/ 32100 h 3096"/>
                <a:gd name="T8" fmla="*/ 36550 w 2793"/>
                <a:gd name="T9" fmla="*/ 32100 h 3096"/>
                <a:gd name="T10" fmla="*/ 37175 w 2793"/>
                <a:gd name="T11" fmla="*/ 31700 h 3096"/>
                <a:gd name="T12" fmla="*/ 57825 w 2793"/>
                <a:gd name="T13" fmla="*/ 25 h 3096"/>
                <a:gd name="T14" fmla="*/ 43450 w 2793"/>
                <a:gd name="T15" fmla="*/ 3725 h 3096"/>
                <a:gd name="T16" fmla="*/ 19400 w 2793"/>
                <a:gd name="T17" fmla="*/ 21550 h 3096"/>
                <a:gd name="T18" fmla="*/ 15075 w 2793"/>
                <a:gd name="T19" fmla="*/ 26025 h 3096"/>
                <a:gd name="T20" fmla="*/ 15075 w 2793"/>
                <a:gd name="T21" fmla="*/ 26025 h 3096"/>
                <a:gd name="T22" fmla="*/ 11650 w 2793"/>
                <a:gd name="T23" fmla="*/ 29300 h 3096"/>
                <a:gd name="T24" fmla="*/ 13200 w 2793"/>
                <a:gd name="T25" fmla="*/ 29300 h 3096"/>
                <a:gd name="T26" fmla="*/ 5450 w 2793"/>
                <a:gd name="T27" fmla="*/ 72725 h 3096"/>
                <a:gd name="T28" fmla="*/ 14275 w 2793"/>
                <a:gd name="T29" fmla="*/ 77375 h 3096"/>
                <a:gd name="T30" fmla="*/ 24825 w 2793"/>
                <a:gd name="T31" fmla="*/ 75050 h 3096"/>
                <a:gd name="T32" fmla="*/ 65925 w 2793"/>
                <a:gd name="T33" fmla="*/ 5275 h 3096"/>
                <a:gd name="T34" fmla="*/ 57825 w 2793"/>
                <a:gd name="T35" fmla="*/ 25 h 30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cubicBezTo>
                    <a:pt x="1267" y="1652"/>
                    <a:pt x="1345" y="1458"/>
                    <a:pt x="1462" y="1284"/>
                  </a:cubicBez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0" name="Google Shape;508;p4"/>
            <p:cNvSpPr>
              <a:spLocks/>
            </p:cNvSpPr>
            <p:nvPr/>
          </p:nvSpPr>
          <p:spPr bwMode="auto">
            <a:xfrm>
              <a:off x="3854875" y="4183625"/>
              <a:ext cx="67575" cy="96850"/>
            </a:xfrm>
            <a:custGeom>
              <a:avLst/>
              <a:gdLst>
                <a:gd name="T0" fmla="*/ 57250 w 2703"/>
                <a:gd name="T1" fmla="*/ 0 h 3874"/>
                <a:gd name="T2" fmla="*/ 41200 w 2703"/>
                <a:gd name="T3" fmla="*/ 3825 h 3874"/>
                <a:gd name="T4" fmla="*/ 27250 w 2703"/>
                <a:gd name="T5" fmla="*/ 12350 h 3874"/>
                <a:gd name="T6" fmla="*/ 27600 w 2703"/>
                <a:gd name="T7" fmla="*/ 22450 h 3874"/>
                <a:gd name="T8" fmla="*/ 27600 w 2703"/>
                <a:gd name="T9" fmla="*/ 22450 h 3874"/>
                <a:gd name="T10" fmla="*/ 24925 w 2703"/>
                <a:gd name="T11" fmla="*/ 25525 h 3874"/>
                <a:gd name="T12" fmla="*/ 875 w 2703"/>
                <a:gd name="T13" fmla="*/ 91450 h 3874"/>
                <a:gd name="T14" fmla="*/ 7000 w 2703"/>
                <a:gd name="T15" fmla="*/ 96825 h 3874"/>
                <a:gd name="T16" fmla="*/ 26475 w 2703"/>
                <a:gd name="T17" fmla="*/ 91450 h 3874"/>
                <a:gd name="T18" fmla="*/ 63700 w 2703"/>
                <a:gd name="T19" fmla="*/ 3825 h 3874"/>
                <a:gd name="T20" fmla="*/ 57250 w 2703"/>
                <a:gd name="T21" fmla="*/ 0 h 38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1" name="Google Shape;509;p4"/>
            <p:cNvSpPr>
              <a:spLocks/>
            </p:cNvSpPr>
            <p:nvPr/>
          </p:nvSpPr>
          <p:spPr bwMode="auto">
            <a:xfrm>
              <a:off x="4105450" y="4181350"/>
              <a:ext cx="54300" cy="88550"/>
            </a:xfrm>
            <a:custGeom>
              <a:avLst/>
              <a:gdLst>
                <a:gd name="T0" fmla="*/ 41850 w 2172"/>
                <a:gd name="T1" fmla="*/ 0 h 3542"/>
                <a:gd name="T2" fmla="*/ 22500 w 2172"/>
                <a:gd name="T3" fmla="*/ 12300 h 3542"/>
                <a:gd name="T4" fmla="*/ 22975 w 2172"/>
                <a:gd name="T5" fmla="*/ 17000 h 3542"/>
                <a:gd name="T6" fmla="*/ 22975 w 2172"/>
                <a:gd name="T7" fmla="*/ 17000 h 3542"/>
                <a:gd name="T8" fmla="*/ 6225 w 2172"/>
                <a:gd name="T9" fmla="*/ 26250 h 3542"/>
                <a:gd name="T10" fmla="*/ 7000 w 2172"/>
                <a:gd name="T11" fmla="*/ 26250 h 3542"/>
                <a:gd name="T12" fmla="*/ 2325 w 2172"/>
                <a:gd name="T13" fmla="*/ 83650 h 3542"/>
                <a:gd name="T14" fmla="*/ 8750 w 2172"/>
                <a:gd name="T15" fmla="*/ 88525 h 3542"/>
                <a:gd name="T16" fmla="*/ 29475 w 2172"/>
                <a:gd name="T17" fmla="*/ 80550 h 3542"/>
                <a:gd name="T18" fmla="*/ 50425 w 2172"/>
                <a:gd name="T19" fmla="*/ 4550 h 3542"/>
                <a:gd name="T20" fmla="*/ 41850 w 2172"/>
                <a:gd name="T21" fmla="*/ 0 h 3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2" name="Google Shape;510;p4"/>
            <p:cNvSpPr>
              <a:spLocks/>
            </p:cNvSpPr>
            <p:nvPr/>
          </p:nvSpPr>
          <p:spPr bwMode="auto">
            <a:xfrm>
              <a:off x="4174475" y="4054800"/>
              <a:ext cx="64375" cy="71425"/>
            </a:xfrm>
            <a:custGeom>
              <a:avLst/>
              <a:gdLst>
                <a:gd name="T0" fmla="*/ 32950 w 2575"/>
                <a:gd name="T1" fmla="*/ 22925 h 2857"/>
                <a:gd name="T2" fmla="*/ 34125 w 2575"/>
                <a:gd name="T3" fmla="*/ 35725 h 2857"/>
                <a:gd name="T4" fmla="*/ 30900 w 2575"/>
                <a:gd name="T5" fmla="*/ 44700 h 2857"/>
                <a:gd name="T6" fmla="*/ 30900 w 2575"/>
                <a:gd name="T7" fmla="*/ 44700 h 2857"/>
                <a:gd name="T8" fmla="*/ 32950 w 2575"/>
                <a:gd name="T9" fmla="*/ 22925 h 2857"/>
                <a:gd name="T10" fmla="*/ 36275 w 2575"/>
                <a:gd name="T11" fmla="*/ 0 h 2857"/>
                <a:gd name="T12" fmla="*/ 27925 w 2575"/>
                <a:gd name="T13" fmla="*/ 825 h 2857"/>
                <a:gd name="T14" fmla="*/ 11625 w 2575"/>
                <a:gd name="T15" fmla="*/ 7800 h 2857"/>
                <a:gd name="T16" fmla="*/ 18175 w 2575"/>
                <a:gd name="T17" fmla="*/ 11475 h 2857"/>
                <a:gd name="T18" fmla="*/ 23275 w 2575"/>
                <a:gd name="T19" fmla="*/ 10900 h 2857"/>
                <a:gd name="T20" fmla="*/ 24200 w 2575"/>
                <a:gd name="T21" fmla="*/ 11550 h 2857"/>
                <a:gd name="T22" fmla="*/ 24200 w 2575"/>
                <a:gd name="T23" fmla="*/ 11550 h 2857"/>
                <a:gd name="T24" fmla="*/ 8525 w 2575"/>
                <a:gd name="T25" fmla="*/ 17875 h 2857"/>
                <a:gd name="T26" fmla="*/ 6200 w 2575"/>
                <a:gd name="T27" fmla="*/ 69050 h 2857"/>
                <a:gd name="T28" fmla="*/ 11300 w 2575"/>
                <a:gd name="T29" fmla="*/ 71425 h 2857"/>
                <a:gd name="T30" fmla="*/ 31025 w 2575"/>
                <a:gd name="T31" fmla="*/ 65175 h 2857"/>
                <a:gd name="T32" fmla="*/ 62825 w 2575"/>
                <a:gd name="T33" fmla="*/ 22525 h 2857"/>
                <a:gd name="T34" fmla="*/ 36275 w 2575"/>
                <a:gd name="T35" fmla="*/ 0 h 28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3" name="Google Shape;511;p4"/>
            <p:cNvSpPr>
              <a:spLocks/>
            </p:cNvSpPr>
            <p:nvPr/>
          </p:nvSpPr>
          <p:spPr bwMode="auto">
            <a:xfrm>
              <a:off x="4066675" y="3788700"/>
              <a:ext cx="50425" cy="73275"/>
            </a:xfrm>
            <a:custGeom>
              <a:avLst/>
              <a:gdLst>
                <a:gd name="T0" fmla="*/ 34250 w 2017"/>
                <a:gd name="T1" fmla="*/ 0 h 2931"/>
                <a:gd name="T2" fmla="*/ 8550 w 2017"/>
                <a:gd name="T3" fmla="*/ 7900 h 2931"/>
                <a:gd name="T4" fmla="*/ 7150 w 2017"/>
                <a:gd name="T5" fmla="*/ 13200 h 2931"/>
                <a:gd name="T6" fmla="*/ 7150 w 2017"/>
                <a:gd name="T7" fmla="*/ 13200 h 2931"/>
                <a:gd name="T8" fmla="*/ 5450 w 2017"/>
                <a:gd name="T9" fmla="*/ 15650 h 2931"/>
                <a:gd name="T10" fmla="*/ 1550 w 2017"/>
                <a:gd name="T11" fmla="*/ 70725 h 2931"/>
                <a:gd name="T12" fmla="*/ 5750 w 2017"/>
                <a:gd name="T13" fmla="*/ 73275 h 2931"/>
                <a:gd name="T14" fmla="*/ 27925 w 2017"/>
                <a:gd name="T15" fmla="*/ 66075 h 2931"/>
                <a:gd name="T16" fmla="*/ 49650 w 2017"/>
                <a:gd name="T17" fmla="*/ 16425 h 2931"/>
                <a:gd name="T18" fmla="*/ 38000 w 2017"/>
                <a:gd name="T19" fmla="*/ 150 h 2931"/>
                <a:gd name="T20" fmla="*/ 34250 w 2017"/>
                <a:gd name="T21" fmla="*/ 0 h 29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4" name="Google Shape;512;p4"/>
            <p:cNvSpPr>
              <a:spLocks/>
            </p:cNvSpPr>
            <p:nvPr/>
          </p:nvSpPr>
          <p:spPr bwMode="auto">
            <a:xfrm>
              <a:off x="3819300" y="3848450"/>
              <a:ext cx="66700" cy="75350"/>
            </a:xfrm>
            <a:custGeom>
              <a:avLst/>
              <a:gdLst>
                <a:gd name="T0" fmla="*/ 44725 w 2668"/>
                <a:gd name="T1" fmla="*/ 0 h 3014"/>
                <a:gd name="T2" fmla="*/ 23275 w 2668"/>
                <a:gd name="T3" fmla="*/ 8650 h 3014"/>
                <a:gd name="T4" fmla="*/ 11650 w 2668"/>
                <a:gd name="T5" fmla="*/ 29575 h 3014"/>
                <a:gd name="T6" fmla="*/ 15325 w 2668"/>
                <a:gd name="T7" fmla="*/ 32500 h 3014"/>
                <a:gd name="T8" fmla="*/ 21350 w 2668"/>
                <a:gd name="T9" fmla="*/ 32000 h 3014"/>
                <a:gd name="T10" fmla="*/ 21350 w 2668"/>
                <a:gd name="T11" fmla="*/ 32000 h 3014"/>
                <a:gd name="T12" fmla="*/ 17850 w 2668"/>
                <a:gd name="T13" fmla="*/ 34225 h 3014"/>
                <a:gd name="T14" fmla="*/ 18625 w 2668"/>
                <a:gd name="T15" fmla="*/ 34225 h 3014"/>
                <a:gd name="T16" fmla="*/ 7750 w 2668"/>
                <a:gd name="T17" fmla="*/ 67575 h 3014"/>
                <a:gd name="T18" fmla="*/ 22775 w 2668"/>
                <a:gd name="T19" fmla="*/ 75325 h 3014"/>
                <a:gd name="T20" fmla="*/ 39550 w 2668"/>
                <a:gd name="T21" fmla="*/ 71450 h 3014"/>
                <a:gd name="T22" fmla="*/ 51200 w 2668"/>
                <a:gd name="T23" fmla="*/ 2450 h 3014"/>
                <a:gd name="T24" fmla="*/ 44725 w 2668"/>
                <a:gd name="T25" fmla="*/ 0 h 3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5" name="Google Shape;513;p4"/>
            <p:cNvSpPr>
              <a:spLocks/>
            </p:cNvSpPr>
            <p:nvPr/>
          </p:nvSpPr>
          <p:spPr bwMode="auto">
            <a:xfrm>
              <a:off x="4278375" y="3872450"/>
              <a:ext cx="63625" cy="77775"/>
            </a:xfrm>
            <a:custGeom>
              <a:avLst/>
              <a:gdLst>
                <a:gd name="T0" fmla="*/ 40550 w 2545"/>
                <a:gd name="T1" fmla="*/ 25 h 3111"/>
                <a:gd name="T2" fmla="*/ 20950 w 2545"/>
                <a:gd name="T3" fmla="*/ 12550 h 3111"/>
                <a:gd name="T4" fmla="*/ 25425 w 2545"/>
                <a:gd name="T5" fmla="*/ 19550 h 3111"/>
                <a:gd name="T6" fmla="*/ 25425 w 2545"/>
                <a:gd name="T7" fmla="*/ 19550 h 3111"/>
                <a:gd name="T8" fmla="*/ 15525 w 2545"/>
                <a:gd name="T9" fmla="*/ 24975 h 3111"/>
                <a:gd name="T10" fmla="*/ 3900 w 2545"/>
                <a:gd name="T11" fmla="*/ 67625 h 3111"/>
                <a:gd name="T12" fmla="*/ 18275 w 2545"/>
                <a:gd name="T13" fmla="*/ 77750 h 3111"/>
                <a:gd name="T14" fmla="*/ 34150 w 2545"/>
                <a:gd name="T15" fmla="*/ 73825 h 3111"/>
                <a:gd name="T16" fmla="*/ 47325 w 2545"/>
                <a:gd name="T17" fmla="*/ 2475 h 3111"/>
                <a:gd name="T18" fmla="*/ 40550 w 2545"/>
                <a:gd name="T19" fmla="*/ 25 h 3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6" name="Google Shape;514;p4"/>
            <p:cNvSpPr>
              <a:spLocks/>
            </p:cNvSpPr>
            <p:nvPr/>
          </p:nvSpPr>
          <p:spPr bwMode="auto">
            <a:xfrm>
              <a:off x="4287675" y="4167850"/>
              <a:ext cx="65175" cy="79700"/>
            </a:xfrm>
            <a:custGeom>
              <a:avLst/>
              <a:gdLst>
                <a:gd name="T0" fmla="*/ 36025 w 2607"/>
                <a:gd name="T1" fmla="*/ 30375 h 3188"/>
                <a:gd name="T2" fmla="*/ 32600 w 2607"/>
                <a:gd name="T3" fmla="*/ 42850 h 3188"/>
                <a:gd name="T4" fmla="*/ 30850 w 2607"/>
                <a:gd name="T5" fmla="*/ 47425 h 3188"/>
                <a:gd name="T6" fmla="*/ 30850 w 2607"/>
                <a:gd name="T7" fmla="*/ 47425 h 3188"/>
                <a:gd name="T8" fmla="*/ 36025 w 2607"/>
                <a:gd name="T9" fmla="*/ 30375 h 3188"/>
                <a:gd name="T10" fmla="*/ 50025 w 2607"/>
                <a:gd name="T11" fmla="*/ 25 h 3188"/>
                <a:gd name="T12" fmla="*/ 47325 w 2607"/>
                <a:gd name="T13" fmla="*/ 200 h 3188"/>
                <a:gd name="T14" fmla="*/ 45525 w 2607"/>
                <a:gd name="T15" fmla="*/ 150 h 3188"/>
                <a:gd name="T16" fmla="*/ 17075 w 2607"/>
                <a:gd name="T17" fmla="*/ 19600 h 3188"/>
                <a:gd name="T18" fmla="*/ 19125 w 2607"/>
                <a:gd name="T19" fmla="*/ 23425 h 3188"/>
                <a:gd name="T20" fmla="*/ 19125 w 2607"/>
                <a:gd name="T21" fmla="*/ 23425 h 3188"/>
                <a:gd name="T22" fmla="*/ 10100 w 2607"/>
                <a:gd name="T23" fmla="*/ 29675 h 3188"/>
                <a:gd name="T24" fmla="*/ 25 w 2607"/>
                <a:gd name="T25" fmla="*/ 76200 h 3188"/>
                <a:gd name="T26" fmla="*/ 7300 w 2607"/>
                <a:gd name="T27" fmla="*/ 79700 h 3188"/>
                <a:gd name="T28" fmla="*/ 16300 w 2607"/>
                <a:gd name="T29" fmla="*/ 78525 h 3188"/>
                <a:gd name="T30" fmla="*/ 64400 w 2607"/>
                <a:gd name="T31" fmla="*/ 22700 h 3188"/>
                <a:gd name="T32" fmla="*/ 62050 w 2607"/>
                <a:gd name="T33" fmla="*/ 4875 h 3188"/>
                <a:gd name="T34" fmla="*/ 50025 w 2607"/>
                <a:gd name="T35" fmla="*/ 25 h 3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7" name="Google Shape;515;p4"/>
            <p:cNvSpPr>
              <a:spLocks/>
            </p:cNvSpPr>
            <p:nvPr/>
          </p:nvSpPr>
          <p:spPr bwMode="auto">
            <a:xfrm>
              <a:off x="3652400" y="4192450"/>
              <a:ext cx="73850" cy="83825"/>
            </a:xfrm>
            <a:custGeom>
              <a:avLst/>
              <a:gdLst>
                <a:gd name="T0" fmla="*/ 40500 w 2954"/>
                <a:gd name="T1" fmla="*/ 39925 h 3353"/>
                <a:gd name="T2" fmla="*/ 40500 w 2954"/>
                <a:gd name="T3" fmla="*/ 39925 h 3353"/>
                <a:gd name="T4" fmla="*/ 39725 w 2954"/>
                <a:gd name="T5" fmla="*/ 43850 h 3353"/>
                <a:gd name="T6" fmla="*/ 36825 w 2954"/>
                <a:gd name="T7" fmla="*/ 53300 h 3353"/>
                <a:gd name="T8" fmla="*/ 36825 w 2954"/>
                <a:gd name="T9" fmla="*/ 53300 h 3353"/>
                <a:gd name="T10" fmla="*/ 40500 w 2954"/>
                <a:gd name="T11" fmla="*/ 39925 h 3353"/>
                <a:gd name="T12" fmla="*/ 60900 w 2954"/>
                <a:gd name="T13" fmla="*/ 25 h 3353"/>
                <a:gd name="T14" fmla="*/ 42825 w 2954"/>
                <a:gd name="T15" fmla="*/ 5850 h 3353"/>
                <a:gd name="T16" fmla="*/ 33525 w 2954"/>
                <a:gd name="T17" fmla="*/ 16700 h 3353"/>
                <a:gd name="T18" fmla="*/ 34750 w 2954"/>
                <a:gd name="T19" fmla="*/ 25325 h 3353"/>
                <a:gd name="T20" fmla="*/ 34750 w 2954"/>
                <a:gd name="T21" fmla="*/ 25325 h 3353"/>
                <a:gd name="T22" fmla="*/ 25000 w 2954"/>
                <a:gd name="T23" fmla="*/ 29125 h 3353"/>
                <a:gd name="T24" fmla="*/ 27175 w 2954"/>
                <a:gd name="T25" fmla="*/ 83825 h 3353"/>
                <a:gd name="T26" fmla="*/ 31975 w 2954"/>
                <a:gd name="T27" fmla="*/ 83400 h 3353"/>
                <a:gd name="T28" fmla="*/ 68425 w 2954"/>
                <a:gd name="T29" fmla="*/ 4300 h 3353"/>
                <a:gd name="T30" fmla="*/ 60900 w 2954"/>
                <a:gd name="T31" fmla="*/ 25 h 33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8" name="Google Shape;516;p4"/>
            <p:cNvSpPr>
              <a:spLocks/>
            </p:cNvSpPr>
            <p:nvPr/>
          </p:nvSpPr>
          <p:spPr bwMode="auto">
            <a:xfrm>
              <a:off x="3725450" y="4337000"/>
              <a:ext cx="71150" cy="87775"/>
            </a:xfrm>
            <a:custGeom>
              <a:avLst/>
              <a:gdLst>
                <a:gd name="T0" fmla="*/ 64525 w 2846"/>
                <a:gd name="T1" fmla="*/ 25 h 3511"/>
                <a:gd name="T2" fmla="*/ 43450 w 2846"/>
                <a:gd name="T3" fmla="*/ 7100 h 3511"/>
                <a:gd name="T4" fmla="*/ 25550 w 2846"/>
                <a:gd name="T5" fmla="*/ 41075 h 3511"/>
                <a:gd name="T6" fmla="*/ 25550 w 2846"/>
                <a:gd name="T7" fmla="*/ 41075 h 3511"/>
                <a:gd name="T8" fmla="*/ 23275 w 2846"/>
                <a:gd name="T9" fmla="*/ 42775 h 3511"/>
                <a:gd name="T10" fmla="*/ 22500 w 2846"/>
                <a:gd name="T11" fmla="*/ 42000 h 3511"/>
                <a:gd name="T12" fmla="*/ 3125 w 2846"/>
                <a:gd name="T13" fmla="*/ 73000 h 3511"/>
                <a:gd name="T14" fmla="*/ 23800 w 2846"/>
                <a:gd name="T15" fmla="*/ 87775 h 3511"/>
                <a:gd name="T16" fmla="*/ 29500 w 2846"/>
                <a:gd name="T17" fmla="*/ 86975 h 3511"/>
                <a:gd name="T18" fmla="*/ 56625 w 2846"/>
                <a:gd name="T19" fmla="*/ 59050 h 3511"/>
                <a:gd name="T20" fmla="*/ 70600 w 2846"/>
                <a:gd name="T21" fmla="*/ 4775 h 3511"/>
                <a:gd name="T22" fmla="*/ 64525 w 2846"/>
                <a:gd name="T23" fmla="*/ 25 h 35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89" name="Google Shape;517;p4"/>
            <p:cNvSpPr>
              <a:spLocks/>
            </p:cNvSpPr>
            <p:nvPr/>
          </p:nvSpPr>
          <p:spPr bwMode="auto">
            <a:xfrm>
              <a:off x="3960575" y="4329600"/>
              <a:ext cx="56500" cy="67600"/>
            </a:xfrm>
            <a:custGeom>
              <a:avLst/>
              <a:gdLst>
                <a:gd name="T0" fmla="*/ 30775 w 2260"/>
                <a:gd name="T1" fmla="*/ 0 h 2704"/>
                <a:gd name="T2" fmla="*/ 25450 w 2260"/>
                <a:gd name="T3" fmla="*/ 525 h 2704"/>
                <a:gd name="T4" fmla="*/ 9950 w 2260"/>
                <a:gd name="T5" fmla="*/ 9850 h 2704"/>
                <a:gd name="T6" fmla="*/ 12000 w 2260"/>
                <a:gd name="T7" fmla="*/ 14550 h 2704"/>
                <a:gd name="T8" fmla="*/ 12000 w 2260"/>
                <a:gd name="T9" fmla="*/ 14550 h 2704"/>
                <a:gd name="T10" fmla="*/ 3750 w 2260"/>
                <a:gd name="T11" fmla="*/ 63350 h 2704"/>
                <a:gd name="T12" fmla="*/ 11350 w 2260"/>
                <a:gd name="T13" fmla="*/ 67600 h 2704"/>
                <a:gd name="T14" fmla="*/ 26225 w 2260"/>
                <a:gd name="T15" fmla="*/ 63350 h 2704"/>
                <a:gd name="T16" fmla="*/ 56475 w 2260"/>
                <a:gd name="T17" fmla="*/ 24575 h 2704"/>
                <a:gd name="T18" fmla="*/ 30775 w 2260"/>
                <a:gd name="T19" fmla="*/ 0 h 2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0" name="Google Shape;518;p4"/>
            <p:cNvSpPr>
              <a:spLocks/>
            </p:cNvSpPr>
            <p:nvPr/>
          </p:nvSpPr>
          <p:spPr bwMode="auto">
            <a:xfrm>
              <a:off x="4174850" y="4333225"/>
              <a:ext cx="77200" cy="87325"/>
            </a:xfrm>
            <a:custGeom>
              <a:avLst/>
              <a:gdLst>
                <a:gd name="T0" fmla="*/ 43000 w 3088"/>
                <a:gd name="T1" fmla="*/ 36700 h 3493"/>
                <a:gd name="T2" fmla="*/ 32200 w 3088"/>
                <a:gd name="T3" fmla="*/ 62050 h 3493"/>
                <a:gd name="T4" fmla="*/ 28925 w 3088"/>
                <a:gd name="T5" fmla="*/ 66250 h 3493"/>
                <a:gd name="T6" fmla="*/ 31425 w 3088"/>
                <a:gd name="T7" fmla="*/ 60500 h 3493"/>
                <a:gd name="T8" fmla="*/ 36075 w 3088"/>
                <a:gd name="T9" fmla="*/ 48875 h 3493"/>
                <a:gd name="T10" fmla="*/ 43000 w 3088"/>
                <a:gd name="T11" fmla="*/ 36700 h 3493"/>
                <a:gd name="T12" fmla="*/ 58575 w 3088"/>
                <a:gd name="T13" fmla="*/ 25 h 3493"/>
                <a:gd name="T14" fmla="*/ 28625 w 3088"/>
                <a:gd name="T15" fmla="*/ 19825 h 3493"/>
                <a:gd name="T16" fmla="*/ 28625 w 3088"/>
                <a:gd name="T17" fmla="*/ 19825 h 3493"/>
                <a:gd name="T18" fmla="*/ 2725 w 3088"/>
                <a:gd name="T19" fmla="*/ 65925 h 3493"/>
                <a:gd name="T20" fmla="*/ 23600 w 3088"/>
                <a:gd name="T21" fmla="*/ 87300 h 3493"/>
                <a:gd name="T22" fmla="*/ 29100 w 3088"/>
                <a:gd name="T23" fmla="*/ 86875 h 3493"/>
                <a:gd name="T24" fmla="*/ 70975 w 3088"/>
                <a:gd name="T25" fmla="*/ 6225 h 3493"/>
                <a:gd name="T26" fmla="*/ 58575 w 3088"/>
                <a:gd name="T27" fmla="*/ 25 h 34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grpSp>
        <p:nvGrpSpPr>
          <p:cNvPr id="191" name="Google Shape;519;p4"/>
          <p:cNvGrpSpPr>
            <a:grpSpLocks/>
          </p:cNvGrpSpPr>
          <p:nvPr/>
        </p:nvGrpSpPr>
        <p:grpSpPr bwMode="auto">
          <a:xfrm>
            <a:off x="8631239" y="5738816"/>
            <a:ext cx="814387" cy="555625"/>
            <a:chOff x="364525" y="2023775"/>
            <a:chExt cx="610325" cy="417350"/>
          </a:xfrm>
        </p:grpSpPr>
        <p:sp>
          <p:nvSpPr>
            <p:cNvPr id="192" name="Google Shape;520;p4"/>
            <p:cNvSpPr>
              <a:spLocks/>
            </p:cNvSpPr>
            <p:nvPr/>
          </p:nvSpPr>
          <p:spPr bwMode="auto">
            <a:xfrm>
              <a:off x="739075" y="2213250"/>
              <a:ext cx="87825" cy="70625"/>
            </a:xfrm>
            <a:custGeom>
              <a:avLst/>
              <a:gdLst>
                <a:gd name="T0" fmla="*/ 55200 w 3513"/>
                <a:gd name="T1" fmla="*/ 20900 h 2825"/>
                <a:gd name="T2" fmla="*/ 55200 w 3513"/>
                <a:gd name="T3" fmla="*/ 20900 h 2825"/>
                <a:gd name="T4" fmla="*/ 54350 w 3513"/>
                <a:gd name="T5" fmla="*/ 26000 h 2825"/>
                <a:gd name="T6" fmla="*/ 54350 w 3513"/>
                <a:gd name="T7" fmla="*/ 26000 h 2825"/>
                <a:gd name="T8" fmla="*/ 53900 w 3513"/>
                <a:gd name="T9" fmla="*/ 26000 h 2825"/>
                <a:gd name="T10" fmla="*/ 41925 w 3513"/>
                <a:gd name="T11" fmla="*/ 29600 h 2825"/>
                <a:gd name="T12" fmla="*/ 41925 w 3513"/>
                <a:gd name="T13" fmla="*/ 29600 h 2825"/>
                <a:gd name="T14" fmla="*/ 42300 w 3513"/>
                <a:gd name="T15" fmla="*/ 28550 h 2825"/>
                <a:gd name="T16" fmla="*/ 42300 w 3513"/>
                <a:gd name="T17" fmla="*/ 28550 h 2825"/>
                <a:gd name="T18" fmla="*/ 52000 w 3513"/>
                <a:gd name="T19" fmla="*/ 21175 h 2825"/>
                <a:gd name="T20" fmla="*/ 52000 w 3513"/>
                <a:gd name="T21" fmla="*/ 21175 h 2825"/>
                <a:gd name="T22" fmla="*/ 55200 w 3513"/>
                <a:gd name="T23" fmla="*/ 20900 h 2825"/>
                <a:gd name="T24" fmla="*/ 54775 w 3513"/>
                <a:gd name="T25" fmla="*/ 25 h 2825"/>
                <a:gd name="T26" fmla="*/ 44225 w 3513"/>
                <a:gd name="T27" fmla="*/ 2150 h 2825"/>
                <a:gd name="T28" fmla="*/ 45000 w 3513"/>
                <a:gd name="T29" fmla="*/ 2150 h 2825"/>
                <a:gd name="T30" fmla="*/ 38075 w 3513"/>
                <a:gd name="T31" fmla="*/ 5500 h 2825"/>
                <a:gd name="T32" fmla="*/ 38075 w 3513"/>
                <a:gd name="T33" fmla="*/ 5500 h 2825"/>
                <a:gd name="T34" fmla="*/ 28700 w 3513"/>
                <a:gd name="T35" fmla="*/ 9900 h 2825"/>
                <a:gd name="T36" fmla="*/ 15850 w 3513"/>
                <a:gd name="T37" fmla="*/ 24250 h 2825"/>
                <a:gd name="T38" fmla="*/ 15850 w 3513"/>
                <a:gd name="T39" fmla="*/ 24250 h 2825"/>
                <a:gd name="T40" fmla="*/ 0 w 3513"/>
                <a:gd name="T41" fmla="*/ 60325 h 2825"/>
                <a:gd name="T42" fmla="*/ 6225 w 3513"/>
                <a:gd name="T43" fmla="*/ 68850 h 2825"/>
                <a:gd name="T44" fmla="*/ 20975 w 3513"/>
                <a:gd name="T45" fmla="*/ 70600 h 2825"/>
                <a:gd name="T46" fmla="*/ 83775 w 3513"/>
                <a:gd name="T47" fmla="*/ 7575 h 2825"/>
                <a:gd name="T48" fmla="*/ 74450 w 3513"/>
                <a:gd name="T49" fmla="*/ 1375 h 2825"/>
                <a:gd name="T50" fmla="*/ 63950 w 3513"/>
                <a:gd name="T51" fmla="*/ 625 h 2825"/>
                <a:gd name="T52" fmla="*/ 59575 w 3513"/>
                <a:gd name="T53" fmla="*/ 750 h 2825"/>
                <a:gd name="T54" fmla="*/ 59575 w 3513"/>
                <a:gd name="T55" fmla="*/ 750 h 2825"/>
                <a:gd name="T56" fmla="*/ 54775 w 3513"/>
                <a:gd name="T57" fmla="*/ 25 h 2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cubicBezTo>
                    <a:pt x="1681" y="1171"/>
                    <a:pt x="1686" y="1157"/>
                    <a:pt x="1692" y="1142"/>
                  </a:cubicBezTo>
                  <a:cubicBezTo>
                    <a:pt x="1808" y="1029"/>
                    <a:pt x="1938" y="929"/>
                    <a:pt x="2080" y="847"/>
                  </a:cubicBez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3" name="Google Shape;521;p4"/>
            <p:cNvSpPr>
              <a:spLocks/>
            </p:cNvSpPr>
            <p:nvPr/>
          </p:nvSpPr>
          <p:spPr bwMode="auto">
            <a:xfrm>
              <a:off x="866250" y="2220425"/>
              <a:ext cx="108600" cy="75500"/>
            </a:xfrm>
            <a:custGeom>
              <a:avLst/>
              <a:gdLst>
                <a:gd name="T0" fmla="*/ 62825 w 4344"/>
                <a:gd name="T1" fmla="*/ 17475 h 3020"/>
                <a:gd name="T2" fmla="*/ 68250 w 4344"/>
                <a:gd name="T3" fmla="*/ 39950 h 3020"/>
                <a:gd name="T4" fmla="*/ 53275 w 4344"/>
                <a:gd name="T5" fmla="*/ 52775 h 3020"/>
                <a:gd name="T6" fmla="*/ 53275 w 4344"/>
                <a:gd name="T7" fmla="*/ 52775 h 3020"/>
                <a:gd name="T8" fmla="*/ 68250 w 4344"/>
                <a:gd name="T9" fmla="*/ 36075 h 3020"/>
                <a:gd name="T10" fmla="*/ 59150 w 4344"/>
                <a:gd name="T11" fmla="*/ 27150 h 3020"/>
                <a:gd name="T12" fmla="*/ 49450 w 4344"/>
                <a:gd name="T13" fmla="*/ 28875 h 3020"/>
                <a:gd name="T14" fmla="*/ 49450 w 4344"/>
                <a:gd name="T15" fmla="*/ 28875 h 3020"/>
                <a:gd name="T16" fmla="*/ 62825 w 4344"/>
                <a:gd name="T17" fmla="*/ 17475 h 3020"/>
                <a:gd name="T18" fmla="*/ 73250 w 4344"/>
                <a:gd name="T19" fmla="*/ 25 h 3020"/>
                <a:gd name="T20" fmla="*/ 32750 w 4344"/>
                <a:gd name="T21" fmla="*/ 17450 h 3020"/>
                <a:gd name="T22" fmla="*/ 32750 w 4344"/>
                <a:gd name="T23" fmla="*/ 17450 h 3020"/>
                <a:gd name="T24" fmla="*/ 27925 w 4344"/>
                <a:gd name="T25" fmla="*/ 19800 h 3020"/>
                <a:gd name="T26" fmla="*/ 3900 w 4344"/>
                <a:gd name="T27" fmla="*/ 58575 h 3020"/>
                <a:gd name="T28" fmla="*/ 27500 w 4344"/>
                <a:gd name="T29" fmla="*/ 75475 h 3020"/>
                <a:gd name="T30" fmla="*/ 39575 w 4344"/>
                <a:gd name="T31" fmla="*/ 74075 h 3020"/>
                <a:gd name="T32" fmla="*/ 96175 w 4344"/>
                <a:gd name="T33" fmla="*/ 16700 h 3020"/>
                <a:gd name="T34" fmla="*/ 73250 w 4344"/>
                <a:gd name="T35" fmla="*/ 25 h 30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4" name="Google Shape;522;p4"/>
            <p:cNvSpPr>
              <a:spLocks/>
            </p:cNvSpPr>
            <p:nvPr/>
          </p:nvSpPr>
          <p:spPr bwMode="auto">
            <a:xfrm>
              <a:off x="620425" y="2375175"/>
              <a:ext cx="91525" cy="65950"/>
            </a:xfrm>
            <a:custGeom>
              <a:avLst/>
              <a:gdLst>
                <a:gd name="T0" fmla="*/ 68075 w 3661"/>
                <a:gd name="T1" fmla="*/ 0 h 2638"/>
                <a:gd name="T2" fmla="*/ 38600 w 3661"/>
                <a:gd name="T3" fmla="*/ 6875 h 2638"/>
                <a:gd name="T4" fmla="*/ 38600 w 3661"/>
                <a:gd name="T5" fmla="*/ 6875 h 2638"/>
                <a:gd name="T6" fmla="*/ 33350 w 3661"/>
                <a:gd name="T7" fmla="*/ 8500 h 2638"/>
                <a:gd name="T8" fmla="*/ 25 w 3661"/>
                <a:gd name="T9" fmla="*/ 53475 h 2638"/>
                <a:gd name="T10" fmla="*/ 6225 w 3661"/>
                <a:gd name="T11" fmla="*/ 62025 h 2638"/>
                <a:gd name="T12" fmla="*/ 27525 w 3661"/>
                <a:gd name="T13" fmla="*/ 65925 h 2638"/>
                <a:gd name="T14" fmla="*/ 91525 w 3661"/>
                <a:gd name="T15" fmla="*/ 10825 h 2638"/>
                <a:gd name="T16" fmla="*/ 82225 w 3661"/>
                <a:gd name="T17" fmla="*/ 1525 h 2638"/>
                <a:gd name="T18" fmla="*/ 68075 w 3661"/>
                <a:gd name="T19" fmla="*/ 0 h 2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5" name="Google Shape;523;p4"/>
            <p:cNvSpPr>
              <a:spLocks/>
            </p:cNvSpPr>
            <p:nvPr/>
          </p:nvSpPr>
          <p:spPr bwMode="auto">
            <a:xfrm>
              <a:off x="571500" y="2185225"/>
              <a:ext cx="110225" cy="72125"/>
            </a:xfrm>
            <a:custGeom>
              <a:avLst/>
              <a:gdLst>
                <a:gd name="T0" fmla="*/ 65850 w 4409"/>
                <a:gd name="T1" fmla="*/ 15225 h 2885"/>
                <a:gd name="T2" fmla="*/ 65850 w 4409"/>
                <a:gd name="T3" fmla="*/ 15225 h 2885"/>
                <a:gd name="T4" fmla="*/ 68325 w 4409"/>
                <a:gd name="T5" fmla="*/ 17000 h 2885"/>
                <a:gd name="T6" fmla="*/ 74525 w 4409"/>
                <a:gd name="T7" fmla="*/ 25525 h 2885"/>
                <a:gd name="T8" fmla="*/ 34550 w 4409"/>
                <a:gd name="T9" fmla="*/ 56750 h 2885"/>
                <a:gd name="T10" fmla="*/ 34550 w 4409"/>
                <a:gd name="T11" fmla="*/ 56750 h 2885"/>
                <a:gd name="T12" fmla="*/ 33900 w 4409"/>
                <a:gd name="T13" fmla="*/ 50950 h 2885"/>
                <a:gd name="T14" fmla="*/ 33900 w 4409"/>
                <a:gd name="T15" fmla="*/ 50950 h 2885"/>
                <a:gd name="T16" fmla="*/ 66000 w 4409"/>
                <a:gd name="T17" fmla="*/ 15450 h 2885"/>
                <a:gd name="T18" fmla="*/ 65850 w 4409"/>
                <a:gd name="T19" fmla="*/ 15225 h 2885"/>
                <a:gd name="T20" fmla="*/ 73875 w 4409"/>
                <a:gd name="T21" fmla="*/ 0 h 2885"/>
                <a:gd name="T22" fmla="*/ 55925 w 4409"/>
                <a:gd name="T23" fmla="*/ 3025 h 2885"/>
                <a:gd name="T24" fmla="*/ 31025 w 4409"/>
                <a:gd name="T25" fmla="*/ 23050 h 2885"/>
                <a:gd name="T26" fmla="*/ 31025 w 4409"/>
                <a:gd name="T27" fmla="*/ 23050 h 2885"/>
                <a:gd name="T28" fmla="*/ 7850 w 4409"/>
                <a:gd name="T29" fmla="*/ 68175 h 2885"/>
                <a:gd name="T30" fmla="*/ 16375 w 4409"/>
                <a:gd name="T31" fmla="*/ 72050 h 2885"/>
                <a:gd name="T32" fmla="*/ 19875 w 4409"/>
                <a:gd name="T33" fmla="*/ 72125 h 2885"/>
                <a:gd name="T34" fmla="*/ 76850 w 4409"/>
                <a:gd name="T35" fmla="*/ 55000 h 2885"/>
                <a:gd name="T36" fmla="*/ 99350 w 4409"/>
                <a:gd name="T37" fmla="*/ 11575 h 2885"/>
                <a:gd name="T38" fmla="*/ 73875 w 4409"/>
                <a:gd name="T39" fmla="*/ 0 h 2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cubicBezTo>
                    <a:pt x="1364" y="2194"/>
                    <a:pt x="1356" y="2116"/>
                    <a:pt x="1356" y="2038"/>
                  </a:cubicBez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6" name="Google Shape;524;p4"/>
            <p:cNvSpPr>
              <a:spLocks/>
            </p:cNvSpPr>
            <p:nvPr/>
          </p:nvSpPr>
          <p:spPr bwMode="auto">
            <a:xfrm>
              <a:off x="758450" y="2059975"/>
              <a:ext cx="102400" cy="71400"/>
            </a:xfrm>
            <a:custGeom>
              <a:avLst/>
              <a:gdLst>
                <a:gd name="T0" fmla="*/ 57575 w 4096"/>
                <a:gd name="T1" fmla="*/ 17225 h 2856"/>
                <a:gd name="T2" fmla="*/ 61275 w 4096"/>
                <a:gd name="T3" fmla="*/ 22050 h 2856"/>
                <a:gd name="T4" fmla="*/ 60500 w 4096"/>
                <a:gd name="T5" fmla="*/ 36775 h 2856"/>
                <a:gd name="T6" fmla="*/ 58725 w 4096"/>
                <a:gd name="T7" fmla="*/ 42300 h 2856"/>
                <a:gd name="T8" fmla="*/ 58725 w 4096"/>
                <a:gd name="T9" fmla="*/ 42300 h 2856"/>
                <a:gd name="T10" fmla="*/ 56625 w 4096"/>
                <a:gd name="T11" fmla="*/ 39875 h 2856"/>
                <a:gd name="T12" fmla="*/ 50650 w 4096"/>
                <a:gd name="T13" fmla="*/ 38225 h 2856"/>
                <a:gd name="T14" fmla="*/ 45850 w 4096"/>
                <a:gd name="T15" fmla="*/ 38825 h 2856"/>
                <a:gd name="T16" fmla="*/ 45850 w 4096"/>
                <a:gd name="T17" fmla="*/ 38825 h 2856"/>
                <a:gd name="T18" fmla="*/ 45000 w 4096"/>
                <a:gd name="T19" fmla="*/ 37550 h 2856"/>
                <a:gd name="T20" fmla="*/ 41900 w 4096"/>
                <a:gd name="T21" fmla="*/ 32125 h 2856"/>
                <a:gd name="T22" fmla="*/ 43300 w 4096"/>
                <a:gd name="T23" fmla="*/ 26475 h 2856"/>
                <a:gd name="T24" fmla="*/ 43300 w 4096"/>
                <a:gd name="T25" fmla="*/ 26475 h 2856"/>
                <a:gd name="T26" fmla="*/ 45000 w 4096"/>
                <a:gd name="T27" fmla="*/ 25925 h 2856"/>
                <a:gd name="T28" fmla="*/ 57475 w 4096"/>
                <a:gd name="T29" fmla="*/ 17225 h 2856"/>
                <a:gd name="T30" fmla="*/ 57475 w 4096"/>
                <a:gd name="T31" fmla="*/ 17225 h 2856"/>
                <a:gd name="T32" fmla="*/ 57575 w 4096"/>
                <a:gd name="T33" fmla="*/ 17225 h 2856"/>
                <a:gd name="T34" fmla="*/ 50350 w 4096"/>
                <a:gd name="T35" fmla="*/ 51625 h 2856"/>
                <a:gd name="T36" fmla="*/ 50350 w 4096"/>
                <a:gd name="T37" fmla="*/ 51625 h 2856"/>
                <a:gd name="T38" fmla="*/ 38525 w 4096"/>
                <a:gd name="T39" fmla="*/ 55150 h 2856"/>
                <a:gd name="T40" fmla="*/ 38525 w 4096"/>
                <a:gd name="T41" fmla="*/ 55150 h 2856"/>
                <a:gd name="T42" fmla="*/ 50350 w 4096"/>
                <a:gd name="T43" fmla="*/ 51625 h 2856"/>
                <a:gd name="T44" fmla="*/ 67000 w 4096"/>
                <a:gd name="T45" fmla="*/ 25 h 2856"/>
                <a:gd name="T46" fmla="*/ 18850 w 4096"/>
                <a:gd name="T47" fmla="*/ 24100 h 2856"/>
                <a:gd name="T48" fmla="*/ 18850 w 4096"/>
                <a:gd name="T49" fmla="*/ 24100 h 2856"/>
                <a:gd name="T50" fmla="*/ 25 w 4096"/>
                <a:gd name="T51" fmla="*/ 60050 h 2856"/>
                <a:gd name="T52" fmla="*/ 2350 w 4096"/>
                <a:gd name="T53" fmla="*/ 64700 h 2856"/>
                <a:gd name="T54" fmla="*/ 28175 w 4096"/>
                <a:gd name="T55" fmla="*/ 71375 h 2856"/>
                <a:gd name="T56" fmla="*/ 66725 w 4096"/>
                <a:gd name="T57" fmla="*/ 59275 h 2856"/>
                <a:gd name="T58" fmla="*/ 84550 w 4096"/>
                <a:gd name="T59" fmla="*/ 6525 h 2856"/>
                <a:gd name="T60" fmla="*/ 67000 w 4096"/>
                <a:gd name="T61" fmla="*/ 25 h 28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7" name="Google Shape;525;p4"/>
            <p:cNvSpPr>
              <a:spLocks/>
            </p:cNvSpPr>
            <p:nvPr/>
          </p:nvSpPr>
          <p:spPr bwMode="auto">
            <a:xfrm>
              <a:off x="474200" y="2335625"/>
              <a:ext cx="88100" cy="62525"/>
            </a:xfrm>
            <a:custGeom>
              <a:avLst/>
              <a:gdLst>
                <a:gd name="T0" fmla="*/ 56300 w 3524"/>
                <a:gd name="T1" fmla="*/ 12975 h 2501"/>
                <a:gd name="T2" fmla="*/ 58075 w 3524"/>
                <a:gd name="T3" fmla="*/ 13125 h 2501"/>
                <a:gd name="T4" fmla="*/ 58075 w 3524"/>
                <a:gd name="T5" fmla="*/ 13125 h 2501"/>
                <a:gd name="T6" fmla="*/ 57050 w 3524"/>
                <a:gd name="T7" fmla="*/ 13150 h 2501"/>
                <a:gd name="T8" fmla="*/ 40775 w 3524"/>
                <a:gd name="T9" fmla="*/ 21700 h 2501"/>
                <a:gd name="T10" fmla="*/ 39275 w 3524"/>
                <a:gd name="T11" fmla="*/ 22900 h 2501"/>
                <a:gd name="T12" fmla="*/ 39275 w 3524"/>
                <a:gd name="T13" fmla="*/ 22900 h 2501"/>
                <a:gd name="T14" fmla="*/ 37750 w 3524"/>
                <a:gd name="T15" fmla="*/ 22200 h 2501"/>
                <a:gd name="T16" fmla="*/ 37750 w 3524"/>
                <a:gd name="T17" fmla="*/ 22200 h 2501"/>
                <a:gd name="T18" fmla="*/ 53950 w 3524"/>
                <a:gd name="T19" fmla="*/ 13150 h 2501"/>
                <a:gd name="T20" fmla="*/ 56300 w 3524"/>
                <a:gd name="T21" fmla="*/ 12975 h 2501"/>
                <a:gd name="T22" fmla="*/ 58650 w 3524"/>
                <a:gd name="T23" fmla="*/ 27000 h 2501"/>
                <a:gd name="T24" fmla="*/ 58600 w 3524"/>
                <a:gd name="T25" fmla="*/ 27125 h 2501"/>
                <a:gd name="T26" fmla="*/ 33725 w 3524"/>
                <a:gd name="T27" fmla="*/ 49650 h 2501"/>
                <a:gd name="T28" fmla="*/ 33725 w 3524"/>
                <a:gd name="T29" fmla="*/ 49650 h 2501"/>
                <a:gd name="T30" fmla="*/ 32250 w 3524"/>
                <a:gd name="T31" fmla="*/ 45725 h 2501"/>
                <a:gd name="T32" fmla="*/ 33025 w 3524"/>
                <a:gd name="T33" fmla="*/ 43400 h 2501"/>
                <a:gd name="T34" fmla="*/ 33350 w 3524"/>
                <a:gd name="T35" fmla="*/ 42675 h 2501"/>
                <a:gd name="T36" fmla="*/ 33350 w 3524"/>
                <a:gd name="T37" fmla="*/ 42675 h 2501"/>
                <a:gd name="T38" fmla="*/ 41550 w 3524"/>
                <a:gd name="T39" fmla="*/ 38750 h 2501"/>
                <a:gd name="T40" fmla="*/ 44525 w 3524"/>
                <a:gd name="T41" fmla="*/ 33925 h 2501"/>
                <a:gd name="T42" fmla="*/ 44525 w 3524"/>
                <a:gd name="T43" fmla="*/ 33925 h 2501"/>
                <a:gd name="T44" fmla="*/ 58650 w 3524"/>
                <a:gd name="T45" fmla="*/ 27000 h 2501"/>
                <a:gd name="T46" fmla="*/ 70000 w 3524"/>
                <a:gd name="T47" fmla="*/ 0 h 2501"/>
                <a:gd name="T48" fmla="*/ 9750 w 3524"/>
                <a:gd name="T49" fmla="*/ 26350 h 2501"/>
                <a:gd name="T50" fmla="*/ 9750 w 3524"/>
                <a:gd name="T51" fmla="*/ 31000 h 2501"/>
                <a:gd name="T52" fmla="*/ 17350 w 3524"/>
                <a:gd name="T53" fmla="*/ 34575 h 2501"/>
                <a:gd name="T54" fmla="*/ 17350 w 3524"/>
                <a:gd name="T55" fmla="*/ 34575 h 2501"/>
                <a:gd name="T56" fmla="*/ 3550 w 3524"/>
                <a:gd name="T57" fmla="*/ 48825 h 2501"/>
                <a:gd name="T58" fmla="*/ 17700 w 3524"/>
                <a:gd name="T59" fmla="*/ 62500 h 2501"/>
                <a:gd name="T60" fmla="*/ 30700 w 3524"/>
                <a:gd name="T61" fmla="*/ 61250 h 2501"/>
                <a:gd name="T62" fmla="*/ 88075 w 3524"/>
                <a:gd name="T63" fmla="*/ 3850 h 2501"/>
                <a:gd name="T64" fmla="*/ 85750 w 3524"/>
                <a:gd name="T65" fmla="*/ 1525 h 2501"/>
                <a:gd name="T66" fmla="*/ 70000 w 3524"/>
                <a:gd name="T67" fmla="*/ 0 h 2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cubicBezTo>
                    <a:pt x="1551" y="909"/>
                    <a:pt x="1530" y="899"/>
                    <a:pt x="1510" y="888"/>
                  </a:cubicBez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8" name="Google Shape;526;p4"/>
            <p:cNvSpPr>
              <a:spLocks/>
            </p:cNvSpPr>
            <p:nvPr/>
          </p:nvSpPr>
          <p:spPr bwMode="auto">
            <a:xfrm>
              <a:off x="608800" y="2023775"/>
              <a:ext cx="93075" cy="63850"/>
            </a:xfrm>
            <a:custGeom>
              <a:avLst/>
              <a:gdLst>
                <a:gd name="T0" fmla="*/ 61875 w 3723"/>
                <a:gd name="T1" fmla="*/ 14825 h 2554"/>
                <a:gd name="T2" fmla="*/ 63350 w 3723"/>
                <a:gd name="T3" fmla="*/ 14850 h 2554"/>
                <a:gd name="T4" fmla="*/ 63350 w 3723"/>
                <a:gd name="T5" fmla="*/ 14850 h 2554"/>
                <a:gd name="T6" fmla="*/ 57400 w 3723"/>
                <a:gd name="T7" fmla="*/ 28050 h 2554"/>
                <a:gd name="T8" fmla="*/ 57400 w 3723"/>
                <a:gd name="T9" fmla="*/ 28050 h 2554"/>
                <a:gd name="T10" fmla="*/ 50325 w 3723"/>
                <a:gd name="T11" fmla="*/ 25750 h 2554"/>
                <a:gd name="T12" fmla="*/ 50325 w 3723"/>
                <a:gd name="T13" fmla="*/ 25750 h 2554"/>
                <a:gd name="T14" fmla="*/ 44200 w 3723"/>
                <a:gd name="T15" fmla="*/ 24125 h 2554"/>
                <a:gd name="T16" fmla="*/ 37525 w 3723"/>
                <a:gd name="T17" fmla="*/ 24525 h 2554"/>
                <a:gd name="T18" fmla="*/ 37525 w 3723"/>
                <a:gd name="T19" fmla="*/ 24525 h 2554"/>
                <a:gd name="T20" fmla="*/ 46525 w 3723"/>
                <a:gd name="T21" fmla="*/ 17925 h 2554"/>
                <a:gd name="T22" fmla="*/ 61875 w 3723"/>
                <a:gd name="T23" fmla="*/ 14825 h 2554"/>
                <a:gd name="T24" fmla="*/ 45425 w 3723"/>
                <a:gd name="T25" fmla="*/ 41300 h 2554"/>
                <a:gd name="T26" fmla="*/ 28650 w 3723"/>
                <a:gd name="T27" fmla="*/ 48550 h 2554"/>
                <a:gd name="T28" fmla="*/ 28650 w 3723"/>
                <a:gd name="T29" fmla="*/ 48550 h 2554"/>
                <a:gd name="T30" fmla="*/ 29575 w 3723"/>
                <a:gd name="T31" fmla="*/ 45325 h 2554"/>
                <a:gd name="T32" fmla="*/ 29575 w 3723"/>
                <a:gd name="T33" fmla="*/ 45325 h 2554"/>
                <a:gd name="T34" fmla="*/ 29600 w 3723"/>
                <a:gd name="T35" fmla="*/ 45325 h 2554"/>
                <a:gd name="T36" fmla="*/ 45425 w 3723"/>
                <a:gd name="T37" fmla="*/ 41300 h 2554"/>
                <a:gd name="T38" fmla="*/ 71225 w 3723"/>
                <a:gd name="T39" fmla="*/ 25 h 2554"/>
                <a:gd name="T40" fmla="*/ 43425 w 3723"/>
                <a:gd name="T41" fmla="*/ 4725 h 2554"/>
                <a:gd name="T42" fmla="*/ 7750 w 3723"/>
                <a:gd name="T43" fmla="*/ 28775 h 2554"/>
                <a:gd name="T44" fmla="*/ 8425 w 3723"/>
                <a:gd name="T45" fmla="*/ 38100 h 2554"/>
                <a:gd name="T46" fmla="*/ 8425 w 3723"/>
                <a:gd name="T47" fmla="*/ 38100 h 2554"/>
                <a:gd name="T48" fmla="*/ 0 w 3723"/>
                <a:gd name="T49" fmla="*/ 59800 h 2554"/>
                <a:gd name="T50" fmla="*/ 8525 w 3723"/>
                <a:gd name="T51" fmla="*/ 63675 h 2554"/>
                <a:gd name="T52" fmla="*/ 13725 w 3723"/>
                <a:gd name="T53" fmla="*/ 63850 h 2554"/>
                <a:gd name="T54" fmla="*/ 92300 w 3723"/>
                <a:gd name="T55" fmla="*/ 7075 h 2554"/>
                <a:gd name="T56" fmla="*/ 86850 w 3723"/>
                <a:gd name="T57" fmla="*/ 1625 h 2554"/>
                <a:gd name="T58" fmla="*/ 71225 w 3723"/>
                <a:gd name="T59" fmla="*/ 25 h 2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cubicBezTo>
                    <a:pt x="2478" y="780"/>
                    <a:pt x="2398" y="959"/>
                    <a:pt x="2296" y="1122"/>
                  </a:cubicBezTo>
                  <a:cubicBezTo>
                    <a:pt x="2260" y="1063"/>
                    <a:pt x="2150" y="1034"/>
                    <a:pt x="2013" y="1030"/>
                  </a:cubicBez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cubicBezTo>
                    <a:pt x="1156" y="1900"/>
                    <a:pt x="1169" y="1856"/>
                    <a:pt x="1183" y="1813"/>
                  </a:cubicBez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199" name="Google Shape;527;p4"/>
            <p:cNvSpPr>
              <a:spLocks/>
            </p:cNvSpPr>
            <p:nvPr/>
          </p:nvSpPr>
          <p:spPr bwMode="auto">
            <a:xfrm>
              <a:off x="364525" y="2209500"/>
              <a:ext cx="76800" cy="52900"/>
            </a:xfrm>
            <a:custGeom>
              <a:avLst/>
              <a:gdLst>
                <a:gd name="T0" fmla="*/ 46150 w 3072"/>
                <a:gd name="T1" fmla="*/ 23725 h 2116"/>
                <a:gd name="T2" fmla="*/ 46150 w 3072"/>
                <a:gd name="T3" fmla="*/ 23725 h 2116"/>
                <a:gd name="T4" fmla="*/ 46525 w 3072"/>
                <a:gd name="T5" fmla="*/ 26075 h 2116"/>
                <a:gd name="T6" fmla="*/ 44975 w 3072"/>
                <a:gd name="T7" fmla="*/ 34600 h 2116"/>
                <a:gd name="T8" fmla="*/ 40400 w 3072"/>
                <a:gd name="T9" fmla="*/ 41200 h 2116"/>
                <a:gd name="T10" fmla="*/ 40400 w 3072"/>
                <a:gd name="T11" fmla="*/ 41200 h 2116"/>
                <a:gd name="T12" fmla="*/ 38000 w 3072"/>
                <a:gd name="T13" fmla="*/ 40800 h 2116"/>
                <a:gd name="T14" fmla="*/ 28900 w 3072"/>
                <a:gd name="T15" fmla="*/ 36225 h 2116"/>
                <a:gd name="T16" fmla="*/ 28900 w 3072"/>
                <a:gd name="T17" fmla="*/ 36225 h 2116"/>
                <a:gd name="T18" fmla="*/ 34600 w 3072"/>
                <a:gd name="T19" fmla="*/ 27225 h 2116"/>
                <a:gd name="T20" fmla="*/ 34600 w 3072"/>
                <a:gd name="T21" fmla="*/ 27225 h 2116"/>
                <a:gd name="T22" fmla="*/ 46150 w 3072"/>
                <a:gd name="T23" fmla="*/ 23725 h 2116"/>
                <a:gd name="T24" fmla="*/ 41875 w 3072"/>
                <a:gd name="T25" fmla="*/ 40700 h 2116"/>
                <a:gd name="T26" fmla="*/ 42650 w 3072"/>
                <a:gd name="T27" fmla="*/ 41575 h 2116"/>
                <a:gd name="T28" fmla="*/ 40875 w 3072"/>
                <a:gd name="T29" fmla="*/ 41275 h 2116"/>
                <a:gd name="T30" fmla="*/ 40875 w 3072"/>
                <a:gd name="T31" fmla="*/ 41275 h 2116"/>
                <a:gd name="T32" fmla="*/ 41875 w 3072"/>
                <a:gd name="T33" fmla="*/ 40700 h 2116"/>
                <a:gd name="T34" fmla="*/ 51325 w 3072"/>
                <a:gd name="T35" fmla="*/ 0 h 2116"/>
                <a:gd name="T36" fmla="*/ 44200 w 3072"/>
                <a:gd name="T37" fmla="*/ 475 h 2116"/>
                <a:gd name="T38" fmla="*/ 13950 w 3072"/>
                <a:gd name="T39" fmla="*/ 24450 h 2116"/>
                <a:gd name="T40" fmla="*/ 13950 w 3072"/>
                <a:gd name="T41" fmla="*/ 24450 h 2116"/>
                <a:gd name="T42" fmla="*/ 775 w 3072"/>
                <a:gd name="T43" fmla="*/ 42350 h 2116"/>
                <a:gd name="T44" fmla="*/ 1550 w 3072"/>
                <a:gd name="T45" fmla="*/ 44675 h 2116"/>
                <a:gd name="T46" fmla="*/ 30050 w 3072"/>
                <a:gd name="T47" fmla="*/ 52900 h 2116"/>
                <a:gd name="T48" fmla="*/ 51175 w 3072"/>
                <a:gd name="T49" fmla="*/ 48550 h 2116"/>
                <a:gd name="T50" fmla="*/ 74450 w 3072"/>
                <a:gd name="T51" fmla="*/ 16750 h 2116"/>
                <a:gd name="T52" fmla="*/ 51325 w 3072"/>
                <a:gd name="T53" fmla="*/ 0 h 2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cubicBezTo>
                    <a:pt x="1217" y="1318"/>
                    <a:pt x="1294" y="1197"/>
                    <a:pt x="1384" y="1089"/>
                  </a:cubicBez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grpSp>
        <p:nvGrpSpPr>
          <p:cNvPr id="200" name="Google Shape;528;p4"/>
          <p:cNvGrpSpPr>
            <a:grpSpLocks/>
          </p:cNvGrpSpPr>
          <p:nvPr/>
        </p:nvGrpSpPr>
        <p:grpSpPr bwMode="auto">
          <a:xfrm rot="901471">
            <a:off x="10366375" y="3627439"/>
            <a:ext cx="1974851" cy="3327400"/>
            <a:chOff x="3026750" y="1552825"/>
            <a:chExt cx="1108700" cy="1867600"/>
          </a:xfrm>
        </p:grpSpPr>
        <p:sp>
          <p:nvSpPr>
            <p:cNvPr id="201" name="Google Shape;529;p4"/>
            <p:cNvSpPr>
              <a:spLocks/>
            </p:cNvSpPr>
            <p:nvPr/>
          </p:nvSpPr>
          <p:spPr bwMode="auto">
            <a:xfrm>
              <a:off x="3517625" y="1552825"/>
              <a:ext cx="235775" cy="558625"/>
            </a:xfrm>
            <a:custGeom>
              <a:avLst/>
              <a:gdLst>
                <a:gd name="T0" fmla="*/ 132750 w 9431"/>
                <a:gd name="T1" fmla="*/ 36575 h 22345"/>
                <a:gd name="T2" fmla="*/ 179925 w 9431"/>
                <a:gd name="T3" fmla="*/ 115100 h 22345"/>
                <a:gd name="T4" fmla="*/ 203975 w 9431"/>
                <a:gd name="T5" fmla="*/ 253900 h 22345"/>
                <a:gd name="T6" fmla="*/ 168950 w 9431"/>
                <a:gd name="T7" fmla="*/ 493550 h 22345"/>
                <a:gd name="T8" fmla="*/ 168950 w 9431"/>
                <a:gd name="T9" fmla="*/ 493550 h 22345"/>
                <a:gd name="T10" fmla="*/ 132750 w 9431"/>
                <a:gd name="T11" fmla="*/ 36575 h 22345"/>
                <a:gd name="T12" fmla="*/ 142525 w 9431"/>
                <a:gd name="T13" fmla="*/ 0 h 22345"/>
                <a:gd name="T14" fmla="*/ 126425 w 9431"/>
                <a:gd name="T15" fmla="*/ 6525 h 22345"/>
                <a:gd name="T16" fmla="*/ 157050 w 9431"/>
                <a:gd name="T17" fmla="*/ 535175 h 22345"/>
                <a:gd name="T18" fmla="*/ 157050 w 9431"/>
                <a:gd name="T19" fmla="*/ 535175 h 22345"/>
                <a:gd name="T20" fmla="*/ 153575 w 9431"/>
                <a:gd name="T21" fmla="*/ 546250 h 22345"/>
                <a:gd name="T22" fmla="*/ 164825 w 9431"/>
                <a:gd name="T23" fmla="*/ 558000 h 22345"/>
                <a:gd name="T24" fmla="*/ 170125 w 9431"/>
                <a:gd name="T25" fmla="*/ 557375 h 22345"/>
                <a:gd name="T26" fmla="*/ 170125 w 9431"/>
                <a:gd name="T27" fmla="*/ 557375 h 22345"/>
                <a:gd name="T28" fmla="*/ 175850 w 9431"/>
                <a:gd name="T29" fmla="*/ 558600 h 22345"/>
                <a:gd name="T30" fmla="*/ 192350 w 9431"/>
                <a:gd name="T31" fmla="*/ 541600 h 22345"/>
                <a:gd name="T32" fmla="*/ 192350 w 9431"/>
                <a:gd name="T33" fmla="*/ 540825 h 22345"/>
                <a:gd name="T34" fmla="*/ 186750 w 9431"/>
                <a:gd name="T35" fmla="*/ 530000 h 22345"/>
                <a:gd name="T36" fmla="*/ 186750 w 9431"/>
                <a:gd name="T37" fmla="*/ 530000 h 22345"/>
                <a:gd name="T38" fmla="*/ 231900 w 9431"/>
                <a:gd name="T39" fmla="*/ 251575 h 22345"/>
                <a:gd name="T40" fmla="*/ 221025 w 9431"/>
                <a:gd name="T41" fmla="*/ 131375 h 22345"/>
                <a:gd name="T42" fmla="*/ 152800 w 9431"/>
                <a:gd name="T43" fmla="*/ 6525 h 22345"/>
                <a:gd name="T44" fmla="*/ 142525 w 9431"/>
                <a:gd name="T45" fmla="*/ 0 h 22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2" name="Google Shape;530;p4"/>
            <p:cNvSpPr>
              <a:spLocks/>
            </p:cNvSpPr>
            <p:nvPr/>
          </p:nvSpPr>
          <p:spPr bwMode="auto">
            <a:xfrm>
              <a:off x="3666525" y="1821075"/>
              <a:ext cx="411675" cy="323500"/>
            </a:xfrm>
            <a:custGeom>
              <a:avLst/>
              <a:gdLst>
                <a:gd name="T0" fmla="*/ 376000 w 16467"/>
                <a:gd name="T1" fmla="*/ 26025 h 12940"/>
                <a:gd name="T2" fmla="*/ 376000 w 16467"/>
                <a:gd name="T3" fmla="*/ 26025 h 12940"/>
                <a:gd name="T4" fmla="*/ 44125 w 16467"/>
                <a:gd name="T5" fmla="*/ 295350 h 12940"/>
                <a:gd name="T6" fmla="*/ 44125 w 16467"/>
                <a:gd name="T7" fmla="*/ 295350 h 12940"/>
                <a:gd name="T8" fmla="*/ 219475 w 16467"/>
                <a:gd name="T9" fmla="*/ 80250 h 12940"/>
                <a:gd name="T10" fmla="*/ 376000 w 16467"/>
                <a:gd name="T11" fmla="*/ 26025 h 12940"/>
                <a:gd name="T12" fmla="*/ 407375 w 16467"/>
                <a:gd name="T13" fmla="*/ 25 h 12940"/>
                <a:gd name="T14" fmla="*/ 383875 w 16467"/>
                <a:gd name="T15" fmla="*/ 6600 h 12940"/>
                <a:gd name="T16" fmla="*/ 234975 w 16467"/>
                <a:gd name="T17" fmla="*/ 64750 h 12940"/>
                <a:gd name="T18" fmla="*/ 137275 w 16467"/>
                <a:gd name="T19" fmla="*/ 115150 h 12940"/>
                <a:gd name="T20" fmla="*/ 18625 w 16467"/>
                <a:gd name="T21" fmla="*/ 321425 h 12940"/>
                <a:gd name="T22" fmla="*/ 23975 w 16467"/>
                <a:gd name="T23" fmla="*/ 323500 h 12940"/>
                <a:gd name="T24" fmla="*/ 46550 w 16467"/>
                <a:gd name="T25" fmla="*/ 313675 h 12940"/>
                <a:gd name="T26" fmla="*/ 45075 w 16467"/>
                <a:gd name="T27" fmla="*/ 305050 h 12940"/>
                <a:gd name="T28" fmla="*/ 45075 w 16467"/>
                <a:gd name="T29" fmla="*/ 305050 h 12940"/>
                <a:gd name="T30" fmla="*/ 411025 w 16467"/>
                <a:gd name="T31" fmla="*/ 2700 h 12940"/>
                <a:gd name="T32" fmla="*/ 407375 w 16467"/>
                <a:gd name="T33" fmla="*/ 25 h 12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3" name="Google Shape;531;p4"/>
            <p:cNvSpPr>
              <a:spLocks/>
            </p:cNvSpPr>
            <p:nvPr/>
          </p:nvSpPr>
          <p:spPr bwMode="auto">
            <a:xfrm>
              <a:off x="3382700" y="1934550"/>
              <a:ext cx="340975" cy="237375"/>
            </a:xfrm>
            <a:custGeom>
              <a:avLst/>
              <a:gdLst>
                <a:gd name="T0" fmla="*/ 61400 w 13639"/>
                <a:gd name="T1" fmla="*/ 16050 h 9495"/>
                <a:gd name="T2" fmla="*/ 306400 w 13639"/>
                <a:gd name="T3" fmla="*/ 207425 h 9495"/>
                <a:gd name="T4" fmla="*/ 306400 w 13639"/>
                <a:gd name="T5" fmla="*/ 207425 h 9495"/>
                <a:gd name="T6" fmla="*/ 265625 w 13639"/>
                <a:gd name="T7" fmla="*/ 224000 h 9495"/>
                <a:gd name="T8" fmla="*/ 138050 w 13639"/>
                <a:gd name="T9" fmla="*/ 97850 h 9495"/>
                <a:gd name="T10" fmla="*/ 58050 w 13639"/>
                <a:gd name="T11" fmla="*/ 16075 h 9495"/>
                <a:gd name="T12" fmla="*/ 58050 w 13639"/>
                <a:gd name="T13" fmla="*/ 16075 h 9495"/>
                <a:gd name="T14" fmla="*/ 61400 w 13639"/>
                <a:gd name="T15" fmla="*/ 16050 h 9495"/>
                <a:gd name="T16" fmla="*/ 67800 w 13639"/>
                <a:gd name="T17" fmla="*/ 25 h 9495"/>
                <a:gd name="T18" fmla="*/ 19400 w 13639"/>
                <a:gd name="T19" fmla="*/ 6325 h 9495"/>
                <a:gd name="T20" fmla="*/ 13200 w 13639"/>
                <a:gd name="T21" fmla="*/ 21850 h 9495"/>
                <a:gd name="T22" fmla="*/ 193875 w 13639"/>
                <a:gd name="T23" fmla="*/ 215725 h 9495"/>
                <a:gd name="T24" fmla="*/ 261700 w 13639"/>
                <a:gd name="T25" fmla="*/ 237375 h 9495"/>
                <a:gd name="T26" fmla="*/ 317500 w 13639"/>
                <a:gd name="T27" fmla="*/ 221350 h 9495"/>
                <a:gd name="T28" fmla="*/ 317500 w 13639"/>
                <a:gd name="T29" fmla="*/ 221350 h 9495"/>
                <a:gd name="T30" fmla="*/ 320400 w 13639"/>
                <a:gd name="T31" fmla="*/ 221575 h 9495"/>
                <a:gd name="T32" fmla="*/ 338900 w 13639"/>
                <a:gd name="T33" fmla="*/ 209500 h 9495"/>
                <a:gd name="T34" fmla="*/ 338900 w 13639"/>
                <a:gd name="T35" fmla="*/ 209500 h 9495"/>
                <a:gd name="T36" fmla="*/ 338900 w 13639"/>
                <a:gd name="T37" fmla="*/ 210275 h 9495"/>
                <a:gd name="T38" fmla="*/ 67800 w 13639"/>
                <a:gd name="T39" fmla="*/ 25 h 94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4" name="Google Shape;532;p4"/>
            <p:cNvSpPr>
              <a:spLocks/>
            </p:cNvSpPr>
            <p:nvPr/>
          </p:nvSpPr>
          <p:spPr bwMode="auto">
            <a:xfrm>
              <a:off x="3696300" y="2037575"/>
              <a:ext cx="439150" cy="352000"/>
            </a:xfrm>
            <a:custGeom>
              <a:avLst/>
              <a:gdLst>
                <a:gd name="T0" fmla="*/ 407050 w 17566"/>
                <a:gd name="T1" fmla="*/ 18025 h 14080"/>
                <a:gd name="T2" fmla="*/ 285850 w 17566"/>
                <a:gd name="T3" fmla="*/ 224350 h 14080"/>
                <a:gd name="T4" fmla="*/ 41625 w 17566"/>
                <a:gd name="T5" fmla="*/ 328125 h 14080"/>
                <a:gd name="T6" fmla="*/ 41625 w 17566"/>
                <a:gd name="T7" fmla="*/ 328125 h 14080"/>
                <a:gd name="T8" fmla="*/ 173400 w 17566"/>
                <a:gd name="T9" fmla="*/ 139050 h 14080"/>
                <a:gd name="T10" fmla="*/ 407050 w 17566"/>
                <a:gd name="T11" fmla="*/ 18025 h 14080"/>
                <a:gd name="T12" fmla="*/ 430575 w 17566"/>
                <a:gd name="T13" fmla="*/ 25 h 14080"/>
                <a:gd name="T14" fmla="*/ 422350 w 17566"/>
                <a:gd name="T15" fmla="*/ 1025 h 14080"/>
                <a:gd name="T16" fmla="*/ 162550 w 17566"/>
                <a:gd name="T17" fmla="*/ 125875 h 14080"/>
                <a:gd name="T18" fmla="*/ 13450 w 17566"/>
                <a:gd name="T19" fmla="*/ 333175 h 14080"/>
                <a:gd name="T20" fmla="*/ 13450 w 17566"/>
                <a:gd name="T21" fmla="*/ 333175 h 14080"/>
                <a:gd name="T22" fmla="*/ 11450 w 17566"/>
                <a:gd name="T23" fmla="*/ 345575 h 14080"/>
                <a:gd name="T24" fmla="*/ 11500 w 17566"/>
                <a:gd name="T25" fmla="*/ 345575 h 14080"/>
                <a:gd name="T26" fmla="*/ 11500 w 17566"/>
                <a:gd name="T27" fmla="*/ 345575 h 14080"/>
                <a:gd name="T28" fmla="*/ 11325 w 17566"/>
                <a:gd name="T29" fmla="*/ 346875 h 14080"/>
                <a:gd name="T30" fmla="*/ 19550 w 17566"/>
                <a:gd name="T31" fmla="*/ 352000 h 14080"/>
                <a:gd name="T32" fmla="*/ 39250 w 17566"/>
                <a:gd name="T33" fmla="*/ 343000 h 14080"/>
                <a:gd name="T34" fmla="*/ 39400 w 17566"/>
                <a:gd name="T35" fmla="*/ 341925 h 14080"/>
                <a:gd name="T36" fmla="*/ 39400 w 17566"/>
                <a:gd name="T37" fmla="*/ 341925 h 14080"/>
                <a:gd name="T38" fmla="*/ 285075 w 17566"/>
                <a:gd name="T39" fmla="*/ 244525 h 14080"/>
                <a:gd name="T40" fmla="*/ 437850 w 17566"/>
                <a:gd name="T41" fmla="*/ 4900 h 14080"/>
                <a:gd name="T42" fmla="*/ 430575 w 17566"/>
                <a:gd name="T43" fmla="*/ 25 h 140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5" name="Google Shape;533;p4"/>
            <p:cNvSpPr>
              <a:spLocks/>
            </p:cNvSpPr>
            <p:nvPr/>
          </p:nvSpPr>
          <p:spPr bwMode="auto">
            <a:xfrm>
              <a:off x="3363300" y="2187475"/>
              <a:ext cx="369775" cy="331275"/>
            </a:xfrm>
            <a:custGeom>
              <a:avLst/>
              <a:gdLst>
                <a:gd name="T0" fmla="*/ 36100 w 14791"/>
                <a:gd name="T1" fmla="*/ 20550 h 13251"/>
                <a:gd name="T2" fmla="*/ 36100 w 14791"/>
                <a:gd name="T3" fmla="*/ 20550 h 13251"/>
                <a:gd name="T4" fmla="*/ 186150 w 14791"/>
                <a:gd name="T5" fmla="*/ 182250 h 13251"/>
                <a:gd name="T6" fmla="*/ 262125 w 14791"/>
                <a:gd name="T7" fmla="*/ 245850 h 13251"/>
                <a:gd name="T8" fmla="*/ 319275 w 14791"/>
                <a:gd name="T9" fmla="*/ 304975 h 13251"/>
                <a:gd name="T10" fmla="*/ 319275 w 14791"/>
                <a:gd name="T11" fmla="*/ 304975 h 13251"/>
                <a:gd name="T12" fmla="*/ 134175 w 14791"/>
                <a:gd name="T13" fmla="*/ 191550 h 13251"/>
                <a:gd name="T14" fmla="*/ 86100 w 14791"/>
                <a:gd name="T15" fmla="*/ 89975 h 13251"/>
                <a:gd name="T16" fmla="*/ 36100 w 14791"/>
                <a:gd name="T17" fmla="*/ 20550 h 13251"/>
                <a:gd name="T18" fmla="*/ 20950 w 14791"/>
                <a:gd name="T19" fmla="*/ 0 h 13251"/>
                <a:gd name="T20" fmla="*/ 1575 w 14791"/>
                <a:gd name="T21" fmla="*/ 11650 h 13251"/>
                <a:gd name="T22" fmla="*/ 68275 w 14791"/>
                <a:gd name="T23" fmla="*/ 115550 h 13251"/>
                <a:gd name="T24" fmla="*/ 121775 w 14791"/>
                <a:gd name="T25" fmla="*/ 224900 h 13251"/>
                <a:gd name="T26" fmla="*/ 336425 w 14791"/>
                <a:gd name="T27" fmla="*/ 325675 h 13251"/>
                <a:gd name="T28" fmla="*/ 336425 w 14791"/>
                <a:gd name="T29" fmla="*/ 325675 h 13251"/>
                <a:gd name="T30" fmla="*/ 338900 w 14791"/>
                <a:gd name="T31" fmla="*/ 328825 h 13251"/>
                <a:gd name="T32" fmla="*/ 346350 w 14791"/>
                <a:gd name="T33" fmla="*/ 331250 h 13251"/>
                <a:gd name="T34" fmla="*/ 364500 w 14791"/>
                <a:gd name="T35" fmla="*/ 317950 h 13251"/>
                <a:gd name="T36" fmla="*/ 363525 w 14791"/>
                <a:gd name="T37" fmla="*/ 316800 h 13251"/>
                <a:gd name="T38" fmla="*/ 363525 w 14791"/>
                <a:gd name="T39" fmla="*/ 316800 h 13251"/>
                <a:gd name="T40" fmla="*/ 359225 w 14791"/>
                <a:gd name="T41" fmla="*/ 311775 h 13251"/>
                <a:gd name="T42" fmla="*/ 359225 w 14791"/>
                <a:gd name="T43" fmla="*/ 311775 h 13251"/>
                <a:gd name="T44" fmla="*/ 184575 w 14791"/>
                <a:gd name="T45" fmla="*/ 130300 h 13251"/>
                <a:gd name="T46" fmla="*/ 20950 w 14791"/>
                <a:gd name="T47" fmla="*/ 0 h 13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cubicBezTo>
                    <a:pt x="14599" y="12581"/>
                    <a:pt x="14566" y="12502"/>
                    <a:pt x="14369" y="12471"/>
                  </a:cubicBez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6" name="Google Shape;534;p4"/>
            <p:cNvSpPr>
              <a:spLocks/>
            </p:cNvSpPr>
            <p:nvPr/>
          </p:nvSpPr>
          <p:spPr bwMode="auto">
            <a:xfrm>
              <a:off x="3636250" y="2375375"/>
              <a:ext cx="441475" cy="350150"/>
            </a:xfrm>
            <a:custGeom>
              <a:avLst/>
              <a:gdLst>
                <a:gd name="T0" fmla="*/ 381550 w 17659"/>
                <a:gd name="T1" fmla="*/ 33025 h 14006"/>
                <a:gd name="T2" fmla="*/ 268350 w 17659"/>
                <a:gd name="T3" fmla="*/ 181250 h 14006"/>
                <a:gd name="T4" fmla="*/ 53525 w 17659"/>
                <a:gd name="T5" fmla="*/ 303300 h 14006"/>
                <a:gd name="T6" fmla="*/ 53525 w 17659"/>
                <a:gd name="T7" fmla="*/ 303300 h 14006"/>
                <a:gd name="T8" fmla="*/ 202450 w 17659"/>
                <a:gd name="T9" fmla="*/ 144025 h 14006"/>
                <a:gd name="T10" fmla="*/ 299375 w 17659"/>
                <a:gd name="T11" fmla="*/ 66475 h 14006"/>
                <a:gd name="T12" fmla="*/ 381550 w 17659"/>
                <a:gd name="T13" fmla="*/ 33025 h 14006"/>
                <a:gd name="T14" fmla="*/ 422750 w 17659"/>
                <a:gd name="T15" fmla="*/ 0 h 14006"/>
                <a:gd name="T16" fmla="*/ 418800 w 17659"/>
                <a:gd name="T17" fmla="*/ 550 h 14006"/>
                <a:gd name="T18" fmla="*/ 286200 w 17659"/>
                <a:gd name="T19" fmla="*/ 49400 h 14006"/>
                <a:gd name="T20" fmla="*/ 183825 w 17659"/>
                <a:gd name="T21" fmla="*/ 130825 h 14006"/>
                <a:gd name="T22" fmla="*/ 20325 w 17659"/>
                <a:gd name="T23" fmla="*/ 313625 h 14006"/>
                <a:gd name="T24" fmla="*/ 20325 w 17659"/>
                <a:gd name="T25" fmla="*/ 313625 h 14006"/>
                <a:gd name="T26" fmla="*/ 14000 w 17659"/>
                <a:gd name="T27" fmla="*/ 315400 h 14006"/>
                <a:gd name="T28" fmla="*/ 11425 w 17659"/>
                <a:gd name="T29" fmla="*/ 335175 h 14006"/>
                <a:gd name="T30" fmla="*/ 11425 w 17659"/>
                <a:gd name="T31" fmla="*/ 335175 h 14006"/>
                <a:gd name="T32" fmla="*/ 10125 w 17659"/>
                <a:gd name="T33" fmla="*/ 338650 h 14006"/>
                <a:gd name="T34" fmla="*/ 20750 w 17659"/>
                <a:gd name="T35" fmla="*/ 350125 h 14006"/>
                <a:gd name="T36" fmla="*/ 36500 w 17659"/>
                <a:gd name="T37" fmla="*/ 341775 h 14006"/>
                <a:gd name="T38" fmla="*/ 41825 w 17659"/>
                <a:gd name="T39" fmla="*/ 328225 h 14006"/>
                <a:gd name="T40" fmla="*/ 41825 w 17659"/>
                <a:gd name="T41" fmla="*/ 328225 h 14006"/>
                <a:gd name="T42" fmla="*/ 262150 w 17659"/>
                <a:gd name="T43" fmla="*/ 214575 h 14006"/>
                <a:gd name="T44" fmla="*/ 345125 w 17659"/>
                <a:gd name="T45" fmla="*/ 130825 h 14006"/>
                <a:gd name="T46" fmla="*/ 431200 w 17659"/>
                <a:gd name="T47" fmla="*/ 16825 h 14006"/>
                <a:gd name="T48" fmla="*/ 422750 w 17659"/>
                <a:gd name="T49" fmla="*/ 0 h 140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7" name="Google Shape;535;p4"/>
            <p:cNvSpPr>
              <a:spLocks/>
            </p:cNvSpPr>
            <p:nvPr/>
          </p:nvSpPr>
          <p:spPr bwMode="auto">
            <a:xfrm>
              <a:off x="3266925" y="2664000"/>
              <a:ext cx="420475" cy="134025"/>
            </a:xfrm>
            <a:custGeom>
              <a:avLst/>
              <a:gdLst>
                <a:gd name="T0" fmla="*/ 139375 w 16819"/>
                <a:gd name="T1" fmla="*/ 21600 h 5361"/>
                <a:gd name="T2" fmla="*/ 222800 w 16819"/>
                <a:gd name="T3" fmla="*/ 44600 h 5361"/>
                <a:gd name="T4" fmla="*/ 331500 w 16819"/>
                <a:gd name="T5" fmla="*/ 64425 h 5361"/>
                <a:gd name="T6" fmla="*/ 364475 w 16819"/>
                <a:gd name="T7" fmla="*/ 63800 h 5361"/>
                <a:gd name="T8" fmla="*/ 364475 w 16819"/>
                <a:gd name="T9" fmla="*/ 63800 h 5361"/>
                <a:gd name="T10" fmla="*/ 256700 w 16819"/>
                <a:gd name="T11" fmla="*/ 105975 h 5361"/>
                <a:gd name="T12" fmla="*/ 102350 w 16819"/>
                <a:gd name="T13" fmla="*/ 93375 h 5361"/>
                <a:gd name="T14" fmla="*/ 34075 w 16819"/>
                <a:gd name="T15" fmla="*/ 103600 h 5361"/>
                <a:gd name="T16" fmla="*/ 34075 w 16819"/>
                <a:gd name="T17" fmla="*/ 103600 h 5361"/>
                <a:gd name="T18" fmla="*/ 99500 w 16819"/>
                <a:gd name="T19" fmla="*/ 29875 h 5361"/>
                <a:gd name="T20" fmla="*/ 139375 w 16819"/>
                <a:gd name="T21" fmla="*/ 21600 h 5361"/>
                <a:gd name="T22" fmla="*/ 146125 w 16819"/>
                <a:gd name="T23" fmla="*/ 25 h 5361"/>
                <a:gd name="T24" fmla="*/ 128975 w 16819"/>
                <a:gd name="T25" fmla="*/ 1175 h 5361"/>
                <a:gd name="T26" fmla="*/ 1000 w 16819"/>
                <a:gd name="T27" fmla="*/ 124475 h 5361"/>
                <a:gd name="T28" fmla="*/ 12975 w 16819"/>
                <a:gd name="T29" fmla="*/ 134025 h 5361"/>
                <a:gd name="T30" fmla="*/ 21950 w 16819"/>
                <a:gd name="T31" fmla="*/ 132225 h 5361"/>
                <a:gd name="T32" fmla="*/ 103575 w 16819"/>
                <a:gd name="T33" fmla="*/ 112100 h 5361"/>
                <a:gd name="T34" fmla="*/ 262575 w 16819"/>
                <a:gd name="T35" fmla="*/ 129050 h 5361"/>
                <a:gd name="T36" fmla="*/ 280175 w 16819"/>
                <a:gd name="T37" fmla="*/ 128350 h 5361"/>
                <a:gd name="T38" fmla="*/ 416675 w 16819"/>
                <a:gd name="T39" fmla="*/ 28325 h 5361"/>
                <a:gd name="T40" fmla="*/ 405875 w 16819"/>
                <a:gd name="T41" fmla="*/ 16425 h 5361"/>
                <a:gd name="T42" fmla="*/ 389525 w 16819"/>
                <a:gd name="T43" fmla="*/ 24450 h 5361"/>
                <a:gd name="T44" fmla="*/ 379900 w 16819"/>
                <a:gd name="T45" fmla="*/ 42600 h 5361"/>
                <a:gd name="T46" fmla="*/ 379900 w 16819"/>
                <a:gd name="T47" fmla="*/ 42600 h 5361"/>
                <a:gd name="T48" fmla="*/ 327050 w 16819"/>
                <a:gd name="T49" fmla="*/ 45700 h 5361"/>
                <a:gd name="T50" fmla="*/ 301900 w 16819"/>
                <a:gd name="T51" fmla="*/ 43825 h 5361"/>
                <a:gd name="T52" fmla="*/ 225125 w 16819"/>
                <a:gd name="T53" fmla="*/ 19025 h 5361"/>
                <a:gd name="T54" fmla="*/ 146125 w 16819"/>
                <a:gd name="T55" fmla="*/ 25 h 53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8" name="Google Shape;536;p4"/>
            <p:cNvSpPr>
              <a:spLocks/>
            </p:cNvSpPr>
            <p:nvPr/>
          </p:nvSpPr>
          <p:spPr bwMode="auto">
            <a:xfrm>
              <a:off x="3501350" y="2560000"/>
              <a:ext cx="177875" cy="161425"/>
            </a:xfrm>
            <a:custGeom>
              <a:avLst/>
              <a:gdLst>
                <a:gd name="T0" fmla="*/ 34600 w 7115"/>
                <a:gd name="T1" fmla="*/ 18175 h 6457"/>
                <a:gd name="T2" fmla="*/ 34600 w 7115"/>
                <a:gd name="T3" fmla="*/ 18175 h 6457"/>
                <a:gd name="T4" fmla="*/ 96175 w 7115"/>
                <a:gd name="T5" fmla="*/ 74925 h 6457"/>
                <a:gd name="T6" fmla="*/ 131500 w 7115"/>
                <a:gd name="T7" fmla="*/ 125250 h 6457"/>
                <a:gd name="T8" fmla="*/ 131500 w 7115"/>
                <a:gd name="T9" fmla="*/ 125250 h 6457"/>
                <a:gd name="T10" fmla="*/ 34600 w 7115"/>
                <a:gd name="T11" fmla="*/ 18175 h 6457"/>
                <a:gd name="T12" fmla="*/ 31300 w 7115"/>
                <a:gd name="T13" fmla="*/ 25 h 6457"/>
                <a:gd name="T14" fmla="*/ 6975 w 7115"/>
                <a:gd name="T15" fmla="*/ 7475 h 6457"/>
                <a:gd name="T16" fmla="*/ 1550 w 7115"/>
                <a:gd name="T17" fmla="*/ 16000 h 6457"/>
                <a:gd name="T18" fmla="*/ 142125 w 7115"/>
                <a:gd name="T19" fmla="*/ 145225 h 6457"/>
                <a:gd name="T20" fmla="*/ 142125 w 7115"/>
                <a:gd name="T21" fmla="*/ 145225 h 6457"/>
                <a:gd name="T22" fmla="*/ 147350 w 7115"/>
                <a:gd name="T23" fmla="*/ 156375 h 6457"/>
                <a:gd name="T24" fmla="*/ 157375 w 7115"/>
                <a:gd name="T25" fmla="*/ 161425 h 6457"/>
                <a:gd name="T26" fmla="*/ 175275 w 7115"/>
                <a:gd name="T27" fmla="*/ 148600 h 6457"/>
                <a:gd name="T28" fmla="*/ 171525 w 7115"/>
                <a:gd name="T29" fmla="*/ 140475 h 6457"/>
                <a:gd name="T30" fmla="*/ 171525 w 7115"/>
                <a:gd name="T31" fmla="*/ 140475 h 6457"/>
                <a:gd name="T32" fmla="*/ 165500 w 7115"/>
                <a:gd name="T33" fmla="*/ 128450 h 6457"/>
                <a:gd name="T34" fmla="*/ 165500 w 7115"/>
                <a:gd name="T35" fmla="*/ 128450 h 6457"/>
                <a:gd name="T36" fmla="*/ 92300 w 7115"/>
                <a:gd name="T37" fmla="*/ 33825 h 6457"/>
                <a:gd name="T38" fmla="*/ 31300 w 7115"/>
                <a:gd name="T39" fmla="*/ 25 h 6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cubicBezTo>
                    <a:pt x="7050" y="5425"/>
                    <a:pt x="7032" y="5160"/>
                    <a:pt x="6620" y="5138"/>
                  </a:cubicBez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09" name="Google Shape;537;p4"/>
            <p:cNvSpPr>
              <a:spLocks/>
            </p:cNvSpPr>
            <p:nvPr/>
          </p:nvSpPr>
          <p:spPr bwMode="auto">
            <a:xfrm>
              <a:off x="3631300" y="2657975"/>
              <a:ext cx="311325" cy="64150"/>
            </a:xfrm>
            <a:custGeom>
              <a:avLst/>
              <a:gdLst>
                <a:gd name="T0" fmla="*/ 184675 w 12453"/>
                <a:gd name="T1" fmla="*/ 19100 h 2566"/>
                <a:gd name="T2" fmla="*/ 267800 w 12453"/>
                <a:gd name="T3" fmla="*/ 29675 h 2566"/>
                <a:gd name="T4" fmla="*/ 267800 w 12453"/>
                <a:gd name="T5" fmla="*/ 29675 h 2566"/>
                <a:gd name="T6" fmla="*/ 184475 w 12453"/>
                <a:gd name="T7" fmla="*/ 45650 h 2566"/>
                <a:gd name="T8" fmla="*/ 84150 w 12453"/>
                <a:gd name="T9" fmla="*/ 34500 h 2566"/>
                <a:gd name="T10" fmla="*/ 84150 w 12453"/>
                <a:gd name="T11" fmla="*/ 34500 h 2566"/>
                <a:gd name="T12" fmla="*/ 184675 w 12453"/>
                <a:gd name="T13" fmla="*/ 19100 h 2566"/>
                <a:gd name="T14" fmla="*/ 190850 w 12453"/>
                <a:gd name="T15" fmla="*/ 0 h 2566"/>
                <a:gd name="T16" fmla="*/ 47375 w 12453"/>
                <a:gd name="T17" fmla="*/ 28525 h 2566"/>
                <a:gd name="T18" fmla="*/ 47375 w 12453"/>
                <a:gd name="T19" fmla="*/ 28525 h 2566"/>
                <a:gd name="T20" fmla="*/ 27475 w 12453"/>
                <a:gd name="T21" fmla="*/ 25825 h 2566"/>
                <a:gd name="T22" fmla="*/ 25900 w 12453"/>
                <a:gd name="T23" fmla="*/ 25725 h 2566"/>
                <a:gd name="T24" fmla="*/ 15200 w 12453"/>
                <a:gd name="T25" fmla="*/ 44850 h 2566"/>
                <a:gd name="T26" fmla="*/ 15200 w 12453"/>
                <a:gd name="T27" fmla="*/ 44850 h 2566"/>
                <a:gd name="T28" fmla="*/ 24750 w 12453"/>
                <a:gd name="T29" fmla="*/ 57250 h 2566"/>
                <a:gd name="T30" fmla="*/ 32900 w 12453"/>
                <a:gd name="T31" fmla="*/ 55275 h 2566"/>
                <a:gd name="T32" fmla="*/ 46025 w 12453"/>
                <a:gd name="T33" fmla="*/ 49025 h 2566"/>
                <a:gd name="T34" fmla="*/ 46025 w 12453"/>
                <a:gd name="T35" fmla="*/ 49025 h 2566"/>
                <a:gd name="T36" fmla="*/ 181525 w 12453"/>
                <a:gd name="T37" fmla="*/ 64150 h 2566"/>
                <a:gd name="T38" fmla="*/ 304325 w 12453"/>
                <a:gd name="T39" fmla="*/ 32800 h 2566"/>
                <a:gd name="T40" fmla="*/ 303550 w 12453"/>
                <a:gd name="T41" fmla="*/ 17275 h 2566"/>
                <a:gd name="T42" fmla="*/ 190850 w 12453"/>
                <a:gd name="T43" fmla="*/ 0 h 25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0" name="Google Shape;538;p4"/>
            <p:cNvSpPr>
              <a:spLocks/>
            </p:cNvSpPr>
            <p:nvPr/>
          </p:nvSpPr>
          <p:spPr bwMode="auto">
            <a:xfrm>
              <a:off x="3596925" y="2760425"/>
              <a:ext cx="204875" cy="192375"/>
            </a:xfrm>
            <a:custGeom>
              <a:avLst/>
              <a:gdLst>
                <a:gd name="T0" fmla="*/ 164275 w 8195"/>
                <a:gd name="T1" fmla="*/ 23775 h 7695"/>
                <a:gd name="T2" fmla="*/ 164275 w 8195"/>
                <a:gd name="T3" fmla="*/ 23775 h 7695"/>
                <a:gd name="T4" fmla="*/ 43175 w 8195"/>
                <a:gd name="T5" fmla="*/ 160600 h 7695"/>
                <a:gd name="T6" fmla="*/ 43175 w 8195"/>
                <a:gd name="T7" fmla="*/ 160600 h 7695"/>
                <a:gd name="T8" fmla="*/ 164275 w 8195"/>
                <a:gd name="T9" fmla="*/ 23775 h 7695"/>
                <a:gd name="T10" fmla="*/ 190775 w 8195"/>
                <a:gd name="T11" fmla="*/ 25 h 7695"/>
                <a:gd name="T12" fmla="*/ 189025 w 8195"/>
                <a:gd name="T13" fmla="*/ 150 h 7695"/>
                <a:gd name="T14" fmla="*/ 9325 w 8195"/>
                <a:gd name="T15" fmla="*/ 179050 h 7695"/>
                <a:gd name="T16" fmla="*/ 9325 w 8195"/>
                <a:gd name="T17" fmla="*/ 179050 h 7695"/>
                <a:gd name="T18" fmla="*/ 16875 w 8195"/>
                <a:gd name="T19" fmla="*/ 192375 h 7695"/>
                <a:gd name="T20" fmla="*/ 24625 w 8195"/>
                <a:gd name="T21" fmla="*/ 190900 h 7695"/>
                <a:gd name="T22" fmla="*/ 200675 w 8195"/>
                <a:gd name="T23" fmla="*/ 10225 h 7695"/>
                <a:gd name="T24" fmla="*/ 190775 w 8195"/>
                <a:gd name="T25" fmla="*/ 25 h 76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1" name="Google Shape;539;p4"/>
            <p:cNvSpPr>
              <a:spLocks/>
            </p:cNvSpPr>
            <p:nvPr/>
          </p:nvSpPr>
          <p:spPr bwMode="auto">
            <a:xfrm>
              <a:off x="3388900" y="2884800"/>
              <a:ext cx="251650" cy="86400"/>
            </a:xfrm>
            <a:custGeom>
              <a:avLst/>
              <a:gdLst>
                <a:gd name="T0" fmla="*/ 87300 w 10066"/>
                <a:gd name="T1" fmla="*/ 14125 h 3456"/>
                <a:gd name="T2" fmla="*/ 212925 w 10066"/>
                <a:gd name="T3" fmla="*/ 59050 h 3456"/>
                <a:gd name="T4" fmla="*/ 212925 w 10066"/>
                <a:gd name="T5" fmla="*/ 59050 h 3456"/>
                <a:gd name="T6" fmla="*/ 170925 w 10066"/>
                <a:gd name="T7" fmla="*/ 73475 h 3456"/>
                <a:gd name="T8" fmla="*/ 43525 w 10066"/>
                <a:gd name="T9" fmla="*/ 16400 h 3456"/>
                <a:gd name="T10" fmla="*/ 43525 w 10066"/>
                <a:gd name="T11" fmla="*/ 16400 h 3456"/>
                <a:gd name="T12" fmla="*/ 87300 w 10066"/>
                <a:gd name="T13" fmla="*/ 14125 h 3456"/>
                <a:gd name="T14" fmla="*/ 102425 w 10066"/>
                <a:gd name="T15" fmla="*/ 25 h 3456"/>
                <a:gd name="T16" fmla="*/ 21725 w 10066"/>
                <a:gd name="T17" fmla="*/ 6050 h 3456"/>
                <a:gd name="T18" fmla="*/ 6225 w 10066"/>
                <a:gd name="T19" fmla="*/ 17675 h 3456"/>
                <a:gd name="T20" fmla="*/ 165675 w 10066"/>
                <a:gd name="T21" fmla="*/ 86400 h 3456"/>
                <a:gd name="T22" fmla="*/ 224425 w 10066"/>
                <a:gd name="T23" fmla="*/ 69850 h 3456"/>
                <a:gd name="T24" fmla="*/ 224425 w 10066"/>
                <a:gd name="T25" fmla="*/ 69850 h 3456"/>
                <a:gd name="T26" fmla="*/ 226750 w 10066"/>
                <a:gd name="T27" fmla="*/ 70025 h 3456"/>
                <a:gd name="T28" fmla="*/ 247400 w 10066"/>
                <a:gd name="T29" fmla="*/ 57225 h 3456"/>
                <a:gd name="T30" fmla="*/ 246625 w 10066"/>
                <a:gd name="T31" fmla="*/ 57225 h 3456"/>
                <a:gd name="T32" fmla="*/ 243500 w 10066"/>
                <a:gd name="T33" fmla="*/ 53525 h 3456"/>
                <a:gd name="T34" fmla="*/ 243500 w 10066"/>
                <a:gd name="T35" fmla="*/ 53525 h 3456"/>
                <a:gd name="T36" fmla="*/ 245075 w 10066"/>
                <a:gd name="T37" fmla="*/ 51800 h 3456"/>
                <a:gd name="T38" fmla="*/ 239600 w 10066"/>
                <a:gd name="T39" fmla="*/ 47150 h 3456"/>
                <a:gd name="T40" fmla="*/ 237650 w 10066"/>
                <a:gd name="T41" fmla="*/ 47200 h 3456"/>
                <a:gd name="T42" fmla="*/ 237650 w 10066"/>
                <a:gd name="T43" fmla="*/ 47200 h 3456"/>
                <a:gd name="T44" fmla="*/ 102425 w 10066"/>
                <a:gd name="T45" fmla="*/ 25 h 34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2" name="Google Shape;540;p4"/>
            <p:cNvSpPr>
              <a:spLocks/>
            </p:cNvSpPr>
            <p:nvPr/>
          </p:nvSpPr>
          <p:spPr bwMode="auto">
            <a:xfrm>
              <a:off x="3060100" y="2488550"/>
              <a:ext cx="300900" cy="466975"/>
            </a:xfrm>
            <a:custGeom>
              <a:avLst/>
              <a:gdLst>
                <a:gd name="T0" fmla="*/ 67625 w 12036"/>
                <a:gd name="T1" fmla="*/ 58900 h 18679"/>
                <a:gd name="T2" fmla="*/ 151225 w 12036"/>
                <a:gd name="T3" fmla="*/ 240225 h 18679"/>
                <a:gd name="T4" fmla="*/ 264025 w 12036"/>
                <a:gd name="T5" fmla="*/ 443650 h 18679"/>
                <a:gd name="T6" fmla="*/ 264025 w 12036"/>
                <a:gd name="T7" fmla="*/ 443650 h 18679"/>
                <a:gd name="T8" fmla="*/ 71350 w 12036"/>
                <a:gd name="T9" fmla="*/ 285975 h 18679"/>
                <a:gd name="T10" fmla="*/ 55075 w 12036"/>
                <a:gd name="T11" fmla="*/ 166550 h 18679"/>
                <a:gd name="T12" fmla="*/ 67625 w 12036"/>
                <a:gd name="T13" fmla="*/ 58900 h 18679"/>
                <a:gd name="T14" fmla="*/ 73250 w 12036"/>
                <a:gd name="T15" fmla="*/ 25 h 18679"/>
                <a:gd name="T16" fmla="*/ 51975 w 12036"/>
                <a:gd name="T17" fmla="*/ 9125 h 18679"/>
                <a:gd name="T18" fmla="*/ 44200 w 12036"/>
                <a:gd name="T19" fmla="*/ 292950 h 18679"/>
                <a:gd name="T20" fmla="*/ 258250 w 12036"/>
                <a:gd name="T21" fmla="*/ 465875 h 18679"/>
                <a:gd name="T22" fmla="*/ 262825 w 12036"/>
                <a:gd name="T23" fmla="*/ 466975 h 18679"/>
                <a:gd name="T24" fmla="*/ 283375 w 12036"/>
                <a:gd name="T25" fmla="*/ 459400 h 18679"/>
                <a:gd name="T26" fmla="*/ 283375 w 12036"/>
                <a:gd name="T27" fmla="*/ 459400 h 18679"/>
                <a:gd name="T28" fmla="*/ 290825 w 12036"/>
                <a:gd name="T29" fmla="*/ 453475 h 18679"/>
                <a:gd name="T30" fmla="*/ 198525 w 12036"/>
                <a:gd name="T31" fmla="*/ 258050 h 18679"/>
                <a:gd name="T32" fmla="*/ 79875 w 12036"/>
                <a:gd name="T33" fmla="*/ 2925 h 18679"/>
                <a:gd name="T34" fmla="*/ 73250 w 12036"/>
                <a:gd name="T35" fmla="*/ 25 h 186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3" name="Google Shape;541;p4"/>
            <p:cNvSpPr>
              <a:spLocks/>
            </p:cNvSpPr>
            <p:nvPr/>
          </p:nvSpPr>
          <p:spPr bwMode="auto">
            <a:xfrm>
              <a:off x="3026750" y="2889000"/>
              <a:ext cx="333600" cy="115875"/>
            </a:xfrm>
            <a:custGeom>
              <a:avLst/>
              <a:gdLst>
                <a:gd name="T0" fmla="*/ 172400 w 13344"/>
                <a:gd name="T1" fmla="*/ 20750 h 4635"/>
                <a:gd name="T2" fmla="*/ 286150 w 13344"/>
                <a:gd name="T3" fmla="*/ 55400 h 4635"/>
                <a:gd name="T4" fmla="*/ 286150 w 13344"/>
                <a:gd name="T5" fmla="*/ 55400 h 4635"/>
                <a:gd name="T6" fmla="*/ 181750 w 13344"/>
                <a:gd name="T7" fmla="*/ 93850 h 4635"/>
                <a:gd name="T8" fmla="*/ 138825 w 13344"/>
                <a:gd name="T9" fmla="*/ 86375 h 4635"/>
                <a:gd name="T10" fmla="*/ 44600 w 13344"/>
                <a:gd name="T11" fmla="*/ 42175 h 4635"/>
                <a:gd name="T12" fmla="*/ 44600 w 13344"/>
                <a:gd name="T13" fmla="*/ 42175 h 4635"/>
                <a:gd name="T14" fmla="*/ 172400 w 13344"/>
                <a:gd name="T15" fmla="*/ 20750 h 4635"/>
                <a:gd name="T16" fmla="*/ 180125 w 13344"/>
                <a:gd name="T17" fmla="*/ 0 h 4635"/>
                <a:gd name="T18" fmla="*/ 10875 w 13344"/>
                <a:gd name="T19" fmla="*/ 33650 h 4635"/>
                <a:gd name="T20" fmla="*/ 9325 w 13344"/>
                <a:gd name="T21" fmla="*/ 50700 h 4635"/>
                <a:gd name="T22" fmla="*/ 176825 w 13344"/>
                <a:gd name="T23" fmla="*/ 115850 h 4635"/>
                <a:gd name="T24" fmla="*/ 178950 w 13344"/>
                <a:gd name="T25" fmla="*/ 115850 h 4635"/>
                <a:gd name="T26" fmla="*/ 299975 w 13344"/>
                <a:gd name="T27" fmla="*/ 71075 h 4635"/>
                <a:gd name="T28" fmla="*/ 299975 w 13344"/>
                <a:gd name="T29" fmla="*/ 71075 h 4635"/>
                <a:gd name="T30" fmla="*/ 302450 w 13344"/>
                <a:gd name="T31" fmla="*/ 74750 h 4635"/>
                <a:gd name="T32" fmla="*/ 311625 w 13344"/>
                <a:gd name="T33" fmla="*/ 78850 h 4635"/>
                <a:gd name="T34" fmla="*/ 328050 w 13344"/>
                <a:gd name="T35" fmla="*/ 62325 h 4635"/>
                <a:gd name="T36" fmla="*/ 321150 w 13344"/>
                <a:gd name="T37" fmla="*/ 52750 h 4635"/>
                <a:gd name="T38" fmla="*/ 321150 w 13344"/>
                <a:gd name="T39" fmla="*/ 52750 h 4635"/>
                <a:gd name="T40" fmla="*/ 317225 w 13344"/>
                <a:gd name="T41" fmla="*/ 48125 h 4635"/>
                <a:gd name="T42" fmla="*/ 317225 w 13344"/>
                <a:gd name="T43" fmla="*/ 48125 h 4635"/>
                <a:gd name="T44" fmla="*/ 180125 w 13344"/>
                <a:gd name="T45" fmla="*/ 0 h 46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cubicBezTo>
                    <a:pt x="12831" y="2038"/>
                    <a:pt x="12773" y="1974"/>
                    <a:pt x="12689" y="1925"/>
                  </a:cubicBez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4" name="Google Shape;542;p4"/>
            <p:cNvSpPr>
              <a:spLocks/>
            </p:cNvSpPr>
            <p:nvPr/>
          </p:nvSpPr>
          <p:spPr bwMode="auto">
            <a:xfrm>
              <a:off x="3103525" y="3018500"/>
              <a:ext cx="382200" cy="152775"/>
            </a:xfrm>
            <a:custGeom>
              <a:avLst/>
              <a:gdLst>
                <a:gd name="T0" fmla="*/ 290725 w 15288"/>
                <a:gd name="T1" fmla="*/ 16750 h 6111"/>
                <a:gd name="T2" fmla="*/ 346650 w 15288"/>
                <a:gd name="T3" fmla="*/ 36750 h 6111"/>
                <a:gd name="T4" fmla="*/ 350950 w 15288"/>
                <a:gd name="T5" fmla="*/ 38425 h 6111"/>
                <a:gd name="T6" fmla="*/ 350950 w 15288"/>
                <a:gd name="T7" fmla="*/ 38425 h 6111"/>
                <a:gd name="T8" fmla="*/ 190775 w 15288"/>
                <a:gd name="T9" fmla="*/ 127475 h 6111"/>
                <a:gd name="T10" fmla="*/ 65500 w 15288"/>
                <a:gd name="T11" fmla="*/ 137175 h 6111"/>
                <a:gd name="T12" fmla="*/ 46375 w 15288"/>
                <a:gd name="T13" fmla="*/ 136950 h 6111"/>
                <a:gd name="T14" fmla="*/ 46375 w 15288"/>
                <a:gd name="T15" fmla="*/ 136950 h 6111"/>
                <a:gd name="T16" fmla="*/ 158975 w 15288"/>
                <a:gd name="T17" fmla="*/ 72425 h 6111"/>
                <a:gd name="T18" fmla="*/ 290725 w 15288"/>
                <a:gd name="T19" fmla="*/ 16750 h 6111"/>
                <a:gd name="T20" fmla="*/ 298250 w 15288"/>
                <a:gd name="T21" fmla="*/ 25 h 6111"/>
                <a:gd name="T22" fmla="*/ 234200 w 15288"/>
                <a:gd name="T23" fmla="*/ 13475 h 6111"/>
                <a:gd name="T24" fmla="*/ 8550 w 15288"/>
                <a:gd name="T25" fmla="*/ 139875 h 6111"/>
                <a:gd name="T26" fmla="*/ 11650 w 15288"/>
                <a:gd name="T27" fmla="*/ 151525 h 6111"/>
                <a:gd name="T28" fmla="*/ 56775 w 15288"/>
                <a:gd name="T29" fmla="*/ 152750 h 6111"/>
                <a:gd name="T30" fmla="*/ 261350 w 15288"/>
                <a:gd name="T31" fmla="*/ 127475 h 6111"/>
                <a:gd name="T32" fmla="*/ 381550 w 15288"/>
                <a:gd name="T33" fmla="*/ 24350 h 6111"/>
                <a:gd name="T34" fmla="*/ 372500 w 15288"/>
                <a:gd name="T35" fmla="*/ 18050 h 6111"/>
                <a:gd name="T36" fmla="*/ 363600 w 15288"/>
                <a:gd name="T37" fmla="*/ 19500 h 6111"/>
                <a:gd name="T38" fmla="*/ 363600 w 15288"/>
                <a:gd name="T39" fmla="*/ 19500 h 6111"/>
                <a:gd name="T40" fmla="*/ 298250 w 15288"/>
                <a:gd name="T41" fmla="*/ 25 h 6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5" name="Google Shape;543;p4"/>
            <p:cNvSpPr>
              <a:spLocks/>
            </p:cNvSpPr>
            <p:nvPr/>
          </p:nvSpPr>
          <p:spPr bwMode="auto">
            <a:xfrm>
              <a:off x="3296100" y="3087275"/>
              <a:ext cx="216125" cy="333150"/>
            </a:xfrm>
            <a:custGeom>
              <a:avLst/>
              <a:gdLst>
                <a:gd name="T0" fmla="*/ 138200 w 8645"/>
                <a:gd name="T1" fmla="*/ 22250 h 13326"/>
                <a:gd name="T2" fmla="*/ 165075 w 8645"/>
                <a:gd name="T3" fmla="*/ 307850 h 13326"/>
                <a:gd name="T4" fmla="*/ 165075 w 8645"/>
                <a:gd name="T5" fmla="*/ 307850 h 13326"/>
                <a:gd name="T6" fmla="*/ 138200 w 8645"/>
                <a:gd name="T7" fmla="*/ 22250 h 13326"/>
                <a:gd name="T8" fmla="*/ 154700 w 8645"/>
                <a:gd name="T9" fmla="*/ 25 h 13326"/>
                <a:gd name="T10" fmla="*/ 132375 w 8645"/>
                <a:gd name="T11" fmla="*/ 9075 h 13326"/>
                <a:gd name="T12" fmla="*/ 134750 w 8645"/>
                <a:gd name="T13" fmla="*/ 14350 h 13326"/>
                <a:gd name="T14" fmla="*/ 134750 w 8645"/>
                <a:gd name="T15" fmla="*/ 14350 h 13326"/>
                <a:gd name="T16" fmla="*/ 160275 w 8645"/>
                <a:gd name="T17" fmla="*/ 332450 h 13326"/>
                <a:gd name="T18" fmla="*/ 164750 w 8645"/>
                <a:gd name="T19" fmla="*/ 333125 h 13326"/>
                <a:gd name="T20" fmla="*/ 186650 w 8645"/>
                <a:gd name="T21" fmla="*/ 325475 h 13326"/>
                <a:gd name="T22" fmla="*/ 160275 w 8645"/>
                <a:gd name="T23" fmla="*/ 2100 h 13326"/>
                <a:gd name="T24" fmla="*/ 154700 w 8645"/>
                <a:gd name="T25" fmla="*/ 25 h 13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6" name="Google Shape;544;p4"/>
            <p:cNvSpPr>
              <a:spLocks/>
            </p:cNvSpPr>
            <p:nvPr/>
          </p:nvSpPr>
          <p:spPr bwMode="auto">
            <a:xfrm>
              <a:off x="3568025" y="2838900"/>
              <a:ext cx="380325" cy="518525"/>
            </a:xfrm>
            <a:custGeom>
              <a:avLst/>
              <a:gdLst>
                <a:gd name="T0" fmla="*/ 350175 w 15213"/>
                <a:gd name="T1" fmla="*/ 30475 h 20741"/>
                <a:gd name="T2" fmla="*/ 350175 w 15213"/>
                <a:gd name="T3" fmla="*/ 30475 h 20741"/>
                <a:gd name="T4" fmla="*/ 93950 w 15213"/>
                <a:gd name="T5" fmla="*/ 486700 h 20741"/>
                <a:gd name="T6" fmla="*/ 93950 w 15213"/>
                <a:gd name="T7" fmla="*/ 486700 h 20741"/>
                <a:gd name="T8" fmla="*/ 53525 w 15213"/>
                <a:gd name="T9" fmla="*/ 367575 h 20741"/>
                <a:gd name="T10" fmla="*/ 121775 w 15213"/>
                <a:gd name="T11" fmla="*/ 211700 h 20741"/>
                <a:gd name="T12" fmla="*/ 350175 w 15213"/>
                <a:gd name="T13" fmla="*/ 30475 h 20741"/>
                <a:gd name="T14" fmla="*/ 372775 w 15213"/>
                <a:gd name="T15" fmla="*/ 0 h 20741"/>
                <a:gd name="T16" fmla="*/ 355200 w 15213"/>
                <a:gd name="T17" fmla="*/ 5425 h 20741"/>
                <a:gd name="T18" fmla="*/ 181500 w 15213"/>
                <a:gd name="T19" fmla="*/ 138025 h 20741"/>
                <a:gd name="T20" fmla="*/ 59725 w 15213"/>
                <a:gd name="T21" fmla="*/ 255900 h 20741"/>
                <a:gd name="T22" fmla="*/ 102400 w 15213"/>
                <a:gd name="T23" fmla="*/ 518000 h 20741"/>
                <a:gd name="T24" fmla="*/ 105700 w 15213"/>
                <a:gd name="T25" fmla="*/ 518500 h 20741"/>
                <a:gd name="T26" fmla="*/ 124875 w 15213"/>
                <a:gd name="T27" fmla="*/ 504825 h 20741"/>
                <a:gd name="T28" fmla="*/ 114450 w 15213"/>
                <a:gd name="T29" fmla="*/ 500600 h 20741"/>
                <a:gd name="T30" fmla="*/ 114450 w 15213"/>
                <a:gd name="T31" fmla="*/ 500600 h 20741"/>
                <a:gd name="T32" fmla="*/ 380000 w 15213"/>
                <a:gd name="T33" fmla="*/ 6200 h 20741"/>
                <a:gd name="T34" fmla="*/ 372775 w 15213"/>
                <a:gd name="T35" fmla="*/ 0 h 20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7" name="Google Shape;545;p4"/>
            <p:cNvSpPr>
              <a:spLocks/>
            </p:cNvSpPr>
            <p:nvPr/>
          </p:nvSpPr>
          <p:spPr bwMode="auto">
            <a:xfrm>
              <a:off x="3653750" y="3228600"/>
              <a:ext cx="477550" cy="187900"/>
            </a:xfrm>
            <a:custGeom>
              <a:avLst/>
              <a:gdLst>
                <a:gd name="T0" fmla="*/ 266500 w 19102"/>
                <a:gd name="T1" fmla="*/ 14250 h 7516"/>
                <a:gd name="T2" fmla="*/ 400750 w 19102"/>
                <a:gd name="T3" fmla="*/ 17175 h 7516"/>
                <a:gd name="T4" fmla="*/ 423475 w 19102"/>
                <a:gd name="T5" fmla="*/ 16900 h 7516"/>
                <a:gd name="T6" fmla="*/ 423475 w 19102"/>
                <a:gd name="T7" fmla="*/ 16900 h 7516"/>
                <a:gd name="T8" fmla="*/ 279550 w 19102"/>
                <a:gd name="T9" fmla="*/ 129850 h 7516"/>
                <a:gd name="T10" fmla="*/ 198900 w 19102"/>
                <a:gd name="T11" fmla="*/ 162425 h 7516"/>
                <a:gd name="T12" fmla="*/ 126800 w 19102"/>
                <a:gd name="T13" fmla="*/ 172100 h 7516"/>
                <a:gd name="T14" fmla="*/ 74825 w 19102"/>
                <a:gd name="T15" fmla="*/ 157000 h 7516"/>
                <a:gd name="T16" fmla="*/ 42375 w 19102"/>
                <a:gd name="T17" fmla="*/ 107250 h 7516"/>
                <a:gd name="T18" fmla="*/ 42375 w 19102"/>
                <a:gd name="T19" fmla="*/ 107250 h 7516"/>
                <a:gd name="T20" fmla="*/ 255500 w 19102"/>
                <a:gd name="T21" fmla="*/ 14325 h 7516"/>
                <a:gd name="T22" fmla="*/ 266500 w 19102"/>
                <a:gd name="T23" fmla="*/ 14250 h 7516"/>
                <a:gd name="T24" fmla="*/ 274675 w 19102"/>
                <a:gd name="T25" fmla="*/ 0 h 7516"/>
                <a:gd name="T26" fmla="*/ 153150 w 19102"/>
                <a:gd name="T27" fmla="*/ 11975 h 7516"/>
                <a:gd name="T28" fmla="*/ 15350 w 19102"/>
                <a:gd name="T29" fmla="*/ 101525 h 7516"/>
                <a:gd name="T30" fmla="*/ 15350 w 19102"/>
                <a:gd name="T31" fmla="*/ 101525 h 7516"/>
                <a:gd name="T32" fmla="*/ 6575 w 19102"/>
                <a:gd name="T33" fmla="*/ 112800 h 7516"/>
                <a:gd name="T34" fmla="*/ 13725 w 19102"/>
                <a:gd name="T35" fmla="*/ 116400 h 7516"/>
                <a:gd name="T36" fmla="*/ 13725 w 19102"/>
                <a:gd name="T37" fmla="*/ 116400 h 7516"/>
                <a:gd name="T38" fmla="*/ 14325 w 19102"/>
                <a:gd name="T39" fmla="*/ 123650 h 7516"/>
                <a:gd name="T40" fmla="*/ 22600 w 19102"/>
                <a:gd name="T41" fmla="*/ 127700 h 7516"/>
                <a:gd name="T42" fmla="*/ 25925 w 19102"/>
                <a:gd name="T43" fmla="*/ 127500 h 7516"/>
                <a:gd name="T44" fmla="*/ 25925 w 19102"/>
                <a:gd name="T45" fmla="*/ 127500 h 7516"/>
                <a:gd name="T46" fmla="*/ 73275 w 19102"/>
                <a:gd name="T47" fmla="*/ 181825 h 7516"/>
                <a:gd name="T48" fmla="*/ 117050 w 19102"/>
                <a:gd name="T49" fmla="*/ 187875 h 7516"/>
                <a:gd name="T50" fmla="*/ 210525 w 19102"/>
                <a:gd name="T51" fmla="*/ 173275 h 7516"/>
                <a:gd name="T52" fmla="*/ 326850 w 19102"/>
                <a:gd name="T53" fmla="*/ 117450 h 7516"/>
                <a:gd name="T54" fmla="*/ 465675 w 19102"/>
                <a:gd name="T55" fmla="*/ 12775 h 7516"/>
                <a:gd name="T56" fmla="*/ 463350 w 19102"/>
                <a:gd name="T57" fmla="*/ 1075 h 7516"/>
                <a:gd name="T58" fmla="*/ 461800 w 19102"/>
                <a:gd name="T59" fmla="*/ 1125 h 7516"/>
                <a:gd name="T60" fmla="*/ 408175 w 19102"/>
                <a:gd name="T61" fmla="*/ 2950 h 7516"/>
                <a:gd name="T62" fmla="*/ 274675 w 19102"/>
                <a:gd name="T63" fmla="*/ 0 h 7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8" name="Google Shape;546;p4"/>
            <p:cNvSpPr>
              <a:spLocks/>
            </p:cNvSpPr>
            <p:nvPr/>
          </p:nvSpPr>
          <p:spPr bwMode="auto">
            <a:xfrm>
              <a:off x="3316825" y="2947825"/>
              <a:ext cx="291075" cy="292850"/>
            </a:xfrm>
            <a:custGeom>
              <a:avLst/>
              <a:gdLst>
                <a:gd name="T0" fmla="*/ 20825 w 11643"/>
                <a:gd name="T1" fmla="*/ 0 h 11714"/>
                <a:gd name="T2" fmla="*/ 6175 w 11643"/>
                <a:gd name="T3" fmla="*/ 9700 h 11714"/>
                <a:gd name="T4" fmla="*/ 6175 w 11643"/>
                <a:gd name="T5" fmla="*/ 8925 h 11714"/>
                <a:gd name="T6" fmla="*/ 269050 w 11643"/>
                <a:gd name="T7" fmla="*/ 290425 h 11714"/>
                <a:gd name="T8" fmla="*/ 274850 w 11643"/>
                <a:gd name="T9" fmla="*/ 292825 h 11714"/>
                <a:gd name="T10" fmla="*/ 290000 w 11643"/>
                <a:gd name="T11" fmla="*/ 285000 h 11714"/>
                <a:gd name="T12" fmla="*/ 23225 w 11643"/>
                <a:gd name="T13" fmla="*/ 400 h 11714"/>
                <a:gd name="T14" fmla="*/ 20825 w 11643"/>
                <a:gd name="T15" fmla="*/ 0 h 117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  <p:sp>
          <p:nvSpPr>
            <p:cNvPr id="219" name="Google Shape;547;p4"/>
            <p:cNvSpPr>
              <a:spLocks/>
            </p:cNvSpPr>
            <p:nvPr/>
          </p:nvSpPr>
          <p:spPr bwMode="auto">
            <a:xfrm>
              <a:off x="3592850" y="2082700"/>
              <a:ext cx="154350" cy="1167000"/>
            </a:xfrm>
            <a:custGeom>
              <a:avLst/>
              <a:gdLst>
                <a:gd name="T0" fmla="*/ 101425 w 6174"/>
                <a:gd name="T1" fmla="*/ 25 h 46680"/>
                <a:gd name="T2" fmla="*/ 88425 w 6174"/>
                <a:gd name="T3" fmla="*/ 12500 h 46680"/>
                <a:gd name="T4" fmla="*/ 125650 w 6174"/>
                <a:gd name="T5" fmla="*/ 169150 h 46680"/>
                <a:gd name="T6" fmla="*/ 103925 w 6174"/>
                <a:gd name="T7" fmla="*/ 304850 h 46680"/>
                <a:gd name="T8" fmla="*/ 112450 w 6174"/>
                <a:gd name="T9" fmla="*/ 440575 h 46680"/>
                <a:gd name="T10" fmla="*/ 61275 w 6174"/>
                <a:gd name="T11" fmla="*/ 570075 h 46680"/>
                <a:gd name="T12" fmla="*/ 37250 w 6174"/>
                <a:gd name="T13" fmla="*/ 707325 h 46680"/>
                <a:gd name="T14" fmla="*/ 10875 w 6174"/>
                <a:gd name="T15" fmla="*/ 846925 h 46680"/>
                <a:gd name="T16" fmla="*/ 25 w 6174"/>
                <a:gd name="T17" fmla="*/ 1161000 h 46680"/>
                <a:gd name="T18" fmla="*/ 8000 w 6174"/>
                <a:gd name="T19" fmla="*/ 1167000 h 46680"/>
                <a:gd name="T20" fmla="*/ 20950 w 6174"/>
                <a:gd name="T21" fmla="*/ 1158675 h 46680"/>
                <a:gd name="T22" fmla="*/ 32575 w 6174"/>
                <a:gd name="T23" fmla="*/ 836075 h 46680"/>
                <a:gd name="T24" fmla="*/ 63600 w 6174"/>
                <a:gd name="T25" fmla="*/ 688725 h 46680"/>
                <a:gd name="T26" fmla="*/ 102375 w 6174"/>
                <a:gd name="T27" fmla="*/ 525100 h 46680"/>
                <a:gd name="T28" fmla="*/ 133400 w 6174"/>
                <a:gd name="T29" fmla="*/ 420400 h 46680"/>
                <a:gd name="T30" fmla="*/ 131850 w 6174"/>
                <a:gd name="T31" fmla="*/ 260650 h 46680"/>
                <a:gd name="T32" fmla="*/ 107800 w 6174"/>
                <a:gd name="T33" fmla="*/ 3200 h 46680"/>
                <a:gd name="T34" fmla="*/ 101425 w 6174"/>
                <a:gd name="T35" fmla="*/ 25 h 46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2400"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subTitle" idx="1"/>
          </p:nvPr>
        </p:nvSpPr>
        <p:spPr>
          <a:xfrm>
            <a:off x="702200" y="1546800"/>
            <a:ext cx="107876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Hind Vadodara Light"/>
              <a:buChar char="●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18000"/>
          </a:xfrm>
          <a:prstGeom prst="rect">
            <a:avLst/>
          </a:prstGeom>
        </p:spPr>
        <p:txBody>
          <a:bodyPr spcFirstLastPara="1" lIns="68569" tIns="68569" rIns="68569" bIns="68569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704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6D9A-F0FD-7966-A65A-FAF4B107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32891-68BA-9A36-D36C-F822D2E27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9F96-3E1F-0D45-8992-AC4A5DEC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DEEBA-39BD-FBD1-13FC-28D7D00F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4034-E072-9D0A-FFC9-6D54C90E3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1947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DA20-057A-2424-2C65-F4D88350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E5824-2D14-5778-90DC-D9F6F655A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8F0D2-758C-26B1-7EC2-731DE333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828B-30CA-7989-C916-5C860140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115CC-C140-4A60-9908-BC09511C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379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45-9213-09B5-F405-7DB83A28B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412E7-94CD-2F25-6070-95729E937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6AE73-FD71-4446-0721-ED4C7AA94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39E44-431D-6B56-13AC-F0D528B8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45BD4-7F70-541C-AC7D-3145AD3B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44CA4-4E9E-31EB-8702-048D8CA4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476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4B6B9-7F21-1085-20ED-B4631F83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0E1AB-CC72-0565-4E14-65FAAE177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50BBD-9085-4EB0-6D33-6DAC42883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39F6F-9C58-D081-8678-EE1E09B1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2EBF9-D88B-F5E7-F655-CFC28A658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6F746-BBEF-8484-82C4-09AC00FB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D4FBE-E9A5-4C3D-6499-DFEB90E5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567AC-76F2-6E66-AD47-BFFFBEE4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65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1A9C-A5F0-9D2C-B7F2-B709A6C51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F75C7-75B1-751B-4753-0FA151F3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686BD-48B8-AEF8-AF44-4F4A91CE2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C94BE-9E06-E227-804B-93DB0E97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347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F31835-E903-A97A-B43B-11053D2D5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E46E2-6BF3-56C5-C397-3F06EE58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80BF2-2239-1ACD-A176-AD9873E2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651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CB2C-6B15-4AF4-182E-9081F793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D935B-C16B-0871-D179-E88933B24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43DC0-153C-3110-A34B-7D540EB99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60E7A-F85F-B5C6-5E2E-39FE0782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4D041-CF3F-18DB-2A24-44875E10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43C61-5089-7283-4497-28D0B09B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343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5CE3-FDB4-EB2E-B35A-0D8FDCDB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D85EC-28A1-BA04-AA80-F3A627DD5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8FAA2-04C1-131E-810E-4BDC4E574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005E7-FAFB-E6DB-BB2B-BF5A8164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A4577-8E59-C6A1-98E2-2F43C5BC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2A20C-72CB-290A-8EF3-2E81AB6E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836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B38D9-B395-53EA-2273-F22156F3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6A310-C495-F92A-5425-88F3FE693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05180-8ADC-0BC1-89F2-7FC5C03BC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1A0B-35C7-5A46-AF28-EAD2077AC357}" type="datetimeFigureOut">
              <a:rPr lang="en-VN" smtClean="0"/>
              <a:t>13/03/2024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CAB14-7D02-3BFF-90BA-6AC05184E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1891B-8A8F-01C4-3997-BFED0363D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A287-3D35-8F44-8F42-75E8D1DFB1B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8363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jpeg"/><Relationship Id="rId1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3284" y="1193801"/>
            <a:ext cx="10314683" cy="20928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itle 6"/>
          <p:cNvSpPr>
            <a:spLocks noGrp="1" noChangeArrowheads="1"/>
          </p:cNvSpPr>
          <p:nvPr>
            <p:ph type="title"/>
          </p:nvPr>
        </p:nvSpPr>
        <p:spPr>
          <a:xfrm>
            <a:off x="784225" y="36512"/>
            <a:ext cx="10972800" cy="11572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dirty="0">
                <a:solidFill>
                  <a:srgbClr val="002060"/>
                </a:solidFill>
                <a:latin typeface="Times New Roman" pitchFamily="18" charset="0"/>
                <a:ea typeface="Poppins" pitchFamily="2" charset="0"/>
                <a:cs typeface="Times New Roman" pitchFamily="18" charset="0"/>
                <a:sym typeface="Poppins" pitchFamily="2" charset="0"/>
              </a:rPr>
              <a:t>PGD &amp; ĐT HUYỆN THANH TRÌ</a:t>
            </a:r>
            <a:b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ea typeface="Poppins" pitchFamily="2" charset="0"/>
                <a:cs typeface="Times New Roman" pitchFamily="18" charset="0"/>
                <a:sym typeface="Poppins" pitchFamily="2" charset="0"/>
              </a:rPr>
            </a:br>
            <a:r>
              <a:rPr lang="en-US" altLang="en-US" sz="2400" dirty="0">
                <a:solidFill>
                  <a:srgbClr val="002060"/>
                </a:solidFill>
                <a:latin typeface="Times New Roman" pitchFamily="18" charset="0"/>
                <a:ea typeface="Poppins" pitchFamily="2" charset="0"/>
                <a:cs typeface="Times New Roman" pitchFamily="18" charset="0"/>
                <a:sym typeface="Poppins" pitchFamily="2" charset="0"/>
              </a:rPr>
              <a:t>TRƯỜNG THCS NGŨ HIỆP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41" y="3279384"/>
            <a:ext cx="12192000" cy="9912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5333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333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86, 87: THẠCH SANH </a:t>
            </a:r>
            <a:endParaRPr lang="en-US" sz="3067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0732"/>
      </p:ext>
    </p:extLst>
  </p:cSld>
  <p:clrMapOvr>
    <a:masterClrMapping/>
  </p:clrMapOvr>
  <p:transition spd="slow" advTm="22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571" y="-2"/>
          <a:ext cx="12192001" cy="6858002"/>
        </p:xfrm>
        <a:graphic>
          <a:graphicData uri="http://schemas.openxmlformats.org/drawingml/2006/table">
            <a:tbl>
              <a:tblPr firstRow="1" firstCol="1" bandRow="1"/>
              <a:tblGrid>
                <a:gridCol w="2297943">
                  <a:extLst>
                    <a:ext uri="{9D8B030D-6E8A-4147-A177-3AD203B41FA5}">
                      <a16:colId xmlns:a16="http://schemas.microsoft.com/office/drawing/2014/main" val="3618000787"/>
                    </a:ext>
                  </a:extLst>
                </a:gridCol>
                <a:gridCol w="4513091">
                  <a:extLst>
                    <a:ext uri="{9D8B030D-6E8A-4147-A177-3AD203B41FA5}">
                      <a16:colId xmlns:a16="http://schemas.microsoft.com/office/drawing/2014/main" val="548952535"/>
                    </a:ext>
                  </a:extLst>
                </a:gridCol>
                <a:gridCol w="5380967">
                  <a:extLst>
                    <a:ext uri="{9D8B030D-6E8A-4147-A177-3AD203B41FA5}">
                      <a16:colId xmlns:a16="http://schemas.microsoft.com/office/drawing/2014/main" val="1779949071"/>
                    </a:ext>
                  </a:extLst>
                </a:gridCol>
              </a:tblGrid>
              <a:tr h="15422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b="1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Sùng</a:t>
                      </a:r>
                      <a:endParaRPr lang="fr-FR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Nguồn gốc con thạch sùng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985854"/>
                  </a:ext>
                </a:extLst>
              </a:tr>
              <a:tr h="1886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b="1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Trầu cau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Phong tục ăn trầu cau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01417"/>
                  </a:ext>
                </a:extLst>
              </a:tr>
              <a:tr h="1886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b="1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Sự tích ông Công ông Táo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Phong tục cúng ông Táo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863008"/>
                  </a:ext>
                </a:extLst>
              </a:tr>
              <a:tr h="15422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b="1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Sự tích hoa mào gà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lang="fr-FR" sz="28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kern="1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07022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475163" y="2082502"/>
            <a:ext cx="261610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zh-CN" sz="1467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1067">
                <a:solidFill>
                  <a:prstClr val="black"/>
                </a:solidFill>
                <a:latin typeface="Calibri" panose="020F0502020204030204"/>
                <a:ea typeface="等线" panose="020B0604020202020204"/>
              </a:rPr>
              <a:t> </a:t>
            </a:r>
            <a:endParaRPr lang="en-US" altLang="zh-CN" sz="1867">
              <a:solidFill>
                <a:prstClr val="black"/>
              </a:solidFill>
              <a:latin typeface="Arial" panose="020B0604020202020204" pitchFamily="34" charset="0"/>
              <a:ea typeface="等线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95" l="9966" r="920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029" y="638981"/>
            <a:ext cx="2173835" cy="963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95" l="9966" r="920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7038" y="764787"/>
            <a:ext cx="2400255" cy="963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6424" y="1905979"/>
            <a:ext cx="1824445" cy="1308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7292" y="1863680"/>
            <a:ext cx="1824445" cy="1308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275" y="3901485"/>
            <a:ext cx="2145187" cy="1491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7292" y="3718315"/>
            <a:ext cx="2145187" cy="1491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6881" y="5402555"/>
            <a:ext cx="2847975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8150" y="5402555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D5A48-6C08-DC8F-154D-29B960988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799" y="584201"/>
            <a:ext cx="911701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5333" b="1" dirty="0">
                <a:solidFill>
                  <a:srgbClr val="C00000"/>
                </a:solidFill>
                <a:latin typeface="Sitka Text" pitchFamily="2" charset="0"/>
              </a:rPr>
              <a:t>5. BÀI HỌC</a:t>
            </a:r>
            <a:endParaRPr lang="en-US" altLang="en-US" sz="5333" b="1" dirty="0">
              <a:solidFill>
                <a:srgbClr val="C00000"/>
              </a:solidFill>
              <a:latin typeface="Sitka Tex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98273-17B7-1E35-02A9-1CED1D2310D5}"/>
              </a:ext>
            </a:extLst>
          </p:cNvPr>
          <p:cNvSpPr txBox="1"/>
          <p:nvPr/>
        </p:nvSpPr>
        <p:spPr>
          <a:xfrm>
            <a:off x="2235200" y="1539011"/>
            <a:ext cx="839381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VN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lại những bài học em rút ra được sau khi học xong tác phẩm </a:t>
            </a:r>
            <a:r>
              <a:rPr lang="en-VN" sz="37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“Thạch Sanh”</a:t>
            </a:r>
          </a:p>
        </p:txBody>
      </p:sp>
    </p:spTree>
    <p:extLst>
      <p:ext uri="{BB962C8B-B14F-4D97-AF65-F5344CB8AC3E}">
        <p14:creationId xmlns:p14="http://schemas.microsoft.com/office/powerpoint/2010/main" val="383750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21F00E3-589C-EEB0-4F72-9A69BB11C329}"/>
              </a:ext>
            </a:extLst>
          </p:cNvPr>
          <p:cNvSpPr/>
          <p:nvPr/>
        </p:nvSpPr>
        <p:spPr>
          <a:xfrm>
            <a:off x="2592388" y="679451"/>
            <a:ext cx="9021763" cy="25542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8C34D894-0030-C48C-C9DD-709EC542B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365" y="268553"/>
            <a:ext cx="2884496" cy="1082577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82F3A281-0A40-25B1-C682-0625D08FEC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16249" y="612775"/>
            <a:ext cx="9812339" cy="26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Pts val="2800"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khéo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léo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Pts val="2800"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chi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thần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Pts val="2800"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Xây dựng hình tượng hai nhân vật đối lập, tương phản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Pts val="2800"/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thúc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hậu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970A3DE-0EA2-D3F3-EF97-476D9CE9014F}"/>
              </a:ext>
            </a:extLst>
          </p:cNvPr>
          <p:cNvSpPr/>
          <p:nvPr/>
        </p:nvSpPr>
        <p:spPr>
          <a:xfrm>
            <a:off x="2592388" y="3784601"/>
            <a:ext cx="9021763" cy="25558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F242A3A7-A9D1-48F5-B10B-0F4145440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365" y="3374086"/>
            <a:ext cx="2884496" cy="1082577"/>
          </a:xfrm>
          <a:prstGeom prst="rect">
            <a:avLst/>
          </a:prstGeom>
        </p:spPr>
      </p:pic>
      <p:sp>
        <p:nvSpPr>
          <p:cNvPr id="32" name="Rectangle 11">
            <a:extLst>
              <a:ext uri="{FF2B5EF4-FFF2-40B4-BE49-F238E27FC236}">
                <a16:creationId xmlns:a16="http://schemas.microsoft.com/office/drawing/2014/main" id="{EAD0D7FE-56FB-1321-C0C4-760EF012E8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57514" y="3771155"/>
            <a:ext cx="8421687" cy="382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Kể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về người dũng sĩ diệt trăn tinh, đại bàng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cứu người. </a:t>
            </a:r>
          </a:p>
          <a:p>
            <a:pPr>
              <a:lnSpc>
                <a:spcPct val="150000"/>
              </a:lnSpc>
              <a:buNone/>
            </a:pP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</a:t>
            </a:r>
            <a:r>
              <a:rPr lang="vi-VN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hể hiện ước mơ, niềm tin của nhân dân về công lý xã hội, sự chiến thắng cuối cùng của những con người chính nghĩa lương thiện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br>
              <a:rPr lang="vi-VN" sz="2667" dirty="0">
                <a:latin typeface="Times New Roman" pitchFamily="18" charset="0"/>
                <a:cs typeface="Times New Roman" pitchFamily="18" charset="0"/>
              </a:rPr>
            </a:br>
            <a:endParaRPr lang="en-US" sz="2667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vi-VN" altLang="en-US" sz="2667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81256" name="Picture 2">
            <a:extLst>
              <a:ext uri="{FF2B5EF4-FFF2-40B4-BE49-F238E27FC236}">
                <a16:creationId xmlns:a16="http://schemas.microsoft.com/office/drawing/2014/main" id="{02242D8F-7AAB-34E3-12A9-0A2C5D025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355600"/>
            <a:ext cx="31337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7" name="Picture 3">
            <a:extLst>
              <a:ext uri="{FF2B5EF4-FFF2-40B4-BE49-F238E27FC236}">
                <a16:creationId xmlns:a16="http://schemas.microsoft.com/office/drawing/2014/main" id="{F89BC79F-ECD3-0168-9A60-AD8C40543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403602"/>
            <a:ext cx="27686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  <p:bldLst>
      <p:bldP spid="29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043914">
            <a:off x="292289" y="-692120"/>
            <a:ext cx="11070475" cy="11010091"/>
          </a:xfrm>
          <a:custGeom>
            <a:avLst/>
            <a:gdLst/>
            <a:ahLst/>
            <a:cxnLst/>
            <a:rect l="l" t="t" r="r" b="b"/>
            <a:pathLst>
              <a:path w="16605712" h="16515135">
                <a:moveTo>
                  <a:pt x="0" y="0"/>
                </a:moveTo>
                <a:lnTo>
                  <a:pt x="16605712" y="0"/>
                </a:lnTo>
                <a:lnTo>
                  <a:pt x="16605712" y="16515136"/>
                </a:lnTo>
                <a:lnTo>
                  <a:pt x="0" y="16515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50646" y="699510"/>
            <a:ext cx="1270063" cy="1081271"/>
            <a:chOff x="0" y="0"/>
            <a:chExt cx="2540126" cy="2162541"/>
          </a:xfrm>
        </p:grpSpPr>
        <p:sp>
          <p:nvSpPr>
            <p:cNvPr id="4" name="Freeform 4"/>
            <p:cNvSpPr/>
            <p:nvPr/>
          </p:nvSpPr>
          <p:spPr>
            <a:xfrm>
              <a:off x="0" y="373204"/>
              <a:ext cx="1408696" cy="1789336"/>
            </a:xfrm>
            <a:custGeom>
              <a:avLst/>
              <a:gdLst/>
              <a:ahLst/>
              <a:cxnLst/>
              <a:rect l="l" t="t" r="r" b="b"/>
              <a:pathLst>
                <a:path w="1408696" h="1789336">
                  <a:moveTo>
                    <a:pt x="0" y="0"/>
                  </a:moveTo>
                  <a:lnTo>
                    <a:pt x="1408696" y="0"/>
                  </a:lnTo>
                  <a:lnTo>
                    <a:pt x="1408696" y="1789337"/>
                  </a:lnTo>
                  <a:lnTo>
                    <a:pt x="0" y="178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08696" y="0"/>
              <a:ext cx="1131430" cy="1437151"/>
            </a:xfrm>
            <a:custGeom>
              <a:avLst/>
              <a:gdLst/>
              <a:ahLst/>
              <a:cxnLst/>
              <a:rect l="l" t="t" r="r" b="b"/>
              <a:pathLst>
                <a:path w="1131430" h="1437151">
                  <a:moveTo>
                    <a:pt x="0" y="0"/>
                  </a:moveTo>
                  <a:lnTo>
                    <a:pt x="1131430" y="0"/>
                  </a:lnTo>
                  <a:lnTo>
                    <a:pt x="1131430" y="1437151"/>
                  </a:lnTo>
                  <a:lnTo>
                    <a:pt x="0" y="1437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524000" y="1876625"/>
            <a:ext cx="8315699" cy="903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2"/>
              </a:lnSpc>
            </a:pPr>
            <a:r>
              <a:rPr lang="en-US" sz="7200" dirty="0">
                <a:solidFill>
                  <a:srgbClr val="002060"/>
                </a:solidFill>
                <a:latin typeface="Lucida Calligraphy" panose="03010101010101010101" pitchFamily="66" charset="77"/>
              </a:rPr>
              <a:t>TRẢI NGHIỆM</a:t>
            </a:r>
          </a:p>
        </p:txBody>
      </p:sp>
      <p:sp>
        <p:nvSpPr>
          <p:cNvPr id="8" name="Freeform 8"/>
          <p:cNvSpPr/>
          <p:nvPr/>
        </p:nvSpPr>
        <p:spPr>
          <a:xfrm>
            <a:off x="8829546" y="3792456"/>
            <a:ext cx="3657375" cy="3065544"/>
          </a:xfrm>
          <a:custGeom>
            <a:avLst/>
            <a:gdLst/>
            <a:ahLst/>
            <a:cxnLst/>
            <a:rect l="l" t="t" r="r" b="b"/>
            <a:pathLst>
              <a:path w="5486061" h="4598316">
                <a:moveTo>
                  <a:pt x="0" y="0"/>
                </a:moveTo>
                <a:lnTo>
                  <a:pt x="5486061" y="0"/>
                </a:lnTo>
                <a:lnTo>
                  <a:pt x="5486061" y="4598316"/>
                </a:lnTo>
                <a:lnTo>
                  <a:pt x="0" y="4598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9148" y="3775128"/>
            <a:ext cx="2634981" cy="3354721"/>
          </a:xfrm>
          <a:custGeom>
            <a:avLst/>
            <a:gdLst/>
            <a:ahLst/>
            <a:cxnLst/>
            <a:rect l="l" t="t" r="r" b="b"/>
            <a:pathLst>
              <a:path w="3952471" h="5032081">
                <a:moveTo>
                  <a:pt x="0" y="0"/>
                </a:moveTo>
                <a:lnTo>
                  <a:pt x="3952471" y="0"/>
                </a:lnTo>
                <a:lnTo>
                  <a:pt x="3952471" y="5032081"/>
                </a:lnTo>
                <a:lnTo>
                  <a:pt x="0" y="5032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5713F7-30EA-4F85-AE54-34031A87316F}"/>
              </a:ext>
            </a:extLst>
          </p:cNvPr>
          <p:cNvSpPr/>
          <p:nvPr/>
        </p:nvSpPr>
        <p:spPr>
          <a:xfrm>
            <a:off x="3368432" y="3355788"/>
            <a:ext cx="4649491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164604C-E0E6-BC0B-1CE9-EE405C0316F3}"/>
              </a:ext>
            </a:extLst>
          </p:cNvPr>
          <p:cNvSpPr/>
          <p:nvPr/>
        </p:nvSpPr>
        <p:spPr>
          <a:xfrm>
            <a:off x="2725739" y="4333239"/>
            <a:ext cx="6203576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7785960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m sinh 10 năm cõng bạn được miễn học phí ở ĐH Y Dược Thái Bình, vẫn có  thể học ĐH Y Hà Nội sau này | VTV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1"/>
            <a:ext cx="6096000" cy="356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 sinh 10 năm cõng bạn với niềm vui về sự tử tế được lan tỏa - VietNam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79400"/>
            <a:ext cx="4408171" cy="64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Đôi bạn thân 10 năm cõng bạn tới trường ở Thanh Hóa cùng nhau vào đại học -  Báo Người lao độ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8" y="2157216"/>
            <a:ext cx="7143032" cy="45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h Nguyễn Ngọc Mạnh - người đỡ cháu bé 3 tuổi rơi từ tầng 12 chung cư được  Chủ tịch TP. Hà Nội khen thưở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787400"/>
            <a:ext cx="6424527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ợ không thể tin nổi anh Nguyễn Ngọc Mạnh cứu được bé gái rơi từ tầng 12A  chung c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787400"/>
            <a:ext cx="48768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28800" y="5291469"/>
            <a:ext cx="9042400" cy="12871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8" descr="BÁO SÀI GÒN GIẢI PHÓ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674">
            <a:off x="648483" y="569681"/>
            <a:ext cx="5120445" cy="414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ác sĩ truyền nhiễm không chùn bước trước cuộc chiến với Covid-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265">
            <a:off x="6634665" y="373967"/>
            <a:ext cx="4673600" cy="389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hững chiến sĩ áo trắng nơi tuyến đầu chống dịch | baotintuc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75" y="3475723"/>
            <a:ext cx="7193925" cy="300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uyện ân hận của &amp;#39;người cha thứ hai&amp;#39; con trai Quốc Tuấn - VietNamNe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7" y="482600"/>
            <a:ext cx="47752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482601"/>
            <a:ext cx="5384800" cy="2510367"/>
          </a:xfrm>
          <a:prstGeom prst="rect">
            <a:avLst/>
          </a:prstGeom>
        </p:spPr>
      </p:pic>
      <p:pic>
        <p:nvPicPr>
          <p:cNvPr id="13" name="Picture 20" descr="Anh Tuấn của Bôm đã xuất hiện trở lạ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4" y="3117786"/>
            <a:ext cx="4919256" cy="27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Chân dung vợ diễn viên Quốc Tuấn - người vợ tào khang đứng sau “ông bố vĩ  đại” Quốc Tuấn chăm sóc con trai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17" y="3135046"/>
            <a:ext cx="5384800" cy="28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141521" y="6070601"/>
            <a:ext cx="7667256" cy="5936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ATimeForUs-VariousArtists_zq3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9725" y="6166157"/>
            <a:ext cx="812800" cy="5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97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-1" y="0"/>
            <a:ext cx="641032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en-US" sz="1867" kern="0">
              <a:solidFill>
                <a:sysClr val="windowText" lastClr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32181-C208-4BC4-8324-827C9D9F0DC5}"/>
              </a:ext>
            </a:extLst>
          </p:cNvPr>
          <p:cNvSpPr txBox="1"/>
          <p:nvPr/>
        </p:nvSpPr>
        <p:spPr>
          <a:xfrm>
            <a:off x="5652931" y="2108639"/>
            <a:ext cx="6520872" cy="25896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68" algn="l"/>
                <a:tab pos="180335" algn="l"/>
              </a:tabLs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– 7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r="24489"/>
          <a:stretch>
            <a:fillRect/>
          </a:stretch>
        </p:blipFill>
        <p:spPr>
          <a:xfrm flipH="1">
            <a:off x="0" y="0"/>
            <a:ext cx="7010400" cy="6858000"/>
          </a:xfrm>
        </p:spPr>
      </p:pic>
      <p:sp>
        <p:nvSpPr>
          <p:cNvPr id="3" name="Rounded Rectangle 2"/>
          <p:cNvSpPr/>
          <p:nvPr/>
        </p:nvSpPr>
        <p:spPr>
          <a:xfrm>
            <a:off x="6705600" y="482600"/>
            <a:ext cx="5080000" cy="1016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VIẾT KẾT NỐI VỚI ĐỌC</a:t>
            </a:r>
          </a:p>
        </p:txBody>
      </p:sp>
    </p:spTree>
    <p:extLst>
      <p:ext uri="{BB962C8B-B14F-4D97-AF65-F5344CB8AC3E}">
        <p14:creationId xmlns:p14="http://schemas.microsoft.com/office/powerpoint/2010/main" val="35932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801" y="273187"/>
            <a:ext cx="7518399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267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  Ý VIẾT ĐOẠN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1498601"/>
            <a:ext cx="11379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buAutoNum type="arabicPeriod"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(5-7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457189" indent="-457189" algn="just">
              <a:buAutoNum type="arabicPeriod"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380990" indent="-380990" algn="just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80990" indent="-380990" algn="just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96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801" y="273187"/>
            <a:ext cx="7518399" cy="748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267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98601"/>
            <a:ext cx="11277600" cy="403187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42891" indent="-342891">
              <a:buAutoNum type="arabicPeriod"/>
            </a:pP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44" indent="-285744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44" indent="-285744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0990" indent="-38099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380990" indent="-380990">
              <a:buFontTx/>
              <a:buChar char="-"/>
            </a:pP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Gờ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-rim?</a:t>
            </a:r>
          </a:p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01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62503"/>
          </a:xfrm>
          <a:prstGeom prst="rect">
            <a:avLst/>
          </a:prstGeom>
        </p:spPr>
      </p:pic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3E1B6486-9E83-1A46-A3EA-45A905FCD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0" y="268131"/>
            <a:ext cx="13614400" cy="86472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1CF4D6-F9CB-3F4D-899C-3CC56AFC72D0}"/>
              </a:ext>
            </a:extLst>
          </p:cNvPr>
          <p:cNvSpPr txBox="1">
            <a:spLocks/>
          </p:cNvSpPr>
          <p:nvPr/>
        </p:nvSpPr>
        <p:spPr>
          <a:xfrm>
            <a:off x="4088675" y="1345061"/>
            <a:ext cx="646611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100000"/>
              </a:lnSpc>
              <a:defRPr/>
            </a:pP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934" y="4735217"/>
            <a:ext cx="3509652" cy="2482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D8BF1A-341B-4A9C-908B-DEDE5CFE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629" y="310291"/>
            <a:ext cx="837837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4267" b="1" dirty="0">
                <a:solidFill>
                  <a:srgbClr val="C00000"/>
                </a:solidFill>
                <a:latin typeface="Sitka Text" pitchFamily="2" charset="0"/>
              </a:rPr>
              <a:t>2. NHÂN VẬT VÀ SỰ KIỆN</a:t>
            </a:r>
            <a:endParaRPr lang="en-US" altLang="en-US" sz="4267" b="1" dirty="0">
              <a:solidFill>
                <a:srgbClr val="C00000"/>
              </a:solidFill>
              <a:latin typeface="Sitka Tex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1FD399-908A-1931-FCDE-319D25AB1255}"/>
              </a:ext>
            </a:extLst>
          </p:cNvPr>
          <p:cNvSpPr txBox="1"/>
          <p:nvPr/>
        </p:nvSpPr>
        <p:spPr>
          <a:xfrm>
            <a:off x="2032001" y="1830535"/>
            <a:ext cx="6571980" cy="4331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1, 2</a:t>
            </a:r>
          </a:p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“Tìm hiểu về đặc điểm của </a:t>
            </a:r>
          </a:p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Thạch Sanh </a:t>
            </a:r>
          </a:p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Lý Thông”</a:t>
            </a:r>
            <a:endParaRPr lang="en-VN" sz="426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1333"/>
              </a:spcAft>
            </a:pP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426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3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-669" y="2"/>
          <a:ext cx="12192000" cy="678179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21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181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endParaRPr lang="es-E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s-ES" sz="4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s-ES" sz="4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4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en-US" sz="4300" dirty="0"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endParaRPr lang="es-ES" sz="3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s-ES" sz="4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s-ES" sz="4300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4300" dirty="0" err="1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4300" dirty="0">
                        <a:solidFill>
                          <a:schemeClr val="accent6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998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endParaRPr lang="es-ES" sz="27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27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s-ES" sz="27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7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08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27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s-ES" sz="27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7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endParaRPr lang="en-US" sz="27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24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s-ES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24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s-ES" sz="24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24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073275" algn="l"/>
                        </a:tabLst>
                      </a:pPr>
                      <a:r>
                        <a:rPr lang="es-ES" sz="3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68639" y="3577206"/>
            <a:ext cx="6002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85333" y="3562467"/>
            <a:ext cx="43220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gạt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s-E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0175" y="42492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bao dung,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0" y="42492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Toan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lừa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xảo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quyệt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endParaRPr lang="es-E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s-E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6400" y="5884862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s-E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19183" y="5884862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s-E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43789"/>
            <a:ext cx="1262289" cy="107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2" descr="Phân tích nhân vật lý thông trong truyện thạch sanh | Vân mẫu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AutoShape 4" descr="Phân tích nhân vật lý thông trong truyện thạch sanh | Vân mẫu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224" y="276192"/>
            <a:ext cx="1328869" cy="12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0" y="1"/>
            <a:ext cx="1320800" cy="1579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3001215">
            <a:off x="-11354" y="509630"/>
            <a:ext cx="202776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667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812765">
            <a:off x="-301966" y="994215"/>
            <a:ext cx="23222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667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2667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812BA5-9C2E-5DDF-530A-76FF125720C3}"/>
              </a:ext>
            </a:extLst>
          </p:cNvPr>
          <p:cNvSpPr txBox="1"/>
          <p:nvPr/>
        </p:nvSpPr>
        <p:spPr>
          <a:xfrm>
            <a:off x="1407420" y="1857068"/>
            <a:ext cx="5610985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Tề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hầu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61CE46-74D7-1449-FD73-E0E1A3335A00}"/>
              </a:ext>
            </a:extLst>
          </p:cNvPr>
          <p:cNvSpPr txBox="1"/>
          <p:nvPr/>
        </p:nvSpPr>
        <p:spPr>
          <a:xfrm>
            <a:off x="6924295" y="1717500"/>
            <a:ext cx="5361147" cy="187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miếu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VN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ướp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tabLst>
                <a:tab pos="2764298" algn="l"/>
              </a:tabLst>
            </a:pP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Sanh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cướp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133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s-ES" sz="2133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62503"/>
          </a:xfrm>
          <a:prstGeom prst="rect">
            <a:avLst/>
          </a:prstGeom>
        </p:spPr>
      </p:pic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3E1B6486-9E83-1A46-A3EA-45A905FCD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199" y="226721"/>
            <a:ext cx="11665132" cy="81806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1CF4D6-F9CB-3F4D-899C-3CC56AFC72D0}"/>
              </a:ext>
            </a:extLst>
          </p:cNvPr>
          <p:cNvSpPr txBox="1">
            <a:spLocks/>
          </p:cNvSpPr>
          <p:nvPr/>
        </p:nvSpPr>
        <p:spPr>
          <a:xfrm>
            <a:off x="4088675" y="1345061"/>
            <a:ext cx="646611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100000"/>
              </a:lnSpc>
              <a:defRPr/>
            </a:pP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934" y="4735217"/>
            <a:ext cx="3509652" cy="248235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197942E4-9FAB-BEC4-CD49-294E577B3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195" y="184810"/>
            <a:ext cx="9117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4800" b="1" dirty="0">
                <a:solidFill>
                  <a:srgbClr val="C00000"/>
                </a:solidFill>
                <a:latin typeface="Sitka Text" pitchFamily="2" charset="0"/>
              </a:rPr>
              <a:t>3. YẾU TỐ KÌ ẢO</a:t>
            </a:r>
            <a:endParaRPr lang="en-US" altLang="en-US" sz="4800" b="1" dirty="0">
              <a:solidFill>
                <a:srgbClr val="C00000"/>
              </a:solidFill>
              <a:latin typeface="Sitka Tex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BC859-B18D-61D4-3608-EFD4A94FE475}"/>
              </a:ext>
            </a:extLst>
          </p:cNvPr>
          <p:cNvSpPr txBox="1"/>
          <p:nvPr/>
        </p:nvSpPr>
        <p:spPr>
          <a:xfrm>
            <a:off x="1577546" y="1942011"/>
            <a:ext cx="7550852" cy="3442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3, 4</a:t>
            </a:r>
          </a:p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“Tìm hiểu về ý nghĩa </a:t>
            </a:r>
          </a:p>
          <a:p>
            <a:pPr algn="ctr">
              <a:lnSpc>
                <a:spcPct val="110000"/>
              </a:lnSpc>
              <a:spcAft>
                <a:spcPts val="1333"/>
              </a:spcAft>
            </a:pPr>
            <a:r>
              <a:rPr lang="vi-VN" sz="4267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yếu tố kì ảo”</a:t>
            </a:r>
            <a:endParaRPr lang="en-VN" sz="426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1333"/>
              </a:spcAft>
            </a:pPr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426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255F97-1F13-AAA8-6614-4388F3CF6E0C}"/>
              </a:ext>
            </a:extLst>
          </p:cNvPr>
          <p:cNvGraphicFramePr>
            <a:graphicFrameLocks noGrp="1"/>
          </p:cNvGraphicFramePr>
          <p:nvPr/>
        </p:nvGraphicFramePr>
        <p:xfrm>
          <a:off x="-21709" y="893483"/>
          <a:ext cx="12192000" cy="62947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3700019496"/>
                    </a:ext>
                  </a:extLst>
                </a:gridCol>
                <a:gridCol w="8737600">
                  <a:extLst>
                    <a:ext uri="{9D8B030D-6E8A-4147-A177-3AD203B41FA5}">
                      <a16:colId xmlns:a16="http://schemas.microsoft.com/office/drawing/2014/main" val="2590830137"/>
                    </a:ext>
                  </a:extLst>
                </a:gridCol>
              </a:tblGrid>
              <a:tr h="1117600"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6776931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00562535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VN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44995045"/>
                  </a:ext>
                </a:extLst>
              </a:tr>
              <a:tr h="1621117"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60024134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316312766"/>
                  </a:ext>
                </a:extLst>
              </a:tr>
              <a:tr h="762000">
                <a:tc gridSpan="2">
                  <a:txBody>
                    <a:bodyPr/>
                    <a:lstStyle/>
                    <a:p>
                      <a:endParaRPr lang="en-VN" sz="2400" dirty="0"/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42382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694B9E-A7CB-A190-9CE6-0AC4E4C1A669}"/>
              </a:ext>
            </a:extLst>
          </p:cNvPr>
          <p:cNvSpPr txBox="1"/>
          <p:nvPr/>
        </p:nvSpPr>
        <p:spPr>
          <a:xfrm>
            <a:off x="-508000" y="845198"/>
            <a:ext cx="429708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37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E6543-3131-E196-4404-80C00B03ADB6}"/>
              </a:ext>
            </a:extLst>
          </p:cNvPr>
          <p:cNvSpPr txBox="1"/>
          <p:nvPr/>
        </p:nvSpPr>
        <p:spPr>
          <a:xfrm>
            <a:off x="6604000" y="1050400"/>
            <a:ext cx="95467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7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572D-B210-3A3D-67A8-6CD6CFC55335}"/>
              </a:ext>
            </a:extLst>
          </p:cNvPr>
          <p:cNvSpPr txBox="1"/>
          <p:nvPr/>
        </p:nvSpPr>
        <p:spPr>
          <a:xfrm>
            <a:off x="508001" y="2108200"/>
            <a:ext cx="262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94DED-8CE9-CE5F-17F6-FE4646A3CF68}"/>
              </a:ext>
            </a:extLst>
          </p:cNvPr>
          <p:cNvSpPr txBox="1"/>
          <p:nvPr/>
        </p:nvSpPr>
        <p:spPr>
          <a:xfrm>
            <a:off x="3454400" y="2000924"/>
            <a:ext cx="863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C7679-A55D-3712-809D-690006B1D58E}"/>
              </a:ext>
            </a:extLst>
          </p:cNvPr>
          <p:cNvSpPr txBox="1"/>
          <p:nvPr/>
        </p:nvSpPr>
        <p:spPr>
          <a:xfrm>
            <a:off x="466165" y="3120905"/>
            <a:ext cx="25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E82FB-4837-A1E9-E271-9FC26BC147E0}"/>
              </a:ext>
            </a:extLst>
          </p:cNvPr>
          <p:cNvSpPr txBox="1"/>
          <p:nvPr/>
        </p:nvSpPr>
        <p:spPr>
          <a:xfrm>
            <a:off x="3514166" y="2933261"/>
            <a:ext cx="8255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615B8-5B5C-0234-3B2A-F792B279354F}"/>
              </a:ext>
            </a:extLst>
          </p:cNvPr>
          <p:cNvSpPr txBox="1"/>
          <p:nvPr/>
        </p:nvSpPr>
        <p:spPr>
          <a:xfrm>
            <a:off x="500387" y="4040676"/>
            <a:ext cx="2640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A9AB0-C8F0-C275-35E8-70AA65EEA09D}"/>
              </a:ext>
            </a:extLst>
          </p:cNvPr>
          <p:cNvSpPr txBox="1"/>
          <p:nvPr/>
        </p:nvSpPr>
        <p:spPr>
          <a:xfrm>
            <a:off x="3436841" y="4083733"/>
            <a:ext cx="8919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F7A9E-E760-4158-5079-7DF5B35F00B4}"/>
              </a:ext>
            </a:extLst>
          </p:cNvPr>
          <p:cNvSpPr txBox="1"/>
          <p:nvPr/>
        </p:nvSpPr>
        <p:spPr>
          <a:xfrm>
            <a:off x="230731" y="5670328"/>
            <a:ext cx="3432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73A3F-17EA-EBE0-B813-B6078802EF01}"/>
              </a:ext>
            </a:extLst>
          </p:cNvPr>
          <p:cNvSpPr txBox="1"/>
          <p:nvPr/>
        </p:nvSpPr>
        <p:spPr>
          <a:xfrm>
            <a:off x="3454401" y="5765493"/>
            <a:ext cx="954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2058A6F-6014-A803-26F9-33281F024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1" y="46837"/>
            <a:ext cx="9117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4800" b="1" dirty="0">
                <a:solidFill>
                  <a:srgbClr val="C00000"/>
                </a:solidFill>
                <a:latin typeface="Sitka Text" pitchFamily="2" charset="0"/>
              </a:rPr>
              <a:t>3. YẾU TỐ KÌ ẢO</a:t>
            </a:r>
            <a:endParaRPr lang="en-US" altLang="en-US" sz="4800" b="1" dirty="0">
              <a:solidFill>
                <a:srgbClr val="C00000"/>
              </a:solidFill>
              <a:latin typeface="Sitk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95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62503"/>
          </a:xfrm>
          <a:prstGeom prst="rect">
            <a:avLst/>
          </a:prstGeom>
        </p:spPr>
      </p:pic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3E1B6486-9E83-1A46-A3EA-45A905FCD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199" y="226721"/>
            <a:ext cx="11665132" cy="81806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1CF4D6-F9CB-3F4D-899C-3CC56AFC72D0}"/>
              </a:ext>
            </a:extLst>
          </p:cNvPr>
          <p:cNvSpPr txBox="1">
            <a:spLocks/>
          </p:cNvSpPr>
          <p:nvPr/>
        </p:nvSpPr>
        <p:spPr>
          <a:xfrm>
            <a:off x="4088675" y="1345061"/>
            <a:ext cx="646611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ct val="100000"/>
              </a:lnSpc>
              <a:defRPr/>
            </a:pPr>
            <a:endParaRPr lang="en-US" sz="6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934" y="4735217"/>
            <a:ext cx="3509652" cy="24823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C59F63-BD7C-CADE-C810-21F36503B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1" y="226720"/>
            <a:ext cx="9117012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5333" b="1" dirty="0">
                <a:solidFill>
                  <a:srgbClr val="C00000"/>
                </a:solidFill>
                <a:latin typeface="Sitka Text" pitchFamily="2" charset="0"/>
              </a:rPr>
              <a:t>4. KẾT THÚC TRUYỆN</a:t>
            </a:r>
            <a:endParaRPr lang="en-US" altLang="en-US" sz="5333" b="1" dirty="0">
              <a:solidFill>
                <a:srgbClr val="C00000"/>
              </a:solidFill>
              <a:latin typeface="Sitka Tex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1DF96-F893-304B-1EEC-10640FB0AF34}"/>
              </a:ext>
            </a:extLst>
          </p:cNvPr>
          <p:cNvSpPr txBox="1"/>
          <p:nvPr/>
        </p:nvSpPr>
        <p:spPr>
          <a:xfrm>
            <a:off x="3181532" y="2385229"/>
            <a:ext cx="4673600" cy="17336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5333" b="1" i="1" dirty="0">
                <a:solidFill>
                  <a:schemeClr val="bg1"/>
                </a:solidFill>
                <a:latin typeface="Times New Roman" panose="02020603050405020304" pitchFamily="18" charset="0"/>
                <a:cs typeface="AkayaKanadaka" panose="02010502080401010103" pitchFamily="2" charset="77"/>
              </a:rPr>
              <a:t>Sân khấu hoá tác phẩm</a:t>
            </a:r>
            <a:endParaRPr lang="x-none" sz="5333" b="1" i="1" dirty="0">
              <a:solidFill>
                <a:schemeClr val="bg1"/>
              </a:solidFill>
              <a:latin typeface="Lucida Calligraphy" panose="03010101010101010101" pitchFamily="66" charset="77"/>
              <a:cs typeface="AkayaKanadaka" panose="020105020804010101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8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D643850C-904F-CE43-A3C9-E0633699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8264" b="-1"/>
          <a:stretch/>
        </p:blipFill>
        <p:spPr>
          <a:xfrm>
            <a:off x="1" y="970063"/>
            <a:ext cx="4578239" cy="49178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06AB05E-AEF9-774A-9E34-DD08EE4E8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3657"/>
          <a:stretch/>
        </p:blipFill>
        <p:spPr>
          <a:xfrm>
            <a:off x="4165601" y="-427518"/>
            <a:ext cx="7856304" cy="781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7AF373-024E-3F46-9387-65F95CF51F03}"/>
              </a:ext>
            </a:extLst>
          </p:cNvPr>
          <p:cNvSpPr txBox="1"/>
          <p:nvPr/>
        </p:nvSpPr>
        <p:spPr>
          <a:xfrm>
            <a:off x="4381558" y="2139342"/>
            <a:ext cx="7424391" cy="25543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5333" b="1" i="1" dirty="0">
                <a:solidFill>
                  <a:srgbClr val="002060"/>
                </a:solidFill>
                <a:latin typeface="Times New Roman" panose="02020603050405020304" pitchFamily="18" charset="0"/>
                <a:cs typeface="AkayaKanadaka" panose="02010502080401010103" pitchFamily="2" charset="77"/>
              </a:rPr>
              <a:t>Sân khấu hoá </a:t>
            </a:r>
          </a:p>
          <a:p>
            <a:pPr algn="ctr"/>
            <a:r>
              <a:rPr lang="vi-VN" sz="5333" b="1" i="1" dirty="0">
                <a:solidFill>
                  <a:srgbClr val="002060"/>
                </a:solidFill>
                <a:latin typeface="Times New Roman" panose="02020603050405020304" pitchFamily="18" charset="0"/>
                <a:cs typeface="AkayaKanadaka" panose="02010502080401010103" pitchFamily="2" charset="77"/>
              </a:rPr>
              <a:t>kết thúc </a:t>
            </a:r>
          </a:p>
          <a:p>
            <a:pPr algn="ctr"/>
            <a:r>
              <a:rPr lang="vi-VN" sz="5333" b="1" i="1" dirty="0">
                <a:solidFill>
                  <a:srgbClr val="002060"/>
                </a:solidFill>
                <a:latin typeface="Times New Roman" panose="02020603050405020304" pitchFamily="18" charset="0"/>
                <a:cs typeface="AkayaKanadaka" panose="02010502080401010103" pitchFamily="2" charset="77"/>
              </a:rPr>
              <a:t>tác phẩm “Thạch Sanh”</a:t>
            </a:r>
            <a:endParaRPr lang="x-none" sz="5333" b="1" i="1" dirty="0">
              <a:solidFill>
                <a:srgbClr val="002060"/>
              </a:solidFill>
              <a:latin typeface="Lucida Calligraphy" panose="03010101010101010101" pitchFamily="66" charset="77"/>
              <a:cs typeface="AkayaKanadaka" panose="020105020804010101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983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1" y="779700"/>
            <a:ext cx="4775201" cy="3046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779700"/>
            <a:ext cx="4775200" cy="3046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Google Shape;1158;p38"/>
          <p:cNvSpPr/>
          <p:nvPr/>
        </p:nvSpPr>
        <p:spPr>
          <a:xfrm>
            <a:off x="37193" y="4038600"/>
            <a:ext cx="5855607" cy="1219200"/>
          </a:xfrm>
          <a:custGeom>
            <a:avLst/>
            <a:gdLst/>
            <a:ahLst/>
            <a:cxnLst/>
            <a:rect l="l" t="t" r="r" b="b"/>
            <a:pathLst>
              <a:path w="101054" h="185336" extrusionOk="0">
                <a:moveTo>
                  <a:pt x="53173" y="2037"/>
                </a:moveTo>
                <a:cubicBezTo>
                  <a:pt x="53913" y="2037"/>
                  <a:pt x="54651" y="2083"/>
                  <a:pt x="55390" y="2218"/>
                </a:cubicBezTo>
                <a:cubicBezTo>
                  <a:pt x="55438" y="2226"/>
                  <a:pt x="55488" y="2276"/>
                  <a:pt x="55530" y="2276"/>
                </a:cubicBezTo>
                <a:cubicBezTo>
                  <a:pt x="55534" y="2276"/>
                  <a:pt x="55537" y="2276"/>
                  <a:pt x="55540" y="2276"/>
                </a:cubicBezTo>
                <a:cubicBezTo>
                  <a:pt x="55862" y="2208"/>
                  <a:pt x="56184" y="2182"/>
                  <a:pt x="56505" y="2182"/>
                </a:cubicBezTo>
                <a:cubicBezTo>
                  <a:pt x="57073" y="2182"/>
                  <a:pt x="57639" y="2264"/>
                  <a:pt x="58196" y="2349"/>
                </a:cubicBezTo>
                <a:cubicBezTo>
                  <a:pt x="58393" y="2379"/>
                  <a:pt x="58590" y="2389"/>
                  <a:pt x="58786" y="2389"/>
                </a:cubicBezTo>
                <a:cubicBezTo>
                  <a:pt x="59178" y="2389"/>
                  <a:pt x="59569" y="2349"/>
                  <a:pt x="59962" y="2349"/>
                </a:cubicBezTo>
                <a:cubicBezTo>
                  <a:pt x="60237" y="2349"/>
                  <a:pt x="60513" y="2369"/>
                  <a:pt x="60790" y="2435"/>
                </a:cubicBezTo>
                <a:cubicBezTo>
                  <a:pt x="60888" y="2458"/>
                  <a:pt x="60988" y="2465"/>
                  <a:pt x="61091" y="2465"/>
                </a:cubicBezTo>
                <a:cubicBezTo>
                  <a:pt x="61263" y="2465"/>
                  <a:pt x="61440" y="2445"/>
                  <a:pt x="61616" y="2445"/>
                </a:cubicBezTo>
                <a:cubicBezTo>
                  <a:pt x="61862" y="2445"/>
                  <a:pt x="62105" y="2485"/>
                  <a:pt x="62325" y="2681"/>
                </a:cubicBezTo>
                <a:cubicBezTo>
                  <a:pt x="62331" y="2686"/>
                  <a:pt x="62387" y="2705"/>
                  <a:pt x="62446" y="2705"/>
                </a:cubicBezTo>
                <a:cubicBezTo>
                  <a:pt x="62522" y="2705"/>
                  <a:pt x="62603" y="2674"/>
                  <a:pt x="62595" y="2543"/>
                </a:cubicBezTo>
                <a:cubicBezTo>
                  <a:pt x="62579" y="2268"/>
                  <a:pt x="62718" y="2191"/>
                  <a:pt x="62862" y="2191"/>
                </a:cubicBezTo>
                <a:cubicBezTo>
                  <a:pt x="62956" y="2191"/>
                  <a:pt x="63053" y="2224"/>
                  <a:pt x="63110" y="2255"/>
                </a:cubicBezTo>
                <a:cubicBezTo>
                  <a:pt x="63426" y="2429"/>
                  <a:pt x="63745" y="2468"/>
                  <a:pt x="64066" y="2468"/>
                </a:cubicBezTo>
                <a:cubicBezTo>
                  <a:pt x="64320" y="2468"/>
                  <a:pt x="64575" y="2444"/>
                  <a:pt x="64830" y="2444"/>
                </a:cubicBezTo>
                <a:cubicBezTo>
                  <a:pt x="64899" y="2444"/>
                  <a:pt x="64967" y="2445"/>
                  <a:pt x="65036" y="2450"/>
                </a:cubicBezTo>
                <a:cubicBezTo>
                  <a:pt x="65110" y="2455"/>
                  <a:pt x="65187" y="2457"/>
                  <a:pt x="65264" y="2457"/>
                </a:cubicBezTo>
                <a:cubicBezTo>
                  <a:pt x="65730" y="2457"/>
                  <a:pt x="66232" y="2378"/>
                  <a:pt x="66656" y="2378"/>
                </a:cubicBezTo>
                <a:cubicBezTo>
                  <a:pt x="66893" y="2378"/>
                  <a:pt x="67106" y="2403"/>
                  <a:pt x="67275" y="2479"/>
                </a:cubicBezTo>
                <a:cubicBezTo>
                  <a:pt x="67514" y="2587"/>
                  <a:pt x="67732" y="2622"/>
                  <a:pt x="67937" y="2622"/>
                </a:cubicBezTo>
                <a:cubicBezTo>
                  <a:pt x="68310" y="2622"/>
                  <a:pt x="68639" y="2507"/>
                  <a:pt x="68970" y="2507"/>
                </a:cubicBezTo>
                <a:cubicBezTo>
                  <a:pt x="69038" y="2507"/>
                  <a:pt x="69106" y="2512"/>
                  <a:pt x="69175" y="2523"/>
                </a:cubicBezTo>
                <a:cubicBezTo>
                  <a:pt x="69860" y="2638"/>
                  <a:pt x="70616" y="2530"/>
                  <a:pt x="71168" y="2715"/>
                </a:cubicBezTo>
                <a:cubicBezTo>
                  <a:pt x="71316" y="2764"/>
                  <a:pt x="71468" y="2782"/>
                  <a:pt x="71623" y="2782"/>
                </a:cubicBezTo>
                <a:cubicBezTo>
                  <a:pt x="71977" y="2782"/>
                  <a:pt x="72342" y="2690"/>
                  <a:pt x="72686" y="2690"/>
                </a:cubicBezTo>
                <a:cubicBezTo>
                  <a:pt x="73025" y="2690"/>
                  <a:pt x="73344" y="2779"/>
                  <a:pt x="73614" y="3133"/>
                </a:cubicBezTo>
                <a:cubicBezTo>
                  <a:pt x="73837" y="3031"/>
                  <a:pt x="74061" y="2995"/>
                  <a:pt x="74284" y="2995"/>
                </a:cubicBezTo>
                <a:cubicBezTo>
                  <a:pt x="74795" y="2995"/>
                  <a:pt x="75307" y="3182"/>
                  <a:pt x="75824" y="3182"/>
                </a:cubicBezTo>
                <a:cubicBezTo>
                  <a:pt x="75847" y="3182"/>
                  <a:pt x="75871" y="3182"/>
                  <a:pt x="75894" y="3181"/>
                </a:cubicBezTo>
                <a:cubicBezTo>
                  <a:pt x="75958" y="3178"/>
                  <a:pt x="76024" y="3177"/>
                  <a:pt x="76089" y="3177"/>
                </a:cubicBezTo>
                <a:cubicBezTo>
                  <a:pt x="76834" y="3177"/>
                  <a:pt x="77633" y="3330"/>
                  <a:pt x="78314" y="3735"/>
                </a:cubicBezTo>
                <a:cubicBezTo>
                  <a:pt x="78397" y="3784"/>
                  <a:pt x="78468" y="3803"/>
                  <a:pt x="78534" y="3803"/>
                </a:cubicBezTo>
                <a:cubicBezTo>
                  <a:pt x="78666" y="3803"/>
                  <a:pt x="78776" y="3729"/>
                  <a:pt x="78914" y="3688"/>
                </a:cubicBezTo>
                <a:cubicBezTo>
                  <a:pt x="79101" y="3632"/>
                  <a:pt x="79289" y="3600"/>
                  <a:pt x="79475" y="3600"/>
                </a:cubicBezTo>
                <a:cubicBezTo>
                  <a:pt x="79767" y="3600"/>
                  <a:pt x="80053" y="3678"/>
                  <a:pt x="80314" y="3860"/>
                </a:cubicBezTo>
                <a:cubicBezTo>
                  <a:pt x="80392" y="3915"/>
                  <a:pt x="80480" y="3979"/>
                  <a:pt x="80542" y="3979"/>
                </a:cubicBezTo>
                <a:cubicBezTo>
                  <a:pt x="80578" y="3979"/>
                  <a:pt x="80606" y="3957"/>
                  <a:pt x="80618" y="3900"/>
                </a:cubicBezTo>
                <a:cubicBezTo>
                  <a:pt x="80668" y="3665"/>
                  <a:pt x="80781" y="3595"/>
                  <a:pt x="80901" y="3595"/>
                </a:cubicBezTo>
                <a:cubicBezTo>
                  <a:pt x="81024" y="3595"/>
                  <a:pt x="81153" y="3667"/>
                  <a:pt x="81229" y="3710"/>
                </a:cubicBezTo>
                <a:cubicBezTo>
                  <a:pt x="81943" y="4117"/>
                  <a:pt x="82707" y="4025"/>
                  <a:pt x="83471" y="4070"/>
                </a:cubicBezTo>
                <a:cubicBezTo>
                  <a:pt x="83822" y="4092"/>
                  <a:pt x="84204" y="4118"/>
                  <a:pt x="84534" y="4563"/>
                </a:cubicBezTo>
                <a:cubicBezTo>
                  <a:pt x="84894" y="5050"/>
                  <a:pt x="85717" y="5004"/>
                  <a:pt x="86339" y="5162"/>
                </a:cubicBezTo>
                <a:cubicBezTo>
                  <a:pt x="87329" y="5413"/>
                  <a:pt x="88140" y="6099"/>
                  <a:pt x="89130" y="6279"/>
                </a:cubicBezTo>
                <a:cubicBezTo>
                  <a:pt x="89645" y="6373"/>
                  <a:pt x="89975" y="6894"/>
                  <a:pt x="90503" y="6894"/>
                </a:cubicBezTo>
                <a:cubicBezTo>
                  <a:pt x="90566" y="6894"/>
                  <a:pt x="90632" y="6886"/>
                  <a:pt x="90702" y="6869"/>
                </a:cubicBezTo>
                <a:cubicBezTo>
                  <a:pt x="90703" y="6869"/>
                  <a:pt x="90705" y="6869"/>
                  <a:pt x="90706" y="6869"/>
                </a:cubicBezTo>
                <a:cubicBezTo>
                  <a:pt x="90736" y="6869"/>
                  <a:pt x="90782" y="6941"/>
                  <a:pt x="90822" y="6975"/>
                </a:cubicBezTo>
                <a:cubicBezTo>
                  <a:pt x="91924" y="7866"/>
                  <a:pt x="93271" y="8360"/>
                  <a:pt x="94437" y="9173"/>
                </a:cubicBezTo>
                <a:cubicBezTo>
                  <a:pt x="94966" y="9541"/>
                  <a:pt x="95385" y="10039"/>
                  <a:pt x="95797" y="10439"/>
                </a:cubicBezTo>
                <a:cubicBezTo>
                  <a:pt x="96258" y="10889"/>
                  <a:pt x="96652" y="11568"/>
                  <a:pt x="96977" y="12202"/>
                </a:cubicBezTo>
                <a:cubicBezTo>
                  <a:pt x="97416" y="13060"/>
                  <a:pt x="97820" y="13955"/>
                  <a:pt x="98125" y="14849"/>
                </a:cubicBezTo>
                <a:cubicBezTo>
                  <a:pt x="98397" y="15648"/>
                  <a:pt x="98507" y="16561"/>
                  <a:pt x="98577" y="17423"/>
                </a:cubicBezTo>
                <a:cubicBezTo>
                  <a:pt x="98676" y="18641"/>
                  <a:pt x="98265" y="19846"/>
                  <a:pt x="98741" y="21108"/>
                </a:cubicBezTo>
                <a:cubicBezTo>
                  <a:pt x="98971" y="21716"/>
                  <a:pt x="98958" y="22626"/>
                  <a:pt x="98306" y="23276"/>
                </a:cubicBezTo>
                <a:cubicBezTo>
                  <a:pt x="98090" y="23491"/>
                  <a:pt x="98090" y="24020"/>
                  <a:pt x="98133" y="24277"/>
                </a:cubicBezTo>
                <a:cubicBezTo>
                  <a:pt x="98396" y="25846"/>
                  <a:pt x="98128" y="27394"/>
                  <a:pt x="98100" y="28950"/>
                </a:cubicBezTo>
                <a:cubicBezTo>
                  <a:pt x="98063" y="30890"/>
                  <a:pt x="98189" y="32830"/>
                  <a:pt x="98107" y="34775"/>
                </a:cubicBezTo>
                <a:cubicBezTo>
                  <a:pt x="98079" y="35412"/>
                  <a:pt x="97795" y="36135"/>
                  <a:pt x="97970" y="36628"/>
                </a:cubicBezTo>
                <a:cubicBezTo>
                  <a:pt x="98431" y="37926"/>
                  <a:pt x="97502" y="39136"/>
                  <a:pt x="97931" y="40358"/>
                </a:cubicBezTo>
                <a:cubicBezTo>
                  <a:pt x="98034" y="40649"/>
                  <a:pt x="97872" y="40808"/>
                  <a:pt x="97853" y="41029"/>
                </a:cubicBezTo>
                <a:cubicBezTo>
                  <a:pt x="97795" y="41700"/>
                  <a:pt x="97737" y="42339"/>
                  <a:pt x="97868" y="43038"/>
                </a:cubicBezTo>
                <a:cubicBezTo>
                  <a:pt x="98017" y="43836"/>
                  <a:pt x="97784" y="44733"/>
                  <a:pt x="97834" y="45530"/>
                </a:cubicBezTo>
                <a:cubicBezTo>
                  <a:pt x="97900" y="46606"/>
                  <a:pt x="97834" y="47670"/>
                  <a:pt x="97754" y="48716"/>
                </a:cubicBezTo>
                <a:cubicBezTo>
                  <a:pt x="97661" y="49923"/>
                  <a:pt x="97625" y="51137"/>
                  <a:pt x="97609" y="52335"/>
                </a:cubicBezTo>
                <a:cubicBezTo>
                  <a:pt x="97585" y="54246"/>
                  <a:pt x="97448" y="56155"/>
                  <a:pt x="97436" y="58069"/>
                </a:cubicBezTo>
                <a:cubicBezTo>
                  <a:pt x="97423" y="60122"/>
                  <a:pt x="97339" y="62199"/>
                  <a:pt x="97043" y="64260"/>
                </a:cubicBezTo>
                <a:cubicBezTo>
                  <a:pt x="96951" y="64896"/>
                  <a:pt x="97146" y="65691"/>
                  <a:pt x="97147" y="66409"/>
                </a:cubicBezTo>
                <a:cubicBezTo>
                  <a:pt x="97153" y="68104"/>
                  <a:pt x="97079" y="69799"/>
                  <a:pt x="96980" y="71493"/>
                </a:cubicBezTo>
                <a:cubicBezTo>
                  <a:pt x="96957" y="71886"/>
                  <a:pt x="97058" y="72315"/>
                  <a:pt x="97045" y="72740"/>
                </a:cubicBezTo>
                <a:cubicBezTo>
                  <a:pt x="96999" y="74283"/>
                  <a:pt x="97163" y="75831"/>
                  <a:pt x="97145" y="77363"/>
                </a:cubicBezTo>
                <a:cubicBezTo>
                  <a:pt x="97129" y="78626"/>
                  <a:pt x="96994" y="79922"/>
                  <a:pt x="96799" y="81202"/>
                </a:cubicBezTo>
                <a:cubicBezTo>
                  <a:pt x="96610" y="82430"/>
                  <a:pt x="96499" y="83692"/>
                  <a:pt x="96414" y="84946"/>
                </a:cubicBezTo>
                <a:cubicBezTo>
                  <a:pt x="96341" y="86011"/>
                  <a:pt x="96603" y="87086"/>
                  <a:pt x="96490" y="88107"/>
                </a:cubicBezTo>
                <a:cubicBezTo>
                  <a:pt x="96329" y="89564"/>
                  <a:pt x="96517" y="90980"/>
                  <a:pt x="96533" y="92413"/>
                </a:cubicBezTo>
                <a:cubicBezTo>
                  <a:pt x="96543" y="93282"/>
                  <a:pt x="96760" y="94064"/>
                  <a:pt x="96960" y="94891"/>
                </a:cubicBezTo>
                <a:cubicBezTo>
                  <a:pt x="97186" y="95823"/>
                  <a:pt x="97027" y="96845"/>
                  <a:pt x="97049" y="97829"/>
                </a:cubicBezTo>
                <a:cubicBezTo>
                  <a:pt x="97087" y="99476"/>
                  <a:pt x="97020" y="101119"/>
                  <a:pt x="97207" y="102775"/>
                </a:cubicBezTo>
                <a:cubicBezTo>
                  <a:pt x="97381" y="104325"/>
                  <a:pt x="97253" y="105908"/>
                  <a:pt x="97267" y="107477"/>
                </a:cubicBezTo>
                <a:cubicBezTo>
                  <a:pt x="97277" y="108626"/>
                  <a:pt x="97326" y="109774"/>
                  <a:pt x="97317" y="110921"/>
                </a:cubicBezTo>
                <a:cubicBezTo>
                  <a:pt x="97304" y="112280"/>
                  <a:pt x="97247" y="113638"/>
                  <a:pt x="97212" y="114996"/>
                </a:cubicBezTo>
                <a:cubicBezTo>
                  <a:pt x="97197" y="115584"/>
                  <a:pt x="97225" y="116176"/>
                  <a:pt x="97177" y="116761"/>
                </a:cubicBezTo>
                <a:cubicBezTo>
                  <a:pt x="96985" y="119058"/>
                  <a:pt x="97034" y="121365"/>
                  <a:pt x="96930" y="123666"/>
                </a:cubicBezTo>
                <a:cubicBezTo>
                  <a:pt x="96872" y="124959"/>
                  <a:pt x="96916" y="126293"/>
                  <a:pt x="96852" y="127600"/>
                </a:cubicBezTo>
                <a:cubicBezTo>
                  <a:pt x="96759" y="129519"/>
                  <a:pt x="96555" y="131435"/>
                  <a:pt x="96534" y="133358"/>
                </a:cubicBezTo>
                <a:cubicBezTo>
                  <a:pt x="96525" y="134171"/>
                  <a:pt x="96624" y="134991"/>
                  <a:pt x="96536" y="135792"/>
                </a:cubicBezTo>
                <a:cubicBezTo>
                  <a:pt x="96432" y="136734"/>
                  <a:pt x="96492" y="137675"/>
                  <a:pt x="96404" y="138607"/>
                </a:cubicBezTo>
                <a:cubicBezTo>
                  <a:pt x="96345" y="139222"/>
                  <a:pt x="96383" y="139853"/>
                  <a:pt x="96456" y="140423"/>
                </a:cubicBezTo>
                <a:cubicBezTo>
                  <a:pt x="96577" y="141378"/>
                  <a:pt x="96156" y="142279"/>
                  <a:pt x="96360" y="143215"/>
                </a:cubicBezTo>
                <a:cubicBezTo>
                  <a:pt x="96415" y="143470"/>
                  <a:pt x="96295" y="143716"/>
                  <a:pt x="95976" y="143726"/>
                </a:cubicBezTo>
                <a:cubicBezTo>
                  <a:pt x="95446" y="143743"/>
                  <a:pt x="94921" y="143897"/>
                  <a:pt x="94389" y="143897"/>
                </a:cubicBezTo>
                <a:cubicBezTo>
                  <a:pt x="94190" y="143897"/>
                  <a:pt x="93990" y="143875"/>
                  <a:pt x="93789" y="143817"/>
                </a:cubicBezTo>
                <a:cubicBezTo>
                  <a:pt x="93695" y="143790"/>
                  <a:pt x="93591" y="143773"/>
                  <a:pt x="93489" y="143773"/>
                </a:cubicBezTo>
                <a:cubicBezTo>
                  <a:pt x="93425" y="143773"/>
                  <a:pt x="93362" y="143780"/>
                  <a:pt x="93303" y="143795"/>
                </a:cubicBezTo>
                <a:cubicBezTo>
                  <a:pt x="92801" y="143928"/>
                  <a:pt x="92298" y="144005"/>
                  <a:pt x="91796" y="144005"/>
                </a:cubicBezTo>
                <a:cubicBezTo>
                  <a:pt x="91327" y="144005"/>
                  <a:pt x="90860" y="143938"/>
                  <a:pt x="90397" y="143786"/>
                </a:cubicBezTo>
                <a:cubicBezTo>
                  <a:pt x="90335" y="143766"/>
                  <a:pt x="90277" y="143757"/>
                  <a:pt x="90222" y="143757"/>
                </a:cubicBezTo>
                <a:cubicBezTo>
                  <a:pt x="89956" y="143757"/>
                  <a:pt x="89762" y="143958"/>
                  <a:pt x="89509" y="143996"/>
                </a:cubicBezTo>
                <a:cubicBezTo>
                  <a:pt x="89125" y="144052"/>
                  <a:pt x="88741" y="144069"/>
                  <a:pt x="88357" y="144069"/>
                </a:cubicBezTo>
                <a:cubicBezTo>
                  <a:pt x="87796" y="144069"/>
                  <a:pt x="87236" y="144033"/>
                  <a:pt x="86675" y="144033"/>
                </a:cubicBezTo>
                <a:cubicBezTo>
                  <a:pt x="86331" y="144033"/>
                  <a:pt x="85987" y="144046"/>
                  <a:pt x="85642" y="144090"/>
                </a:cubicBezTo>
                <a:cubicBezTo>
                  <a:pt x="84855" y="144188"/>
                  <a:pt x="84056" y="144261"/>
                  <a:pt x="83254" y="144261"/>
                </a:cubicBezTo>
                <a:cubicBezTo>
                  <a:pt x="82664" y="144261"/>
                  <a:pt x="82073" y="144221"/>
                  <a:pt x="81485" y="144124"/>
                </a:cubicBezTo>
                <a:cubicBezTo>
                  <a:pt x="81432" y="144114"/>
                  <a:pt x="81374" y="144108"/>
                  <a:pt x="81318" y="144108"/>
                </a:cubicBezTo>
                <a:cubicBezTo>
                  <a:pt x="81262" y="144108"/>
                  <a:pt x="81206" y="144114"/>
                  <a:pt x="81158" y="144133"/>
                </a:cubicBezTo>
                <a:cubicBezTo>
                  <a:pt x="80668" y="144313"/>
                  <a:pt x="80169" y="144357"/>
                  <a:pt x="79667" y="144357"/>
                </a:cubicBezTo>
                <a:cubicBezTo>
                  <a:pt x="79210" y="144357"/>
                  <a:pt x="78752" y="144321"/>
                  <a:pt x="78298" y="144321"/>
                </a:cubicBezTo>
                <a:cubicBezTo>
                  <a:pt x="77957" y="144321"/>
                  <a:pt x="77618" y="144341"/>
                  <a:pt x="77283" y="144411"/>
                </a:cubicBezTo>
                <a:cubicBezTo>
                  <a:pt x="76134" y="144651"/>
                  <a:pt x="74967" y="144522"/>
                  <a:pt x="73807" y="144684"/>
                </a:cubicBezTo>
                <a:cubicBezTo>
                  <a:pt x="73586" y="144714"/>
                  <a:pt x="73358" y="144725"/>
                  <a:pt x="73126" y="144725"/>
                </a:cubicBezTo>
                <a:cubicBezTo>
                  <a:pt x="72580" y="144725"/>
                  <a:pt x="72012" y="144666"/>
                  <a:pt x="71452" y="144666"/>
                </a:cubicBezTo>
                <a:cubicBezTo>
                  <a:pt x="71350" y="144666"/>
                  <a:pt x="71247" y="144668"/>
                  <a:pt x="71145" y="144672"/>
                </a:cubicBezTo>
                <a:cubicBezTo>
                  <a:pt x="70409" y="144707"/>
                  <a:pt x="69672" y="144753"/>
                  <a:pt x="68937" y="144753"/>
                </a:cubicBezTo>
                <a:cubicBezTo>
                  <a:pt x="68823" y="144753"/>
                  <a:pt x="68709" y="144752"/>
                  <a:pt x="68596" y="144749"/>
                </a:cubicBezTo>
                <a:cubicBezTo>
                  <a:pt x="68540" y="144748"/>
                  <a:pt x="68485" y="144748"/>
                  <a:pt x="68430" y="144748"/>
                </a:cubicBezTo>
                <a:cubicBezTo>
                  <a:pt x="67731" y="144748"/>
                  <a:pt x="67034" y="144833"/>
                  <a:pt x="66335" y="144833"/>
                </a:cubicBezTo>
                <a:cubicBezTo>
                  <a:pt x="66061" y="144833"/>
                  <a:pt x="65786" y="144820"/>
                  <a:pt x="65511" y="144783"/>
                </a:cubicBezTo>
                <a:cubicBezTo>
                  <a:pt x="65318" y="144757"/>
                  <a:pt x="65126" y="144747"/>
                  <a:pt x="64933" y="144747"/>
                </a:cubicBezTo>
                <a:cubicBezTo>
                  <a:pt x="64220" y="144747"/>
                  <a:pt x="63508" y="144888"/>
                  <a:pt x="62788" y="144888"/>
                </a:cubicBezTo>
                <a:cubicBezTo>
                  <a:pt x="62666" y="144888"/>
                  <a:pt x="62544" y="144884"/>
                  <a:pt x="62422" y="144875"/>
                </a:cubicBezTo>
                <a:cubicBezTo>
                  <a:pt x="62230" y="144860"/>
                  <a:pt x="62038" y="144853"/>
                  <a:pt x="61847" y="144853"/>
                </a:cubicBezTo>
                <a:cubicBezTo>
                  <a:pt x="60775" y="144853"/>
                  <a:pt x="59706" y="145053"/>
                  <a:pt x="58627" y="145053"/>
                </a:cubicBezTo>
                <a:cubicBezTo>
                  <a:pt x="58520" y="145053"/>
                  <a:pt x="58414" y="145051"/>
                  <a:pt x="58307" y="145047"/>
                </a:cubicBezTo>
                <a:cubicBezTo>
                  <a:pt x="57925" y="145031"/>
                  <a:pt x="57544" y="145023"/>
                  <a:pt x="57162" y="145023"/>
                </a:cubicBezTo>
                <a:cubicBezTo>
                  <a:pt x="56085" y="145023"/>
                  <a:pt x="55009" y="145090"/>
                  <a:pt x="53942" y="145257"/>
                </a:cubicBezTo>
                <a:cubicBezTo>
                  <a:pt x="53896" y="145264"/>
                  <a:pt x="53851" y="145268"/>
                  <a:pt x="53806" y="145268"/>
                </a:cubicBezTo>
                <a:cubicBezTo>
                  <a:pt x="53447" y="145268"/>
                  <a:pt x="53125" y="145065"/>
                  <a:pt x="52804" y="145065"/>
                </a:cubicBezTo>
                <a:cubicBezTo>
                  <a:pt x="52740" y="145065"/>
                  <a:pt x="52676" y="145073"/>
                  <a:pt x="52612" y="145092"/>
                </a:cubicBezTo>
                <a:cubicBezTo>
                  <a:pt x="51848" y="145322"/>
                  <a:pt x="51072" y="145366"/>
                  <a:pt x="50295" y="145366"/>
                </a:cubicBezTo>
                <a:cubicBezTo>
                  <a:pt x="49816" y="145366"/>
                  <a:pt x="49337" y="145350"/>
                  <a:pt x="48861" y="145350"/>
                </a:cubicBezTo>
                <a:cubicBezTo>
                  <a:pt x="48687" y="145350"/>
                  <a:pt x="48513" y="145352"/>
                  <a:pt x="48340" y="145358"/>
                </a:cubicBezTo>
                <a:cubicBezTo>
                  <a:pt x="46747" y="145412"/>
                  <a:pt x="45139" y="145444"/>
                  <a:pt x="43545" y="145487"/>
                </a:cubicBezTo>
                <a:cubicBezTo>
                  <a:pt x="41962" y="145530"/>
                  <a:pt x="40369" y="145558"/>
                  <a:pt x="38781" y="145684"/>
                </a:cubicBezTo>
                <a:cubicBezTo>
                  <a:pt x="38060" y="145741"/>
                  <a:pt x="37334" y="145753"/>
                  <a:pt x="36608" y="145753"/>
                </a:cubicBezTo>
                <a:cubicBezTo>
                  <a:pt x="36086" y="145753"/>
                  <a:pt x="35562" y="145747"/>
                  <a:pt x="35040" y="145747"/>
                </a:cubicBezTo>
                <a:cubicBezTo>
                  <a:pt x="34584" y="145747"/>
                  <a:pt x="34128" y="145751"/>
                  <a:pt x="33674" y="145769"/>
                </a:cubicBezTo>
                <a:cubicBezTo>
                  <a:pt x="32584" y="145811"/>
                  <a:pt x="31490" y="145891"/>
                  <a:pt x="30402" y="145959"/>
                </a:cubicBezTo>
                <a:cubicBezTo>
                  <a:pt x="29640" y="146005"/>
                  <a:pt x="28855" y="146008"/>
                  <a:pt x="28081" y="146049"/>
                </a:cubicBezTo>
                <a:cubicBezTo>
                  <a:pt x="27153" y="146098"/>
                  <a:pt x="26228" y="146222"/>
                  <a:pt x="25303" y="146222"/>
                </a:cubicBezTo>
                <a:cubicBezTo>
                  <a:pt x="25279" y="146222"/>
                  <a:pt x="25255" y="146222"/>
                  <a:pt x="25230" y="146221"/>
                </a:cubicBezTo>
                <a:cubicBezTo>
                  <a:pt x="25217" y="146221"/>
                  <a:pt x="25203" y="146221"/>
                  <a:pt x="25189" y="146221"/>
                </a:cubicBezTo>
                <a:cubicBezTo>
                  <a:pt x="24122" y="146221"/>
                  <a:pt x="23081" y="146466"/>
                  <a:pt x="22009" y="146466"/>
                </a:cubicBezTo>
                <a:cubicBezTo>
                  <a:pt x="21946" y="146466"/>
                  <a:pt x="21882" y="146465"/>
                  <a:pt x="21819" y="146464"/>
                </a:cubicBezTo>
                <a:cubicBezTo>
                  <a:pt x="21746" y="146462"/>
                  <a:pt x="21672" y="146461"/>
                  <a:pt x="21599" y="146461"/>
                </a:cubicBezTo>
                <a:cubicBezTo>
                  <a:pt x="20680" y="146461"/>
                  <a:pt x="19750" y="146612"/>
                  <a:pt x="18841" y="146775"/>
                </a:cubicBezTo>
                <a:cubicBezTo>
                  <a:pt x="17947" y="146935"/>
                  <a:pt x="17045" y="146899"/>
                  <a:pt x="16149" y="147006"/>
                </a:cubicBezTo>
                <a:cubicBezTo>
                  <a:pt x="14873" y="147158"/>
                  <a:pt x="13582" y="147434"/>
                  <a:pt x="12323" y="147434"/>
                </a:cubicBezTo>
                <a:cubicBezTo>
                  <a:pt x="12291" y="147434"/>
                  <a:pt x="12259" y="147434"/>
                  <a:pt x="12227" y="147433"/>
                </a:cubicBezTo>
                <a:cubicBezTo>
                  <a:pt x="12189" y="147433"/>
                  <a:pt x="12150" y="147433"/>
                  <a:pt x="12112" y="147433"/>
                </a:cubicBezTo>
                <a:cubicBezTo>
                  <a:pt x="10766" y="147433"/>
                  <a:pt x="9454" y="147718"/>
                  <a:pt x="8110" y="147718"/>
                </a:cubicBezTo>
                <a:cubicBezTo>
                  <a:pt x="7942" y="147718"/>
                  <a:pt x="7773" y="147714"/>
                  <a:pt x="7604" y="147704"/>
                </a:cubicBezTo>
                <a:cubicBezTo>
                  <a:pt x="7430" y="147693"/>
                  <a:pt x="7254" y="147688"/>
                  <a:pt x="7077" y="147688"/>
                </a:cubicBezTo>
                <a:cubicBezTo>
                  <a:pt x="6309" y="147688"/>
                  <a:pt x="5511" y="147791"/>
                  <a:pt x="4759" y="148044"/>
                </a:cubicBezTo>
                <a:cubicBezTo>
                  <a:pt x="4710" y="148061"/>
                  <a:pt x="4661" y="148067"/>
                  <a:pt x="4612" y="148067"/>
                </a:cubicBezTo>
                <a:cubicBezTo>
                  <a:pt x="4419" y="148067"/>
                  <a:pt x="4223" y="147964"/>
                  <a:pt x="4023" y="147964"/>
                </a:cubicBezTo>
                <a:cubicBezTo>
                  <a:pt x="3926" y="147964"/>
                  <a:pt x="3829" y="147988"/>
                  <a:pt x="3730" y="148059"/>
                </a:cubicBezTo>
                <a:cubicBezTo>
                  <a:pt x="3715" y="148070"/>
                  <a:pt x="3702" y="148076"/>
                  <a:pt x="3689" y="148076"/>
                </a:cubicBezTo>
                <a:cubicBezTo>
                  <a:pt x="3629" y="148076"/>
                  <a:pt x="3589" y="147945"/>
                  <a:pt x="3557" y="147491"/>
                </a:cubicBezTo>
                <a:cubicBezTo>
                  <a:pt x="3557" y="145473"/>
                  <a:pt x="3678" y="143799"/>
                  <a:pt x="3522" y="142148"/>
                </a:cubicBezTo>
                <a:cubicBezTo>
                  <a:pt x="3375" y="140594"/>
                  <a:pt x="3564" y="139059"/>
                  <a:pt x="3593" y="137526"/>
                </a:cubicBezTo>
                <a:cubicBezTo>
                  <a:pt x="3621" y="136154"/>
                  <a:pt x="3571" y="134755"/>
                  <a:pt x="3825" y="133376"/>
                </a:cubicBezTo>
                <a:cubicBezTo>
                  <a:pt x="4021" y="132313"/>
                  <a:pt x="4149" y="131230"/>
                  <a:pt x="3755" y="130143"/>
                </a:cubicBezTo>
                <a:cubicBezTo>
                  <a:pt x="3702" y="129994"/>
                  <a:pt x="3958" y="129561"/>
                  <a:pt x="3957" y="129166"/>
                </a:cubicBezTo>
                <a:cubicBezTo>
                  <a:pt x="3953" y="128038"/>
                  <a:pt x="3855" y="126875"/>
                  <a:pt x="3983" y="125793"/>
                </a:cubicBezTo>
                <a:cubicBezTo>
                  <a:pt x="4108" y="124740"/>
                  <a:pt x="4072" y="123700"/>
                  <a:pt x="4141" y="122658"/>
                </a:cubicBezTo>
                <a:cubicBezTo>
                  <a:pt x="4183" y="122040"/>
                  <a:pt x="4337" y="121416"/>
                  <a:pt x="3970" y="120809"/>
                </a:cubicBezTo>
                <a:cubicBezTo>
                  <a:pt x="3816" y="120552"/>
                  <a:pt x="4306" y="120313"/>
                  <a:pt x="4184" y="119932"/>
                </a:cubicBezTo>
                <a:cubicBezTo>
                  <a:pt x="3963" y="119246"/>
                  <a:pt x="4547" y="118442"/>
                  <a:pt x="3845" y="117784"/>
                </a:cubicBezTo>
                <a:cubicBezTo>
                  <a:pt x="3695" y="117645"/>
                  <a:pt x="4165" y="117395"/>
                  <a:pt x="4173" y="117085"/>
                </a:cubicBezTo>
                <a:cubicBezTo>
                  <a:pt x="4192" y="116289"/>
                  <a:pt x="3893" y="115517"/>
                  <a:pt x="3920" y="114751"/>
                </a:cubicBezTo>
                <a:cubicBezTo>
                  <a:pt x="3941" y="114156"/>
                  <a:pt x="3210" y="113665"/>
                  <a:pt x="3759" y="112984"/>
                </a:cubicBezTo>
                <a:cubicBezTo>
                  <a:pt x="3851" y="112869"/>
                  <a:pt x="3829" y="112215"/>
                  <a:pt x="3763" y="111874"/>
                </a:cubicBezTo>
                <a:cubicBezTo>
                  <a:pt x="3459" y="110306"/>
                  <a:pt x="3687" y="108723"/>
                  <a:pt x="3537" y="107167"/>
                </a:cubicBezTo>
                <a:cubicBezTo>
                  <a:pt x="3321" y="104948"/>
                  <a:pt x="3420" y="102738"/>
                  <a:pt x="3414" y="100525"/>
                </a:cubicBezTo>
                <a:cubicBezTo>
                  <a:pt x="3410" y="99193"/>
                  <a:pt x="3540" y="97857"/>
                  <a:pt x="3470" y="96531"/>
                </a:cubicBezTo>
                <a:cubicBezTo>
                  <a:pt x="3431" y="95761"/>
                  <a:pt x="3360" y="94994"/>
                  <a:pt x="3335" y="94219"/>
                </a:cubicBezTo>
                <a:cubicBezTo>
                  <a:pt x="3270" y="92145"/>
                  <a:pt x="3153" y="90073"/>
                  <a:pt x="3028" y="88001"/>
                </a:cubicBezTo>
                <a:cubicBezTo>
                  <a:pt x="2903" y="85918"/>
                  <a:pt x="2841" y="83830"/>
                  <a:pt x="2719" y="81754"/>
                </a:cubicBezTo>
                <a:cubicBezTo>
                  <a:pt x="2644" y="80462"/>
                  <a:pt x="2455" y="79109"/>
                  <a:pt x="2509" y="77844"/>
                </a:cubicBezTo>
                <a:cubicBezTo>
                  <a:pt x="2580" y="76229"/>
                  <a:pt x="2440" y="74630"/>
                  <a:pt x="2482" y="73024"/>
                </a:cubicBezTo>
                <a:cubicBezTo>
                  <a:pt x="2534" y="71082"/>
                  <a:pt x="2291" y="69128"/>
                  <a:pt x="2412" y="67194"/>
                </a:cubicBezTo>
                <a:cubicBezTo>
                  <a:pt x="2506" y="65666"/>
                  <a:pt x="2294" y="64149"/>
                  <a:pt x="2464" y="62625"/>
                </a:cubicBezTo>
                <a:cubicBezTo>
                  <a:pt x="2571" y="61672"/>
                  <a:pt x="2557" y="60703"/>
                  <a:pt x="2540" y="59741"/>
                </a:cubicBezTo>
                <a:cubicBezTo>
                  <a:pt x="2522" y="58743"/>
                  <a:pt x="2627" y="57753"/>
                  <a:pt x="2661" y="56760"/>
                </a:cubicBezTo>
                <a:cubicBezTo>
                  <a:pt x="2698" y="55698"/>
                  <a:pt x="2688" y="54619"/>
                  <a:pt x="2649" y="53556"/>
                </a:cubicBezTo>
                <a:cubicBezTo>
                  <a:pt x="2590" y="51967"/>
                  <a:pt x="2792" y="50386"/>
                  <a:pt x="2692" y="48800"/>
                </a:cubicBezTo>
                <a:cubicBezTo>
                  <a:pt x="2589" y="47199"/>
                  <a:pt x="2756" y="45598"/>
                  <a:pt x="2709" y="43990"/>
                </a:cubicBezTo>
                <a:cubicBezTo>
                  <a:pt x="2661" y="42390"/>
                  <a:pt x="2734" y="40773"/>
                  <a:pt x="2663" y="39173"/>
                </a:cubicBezTo>
                <a:cubicBezTo>
                  <a:pt x="2554" y="36653"/>
                  <a:pt x="2661" y="34131"/>
                  <a:pt x="2512" y="31615"/>
                </a:cubicBezTo>
                <a:cubicBezTo>
                  <a:pt x="2423" y="30129"/>
                  <a:pt x="2807" y="28658"/>
                  <a:pt x="2724" y="27196"/>
                </a:cubicBezTo>
                <a:cubicBezTo>
                  <a:pt x="2648" y="25853"/>
                  <a:pt x="3019" y="24573"/>
                  <a:pt x="3021" y="23236"/>
                </a:cubicBezTo>
                <a:cubicBezTo>
                  <a:pt x="3023" y="21975"/>
                  <a:pt x="3180" y="20630"/>
                  <a:pt x="3510" y="19343"/>
                </a:cubicBezTo>
                <a:cubicBezTo>
                  <a:pt x="3659" y="18759"/>
                  <a:pt x="4161" y="18274"/>
                  <a:pt x="4073" y="17690"/>
                </a:cubicBezTo>
                <a:cubicBezTo>
                  <a:pt x="3926" y="16726"/>
                  <a:pt x="4297" y="15882"/>
                  <a:pt x="4605" y="15061"/>
                </a:cubicBezTo>
                <a:cubicBezTo>
                  <a:pt x="5432" y="12854"/>
                  <a:pt x="6108" y="10505"/>
                  <a:pt x="7780" y="8784"/>
                </a:cubicBezTo>
                <a:cubicBezTo>
                  <a:pt x="8814" y="7722"/>
                  <a:pt x="10023" y="6803"/>
                  <a:pt x="11416" y="6062"/>
                </a:cubicBezTo>
                <a:cubicBezTo>
                  <a:pt x="13310" y="5053"/>
                  <a:pt x="15309" y="4421"/>
                  <a:pt x="17300" y="3759"/>
                </a:cubicBezTo>
                <a:cubicBezTo>
                  <a:pt x="18579" y="3334"/>
                  <a:pt x="19979" y="3235"/>
                  <a:pt x="21355" y="3103"/>
                </a:cubicBezTo>
                <a:cubicBezTo>
                  <a:pt x="22415" y="3001"/>
                  <a:pt x="23510" y="2983"/>
                  <a:pt x="24586" y="2749"/>
                </a:cubicBezTo>
                <a:cubicBezTo>
                  <a:pt x="24932" y="2674"/>
                  <a:pt x="25299" y="2651"/>
                  <a:pt x="25674" y="2651"/>
                </a:cubicBezTo>
                <a:cubicBezTo>
                  <a:pt x="26195" y="2651"/>
                  <a:pt x="26733" y="2695"/>
                  <a:pt x="27252" y="2700"/>
                </a:cubicBezTo>
                <a:cubicBezTo>
                  <a:pt x="27420" y="2702"/>
                  <a:pt x="27585" y="2716"/>
                  <a:pt x="27752" y="2716"/>
                </a:cubicBezTo>
                <a:cubicBezTo>
                  <a:pt x="27868" y="2716"/>
                  <a:pt x="27985" y="2709"/>
                  <a:pt x="28105" y="2686"/>
                </a:cubicBezTo>
                <a:cubicBezTo>
                  <a:pt x="28391" y="2632"/>
                  <a:pt x="28677" y="2612"/>
                  <a:pt x="28963" y="2612"/>
                </a:cubicBezTo>
                <a:cubicBezTo>
                  <a:pt x="29483" y="2612"/>
                  <a:pt x="30004" y="2678"/>
                  <a:pt x="30520" y="2725"/>
                </a:cubicBezTo>
                <a:cubicBezTo>
                  <a:pt x="30574" y="2730"/>
                  <a:pt x="30628" y="2732"/>
                  <a:pt x="30681" y="2732"/>
                </a:cubicBezTo>
                <a:cubicBezTo>
                  <a:pt x="31061" y="2732"/>
                  <a:pt x="31424" y="2622"/>
                  <a:pt x="31778" y="2622"/>
                </a:cubicBezTo>
                <a:cubicBezTo>
                  <a:pt x="31818" y="2622"/>
                  <a:pt x="31857" y="2623"/>
                  <a:pt x="31896" y="2626"/>
                </a:cubicBezTo>
                <a:cubicBezTo>
                  <a:pt x="32058" y="2639"/>
                  <a:pt x="32220" y="2644"/>
                  <a:pt x="32382" y="2644"/>
                </a:cubicBezTo>
                <a:cubicBezTo>
                  <a:pt x="33229" y="2644"/>
                  <a:pt x="34072" y="2502"/>
                  <a:pt x="34918" y="2502"/>
                </a:cubicBezTo>
                <a:cubicBezTo>
                  <a:pt x="35244" y="2502"/>
                  <a:pt x="35570" y="2523"/>
                  <a:pt x="35897" y="2581"/>
                </a:cubicBezTo>
                <a:cubicBezTo>
                  <a:pt x="35907" y="2583"/>
                  <a:pt x="35917" y="2584"/>
                  <a:pt x="35927" y="2584"/>
                </a:cubicBezTo>
                <a:cubicBezTo>
                  <a:pt x="36106" y="2584"/>
                  <a:pt x="36300" y="2314"/>
                  <a:pt x="36502" y="2314"/>
                </a:cubicBezTo>
                <a:cubicBezTo>
                  <a:pt x="36545" y="2314"/>
                  <a:pt x="36588" y="2327"/>
                  <a:pt x="36631" y="2356"/>
                </a:cubicBezTo>
                <a:cubicBezTo>
                  <a:pt x="36934" y="2560"/>
                  <a:pt x="37292" y="2620"/>
                  <a:pt x="37619" y="2620"/>
                </a:cubicBezTo>
                <a:cubicBezTo>
                  <a:pt x="37830" y="2620"/>
                  <a:pt x="38027" y="2595"/>
                  <a:pt x="38190" y="2569"/>
                </a:cubicBezTo>
                <a:cubicBezTo>
                  <a:pt x="38421" y="2530"/>
                  <a:pt x="38650" y="2516"/>
                  <a:pt x="38877" y="2516"/>
                </a:cubicBezTo>
                <a:cubicBezTo>
                  <a:pt x="39582" y="2516"/>
                  <a:pt x="40268" y="2656"/>
                  <a:pt x="40962" y="2656"/>
                </a:cubicBezTo>
                <a:cubicBezTo>
                  <a:pt x="41048" y="2656"/>
                  <a:pt x="41134" y="2654"/>
                  <a:pt x="41221" y="2649"/>
                </a:cubicBezTo>
                <a:cubicBezTo>
                  <a:pt x="41913" y="2611"/>
                  <a:pt x="42614" y="2406"/>
                  <a:pt x="43294" y="2406"/>
                </a:cubicBezTo>
                <a:cubicBezTo>
                  <a:pt x="43408" y="2406"/>
                  <a:pt x="43520" y="2412"/>
                  <a:pt x="43632" y="2425"/>
                </a:cubicBezTo>
                <a:cubicBezTo>
                  <a:pt x="43792" y="2443"/>
                  <a:pt x="43951" y="2451"/>
                  <a:pt x="44108" y="2451"/>
                </a:cubicBezTo>
                <a:cubicBezTo>
                  <a:pt x="44874" y="2451"/>
                  <a:pt x="45614" y="2269"/>
                  <a:pt x="46377" y="2265"/>
                </a:cubicBezTo>
                <a:cubicBezTo>
                  <a:pt x="47548" y="2259"/>
                  <a:pt x="48734" y="2260"/>
                  <a:pt x="49911" y="2195"/>
                </a:cubicBezTo>
                <a:cubicBezTo>
                  <a:pt x="50999" y="2136"/>
                  <a:pt x="52086" y="2037"/>
                  <a:pt x="53173" y="2037"/>
                </a:cubicBezTo>
                <a:close/>
                <a:moveTo>
                  <a:pt x="94254" y="145253"/>
                </a:moveTo>
                <a:cubicBezTo>
                  <a:pt x="94665" y="145253"/>
                  <a:pt x="95090" y="145297"/>
                  <a:pt x="95507" y="145297"/>
                </a:cubicBezTo>
                <a:cubicBezTo>
                  <a:pt x="95655" y="145297"/>
                  <a:pt x="95801" y="145291"/>
                  <a:pt x="95945" y="145277"/>
                </a:cubicBezTo>
                <a:cubicBezTo>
                  <a:pt x="95968" y="145274"/>
                  <a:pt x="95990" y="145273"/>
                  <a:pt x="96010" y="145273"/>
                </a:cubicBezTo>
                <a:cubicBezTo>
                  <a:pt x="96546" y="145273"/>
                  <a:pt x="96459" y="146029"/>
                  <a:pt x="96418" y="146380"/>
                </a:cubicBezTo>
                <a:cubicBezTo>
                  <a:pt x="96226" y="148082"/>
                  <a:pt x="96169" y="149768"/>
                  <a:pt x="96341" y="151478"/>
                </a:cubicBezTo>
                <a:cubicBezTo>
                  <a:pt x="96423" y="152292"/>
                  <a:pt x="96520" y="153205"/>
                  <a:pt x="96417" y="153933"/>
                </a:cubicBezTo>
                <a:cubicBezTo>
                  <a:pt x="96177" y="155646"/>
                  <a:pt x="96395" y="157327"/>
                  <a:pt x="96302" y="159014"/>
                </a:cubicBezTo>
                <a:cubicBezTo>
                  <a:pt x="96220" y="160490"/>
                  <a:pt x="96325" y="161982"/>
                  <a:pt x="96157" y="163425"/>
                </a:cubicBezTo>
                <a:cubicBezTo>
                  <a:pt x="96009" y="164721"/>
                  <a:pt x="96045" y="166044"/>
                  <a:pt x="95648" y="167357"/>
                </a:cubicBezTo>
                <a:cubicBezTo>
                  <a:pt x="95303" y="168499"/>
                  <a:pt x="95138" y="169727"/>
                  <a:pt x="94704" y="170856"/>
                </a:cubicBezTo>
                <a:cubicBezTo>
                  <a:pt x="94178" y="172227"/>
                  <a:pt x="93978" y="173786"/>
                  <a:pt x="92476" y="174633"/>
                </a:cubicBezTo>
                <a:cubicBezTo>
                  <a:pt x="91912" y="174951"/>
                  <a:pt x="91484" y="175603"/>
                  <a:pt x="91133" y="176121"/>
                </a:cubicBezTo>
                <a:cubicBezTo>
                  <a:pt x="90236" y="177446"/>
                  <a:pt x="88981" y="178267"/>
                  <a:pt x="87710" y="179109"/>
                </a:cubicBezTo>
                <a:cubicBezTo>
                  <a:pt x="87180" y="179463"/>
                  <a:pt x="86541" y="179516"/>
                  <a:pt x="85928" y="179618"/>
                </a:cubicBezTo>
                <a:cubicBezTo>
                  <a:pt x="85422" y="179703"/>
                  <a:pt x="84828" y="179838"/>
                  <a:pt x="84481" y="180055"/>
                </a:cubicBezTo>
                <a:cubicBezTo>
                  <a:pt x="83469" y="180688"/>
                  <a:pt x="82325" y="180566"/>
                  <a:pt x="81278" y="180897"/>
                </a:cubicBezTo>
                <a:cubicBezTo>
                  <a:pt x="81111" y="180950"/>
                  <a:pt x="80942" y="180978"/>
                  <a:pt x="80766" y="180978"/>
                </a:cubicBezTo>
                <a:cubicBezTo>
                  <a:pt x="80632" y="180978"/>
                  <a:pt x="80494" y="180961"/>
                  <a:pt x="80351" y="180927"/>
                </a:cubicBezTo>
                <a:cubicBezTo>
                  <a:pt x="80232" y="180899"/>
                  <a:pt x="80115" y="180887"/>
                  <a:pt x="80000" y="180887"/>
                </a:cubicBezTo>
                <a:cubicBezTo>
                  <a:pt x="79491" y="180887"/>
                  <a:pt x="79009" y="181124"/>
                  <a:pt x="78520" y="181262"/>
                </a:cubicBezTo>
                <a:cubicBezTo>
                  <a:pt x="78030" y="181401"/>
                  <a:pt x="77526" y="181361"/>
                  <a:pt x="77013" y="181503"/>
                </a:cubicBezTo>
                <a:cubicBezTo>
                  <a:pt x="76189" y="181733"/>
                  <a:pt x="75175" y="181606"/>
                  <a:pt x="74417" y="181837"/>
                </a:cubicBezTo>
                <a:cubicBezTo>
                  <a:pt x="73908" y="181992"/>
                  <a:pt x="73402" y="182012"/>
                  <a:pt x="72905" y="182012"/>
                </a:cubicBezTo>
                <a:cubicBezTo>
                  <a:pt x="72728" y="182012"/>
                  <a:pt x="72552" y="182009"/>
                  <a:pt x="72378" y="182009"/>
                </a:cubicBezTo>
                <a:cubicBezTo>
                  <a:pt x="72148" y="182009"/>
                  <a:pt x="71920" y="182014"/>
                  <a:pt x="71696" y="182035"/>
                </a:cubicBezTo>
                <a:cubicBezTo>
                  <a:pt x="71084" y="182093"/>
                  <a:pt x="70446" y="182386"/>
                  <a:pt x="69773" y="182386"/>
                </a:cubicBezTo>
                <a:cubicBezTo>
                  <a:pt x="69467" y="182386"/>
                  <a:pt x="69154" y="182325"/>
                  <a:pt x="68833" y="182155"/>
                </a:cubicBezTo>
                <a:cubicBezTo>
                  <a:pt x="68753" y="182112"/>
                  <a:pt x="68663" y="182095"/>
                  <a:pt x="68567" y="182095"/>
                </a:cubicBezTo>
                <a:cubicBezTo>
                  <a:pt x="68119" y="182095"/>
                  <a:pt x="67523" y="182475"/>
                  <a:pt x="66984" y="182475"/>
                </a:cubicBezTo>
                <a:cubicBezTo>
                  <a:pt x="66982" y="182475"/>
                  <a:pt x="66979" y="182475"/>
                  <a:pt x="66977" y="182475"/>
                </a:cubicBezTo>
                <a:cubicBezTo>
                  <a:pt x="65798" y="182475"/>
                  <a:pt x="64649" y="182731"/>
                  <a:pt x="63489" y="182894"/>
                </a:cubicBezTo>
                <a:cubicBezTo>
                  <a:pt x="62377" y="183050"/>
                  <a:pt x="61227" y="183032"/>
                  <a:pt x="60168" y="183426"/>
                </a:cubicBezTo>
                <a:cubicBezTo>
                  <a:pt x="60090" y="183455"/>
                  <a:pt x="60015" y="183467"/>
                  <a:pt x="59945" y="183467"/>
                </a:cubicBezTo>
                <a:cubicBezTo>
                  <a:pt x="59678" y="183467"/>
                  <a:pt x="59472" y="183297"/>
                  <a:pt x="59333" y="183251"/>
                </a:cubicBezTo>
                <a:cubicBezTo>
                  <a:pt x="59240" y="183221"/>
                  <a:pt x="59148" y="183209"/>
                  <a:pt x="59056" y="183209"/>
                </a:cubicBezTo>
                <a:cubicBezTo>
                  <a:pt x="58693" y="183209"/>
                  <a:pt x="58339" y="183397"/>
                  <a:pt x="57996" y="183397"/>
                </a:cubicBezTo>
                <a:cubicBezTo>
                  <a:pt x="57825" y="183397"/>
                  <a:pt x="57657" y="183350"/>
                  <a:pt x="57492" y="183209"/>
                </a:cubicBezTo>
                <a:cubicBezTo>
                  <a:pt x="57295" y="183356"/>
                  <a:pt x="57085" y="183404"/>
                  <a:pt x="56869" y="183404"/>
                </a:cubicBezTo>
                <a:cubicBezTo>
                  <a:pt x="56449" y="183404"/>
                  <a:pt x="56004" y="183221"/>
                  <a:pt x="55581" y="183221"/>
                </a:cubicBezTo>
                <a:cubicBezTo>
                  <a:pt x="55301" y="183221"/>
                  <a:pt x="55031" y="183300"/>
                  <a:pt x="54782" y="183564"/>
                </a:cubicBezTo>
                <a:cubicBezTo>
                  <a:pt x="54717" y="183633"/>
                  <a:pt x="54657" y="183660"/>
                  <a:pt x="54600" y="183660"/>
                </a:cubicBezTo>
                <a:cubicBezTo>
                  <a:pt x="54412" y="183660"/>
                  <a:pt x="54261" y="183361"/>
                  <a:pt x="54074" y="183309"/>
                </a:cubicBezTo>
                <a:cubicBezTo>
                  <a:pt x="53903" y="183262"/>
                  <a:pt x="53736" y="183244"/>
                  <a:pt x="53573" y="183244"/>
                </a:cubicBezTo>
                <a:cubicBezTo>
                  <a:pt x="53092" y="183244"/>
                  <a:pt x="52639" y="183400"/>
                  <a:pt x="52188" y="183429"/>
                </a:cubicBezTo>
                <a:cubicBezTo>
                  <a:pt x="52128" y="183433"/>
                  <a:pt x="52070" y="183434"/>
                  <a:pt x="52011" y="183434"/>
                </a:cubicBezTo>
                <a:cubicBezTo>
                  <a:pt x="51446" y="183434"/>
                  <a:pt x="50888" y="183278"/>
                  <a:pt x="50318" y="183278"/>
                </a:cubicBezTo>
                <a:cubicBezTo>
                  <a:pt x="50053" y="183278"/>
                  <a:pt x="49785" y="183312"/>
                  <a:pt x="49513" y="183411"/>
                </a:cubicBezTo>
                <a:cubicBezTo>
                  <a:pt x="49401" y="183451"/>
                  <a:pt x="49229" y="183484"/>
                  <a:pt x="49035" y="183484"/>
                </a:cubicBezTo>
                <a:cubicBezTo>
                  <a:pt x="48784" y="183484"/>
                  <a:pt x="48496" y="183430"/>
                  <a:pt x="48249" y="183269"/>
                </a:cubicBezTo>
                <a:cubicBezTo>
                  <a:pt x="48161" y="183213"/>
                  <a:pt x="48074" y="183191"/>
                  <a:pt x="47985" y="183191"/>
                </a:cubicBezTo>
                <a:cubicBezTo>
                  <a:pt x="47666" y="183191"/>
                  <a:pt x="47334" y="183478"/>
                  <a:pt x="46948" y="183478"/>
                </a:cubicBezTo>
                <a:cubicBezTo>
                  <a:pt x="46889" y="183478"/>
                  <a:pt x="46828" y="183471"/>
                  <a:pt x="46766" y="183455"/>
                </a:cubicBezTo>
                <a:cubicBezTo>
                  <a:pt x="46454" y="183375"/>
                  <a:pt x="46020" y="183448"/>
                  <a:pt x="45681" y="183331"/>
                </a:cubicBezTo>
                <a:cubicBezTo>
                  <a:pt x="45494" y="183265"/>
                  <a:pt x="45319" y="183231"/>
                  <a:pt x="45147" y="183231"/>
                </a:cubicBezTo>
                <a:cubicBezTo>
                  <a:pt x="44959" y="183231"/>
                  <a:pt x="44774" y="183272"/>
                  <a:pt x="44578" y="183359"/>
                </a:cubicBezTo>
                <a:cubicBezTo>
                  <a:pt x="44412" y="183433"/>
                  <a:pt x="44238" y="183561"/>
                  <a:pt x="44072" y="183561"/>
                </a:cubicBezTo>
                <a:cubicBezTo>
                  <a:pt x="43943" y="183561"/>
                  <a:pt x="43818" y="183483"/>
                  <a:pt x="43705" y="183238"/>
                </a:cubicBezTo>
                <a:cubicBezTo>
                  <a:pt x="43656" y="183134"/>
                  <a:pt x="43610" y="183096"/>
                  <a:pt x="43564" y="183096"/>
                </a:cubicBezTo>
                <a:cubicBezTo>
                  <a:pt x="43448" y="183096"/>
                  <a:pt x="43335" y="183332"/>
                  <a:pt x="43204" y="183345"/>
                </a:cubicBezTo>
                <a:cubicBezTo>
                  <a:pt x="42794" y="183391"/>
                  <a:pt x="42345" y="183430"/>
                  <a:pt x="41920" y="183430"/>
                </a:cubicBezTo>
                <a:cubicBezTo>
                  <a:pt x="41494" y="183430"/>
                  <a:pt x="41092" y="183391"/>
                  <a:pt x="40780" y="183279"/>
                </a:cubicBezTo>
                <a:cubicBezTo>
                  <a:pt x="40644" y="183230"/>
                  <a:pt x="40508" y="183212"/>
                  <a:pt x="40371" y="183212"/>
                </a:cubicBezTo>
                <a:cubicBezTo>
                  <a:pt x="39967" y="183212"/>
                  <a:pt x="39564" y="183370"/>
                  <a:pt x="39189" y="183370"/>
                </a:cubicBezTo>
                <a:cubicBezTo>
                  <a:pt x="38917" y="183370"/>
                  <a:pt x="38660" y="183287"/>
                  <a:pt x="38429" y="183000"/>
                </a:cubicBezTo>
                <a:cubicBezTo>
                  <a:pt x="38111" y="183145"/>
                  <a:pt x="37797" y="183198"/>
                  <a:pt x="37486" y="183198"/>
                </a:cubicBezTo>
                <a:cubicBezTo>
                  <a:pt x="36622" y="183198"/>
                  <a:pt x="35776" y="182791"/>
                  <a:pt x="34900" y="182791"/>
                </a:cubicBezTo>
                <a:cubicBezTo>
                  <a:pt x="34887" y="182791"/>
                  <a:pt x="34874" y="182791"/>
                  <a:pt x="34861" y="182791"/>
                </a:cubicBezTo>
                <a:cubicBezTo>
                  <a:pt x="34350" y="182797"/>
                  <a:pt x="33830" y="182823"/>
                  <a:pt x="33303" y="182823"/>
                </a:cubicBezTo>
                <a:cubicBezTo>
                  <a:pt x="32786" y="182823"/>
                  <a:pt x="32262" y="182798"/>
                  <a:pt x="31737" y="182705"/>
                </a:cubicBezTo>
                <a:cubicBezTo>
                  <a:pt x="31208" y="182611"/>
                  <a:pt x="30644" y="182516"/>
                  <a:pt x="30061" y="182516"/>
                </a:cubicBezTo>
                <a:cubicBezTo>
                  <a:pt x="29721" y="182516"/>
                  <a:pt x="29375" y="182548"/>
                  <a:pt x="29025" y="182631"/>
                </a:cubicBezTo>
                <a:cubicBezTo>
                  <a:pt x="28871" y="182668"/>
                  <a:pt x="28711" y="182684"/>
                  <a:pt x="28547" y="182684"/>
                </a:cubicBezTo>
                <a:cubicBezTo>
                  <a:pt x="27956" y="182684"/>
                  <a:pt x="27314" y="182483"/>
                  <a:pt x="26724" y="182340"/>
                </a:cubicBezTo>
                <a:cubicBezTo>
                  <a:pt x="26532" y="182294"/>
                  <a:pt x="26280" y="182289"/>
                  <a:pt x="26029" y="182289"/>
                </a:cubicBezTo>
                <a:cubicBezTo>
                  <a:pt x="25964" y="182289"/>
                  <a:pt x="25900" y="182289"/>
                  <a:pt x="25837" y="182289"/>
                </a:cubicBezTo>
                <a:cubicBezTo>
                  <a:pt x="25511" y="182289"/>
                  <a:pt x="25211" y="182281"/>
                  <a:pt x="25075" y="182180"/>
                </a:cubicBezTo>
                <a:cubicBezTo>
                  <a:pt x="24873" y="182028"/>
                  <a:pt x="24686" y="181985"/>
                  <a:pt x="24506" y="181985"/>
                </a:cubicBezTo>
                <a:cubicBezTo>
                  <a:pt x="24263" y="181985"/>
                  <a:pt x="24034" y="182064"/>
                  <a:pt x="23802" y="182064"/>
                </a:cubicBezTo>
                <a:cubicBezTo>
                  <a:pt x="23751" y="182064"/>
                  <a:pt x="23700" y="182060"/>
                  <a:pt x="23648" y="182051"/>
                </a:cubicBezTo>
                <a:cubicBezTo>
                  <a:pt x="23235" y="181976"/>
                  <a:pt x="22815" y="181960"/>
                  <a:pt x="22396" y="181960"/>
                </a:cubicBezTo>
                <a:cubicBezTo>
                  <a:pt x="22106" y="181960"/>
                  <a:pt x="21815" y="181968"/>
                  <a:pt x="21528" y="181968"/>
                </a:cubicBezTo>
                <a:cubicBezTo>
                  <a:pt x="21268" y="181968"/>
                  <a:pt x="21011" y="181962"/>
                  <a:pt x="20757" y="181939"/>
                </a:cubicBezTo>
                <a:cubicBezTo>
                  <a:pt x="19821" y="181855"/>
                  <a:pt x="18836" y="181719"/>
                  <a:pt x="17900" y="181459"/>
                </a:cubicBezTo>
                <a:cubicBezTo>
                  <a:pt x="16850" y="181167"/>
                  <a:pt x="15779" y="180971"/>
                  <a:pt x="14739" y="180617"/>
                </a:cubicBezTo>
                <a:cubicBezTo>
                  <a:pt x="13699" y="180263"/>
                  <a:pt x="12785" y="179689"/>
                  <a:pt x="11808" y="179228"/>
                </a:cubicBezTo>
                <a:cubicBezTo>
                  <a:pt x="11188" y="178933"/>
                  <a:pt x="10454" y="178642"/>
                  <a:pt x="10080" y="178124"/>
                </a:cubicBezTo>
                <a:cubicBezTo>
                  <a:pt x="9630" y="177501"/>
                  <a:pt x="8925" y="177201"/>
                  <a:pt x="8519" y="176529"/>
                </a:cubicBezTo>
                <a:cubicBezTo>
                  <a:pt x="8069" y="175784"/>
                  <a:pt x="7148" y="175411"/>
                  <a:pt x="6752" y="174560"/>
                </a:cubicBezTo>
                <a:cubicBezTo>
                  <a:pt x="6268" y="173524"/>
                  <a:pt x="5679" y="172554"/>
                  <a:pt x="5257" y="171467"/>
                </a:cubicBezTo>
                <a:cubicBezTo>
                  <a:pt x="4720" y="170086"/>
                  <a:pt x="4745" y="168677"/>
                  <a:pt x="4443" y="167306"/>
                </a:cubicBezTo>
                <a:cubicBezTo>
                  <a:pt x="4099" y="165743"/>
                  <a:pt x="4226" y="164168"/>
                  <a:pt x="3957" y="162629"/>
                </a:cubicBezTo>
                <a:cubicBezTo>
                  <a:pt x="3762" y="161510"/>
                  <a:pt x="3868" y="160369"/>
                  <a:pt x="3646" y="159282"/>
                </a:cubicBezTo>
                <a:cubicBezTo>
                  <a:pt x="3305" y="157617"/>
                  <a:pt x="3547" y="155947"/>
                  <a:pt x="3446" y="154283"/>
                </a:cubicBezTo>
                <a:cubicBezTo>
                  <a:pt x="3366" y="152981"/>
                  <a:pt x="3393" y="151625"/>
                  <a:pt x="3549" y="150304"/>
                </a:cubicBezTo>
                <a:cubicBezTo>
                  <a:pt x="3573" y="150105"/>
                  <a:pt x="3598" y="149915"/>
                  <a:pt x="3578" y="149642"/>
                </a:cubicBezTo>
                <a:lnTo>
                  <a:pt x="3578" y="149642"/>
                </a:lnTo>
                <a:cubicBezTo>
                  <a:pt x="3790" y="150082"/>
                  <a:pt x="4080" y="150206"/>
                  <a:pt x="4374" y="150206"/>
                </a:cubicBezTo>
                <a:cubicBezTo>
                  <a:pt x="4720" y="150206"/>
                  <a:pt x="5072" y="150035"/>
                  <a:pt x="5313" y="150001"/>
                </a:cubicBezTo>
                <a:cubicBezTo>
                  <a:pt x="6935" y="149773"/>
                  <a:pt x="8546" y="149699"/>
                  <a:pt x="10178" y="149675"/>
                </a:cubicBezTo>
                <a:cubicBezTo>
                  <a:pt x="11744" y="149651"/>
                  <a:pt x="13313" y="149482"/>
                  <a:pt x="14871" y="149342"/>
                </a:cubicBezTo>
                <a:cubicBezTo>
                  <a:pt x="15011" y="149330"/>
                  <a:pt x="15153" y="149326"/>
                  <a:pt x="15298" y="149326"/>
                </a:cubicBezTo>
                <a:cubicBezTo>
                  <a:pt x="15491" y="149326"/>
                  <a:pt x="15687" y="149332"/>
                  <a:pt x="15883" y="149332"/>
                </a:cubicBezTo>
                <a:cubicBezTo>
                  <a:pt x="16417" y="149332"/>
                  <a:pt x="16952" y="149285"/>
                  <a:pt x="17421" y="148935"/>
                </a:cubicBezTo>
                <a:cubicBezTo>
                  <a:pt x="17577" y="149082"/>
                  <a:pt x="17739" y="149129"/>
                  <a:pt x="17904" y="149129"/>
                </a:cubicBezTo>
                <a:cubicBezTo>
                  <a:pt x="18194" y="149129"/>
                  <a:pt x="18495" y="148985"/>
                  <a:pt x="18802" y="148985"/>
                </a:cubicBezTo>
                <a:cubicBezTo>
                  <a:pt x="18856" y="148985"/>
                  <a:pt x="18910" y="148990"/>
                  <a:pt x="18964" y="149000"/>
                </a:cubicBezTo>
                <a:cubicBezTo>
                  <a:pt x="19080" y="149023"/>
                  <a:pt x="19198" y="149033"/>
                  <a:pt x="19318" y="149033"/>
                </a:cubicBezTo>
                <a:cubicBezTo>
                  <a:pt x="19881" y="149033"/>
                  <a:pt x="20483" y="148821"/>
                  <a:pt x="21066" y="148777"/>
                </a:cubicBezTo>
                <a:cubicBezTo>
                  <a:pt x="22179" y="148694"/>
                  <a:pt x="23286" y="148565"/>
                  <a:pt x="24403" y="148501"/>
                </a:cubicBezTo>
                <a:cubicBezTo>
                  <a:pt x="25677" y="148430"/>
                  <a:pt x="26963" y="148347"/>
                  <a:pt x="28236" y="148246"/>
                </a:cubicBezTo>
                <a:cubicBezTo>
                  <a:pt x="28615" y="148215"/>
                  <a:pt x="29054" y="148046"/>
                  <a:pt x="29486" y="148046"/>
                </a:cubicBezTo>
                <a:cubicBezTo>
                  <a:pt x="29752" y="148046"/>
                  <a:pt x="30015" y="148110"/>
                  <a:pt x="30261" y="148309"/>
                </a:cubicBezTo>
                <a:cubicBezTo>
                  <a:pt x="30272" y="148318"/>
                  <a:pt x="30290" y="148322"/>
                  <a:pt x="30310" y="148322"/>
                </a:cubicBezTo>
                <a:cubicBezTo>
                  <a:pt x="30345" y="148322"/>
                  <a:pt x="30389" y="148311"/>
                  <a:pt x="30422" y="148301"/>
                </a:cubicBezTo>
                <a:cubicBezTo>
                  <a:pt x="30993" y="148137"/>
                  <a:pt x="31573" y="148100"/>
                  <a:pt x="32157" y="148100"/>
                </a:cubicBezTo>
                <a:cubicBezTo>
                  <a:pt x="32627" y="148100"/>
                  <a:pt x="33100" y="148124"/>
                  <a:pt x="33571" y="148124"/>
                </a:cubicBezTo>
                <a:cubicBezTo>
                  <a:pt x="34162" y="148124"/>
                  <a:pt x="34752" y="148086"/>
                  <a:pt x="35332" y="147918"/>
                </a:cubicBezTo>
                <a:cubicBezTo>
                  <a:pt x="35464" y="147879"/>
                  <a:pt x="35604" y="147865"/>
                  <a:pt x="35747" y="147865"/>
                </a:cubicBezTo>
                <a:cubicBezTo>
                  <a:pt x="36059" y="147865"/>
                  <a:pt x="36391" y="147932"/>
                  <a:pt x="36703" y="147963"/>
                </a:cubicBezTo>
                <a:cubicBezTo>
                  <a:pt x="37022" y="147995"/>
                  <a:pt x="37341" y="148015"/>
                  <a:pt x="37657" y="148015"/>
                </a:cubicBezTo>
                <a:cubicBezTo>
                  <a:pt x="38286" y="148015"/>
                  <a:pt x="38906" y="147934"/>
                  <a:pt x="39503" y="147703"/>
                </a:cubicBezTo>
                <a:cubicBezTo>
                  <a:pt x="39555" y="147682"/>
                  <a:pt x="39601" y="147674"/>
                  <a:pt x="39644" y="147674"/>
                </a:cubicBezTo>
                <a:cubicBezTo>
                  <a:pt x="39832" y="147674"/>
                  <a:pt x="39950" y="147832"/>
                  <a:pt x="40157" y="147832"/>
                </a:cubicBezTo>
                <a:cubicBezTo>
                  <a:pt x="40180" y="147832"/>
                  <a:pt x="40204" y="147830"/>
                  <a:pt x="40229" y="147826"/>
                </a:cubicBezTo>
                <a:cubicBezTo>
                  <a:pt x="41057" y="147688"/>
                  <a:pt x="41914" y="147535"/>
                  <a:pt x="42748" y="147535"/>
                </a:cubicBezTo>
                <a:cubicBezTo>
                  <a:pt x="42992" y="147535"/>
                  <a:pt x="43234" y="147548"/>
                  <a:pt x="43473" y="147578"/>
                </a:cubicBezTo>
                <a:cubicBezTo>
                  <a:pt x="43814" y="147622"/>
                  <a:pt x="44151" y="147637"/>
                  <a:pt x="44486" y="147637"/>
                </a:cubicBezTo>
                <a:cubicBezTo>
                  <a:pt x="45212" y="147637"/>
                  <a:pt x="45926" y="147563"/>
                  <a:pt x="46650" y="147534"/>
                </a:cubicBezTo>
                <a:cubicBezTo>
                  <a:pt x="47671" y="147494"/>
                  <a:pt x="48691" y="147460"/>
                  <a:pt x="49712" y="147443"/>
                </a:cubicBezTo>
                <a:cubicBezTo>
                  <a:pt x="50088" y="147437"/>
                  <a:pt x="50465" y="147436"/>
                  <a:pt x="50841" y="147436"/>
                </a:cubicBezTo>
                <a:cubicBezTo>
                  <a:pt x="51015" y="147436"/>
                  <a:pt x="51189" y="147436"/>
                  <a:pt x="51363" y="147436"/>
                </a:cubicBezTo>
                <a:cubicBezTo>
                  <a:pt x="52055" y="147436"/>
                  <a:pt x="52747" y="147433"/>
                  <a:pt x="53438" y="147400"/>
                </a:cubicBezTo>
                <a:cubicBezTo>
                  <a:pt x="53618" y="147392"/>
                  <a:pt x="53799" y="147389"/>
                  <a:pt x="53982" y="147389"/>
                </a:cubicBezTo>
                <a:cubicBezTo>
                  <a:pt x="54287" y="147389"/>
                  <a:pt x="54594" y="147397"/>
                  <a:pt x="54898" y="147397"/>
                </a:cubicBezTo>
                <a:cubicBezTo>
                  <a:pt x="55452" y="147397"/>
                  <a:pt x="55997" y="147371"/>
                  <a:pt x="56502" y="147228"/>
                </a:cubicBezTo>
                <a:cubicBezTo>
                  <a:pt x="56598" y="147201"/>
                  <a:pt x="56688" y="147191"/>
                  <a:pt x="56775" y="147191"/>
                </a:cubicBezTo>
                <a:cubicBezTo>
                  <a:pt x="57070" y="147191"/>
                  <a:pt x="57324" y="147311"/>
                  <a:pt x="57608" y="147311"/>
                </a:cubicBezTo>
                <a:cubicBezTo>
                  <a:pt x="57723" y="147311"/>
                  <a:pt x="57844" y="147291"/>
                  <a:pt x="57973" y="147235"/>
                </a:cubicBezTo>
                <a:cubicBezTo>
                  <a:pt x="58180" y="147147"/>
                  <a:pt x="58408" y="147119"/>
                  <a:pt x="58647" y="147119"/>
                </a:cubicBezTo>
                <a:cubicBezTo>
                  <a:pt x="59046" y="147119"/>
                  <a:pt x="59476" y="147197"/>
                  <a:pt x="59889" y="147197"/>
                </a:cubicBezTo>
                <a:cubicBezTo>
                  <a:pt x="59936" y="147197"/>
                  <a:pt x="59983" y="147196"/>
                  <a:pt x="60030" y="147193"/>
                </a:cubicBezTo>
                <a:cubicBezTo>
                  <a:pt x="60663" y="147163"/>
                  <a:pt x="61312" y="147109"/>
                  <a:pt x="61959" y="147109"/>
                </a:cubicBezTo>
                <a:cubicBezTo>
                  <a:pt x="62437" y="147109"/>
                  <a:pt x="62915" y="147138"/>
                  <a:pt x="63385" y="147228"/>
                </a:cubicBezTo>
                <a:cubicBezTo>
                  <a:pt x="63483" y="147247"/>
                  <a:pt x="63560" y="147263"/>
                  <a:pt x="63623" y="147263"/>
                </a:cubicBezTo>
                <a:cubicBezTo>
                  <a:pt x="63734" y="147263"/>
                  <a:pt x="63799" y="147212"/>
                  <a:pt x="63850" y="147035"/>
                </a:cubicBezTo>
                <a:cubicBezTo>
                  <a:pt x="63876" y="146941"/>
                  <a:pt x="63950" y="146893"/>
                  <a:pt x="64042" y="146893"/>
                </a:cubicBezTo>
                <a:cubicBezTo>
                  <a:pt x="64065" y="146893"/>
                  <a:pt x="64088" y="146896"/>
                  <a:pt x="64113" y="146901"/>
                </a:cubicBezTo>
                <a:cubicBezTo>
                  <a:pt x="64760" y="147056"/>
                  <a:pt x="65409" y="147105"/>
                  <a:pt x="66059" y="147105"/>
                </a:cubicBezTo>
                <a:cubicBezTo>
                  <a:pt x="67059" y="147105"/>
                  <a:pt x="68061" y="146990"/>
                  <a:pt x="69061" y="146972"/>
                </a:cubicBezTo>
                <a:cubicBezTo>
                  <a:pt x="69317" y="146967"/>
                  <a:pt x="69574" y="146965"/>
                  <a:pt x="69830" y="146965"/>
                </a:cubicBezTo>
                <a:cubicBezTo>
                  <a:pt x="70953" y="146965"/>
                  <a:pt x="72075" y="147003"/>
                  <a:pt x="73197" y="147020"/>
                </a:cubicBezTo>
                <a:cubicBezTo>
                  <a:pt x="73217" y="147020"/>
                  <a:pt x="73236" y="147021"/>
                  <a:pt x="73255" y="147021"/>
                </a:cubicBezTo>
                <a:cubicBezTo>
                  <a:pt x="74020" y="147021"/>
                  <a:pt x="74790" y="146803"/>
                  <a:pt x="75556" y="146667"/>
                </a:cubicBezTo>
                <a:cubicBezTo>
                  <a:pt x="75806" y="146622"/>
                  <a:pt x="76058" y="146532"/>
                  <a:pt x="76298" y="146532"/>
                </a:cubicBezTo>
                <a:cubicBezTo>
                  <a:pt x="76512" y="146532"/>
                  <a:pt x="76718" y="146604"/>
                  <a:pt x="76907" y="146843"/>
                </a:cubicBezTo>
                <a:cubicBezTo>
                  <a:pt x="76925" y="146866"/>
                  <a:pt x="76981" y="146878"/>
                  <a:pt x="77039" y="146878"/>
                </a:cubicBezTo>
                <a:cubicBezTo>
                  <a:pt x="77102" y="146878"/>
                  <a:pt x="77169" y="146864"/>
                  <a:pt x="77197" y="146838"/>
                </a:cubicBezTo>
                <a:cubicBezTo>
                  <a:pt x="77526" y="146531"/>
                  <a:pt x="77874" y="146443"/>
                  <a:pt x="78229" y="146443"/>
                </a:cubicBezTo>
                <a:cubicBezTo>
                  <a:pt x="78698" y="146443"/>
                  <a:pt x="79181" y="146597"/>
                  <a:pt x="79652" y="146603"/>
                </a:cubicBezTo>
                <a:cubicBezTo>
                  <a:pt x="79654" y="146603"/>
                  <a:pt x="79657" y="146603"/>
                  <a:pt x="79659" y="146603"/>
                </a:cubicBezTo>
                <a:cubicBezTo>
                  <a:pt x="79890" y="146603"/>
                  <a:pt x="80120" y="146449"/>
                  <a:pt x="80354" y="146441"/>
                </a:cubicBezTo>
                <a:cubicBezTo>
                  <a:pt x="82224" y="146383"/>
                  <a:pt x="84096" y="146388"/>
                  <a:pt x="85963" y="146276"/>
                </a:cubicBezTo>
                <a:cubicBezTo>
                  <a:pt x="86056" y="146270"/>
                  <a:pt x="86150" y="146268"/>
                  <a:pt x="86244" y="146268"/>
                </a:cubicBezTo>
                <a:cubicBezTo>
                  <a:pt x="86543" y="146268"/>
                  <a:pt x="86846" y="146290"/>
                  <a:pt x="87147" y="146290"/>
                </a:cubicBezTo>
                <a:cubicBezTo>
                  <a:pt x="87576" y="146290"/>
                  <a:pt x="88003" y="146246"/>
                  <a:pt x="88420" y="146036"/>
                </a:cubicBezTo>
                <a:cubicBezTo>
                  <a:pt x="88476" y="146008"/>
                  <a:pt x="88539" y="145997"/>
                  <a:pt x="88608" y="145997"/>
                </a:cubicBezTo>
                <a:cubicBezTo>
                  <a:pt x="88812" y="145997"/>
                  <a:pt x="89060" y="146090"/>
                  <a:pt x="89280" y="146090"/>
                </a:cubicBezTo>
                <a:cubicBezTo>
                  <a:pt x="89312" y="146090"/>
                  <a:pt x="89345" y="146088"/>
                  <a:pt x="89376" y="146083"/>
                </a:cubicBezTo>
                <a:cubicBezTo>
                  <a:pt x="90623" y="145892"/>
                  <a:pt x="91896" y="146029"/>
                  <a:pt x="93120" y="145458"/>
                </a:cubicBezTo>
                <a:cubicBezTo>
                  <a:pt x="93470" y="145294"/>
                  <a:pt x="93855" y="145253"/>
                  <a:pt x="94254" y="145253"/>
                </a:cubicBezTo>
                <a:close/>
                <a:moveTo>
                  <a:pt x="53331" y="0"/>
                </a:moveTo>
                <a:cubicBezTo>
                  <a:pt x="52790" y="0"/>
                  <a:pt x="52256" y="81"/>
                  <a:pt x="51735" y="93"/>
                </a:cubicBezTo>
                <a:cubicBezTo>
                  <a:pt x="51162" y="107"/>
                  <a:pt x="50488" y="242"/>
                  <a:pt x="49913" y="242"/>
                </a:cubicBezTo>
                <a:cubicBezTo>
                  <a:pt x="49828" y="242"/>
                  <a:pt x="49745" y="239"/>
                  <a:pt x="49665" y="232"/>
                </a:cubicBezTo>
                <a:cubicBezTo>
                  <a:pt x="49182" y="190"/>
                  <a:pt x="48667" y="149"/>
                  <a:pt x="48183" y="149"/>
                </a:cubicBezTo>
                <a:cubicBezTo>
                  <a:pt x="47973" y="149"/>
                  <a:pt x="47769" y="157"/>
                  <a:pt x="47577" y="175"/>
                </a:cubicBezTo>
                <a:cubicBezTo>
                  <a:pt x="46716" y="259"/>
                  <a:pt x="45866" y="274"/>
                  <a:pt x="45014" y="274"/>
                </a:cubicBezTo>
                <a:cubicBezTo>
                  <a:pt x="44536" y="274"/>
                  <a:pt x="44058" y="269"/>
                  <a:pt x="43578" y="269"/>
                </a:cubicBezTo>
                <a:cubicBezTo>
                  <a:pt x="43558" y="269"/>
                  <a:pt x="43539" y="269"/>
                  <a:pt x="43519" y="269"/>
                </a:cubicBezTo>
                <a:cubicBezTo>
                  <a:pt x="42288" y="270"/>
                  <a:pt x="41033" y="346"/>
                  <a:pt x="39793" y="433"/>
                </a:cubicBezTo>
                <a:cubicBezTo>
                  <a:pt x="39473" y="457"/>
                  <a:pt x="39110" y="632"/>
                  <a:pt x="38806" y="632"/>
                </a:cubicBezTo>
                <a:cubicBezTo>
                  <a:pt x="38704" y="632"/>
                  <a:pt x="38609" y="613"/>
                  <a:pt x="38524" y="561"/>
                </a:cubicBezTo>
                <a:cubicBezTo>
                  <a:pt x="38116" y="314"/>
                  <a:pt x="37695" y="268"/>
                  <a:pt x="37273" y="268"/>
                </a:cubicBezTo>
                <a:cubicBezTo>
                  <a:pt x="37022" y="268"/>
                  <a:pt x="36770" y="285"/>
                  <a:pt x="36520" y="285"/>
                </a:cubicBezTo>
                <a:cubicBezTo>
                  <a:pt x="36309" y="285"/>
                  <a:pt x="36099" y="273"/>
                  <a:pt x="35891" y="230"/>
                </a:cubicBezTo>
                <a:cubicBezTo>
                  <a:pt x="35868" y="225"/>
                  <a:pt x="35846" y="222"/>
                  <a:pt x="35825" y="222"/>
                </a:cubicBezTo>
                <a:cubicBezTo>
                  <a:pt x="35599" y="222"/>
                  <a:pt x="35544" y="498"/>
                  <a:pt x="35292" y="498"/>
                </a:cubicBezTo>
                <a:cubicBezTo>
                  <a:pt x="35265" y="498"/>
                  <a:pt x="35236" y="495"/>
                  <a:pt x="35203" y="488"/>
                </a:cubicBezTo>
                <a:cubicBezTo>
                  <a:pt x="34712" y="378"/>
                  <a:pt x="34212" y="335"/>
                  <a:pt x="33706" y="335"/>
                </a:cubicBezTo>
                <a:cubicBezTo>
                  <a:pt x="33371" y="335"/>
                  <a:pt x="33033" y="354"/>
                  <a:pt x="32694" y="384"/>
                </a:cubicBezTo>
                <a:cubicBezTo>
                  <a:pt x="32294" y="418"/>
                  <a:pt x="31892" y="428"/>
                  <a:pt x="31490" y="428"/>
                </a:cubicBezTo>
                <a:cubicBezTo>
                  <a:pt x="30939" y="428"/>
                  <a:pt x="30386" y="409"/>
                  <a:pt x="29835" y="409"/>
                </a:cubicBezTo>
                <a:cubicBezTo>
                  <a:pt x="29792" y="409"/>
                  <a:pt x="29749" y="409"/>
                  <a:pt x="29705" y="410"/>
                </a:cubicBezTo>
                <a:cubicBezTo>
                  <a:pt x="29698" y="410"/>
                  <a:pt x="29692" y="410"/>
                  <a:pt x="29685" y="410"/>
                </a:cubicBezTo>
                <a:cubicBezTo>
                  <a:pt x="29114" y="410"/>
                  <a:pt x="28528" y="299"/>
                  <a:pt x="27973" y="299"/>
                </a:cubicBezTo>
                <a:cubicBezTo>
                  <a:pt x="27848" y="299"/>
                  <a:pt x="27725" y="304"/>
                  <a:pt x="27604" y="318"/>
                </a:cubicBezTo>
                <a:cubicBezTo>
                  <a:pt x="26336" y="461"/>
                  <a:pt x="25062" y="424"/>
                  <a:pt x="23793" y="574"/>
                </a:cubicBezTo>
                <a:cubicBezTo>
                  <a:pt x="22541" y="722"/>
                  <a:pt x="21316" y="1040"/>
                  <a:pt x="20059" y="1175"/>
                </a:cubicBezTo>
                <a:cubicBezTo>
                  <a:pt x="19981" y="1183"/>
                  <a:pt x="19902" y="1186"/>
                  <a:pt x="19824" y="1186"/>
                </a:cubicBezTo>
                <a:cubicBezTo>
                  <a:pt x="19597" y="1186"/>
                  <a:pt x="19370" y="1160"/>
                  <a:pt x="19142" y="1160"/>
                </a:cubicBezTo>
                <a:cubicBezTo>
                  <a:pt x="19004" y="1160"/>
                  <a:pt x="18865" y="1170"/>
                  <a:pt x="18726" y="1201"/>
                </a:cubicBezTo>
                <a:cubicBezTo>
                  <a:pt x="18030" y="1356"/>
                  <a:pt x="17322" y="1572"/>
                  <a:pt x="16686" y="1804"/>
                </a:cubicBezTo>
                <a:cubicBezTo>
                  <a:pt x="15988" y="2059"/>
                  <a:pt x="15253" y="2130"/>
                  <a:pt x="14557" y="2394"/>
                </a:cubicBezTo>
                <a:cubicBezTo>
                  <a:pt x="13341" y="2857"/>
                  <a:pt x="12217" y="3521"/>
                  <a:pt x="10998" y="3933"/>
                </a:cubicBezTo>
                <a:cubicBezTo>
                  <a:pt x="10525" y="4094"/>
                  <a:pt x="10379" y="4700"/>
                  <a:pt x="9902" y="4700"/>
                </a:cubicBezTo>
                <a:cubicBezTo>
                  <a:pt x="9862" y="4700"/>
                  <a:pt x="9820" y="4696"/>
                  <a:pt x="9776" y="4687"/>
                </a:cubicBezTo>
                <a:cubicBezTo>
                  <a:pt x="9710" y="4673"/>
                  <a:pt x="9649" y="4667"/>
                  <a:pt x="9593" y="4667"/>
                </a:cubicBezTo>
                <a:cubicBezTo>
                  <a:pt x="9346" y="4667"/>
                  <a:pt x="9191" y="4792"/>
                  <a:pt x="9003" y="4975"/>
                </a:cubicBezTo>
                <a:cubicBezTo>
                  <a:pt x="8096" y="5865"/>
                  <a:pt x="7118" y="6690"/>
                  <a:pt x="6257" y="7620"/>
                </a:cubicBezTo>
                <a:cubicBezTo>
                  <a:pt x="5339" y="8611"/>
                  <a:pt x="4372" y="9527"/>
                  <a:pt x="3751" y="10816"/>
                </a:cubicBezTo>
                <a:cubicBezTo>
                  <a:pt x="2836" y="12714"/>
                  <a:pt x="2386" y="14743"/>
                  <a:pt x="1862" y="16730"/>
                </a:cubicBezTo>
                <a:cubicBezTo>
                  <a:pt x="1511" y="18059"/>
                  <a:pt x="1533" y="19522"/>
                  <a:pt x="1316" y="20925"/>
                </a:cubicBezTo>
                <a:cubicBezTo>
                  <a:pt x="1144" y="22040"/>
                  <a:pt x="1230" y="23224"/>
                  <a:pt x="991" y="24350"/>
                </a:cubicBezTo>
                <a:cubicBezTo>
                  <a:pt x="799" y="25259"/>
                  <a:pt x="993" y="26165"/>
                  <a:pt x="790" y="27096"/>
                </a:cubicBezTo>
                <a:cubicBezTo>
                  <a:pt x="540" y="28246"/>
                  <a:pt x="814" y="29473"/>
                  <a:pt x="616" y="30689"/>
                </a:cubicBezTo>
                <a:cubicBezTo>
                  <a:pt x="485" y="31490"/>
                  <a:pt x="628" y="32383"/>
                  <a:pt x="581" y="33232"/>
                </a:cubicBezTo>
                <a:cubicBezTo>
                  <a:pt x="529" y="34164"/>
                  <a:pt x="490" y="35106"/>
                  <a:pt x="492" y="36029"/>
                </a:cubicBezTo>
                <a:cubicBezTo>
                  <a:pt x="494" y="36933"/>
                  <a:pt x="553" y="37890"/>
                  <a:pt x="744" y="38769"/>
                </a:cubicBezTo>
                <a:cubicBezTo>
                  <a:pt x="867" y="39330"/>
                  <a:pt x="380" y="39737"/>
                  <a:pt x="623" y="40186"/>
                </a:cubicBezTo>
                <a:cubicBezTo>
                  <a:pt x="1035" y="40945"/>
                  <a:pt x="637" y="41732"/>
                  <a:pt x="755" y="42513"/>
                </a:cubicBezTo>
                <a:cubicBezTo>
                  <a:pt x="850" y="43130"/>
                  <a:pt x="736" y="43808"/>
                  <a:pt x="778" y="44475"/>
                </a:cubicBezTo>
                <a:cubicBezTo>
                  <a:pt x="818" y="45100"/>
                  <a:pt x="1060" y="45750"/>
                  <a:pt x="705" y="46461"/>
                </a:cubicBezTo>
                <a:cubicBezTo>
                  <a:pt x="444" y="46984"/>
                  <a:pt x="695" y="47739"/>
                  <a:pt x="657" y="48398"/>
                </a:cubicBezTo>
                <a:cubicBezTo>
                  <a:pt x="629" y="48910"/>
                  <a:pt x="808" y="49478"/>
                  <a:pt x="723" y="50031"/>
                </a:cubicBezTo>
                <a:cubicBezTo>
                  <a:pt x="628" y="50638"/>
                  <a:pt x="526" y="51405"/>
                  <a:pt x="626" y="51838"/>
                </a:cubicBezTo>
                <a:cubicBezTo>
                  <a:pt x="807" y="52622"/>
                  <a:pt x="639" y="53362"/>
                  <a:pt x="641" y="54083"/>
                </a:cubicBezTo>
                <a:cubicBezTo>
                  <a:pt x="645" y="55048"/>
                  <a:pt x="399" y="56038"/>
                  <a:pt x="635" y="56996"/>
                </a:cubicBezTo>
                <a:cubicBezTo>
                  <a:pt x="744" y="57444"/>
                  <a:pt x="652" y="57696"/>
                  <a:pt x="370" y="57969"/>
                </a:cubicBezTo>
                <a:cubicBezTo>
                  <a:pt x="956" y="58386"/>
                  <a:pt x="366" y="58983"/>
                  <a:pt x="613" y="59487"/>
                </a:cubicBezTo>
                <a:cubicBezTo>
                  <a:pt x="985" y="60245"/>
                  <a:pt x="1" y="61083"/>
                  <a:pt x="674" y="61875"/>
                </a:cubicBezTo>
                <a:cubicBezTo>
                  <a:pt x="714" y="61922"/>
                  <a:pt x="667" y="62092"/>
                  <a:pt x="611" y="62166"/>
                </a:cubicBezTo>
                <a:cubicBezTo>
                  <a:pt x="53" y="62889"/>
                  <a:pt x="516" y="63706"/>
                  <a:pt x="547" y="64422"/>
                </a:cubicBezTo>
                <a:cubicBezTo>
                  <a:pt x="577" y="65076"/>
                  <a:pt x="682" y="65889"/>
                  <a:pt x="481" y="66361"/>
                </a:cubicBezTo>
                <a:cubicBezTo>
                  <a:pt x="219" y="66971"/>
                  <a:pt x="836" y="67589"/>
                  <a:pt x="269" y="68060"/>
                </a:cubicBezTo>
                <a:cubicBezTo>
                  <a:pt x="748" y="68821"/>
                  <a:pt x="302" y="69686"/>
                  <a:pt x="554" y="70490"/>
                </a:cubicBezTo>
                <a:cubicBezTo>
                  <a:pt x="783" y="71220"/>
                  <a:pt x="284" y="71959"/>
                  <a:pt x="425" y="72745"/>
                </a:cubicBezTo>
                <a:cubicBezTo>
                  <a:pt x="468" y="72990"/>
                  <a:pt x="696" y="73171"/>
                  <a:pt x="614" y="73468"/>
                </a:cubicBezTo>
                <a:cubicBezTo>
                  <a:pt x="327" y="74513"/>
                  <a:pt x="755" y="75572"/>
                  <a:pt x="553" y="76646"/>
                </a:cubicBezTo>
                <a:cubicBezTo>
                  <a:pt x="407" y="77425"/>
                  <a:pt x="396" y="78307"/>
                  <a:pt x="622" y="79052"/>
                </a:cubicBezTo>
                <a:cubicBezTo>
                  <a:pt x="762" y="79516"/>
                  <a:pt x="377" y="79832"/>
                  <a:pt x="584" y="80204"/>
                </a:cubicBezTo>
                <a:cubicBezTo>
                  <a:pt x="857" y="80695"/>
                  <a:pt x="774" y="81266"/>
                  <a:pt x="758" y="81754"/>
                </a:cubicBezTo>
                <a:cubicBezTo>
                  <a:pt x="715" y="83129"/>
                  <a:pt x="853" y="84503"/>
                  <a:pt x="750" y="85866"/>
                </a:cubicBezTo>
                <a:cubicBezTo>
                  <a:pt x="715" y="86329"/>
                  <a:pt x="1263" y="86621"/>
                  <a:pt x="1037" y="86924"/>
                </a:cubicBezTo>
                <a:cubicBezTo>
                  <a:pt x="553" y="87576"/>
                  <a:pt x="1428" y="88296"/>
                  <a:pt x="850" y="88890"/>
                </a:cubicBezTo>
                <a:cubicBezTo>
                  <a:pt x="1333" y="90130"/>
                  <a:pt x="1009" y="91430"/>
                  <a:pt x="1135" y="92697"/>
                </a:cubicBezTo>
                <a:cubicBezTo>
                  <a:pt x="1283" y="94185"/>
                  <a:pt x="1484" y="95666"/>
                  <a:pt x="1493" y="97171"/>
                </a:cubicBezTo>
                <a:cubicBezTo>
                  <a:pt x="1496" y="97594"/>
                  <a:pt x="1293" y="98235"/>
                  <a:pt x="1321" y="98256"/>
                </a:cubicBezTo>
                <a:cubicBezTo>
                  <a:pt x="2155" y="98878"/>
                  <a:pt x="1461" y="99672"/>
                  <a:pt x="1456" y="100298"/>
                </a:cubicBezTo>
                <a:cubicBezTo>
                  <a:pt x="1450" y="101120"/>
                  <a:pt x="1713" y="101934"/>
                  <a:pt x="1506" y="102796"/>
                </a:cubicBezTo>
                <a:cubicBezTo>
                  <a:pt x="1334" y="103505"/>
                  <a:pt x="1829" y="104482"/>
                  <a:pt x="1502" y="105022"/>
                </a:cubicBezTo>
                <a:cubicBezTo>
                  <a:pt x="1058" y="105753"/>
                  <a:pt x="1608" y="106348"/>
                  <a:pt x="1397" y="107012"/>
                </a:cubicBezTo>
                <a:cubicBezTo>
                  <a:pt x="1321" y="107252"/>
                  <a:pt x="1101" y="107740"/>
                  <a:pt x="1301" y="108094"/>
                </a:cubicBezTo>
                <a:cubicBezTo>
                  <a:pt x="1876" y="109108"/>
                  <a:pt x="1540" y="110222"/>
                  <a:pt x="1660" y="111282"/>
                </a:cubicBezTo>
                <a:cubicBezTo>
                  <a:pt x="1782" y="112366"/>
                  <a:pt x="1799" y="113471"/>
                  <a:pt x="1851" y="114560"/>
                </a:cubicBezTo>
                <a:cubicBezTo>
                  <a:pt x="1896" y="115494"/>
                  <a:pt x="2039" y="116436"/>
                  <a:pt x="1939" y="117408"/>
                </a:cubicBezTo>
                <a:cubicBezTo>
                  <a:pt x="1835" y="118431"/>
                  <a:pt x="1786" y="119505"/>
                  <a:pt x="1891" y="120543"/>
                </a:cubicBezTo>
                <a:cubicBezTo>
                  <a:pt x="2055" y="122188"/>
                  <a:pt x="1836" y="123814"/>
                  <a:pt x="1798" y="125449"/>
                </a:cubicBezTo>
                <a:cubicBezTo>
                  <a:pt x="1775" y="126435"/>
                  <a:pt x="1771" y="127421"/>
                  <a:pt x="1764" y="128407"/>
                </a:cubicBezTo>
                <a:cubicBezTo>
                  <a:pt x="1758" y="129203"/>
                  <a:pt x="1897" y="130031"/>
                  <a:pt x="1725" y="130787"/>
                </a:cubicBezTo>
                <a:cubicBezTo>
                  <a:pt x="1508" y="131744"/>
                  <a:pt x="1751" y="132695"/>
                  <a:pt x="1535" y="133666"/>
                </a:cubicBezTo>
                <a:cubicBezTo>
                  <a:pt x="1410" y="134230"/>
                  <a:pt x="1161" y="135096"/>
                  <a:pt x="1771" y="135719"/>
                </a:cubicBezTo>
                <a:cubicBezTo>
                  <a:pt x="1820" y="135768"/>
                  <a:pt x="1655" y="136004"/>
                  <a:pt x="1622" y="136161"/>
                </a:cubicBezTo>
                <a:cubicBezTo>
                  <a:pt x="1487" y="136800"/>
                  <a:pt x="1222" y="137410"/>
                  <a:pt x="1278" y="138094"/>
                </a:cubicBezTo>
                <a:cubicBezTo>
                  <a:pt x="1298" y="138327"/>
                  <a:pt x="1461" y="138480"/>
                  <a:pt x="1382" y="138824"/>
                </a:cubicBezTo>
                <a:cubicBezTo>
                  <a:pt x="1157" y="139810"/>
                  <a:pt x="1059" y="140891"/>
                  <a:pt x="1225" y="141882"/>
                </a:cubicBezTo>
                <a:cubicBezTo>
                  <a:pt x="1355" y="142667"/>
                  <a:pt x="1094" y="143408"/>
                  <a:pt x="1267" y="144167"/>
                </a:cubicBezTo>
                <a:cubicBezTo>
                  <a:pt x="1473" y="145063"/>
                  <a:pt x="1029" y="146014"/>
                  <a:pt x="1304" y="146861"/>
                </a:cubicBezTo>
                <a:cubicBezTo>
                  <a:pt x="1549" y="147610"/>
                  <a:pt x="807" y="148349"/>
                  <a:pt x="1427" y="149021"/>
                </a:cubicBezTo>
                <a:cubicBezTo>
                  <a:pt x="949" y="150380"/>
                  <a:pt x="1230" y="151811"/>
                  <a:pt x="1103" y="153202"/>
                </a:cubicBezTo>
                <a:cubicBezTo>
                  <a:pt x="1017" y="154166"/>
                  <a:pt x="1207" y="155214"/>
                  <a:pt x="1241" y="156224"/>
                </a:cubicBezTo>
                <a:cubicBezTo>
                  <a:pt x="1261" y="156867"/>
                  <a:pt x="1542" y="157514"/>
                  <a:pt x="1505" y="158081"/>
                </a:cubicBezTo>
                <a:cubicBezTo>
                  <a:pt x="1459" y="158783"/>
                  <a:pt x="1534" y="159463"/>
                  <a:pt x="1554" y="160149"/>
                </a:cubicBezTo>
                <a:cubicBezTo>
                  <a:pt x="1585" y="161208"/>
                  <a:pt x="1704" y="162263"/>
                  <a:pt x="1760" y="163321"/>
                </a:cubicBezTo>
                <a:cubicBezTo>
                  <a:pt x="1826" y="164528"/>
                  <a:pt x="1779" y="165731"/>
                  <a:pt x="2137" y="166926"/>
                </a:cubicBezTo>
                <a:cubicBezTo>
                  <a:pt x="2342" y="167608"/>
                  <a:pt x="2273" y="168380"/>
                  <a:pt x="2557" y="169007"/>
                </a:cubicBezTo>
                <a:cubicBezTo>
                  <a:pt x="2259" y="169451"/>
                  <a:pt x="2753" y="169615"/>
                  <a:pt x="2750" y="169954"/>
                </a:cubicBezTo>
                <a:cubicBezTo>
                  <a:pt x="2726" y="171494"/>
                  <a:pt x="3578" y="172790"/>
                  <a:pt x="4158" y="174114"/>
                </a:cubicBezTo>
                <a:cubicBezTo>
                  <a:pt x="4844" y="175678"/>
                  <a:pt x="6171" y="176893"/>
                  <a:pt x="7363" y="178120"/>
                </a:cubicBezTo>
                <a:cubicBezTo>
                  <a:pt x="8514" y="179306"/>
                  <a:pt x="9710" y="180470"/>
                  <a:pt x="11299" y="181157"/>
                </a:cubicBezTo>
                <a:cubicBezTo>
                  <a:pt x="11809" y="181378"/>
                  <a:pt x="12534" y="181419"/>
                  <a:pt x="12822" y="181984"/>
                </a:cubicBezTo>
                <a:cubicBezTo>
                  <a:pt x="13120" y="182567"/>
                  <a:pt x="13744" y="182679"/>
                  <a:pt x="14169" y="182839"/>
                </a:cubicBezTo>
                <a:cubicBezTo>
                  <a:pt x="15859" y="183478"/>
                  <a:pt x="17688" y="183563"/>
                  <a:pt x="19470" y="183814"/>
                </a:cubicBezTo>
                <a:cubicBezTo>
                  <a:pt x="21161" y="184054"/>
                  <a:pt x="22867" y="184117"/>
                  <a:pt x="24580" y="184140"/>
                </a:cubicBezTo>
                <a:cubicBezTo>
                  <a:pt x="25780" y="184155"/>
                  <a:pt x="26959" y="184525"/>
                  <a:pt x="28179" y="184525"/>
                </a:cubicBezTo>
                <a:cubicBezTo>
                  <a:pt x="28309" y="184525"/>
                  <a:pt x="28439" y="184521"/>
                  <a:pt x="28569" y="184512"/>
                </a:cubicBezTo>
                <a:cubicBezTo>
                  <a:pt x="28647" y="184506"/>
                  <a:pt x="28728" y="184504"/>
                  <a:pt x="28810" y="184504"/>
                </a:cubicBezTo>
                <a:cubicBezTo>
                  <a:pt x="29069" y="184504"/>
                  <a:pt x="29346" y="184528"/>
                  <a:pt x="29608" y="184555"/>
                </a:cubicBezTo>
                <a:cubicBezTo>
                  <a:pt x="31011" y="184694"/>
                  <a:pt x="32431" y="184820"/>
                  <a:pt x="33826" y="184859"/>
                </a:cubicBezTo>
                <a:cubicBezTo>
                  <a:pt x="34779" y="184885"/>
                  <a:pt x="35741" y="185021"/>
                  <a:pt x="36682" y="185076"/>
                </a:cubicBezTo>
                <a:cubicBezTo>
                  <a:pt x="38289" y="185172"/>
                  <a:pt x="39896" y="185190"/>
                  <a:pt x="41501" y="185244"/>
                </a:cubicBezTo>
                <a:cubicBezTo>
                  <a:pt x="42200" y="185268"/>
                  <a:pt x="42898" y="185290"/>
                  <a:pt x="43597" y="185290"/>
                </a:cubicBezTo>
                <a:cubicBezTo>
                  <a:pt x="43889" y="185290"/>
                  <a:pt x="44182" y="185286"/>
                  <a:pt x="44475" y="185277"/>
                </a:cubicBezTo>
                <a:cubicBezTo>
                  <a:pt x="44687" y="185270"/>
                  <a:pt x="44898" y="185267"/>
                  <a:pt x="45110" y="185267"/>
                </a:cubicBezTo>
                <a:cubicBezTo>
                  <a:pt x="46071" y="185267"/>
                  <a:pt x="47034" y="185325"/>
                  <a:pt x="47996" y="185325"/>
                </a:cubicBezTo>
                <a:cubicBezTo>
                  <a:pt x="48164" y="185325"/>
                  <a:pt x="48332" y="185323"/>
                  <a:pt x="48500" y="185319"/>
                </a:cubicBezTo>
                <a:cubicBezTo>
                  <a:pt x="49156" y="185303"/>
                  <a:pt x="49855" y="185214"/>
                  <a:pt x="50495" y="185214"/>
                </a:cubicBezTo>
                <a:cubicBezTo>
                  <a:pt x="50699" y="185214"/>
                  <a:pt x="50896" y="185223"/>
                  <a:pt x="51084" y="185246"/>
                </a:cubicBezTo>
                <a:cubicBezTo>
                  <a:pt x="51603" y="185310"/>
                  <a:pt x="52138" y="185336"/>
                  <a:pt x="52655" y="185336"/>
                </a:cubicBezTo>
                <a:cubicBezTo>
                  <a:pt x="53016" y="185336"/>
                  <a:pt x="53369" y="185323"/>
                  <a:pt x="53700" y="185303"/>
                </a:cubicBezTo>
                <a:cubicBezTo>
                  <a:pt x="54827" y="185233"/>
                  <a:pt x="55955" y="185188"/>
                  <a:pt x="57080" y="185188"/>
                </a:cubicBezTo>
                <a:cubicBezTo>
                  <a:pt x="57409" y="185188"/>
                  <a:pt x="57737" y="185192"/>
                  <a:pt x="58066" y="185200"/>
                </a:cubicBezTo>
                <a:cubicBezTo>
                  <a:pt x="58193" y="185203"/>
                  <a:pt x="58320" y="185204"/>
                  <a:pt x="58447" y="185204"/>
                </a:cubicBezTo>
                <a:cubicBezTo>
                  <a:pt x="59827" y="185204"/>
                  <a:pt x="61189" y="185030"/>
                  <a:pt x="62557" y="184928"/>
                </a:cubicBezTo>
                <a:cubicBezTo>
                  <a:pt x="63001" y="184895"/>
                  <a:pt x="63520" y="184754"/>
                  <a:pt x="63963" y="184691"/>
                </a:cubicBezTo>
                <a:cubicBezTo>
                  <a:pt x="64590" y="184601"/>
                  <a:pt x="65150" y="184230"/>
                  <a:pt x="65758" y="184230"/>
                </a:cubicBezTo>
                <a:cubicBezTo>
                  <a:pt x="65803" y="184230"/>
                  <a:pt x="65849" y="184233"/>
                  <a:pt x="65895" y="184237"/>
                </a:cubicBezTo>
                <a:cubicBezTo>
                  <a:pt x="66103" y="184257"/>
                  <a:pt x="66312" y="184265"/>
                  <a:pt x="66520" y="184265"/>
                </a:cubicBezTo>
                <a:cubicBezTo>
                  <a:pt x="67103" y="184265"/>
                  <a:pt x="67681" y="184201"/>
                  <a:pt x="68247" y="184146"/>
                </a:cubicBezTo>
                <a:cubicBezTo>
                  <a:pt x="69311" y="184045"/>
                  <a:pt x="70396" y="184037"/>
                  <a:pt x="71452" y="183940"/>
                </a:cubicBezTo>
                <a:cubicBezTo>
                  <a:pt x="72480" y="183848"/>
                  <a:pt x="73642" y="183877"/>
                  <a:pt x="74622" y="183681"/>
                </a:cubicBezTo>
                <a:cubicBezTo>
                  <a:pt x="75694" y="183466"/>
                  <a:pt x="76791" y="183548"/>
                  <a:pt x="77873" y="183233"/>
                </a:cubicBezTo>
                <a:cubicBezTo>
                  <a:pt x="78995" y="182906"/>
                  <a:pt x="80231" y="182765"/>
                  <a:pt x="81436" y="182663"/>
                </a:cubicBezTo>
                <a:cubicBezTo>
                  <a:pt x="82101" y="182606"/>
                  <a:pt x="82717" y="182191"/>
                  <a:pt x="83396" y="182191"/>
                </a:cubicBezTo>
                <a:cubicBezTo>
                  <a:pt x="83580" y="182191"/>
                  <a:pt x="83768" y="182221"/>
                  <a:pt x="83964" y="182297"/>
                </a:cubicBezTo>
                <a:cubicBezTo>
                  <a:pt x="83970" y="182300"/>
                  <a:pt x="83977" y="182301"/>
                  <a:pt x="83985" y="182301"/>
                </a:cubicBezTo>
                <a:cubicBezTo>
                  <a:pt x="84057" y="182301"/>
                  <a:pt x="84196" y="182215"/>
                  <a:pt x="84224" y="182146"/>
                </a:cubicBezTo>
                <a:cubicBezTo>
                  <a:pt x="84321" y="181910"/>
                  <a:pt x="84517" y="181897"/>
                  <a:pt x="84718" y="181897"/>
                </a:cubicBezTo>
                <a:cubicBezTo>
                  <a:pt x="84741" y="181897"/>
                  <a:pt x="84765" y="181897"/>
                  <a:pt x="84789" y="181897"/>
                </a:cubicBezTo>
                <a:cubicBezTo>
                  <a:pt x="84982" y="181897"/>
                  <a:pt x="85168" y="181886"/>
                  <a:pt x="85263" y="181672"/>
                </a:cubicBezTo>
                <a:cubicBezTo>
                  <a:pt x="85409" y="181763"/>
                  <a:pt x="85546" y="181799"/>
                  <a:pt x="85677" y="181799"/>
                </a:cubicBezTo>
                <a:cubicBezTo>
                  <a:pt x="86141" y="181799"/>
                  <a:pt x="86527" y="181342"/>
                  <a:pt x="86993" y="181278"/>
                </a:cubicBezTo>
                <a:cubicBezTo>
                  <a:pt x="87467" y="181214"/>
                  <a:pt x="88216" y="181173"/>
                  <a:pt x="88734" y="180570"/>
                </a:cubicBezTo>
                <a:cubicBezTo>
                  <a:pt x="88982" y="180281"/>
                  <a:pt x="89812" y="180019"/>
                  <a:pt x="90214" y="179736"/>
                </a:cubicBezTo>
                <a:cubicBezTo>
                  <a:pt x="90777" y="179341"/>
                  <a:pt x="91431" y="178636"/>
                  <a:pt x="91940" y="178518"/>
                </a:cubicBezTo>
                <a:cubicBezTo>
                  <a:pt x="93303" y="178204"/>
                  <a:pt x="93505" y="176913"/>
                  <a:pt x="94368" y="176237"/>
                </a:cubicBezTo>
                <a:cubicBezTo>
                  <a:pt x="94910" y="175813"/>
                  <a:pt x="95064" y="175171"/>
                  <a:pt x="95372" y="174618"/>
                </a:cubicBezTo>
                <a:cubicBezTo>
                  <a:pt x="95789" y="173868"/>
                  <a:pt x="96337" y="173124"/>
                  <a:pt x="96495" y="172313"/>
                </a:cubicBezTo>
                <a:cubicBezTo>
                  <a:pt x="96706" y="171234"/>
                  <a:pt x="97049" y="170226"/>
                  <a:pt x="97498" y="169244"/>
                </a:cubicBezTo>
                <a:cubicBezTo>
                  <a:pt x="97568" y="169092"/>
                  <a:pt x="97687" y="168941"/>
                  <a:pt x="97614" y="168805"/>
                </a:cubicBezTo>
                <a:cubicBezTo>
                  <a:pt x="97319" y="168257"/>
                  <a:pt x="97625" y="167670"/>
                  <a:pt x="97717" y="167218"/>
                </a:cubicBezTo>
                <a:cubicBezTo>
                  <a:pt x="98032" y="165687"/>
                  <a:pt x="97973" y="164140"/>
                  <a:pt x="98130" y="162609"/>
                </a:cubicBezTo>
                <a:cubicBezTo>
                  <a:pt x="98244" y="161529"/>
                  <a:pt x="98247" y="160440"/>
                  <a:pt x="98143" y="159358"/>
                </a:cubicBezTo>
                <a:cubicBezTo>
                  <a:pt x="98024" y="158133"/>
                  <a:pt x="98368" y="156883"/>
                  <a:pt x="98192" y="155613"/>
                </a:cubicBezTo>
                <a:cubicBezTo>
                  <a:pt x="98108" y="155017"/>
                  <a:pt x="98190" y="154366"/>
                  <a:pt x="98216" y="153744"/>
                </a:cubicBezTo>
                <a:cubicBezTo>
                  <a:pt x="98263" y="152614"/>
                  <a:pt x="98245" y="151486"/>
                  <a:pt x="98278" y="150358"/>
                </a:cubicBezTo>
                <a:cubicBezTo>
                  <a:pt x="98299" y="149564"/>
                  <a:pt x="98176" y="148779"/>
                  <a:pt x="98263" y="147974"/>
                </a:cubicBezTo>
                <a:cubicBezTo>
                  <a:pt x="98337" y="147291"/>
                  <a:pt x="98590" y="146623"/>
                  <a:pt x="98491" y="145916"/>
                </a:cubicBezTo>
                <a:cubicBezTo>
                  <a:pt x="98445" y="145588"/>
                  <a:pt x="98274" y="145303"/>
                  <a:pt x="98300" y="144937"/>
                </a:cubicBezTo>
                <a:cubicBezTo>
                  <a:pt x="98356" y="144178"/>
                  <a:pt x="98654" y="143420"/>
                  <a:pt x="98365" y="142646"/>
                </a:cubicBezTo>
                <a:cubicBezTo>
                  <a:pt x="98291" y="142452"/>
                  <a:pt x="98161" y="142149"/>
                  <a:pt x="98244" y="142049"/>
                </a:cubicBezTo>
                <a:cubicBezTo>
                  <a:pt x="98977" y="141156"/>
                  <a:pt x="98196" y="140165"/>
                  <a:pt x="98472" y="139223"/>
                </a:cubicBezTo>
                <a:cubicBezTo>
                  <a:pt x="98806" y="138082"/>
                  <a:pt x="98147" y="136860"/>
                  <a:pt x="98603" y="135689"/>
                </a:cubicBezTo>
                <a:cubicBezTo>
                  <a:pt x="98645" y="135582"/>
                  <a:pt x="98605" y="135403"/>
                  <a:pt x="98537" y="135301"/>
                </a:cubicBezTo>
                <a:cubicBezTo>
                  <a:pt x="98160" y="134743"/>
                  <a:pt x="98414" y="134009"/>
                  <a:pt x="98528" y="133612"/>
                </a:cubicBezTo>
                <a:cubicBezTo>
                  <a:pt x="98789" y="132693"/>
                  <a:pt x="98347" y="131830"/>
                  <a:pt x="98680" y="130873"/>
                </a:cubicBezTo>
                <a:cubicBezTo>
                  <a:pt x="98963" y="130061"/>
                  <a:pt x="98746" y="128949"/>
                  <a:pt x="98770" y="127981"/>
                </a:cubicBezTo>
                <a:cubicBezTo>
                  <a:pt x="98807" y="126493"/>
                  <a:pt x="98796" y="124999"/>
                  <a:pt x="98936" y="123507"/>
                </a:cubicBezTo>
                <a:cubicBezTo>
                  <a:pt x="99013" y="122684"/>
                  <a:pt x="98965" y="121807"/>
                  <a:pt x="99002" y="120982"/>
                </a:cubicBezTo>
                <a:cubicBezTo>
                  <a:pt x="99072" y="119429"/>
                  <a:pt x="98998" y="117872"/>
                  <a:pt x="99128" y="116322"/>
                </a:cubicBezTo>
                <a:cubicBezTo>
                  <a:pt x="99244" y="114952"/>
                  <a:pt x="99152" y="113574"/>
                  <a:pt x="99244" y="112198"/>
                </a:cubicBezTo>
                <a:cubicBezTo>
                  <a:pt x="99272" y="111777"/>
                  <a:pt x="99417" y="111342"/>
                  <a:pt x="99332" y="110848"/>
                </a:cubicBezTo>
                <a:cubicBezTo>
                  <a:pt x="99179" y="109953"/>
                  <a:pt x="99070" y="108993"/>
                  <a:pt x="99143" y="108098"/>
                </a:cubicBezTo>
                <a:cubicBezTo>
                  <a:pt x="99214" y="107227"/>
                  <a:pt x="99127" y="106377"/>
                  <a:pt x="99158" y="105520"/>
                </a:cubicBezTo>
                <a:cubicBezTo>
                  <a:pt x="99191" y="104613"/>
                  <a:pt x="98792" y="103722"/>
                  <a:pt x="99033" y="102828"/>
                </a:cubicBezTo>
                <a:cubicBezTo>
                  <a:pt x="99236" y="102076"/>
                  <a:pt x="98989" y="101333"/>
                  <a:pt x="99015" y="100592"/>
                </a:cubicBezTo>
                <a:cubicBezTo>
                  <a:pt x="99038" y="99940"/>
                  <a:pt x="98877" y="99149"/>
                  <a:pt x="98928" y="98491"/>
                </a:cubicBezTo>
                <a:cubicBezTo>
                  <a:pt x="99038" y="97085"/>
                  <a:pt x="98877" y="95695"/>
                  <a:pt x="98791" y="94320"/>
                </a:cubicBezTo>
                <a:cubicBezTo>
                  <a:pt x="98707" y="92984"/>
                  <a:pt x="99084" y="91669"/>
                  <a:pt x="98780" y="90315"/>
                </a:cubicBezTo>
                <a:cubicBezTo>
                  <a:pt x="98661" y="89788"/>
                  <a:pt x="98782" y="89092"/>
                  <a:pt x="98855" y="88487"/>
                </a:cubicBezTo>
                <a:cubicBezTo>
                  <a:pt x="98995" y="87314"/>
                  <a:pt x="98393" y="86251"/>
                  <a:pt x="98459" y="85087"/>
                </a:cubicBezTo>
                <a:cubicBezTo>
                  <a:pt x="98492" y="84495"/>
                  <a:pt x="99033" y="83977"/>
                  <a:pt x="98734" y="83384"/>
                </a:cubicBezTo>
                <a:cubicBezTo>
                  <a:pt x="98430" y="82784"/>
                  <a:pt x="98761" y="82256"/>
                  <a:pt x="98866" y="81728"/>
                </a:cubicBezTo>
                <a:cubicBezTo>
                  <a:pt x="98956" y="81277"/>
                  <a:pt x="99156" y="80866"/>
                  <a:pt x="99089" y="80369"/>
                </a:cubicBezTo>
                <a:cubicBezTo>
                  <a:pt x="99040" y="79998"/>
                  <a:pt x="99108" y="79615"/>
                  <a:pt x="99200" y="79227"/>
                </a:cubicBezTo>
                <a:cubicBezTo>
                  <a:pt x="99263" y="78960"/>
                  <a:pt x="99429" y="78528"/>
                  <a:pt x="99246" y="78163"/>
                </a:cubicBezTo>
                <a:cubicBezTo>
                  <a:pt x="98899" y="77474"/>
                  <a:pt x="99143" y="76744"/>
                  <a:pt x="99171" y="76039"/>
                </a:cubicBezTo>
                <a:cubicBezTo>
                  <a:pt x="99214" y="74991"/>
                  <a:pt x="99322" y="73946"/>
                  <a:pt x="99220" y="72899"/>
                </a:cubicBezTo>
                <a:cubicBezTo>
                  <a:pt x="99163" y="72315"/>
                  <a:pt x="99480" y="71713"/>
                  <a:pt x="99039" y="71110"/>
                </a:cubicBezTo>
                <a:cubicBezTo>
                  <a:pt x="98952" y="70991"/>
                  <a:pt x="99320" y="70264"/>
                  <a:pt x="99282" y="69806"/>
                </a:cubicBezTo>
                <a:cubicBezTo>
                  <a:pt x="99240" y="69310"/>
                  <a:pt x="99627" y="68758"/>
                  <a:pt x="99113" y="68312"/>
                </a:cubicBezTo>
                <a:cubicBezTo>
                  <a:pt x="99034" y="68245"/>
                  <a:pt x="98964" y="68103"/>
                  <a:pt x="99074" y="68021"/>
                </a:cubicBezTo>
                <a:cubicBezTo>
                  <a:pt x="99649" y="67591"/>
                  <a:pt x="98884" y="66933"/>
                  <a:pt x="99319" y="66528"/>
                </a:cubicBezTo>
                <a:cubicBezTo>
                  <a:pt x="99756" y="66120"/>
                  <a:pt x="98625" y="65611"/>
                  <a:pt x="99445" y="65285"/>
                </a:cubicBezTo>
                <a:cubicBezTo>
                  <a:pt x="99102" y="64641"/>
                  <a:pt x="99346" y="64017"/>
                  <a:pt x="99519" y="63394"/>
                </a:cubicBezTo>
                <a:cubicBezTo>
                  <a:pt x="99552" y="63273"/>
                  <a:pt x="99564" y="63192"/>
                  <a:pt x="99455" y="63117"/>
                </a:cubicBezTo>
                <a:cubicBezTo>
                  <a:pt x="99080" y="62858"/>
                  <a:pt x="99228" y="62315"/>
                  <a:pt x="99313" y="62184"/>
                </a:cubicBezTo>
                <a:cubicBezTo>
                  <a:pt x="99995" y="61144"/>
                  <a:pt x="99520" y="59967"/>
                  <a:pt x="99765" y="58878"/>
                </a:cubicBezTo>
                <a:cubicBezTo>
                  <a:pt x="99903" y="58263"/>
                  <a:pt x="99514" y="57557"/>
                  <a:pt x="99944" y="56921"/>
                </a:cubicBezTo>
                <a:cubicBezTo>
                  <a:pt x="100068" y="56740"/>
                  <a:pt x="99936" y="56635"/>
                  <a:pt x="99729" y="56597"/>
                </a:cubicBezTo>
                <a:cubicBezTo>
                  <a:pt x="99633" y="56580"/>
                  <a:pt x="99507" y="56406"/>
                  <a:pt x="99596" y="56355"/>
                </a:cubicBezTo>
                <a:cubicBezTo>
                  <a:pt x="100354" y="55904"/>
                  <a:pt x="99823" y="55193"/>
                  <a:pt x="99907" y="54632"/>
                </a:cubicBezTo>
                <a:cubicBezTo>
                  <a:pt x="100055" y="53624"/>
                  <a:pt x="99622" y="52567"/>
                  <a:pt x="100057" y="51552"/>
                </a:cubicBezTo>
                <a:cubicBezTo>
                  <a:pt x="100078" y="51503"/>
                  <a:pt x="100113" y="51434"/>
                  <a:pt x="100095" y="51401"/>
                </a:cubicBezTo>
                <a:cubicBezTo>
                  <a:pt x="99713" y="50712"/>
                  <a:pt x="99898" y="49868"/>
                  <a:pt x="99994" y="49270"/>
                </a:cubicBezTo>
                <a:cubicBezTo>
                  <a:pt x="100160" y="48238"/>
                  <a:pt x="99950" y="47231"/>
                  <a:pt x="100042" y="46219"/>
                </a:cubicBezTo>
                <a:cubicBezTo>
                  <a:pt x="100077" y="45831"/>
                  <a:pt x="100614" y="45286"/>
                  <a:pt x="100056" y="44856"/>
                </a:cubicBezTo>
                <a:cubicBezTo>
                  <a:pt x="100542" y="44554"/>
                  <a:pt x="100631" y="44310"/>
                  <a:pt x="99962" y="44159"/>
                </a:cubicBezTo>
                <a:cubicBezTo>
                  <a:pt x="99924" y="44150"/>
                  <a:pt x="99893" y="43947"/>
                  <a:pt x="99894" y="43947"/>
                </a:cubicBezTo>
                <a:cubicBezTo>
                  <a:pt x="100751" y="43677"/>
                  <a:pt x="100177" y="43014"/>
                  <a:pt x="100051" y="42772"/>
                </a:cubicBezTo>
                <a:cubicBezTo>
                  <a:pt x="99629" y="41974"/>
                  <a:pt x="100207" y="41253"/>
                  <a:pt x="100128" y="40464"/>
                </a:cubicBezTo>
                <a:cubicBezTo>
                  <a:pt x="100057" y="39773"/>
                  <a:pt x="100283" y="38904"/>
                  <a:pt x="100210" y="38130"/>
                </a:cubicBezTo>
                <a:cubicBezTo>
                  <a:pt x="100152" y="37522"/>
                  <a:pt x="101053" y="36855"/>
                  <a:pt x="100117" y="36302"/>
                </a:cubicBezTo>
                <a:cubicBezTo>
                  <a:pt x="100102" y="36292"/>
                  <a:pt x="100134" y="36136"/>
                  <a:pt x="100183" y="36090"/>
                </a:cubicBezTo>
                <a:cubicBezTo>
                  <a:pt x="100567" y="35731"/>
                  <a:pt x="100723" y="35436"/>
                  <a:pt x="100352" y="34888"/>
                </a:cubicBezTo>
                <a:cubicBezTo>
                  <a:pt x="100203" y="34670"/>
                  <a:pt x="100788" y="34135"/>
                  <a:pt x="100623" y="33639"/>
                </a:cubicBezTo>
                <a:cubicBezTo>
                  <a:pt x="100606" y="33588"/>
                  <a:pt x="100619" y="33528"/>
                  <a:pt x="100602" y="33477"/>
                </a:cubicBezTo>
                <a:cubicBezTo>
                  <a:pt x="100365" y="32770"/>
                  <a:pt x="100379" y="32019"/>
                  <a:pt x="100620" y="31270"/>
                </a:cubicBezTo>
                <a:cubicBezTo>
                  <a:pt x="100656" y="31157"/>
                  <a:pt x="100631" y="30954"/>
                  <a:pt x="100553" y="30889"/>
                </a:cubicBezTo>
                <a:cubicBezTo>
                  <a:pt x="100300" y="30679"/>
                  <a:pt x="100388" y="30454"/>
                  <a:pt x="100459" y="30216"/>
                </a:cubicBezTo>
                <a:cubicBezTo>
                  <a:pt x="100670" y="29519"/>
                  <a:pt x="100393" y="28831"/>
                  <a:pt x="100412" y="28134"/>
                </a:cubicBezTo>
                <a:cubicBezTo>
                  <a:pt x="100429" y="27482"/>
                  <a:pt x="100387" y="26816"/>
                  <a:pt x="100376" y="26173"/>
                </a:cubicBezTo>
                <a:cubicBezTo>
                  <a:pt x="100362" y="25352"/>
                  <a:pt x="100584" y="24499"/>
                  <a:pt x="100616" y="23648"/>
                </a:cubicBezTo>
                <a:cubicBezTo>
                  <a:pt x="100636" y="23167"/>
                  <a:pt x="100359" y="22757"/>
                  <a:pt x="100424" y="22235"/>
                </a:cubicBezTo>
                <a:cubicBezTo>
                  <a:pt x="100499" y="21631"/>
                  <a:pt x="100948" y="20907"/>
                  <a:pt x="100215" y="20362"/>
                </a:cubicBezTo>
                <a:cubicBezTo>
                  <a:pt x="100195" y="20348"/>
                  <a:pt x="100279" y="20105"/>
                  <a:pt x="100331" y="20098"/>
                </a:cubicBezTo>
                <a:cubicBezTo>
                  <a:pt x="100795" y="20039"/>
                  <a:pt x="100536" y="19782"/>
                  <a:pt x="100485" y="19584"/>
                </a:cubicBezTo>
                <a:cubicBezTo>
                  <a:pt x="100431" y="19374"/>
                  <a:pt x="100262" y="19109"/>
                  <a:pt x="100336" y="18967"/>
                </a:cubicBezTo>
                <a:cubicBezTo>
                  <a:pt x="100632" y="18387"/>
                  <a:pt x="100547" y="17837"/>
                  <a:pt x="100399" y="17245"/>
                </a:cubicBezTo>
                <a:cubicBezTo>
                  <a:pt x="100272" y="16742"/>
                  <a:pt x="100438" y="16210"/>
                  <a:pt x="100293" y="15682"/>
                </a:cubicBezTo>
                <a:cubicBezTo>
                  <a:pt x="100088" y="14934"/>
                  <a:pt x="100034" y="14144"/>
                  <a:pt x="99812" y="13403"/>
                </a:cubicBezTo>
                <a:cubicBezTo>
                  <a:pt x="99646" y="12847"/>
                  <a:pt x="99324" y="12306"/>
                  <a:pt x="99168" y="11770"/>
                </a:cubicBezTo>
                <a:cubicBezTo>
                  <a:pt x="98541" y="9607"/>
                  <a:pt x="96924" y="8232"/>
                  <a:pt x="95329" y="6909"/>
                </a:cubicBezTo>
                <a:cubicBezTo>
                  <a:pt x="94331" y="6081"/>
                  <a:pt x="93016" y="5620"/>
                  <a:pt x="91871" y="4970"/>
                </a:cubicBezTo>
                <a:cubicBezTo>
                  <a:pt x="90542" y="4213"/>
                  <a:pt x="89158" y="3558"/>
                  <a:pt x="87730" y="3008"/>
                </a:cubicBezTo>
                <a:cubicBezTo>
                  <a:pt x="87139" y="2781"/>
                  <a:pt x="86474" y="2491"/>
                  <a:pt x="85878" y="2491"/>
                </a:cubicBezTo>
                <a:cubicBezTo>
                  <a:pt x="85777" y="2491"/>
                  <a:pt x="85678" y="2499"/>
                  <a:pt x="85582" y="2518"/>
                </a:cubicBezTo>
                <a:cubicBezTo>
                  <a:pt x="85370" y="2558"/>
                  <a:pt x="85149" y="2576"/>
                  <a:pt x="84937" y="2576"/>
                </a:cubicBezTo>
                <a:cubicBezTo>
                  <a:pt x="84557" y="2576"/>
                  <a:pt x="84203" y="2519"/>
                  <a:pt x="83972" y="2433"/>
                </a:cubicBezTo>
                <a:cubicBezTo>
                  <a:pt x="82640" y="1938"/>
                  <a:pt x="81290" y="1792"/>
                  <a:pt x="79911" y="1717"/>
                </a:cubicBezTo>
                <a:cubicBezTo>
                  <a:pt x="78803" y="1655"/>
                  <a:pt x="77703" y="1451"/>
                  <a:pt x="76591" y="1451"/>
                </a:cubicBezTo>
                <a:cubicBezTo>
                  <a:pt x="76318" y="1451"/>
                  <a:pt x="76045" y="1463"/>
                  <a:pt x="75771" y="1493"/>
                </a:cubicBezTo>
                <a:cubicBezTo>
                  <a:pt x="75762" y="1493"/>
                  <a:pt x="75753" y="1494"/>
                  <a:pt x="75744" y="1494"/>
                </a:cubicBezTo>
                <a:cubicBezTo>
                  <a:pt x="75522" y="1494"/>
                  <a:pt x="75295" y="1208"/>
                  <a:pt x="75071" y="1208"/>
                </a:cubicBezTo>
                <a:cubicBezTo>
                  <a:pt x="74956" y="1208"/>
                  <a:pt x="74842" y="1283"/>
                  <a:pt x="74730" y="1509"/>
                </a:cubicBezTo>
                <a:cubicBezTo>
                  <a:pt x="74659" y="1436"/>
                  <a:pt x="74601" y="1340"/>
                  <a:pt x="74516" y="1295"/>
                </a:cubicBezTo>
                <a:cubicBezTo>
                  <a:pt x="74178" y="1118"/>
                  <a:pt x="73628" y="761"/>
                  <a:pt x="73466" y="761"/>
                </a:cubicBezTo>
                <a:cubicBezTo>
                  <a:pt x="73450" y="761"/>
                  <a:pt x="73437" y="765"/>
                  <a:pt x="73429" y="773"/>
                </a:cubicBezTo>
                <a:cubicBezTo>
                  <a:pt x="73252" y="964"/>
                  <a:pt x="73071" y="1027"/>
                  <a:pt x="72895" y="1027"/>
                </a:cubicBezTo>
                <a:cubicBezTo>
                  <a:pt x="72642" y="1027"/>
                  <a:pt x="72402" y="896"/>
                  <a:pt x="72207" y="831"/>
                </a:cubicBezTo>
                <a:cubicBezTo>
                  <a:pt x="71367" y="548"/>
                  <a:pt x="70493" y="679"/>
                  <a:pt x="69635" y="466"/>
                </a:cubicBezTo>
                <a:cubicBezTo>
                  <a:pt x="69146" y="345"/>
                  <a:pt x="68607" y="292"/>
                  <a:pt x="68074" y="292"/>
                </a:cubicBezTo>
                <a:cubicBezTo>
                  <a:pt x="67566" y="292"/>
                  <a:pt x="67063" y="340"/>
                  <a:pt x="66612" y="422"/>
                </a:cubicBezTo>
                <a:cubicBezTo>
                  <a:pt x="66374" y="465"/>
                  <a:pt x="66140" y="481"/>
                  <a:pt x="65909" y="481"/>
                </a:cubicBezTo>
                <a:cubicBezTo>
                  <a:pt x="65261" y="481"/>
                  <a:pt x="64634" y="357"/>
                  <a:pt x="63998" y="357"/>
                </a:cubicBezTo>
                <a:cubicBezTo>
                  <a:pt x="63764" y="357"/>
                  <a:pt x="63528" y="373"/>
                  <a:pt x="63290" y="420"/>
                </a:cubicBezTo>
                <a:cubicBezTo>
                  <a:pt x="62932" y="489"/>
                  <a:pt x="62556" y="510"/>
                  <a:pt x="62176" y="510"/>
                </a:cubicBezTo>
                <a:cubicBezTo>
                  <a:pt x="61737" y="510"/>
                  <a:pt x="61294" y="482"/>
                  <a:pt x="60868" y="471"/>
                </a:cubicBezTo>
                <a:cubicBezTo>
                  <a:pt x="59512" y="432"/>
                  <a:pt x="58157" y="464"/>
                  <a:pt x="56802" y="433"/>
                </a:cubicBezTo>
                <a:cubicBezTo>
                  <a:pt x="56053" y="418"/>
                  <a:pt x="55246" y="463"/>
                  <a:pt x="54570" y="205"/>
                </a:cubicBezTo>
                <a:cubicBezTo>
                  <a:pt x="54155" y="47"/>
                  <a:pt x="53741" y="0"/>
                  <a:pt x="533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553" y="4038601"/>
            <a:ext cx="3970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Google Shape;1158;p38"/>
          <p:cNvSpPr/>
          <p:nvPr/>
        </p:nvSpPr>
        <p:spPr>
          <a:xfrm>
            <a:off x="6169248" y="4038600"/>
            <a:ext cx="6022753" cy="1168400"/>
          </a:xfrm>
          <a:custGeom>
            <a:avLst/>
            <a:gdLst/>
            <a:ahLst/>
            <a:cxnLst/>
            <a:rect l="l" t="t" r="r" b="b"/>
            <a:pathLst>
              <a:path w="101054" h="185336" extrusionOk="0">
                <a:moveTo>
                  <a:pt x="53173" y="2037"/>
                </a:moveTo>
                <a:cubicBezTo>
                  <a:pt x="53913" y="2037"/>
                  <a:pt x="54651" y="2083"/>
                  <a:pt x="55390" y="2218"/>
                </a:cubicBezTo>
                <a:cubicBezTo>
                  <a:pt x="55438" y="2226"/>
                  <a:pt x="55488" y="2276"/>
                  <a:pt x="55530" y="2276"/>
                </a:cubicBezTo>
                <a:cubicBezTo>
                  <a:pt x="55534" y="2276"/>
                  <a:pt x="55537" y="2276"/>
                  <a:pt x="55540" y="2276"/>
                </a:cubicBezTo>
                <a:cubicBezTo>
                  <a:pt x="55862" y="2208"/>
                  <a:pt x="56184" y="2182"/>
                  <a:pt x="56505" y="2182"/>
                </a:cubicBezTo>
                <a:cubicBezTo>
                  <a:pt x="57073" y="2182"/>
                  <a:pt x="57639" y="2264"/>
                  <a:pt x="58196" y="2349"/>
                </a:cubicBezTo>
                <a:cubicBezTo>
                  <a:pt x="58393" y="2379"/>
                  <a:pt x="58590" y="2389"/>
                  <a:pt x="58786" y="2389"/>
                </a:cubicBezTo>
                <a:cubicBezTo>
                  <a:pt x="59178" y="2389"/>
                  <a:pt x="59569" y="2349"/>
                  <a:pt x="59962" y="2349"/>
                </a:cubicBezTo>
                <a:cubicBezTo>
                  <a:pt x="60237" y="2349"/>
                  <a:pt x="60513" y="2369"/>
                  <a:pt x="60790" y="2435"/>
                </a:cubicBezTo>
                <a:cubicBezTo>
                  <a:pt x="60888" y="2458"/>
                  <a:pt x="60988" y="2465"/>
                  <a:pt x="61091" y="2465"/>
                </a:cubicBezTo>
                <a:cubicBezTo>
                  <a:pt x="61263" y="2465"/>
                  <a:pt x="61440" y="2445"/>
                  <a:pt x="61616" y="2445"/>
                </a:cubicBezTo>
                <a:cubicBezTo>
                  <a:pt x="61862" y="2445"/>
                  <a:pt x="62105" y="2485"/>
                  <a:pt x="62325" y="2681"/>
                </a:cubicBezTo>
                <a:cubicBezTo>
                  <a:pt x="62331" y="2686"/>
                  <a:pt x="62387" y="2705"/>
                  <a:pt x="62446" y="2705"/>
                </a:cubicBezTo>
                <a:cubicBezTo>
                  <a:pt x="62522" y="2705"/>
                  <a:pt x="62603" y="2674"/>
                  <a:pt x="62595" y="2543"/>
                </a:cubicBezTo>
                <a:cubicBezTo>
                  <a:pt x="62579" y="2268"/>
                  <a:pt x="62718" y="2191"/>
                  <a:pt x="62862" y="2191"/>
                </a:cubicBezTo>
                <a:cubicBezTo>
                  <a:pt x="62956" y="2191"/>
                  <a:pt x="63053" y="2224"/>
                  <a:pt x="63110" y="2255"/>
                </a:cubicBezTo>
                <a:cubicBezTo>
                  <a:pt x="63426" y="2429"/>
                  <a:pt x="63745" y="2468"/>
                  <a:pt x="64066" y="2468"/>
                </a:cubicBezTo>
                <a:cubicBezTo>
                  <a:pt x="64320" y="2468"/>
                  <a:pt x="64575" y="2444"/>
                  <a:pt x="64830" y="2444"/>
                </a:cubicBezTo>
                <a:cubicBezTo>
                  <a:pt x="64899" y="2444"/>
                  <a:pt x="64967" y="2445"/>
                  <a:pt x="65036" y="2450"/>
                </a:cubicBezTo>
                <a:cubicBezTo>
                  <a:pt x="65110" y="2455"/>
                  <a:pt x="65187" y="2457"/>
                  <a:pt x="65264" y="2457"/>
                </a:cubicBezTo>
                <a:cubicBezTo>
                  <a:pt x="65730" y="2457"/>
                  <a:pt x="66232" y="2378"/>
                  <a:pt x="66656" y="2378"/>
                </a:cubicBezTo>
                <a:cubicBezTo>
                  <a:pt x="66893" y="2378"/>
                  <a:pt x="67106" y="2403"/>
                  <a:pt x="67275" y="2479"/>
                </a:cubicBezTo>
                <a:cubicBezTo>
                  <a:pt x="67514" y="2587"/>
                  <a:pt x="67732" y="2622"/>
                  <a:pt x="67937" y="2622"/>
                </a:cubicBezTo>
                <a:cubicBezTo>
                  <a:pt x="68310" y="2622"/>
                  <a:pt x="68639" y="2507"/>
                  <a:pt x="68970" y="2507"/>
                </a:cubicBezTo>
                <a:cubicBezTo>
                  <a:pt x="69038" y="2507"/>
                  <a:pt x="69106" y="2512"/>
                  <a:pt x="69175" y="2523"/>
                </a:cubicBezTo>
                <a:cubicBezTo>
                  <a:pt x="69860" y="2638"/>
                  <a:pt x="70616" y="2530"/>
                  <a:pt x="71168" y="2715"/>
                </a:cubicBezTo>
                <a:cubicBezTo>
                  <a:pt x="71316" y="2764"/>
                  <a:pt x="71468" y="2782"/>
                  <a:pt x="71623" y="2782"/>
                </a:cubicBezTo>
                <a:cubicBezTo>
                  <a:pt x="71977" y="2782"/>
                  <a:pt x="72342" y="2690"/>
                  <a:pt x="72686" y="2690"/>
                </a:cubicBezTo>
                <a:cubicBezTo>
                  <a:pt x="73025" y="2690"/>
                  <a:pt x="73344" y="2779"/>
                  <a:pt x="73614" y="3133"/>
                </a:cubicBezTo>
                <a:cubicBezTo>
                  <a:pt x="73837" y="3031"/>
                  <a:pt x="74061" y="2995"/>
                  <a:pt x="74284" y="2995"/>
                </a:cubicBezTo>
                <a:cubicBezTo>
                  <a:pt x="74795" y="2995"/>
                  <a:pt x="75307" y="3182"/>
                  <a:pt x="75824" y="3182"/>
                </a:cubicBezTo>
                <a:cubicBezTo>
                  <a:pt x="75847" y="3182"/>
                  <a:pt x="75871" y="3182"/>
                  <a:pt x="75894" y="3181"/>
                </a:cubicBezTo>
                <a:cubicBezTo>
                  <a:pt x="75958" y="3178"/>
                  <a:pt x="76024" y="3177"/>
                  <a:pt x="76089" y="3177"/>
                </a:cubicBezTo>
                <a:cubicBezTo>
                  <a:pt x="76834" y="3177"/>
                  <a:pt x="77633" y="3330"/>
                  <a:pt x="78314" y="3735"/>
                </a:cubicBezTo>
                <a:cubicBezTo>
                  <a:pt x="78397" y="3784"/>
                  <a:pt x="78468" y="3803"/>
                  <a:pt x="78534" y="3803"/>
                </a:cubicBezTo>
                <a:cubicBezTo>
                  <a:pt x="78666" y="3803"/>
                  <a:pt x="78776" y="3729"/>
                  <a:pt x="78914" y="3688"/>
                </a:cubicBezTo>
                <a:cubicBezTo>
                  <a:pt x="79101" y="3632"/>
                  <a:pt x="79289" y="3600"/>
                  <a:pt x="79475" y="3600"/>
                </a:cubicBezTo>
                <a:cubicBezTo>
                  <a:pt x="79767" y="3600"/>
                  <a:pt x="80053" y="3678"/>
                  <a:pt x="80314" y="3860"/>
                </a:cubicBezTo>
                <a:cubicBezTo>
                  <a:pt x="80392" y="3915"/>
                  <a:pt x="80480" y="3979"/>
                  <a:pt x="80542" y="3979"/>
                </a:cubicBezTo>
                <a:cubicBezTo>
                  <a:pt x="80578" y="3979"/>
                  <a:pt x="80606" y="3957"/>
                  <a:pt x="80618" y="3900"/>
                </a:cubicBezTo>
                <a:cubicBezTo>
                  <a:pt x="80668" y="3665"/>
                  <a:pt x="80781" y="3595"/>
                  <a:pt x="80901" y="3595"/>
                </a:cubicBezTo>
                <a:cubicBezTo>
                  <a:pt x="81024" y="3595"/>
                  <a:pt x="81153" y="3667"/>
                  <a:pt x="81229" y="3710"/>
                </a:cubicBezTo>
                <a:cubicBezTo>
                  <a:pt x="81943" y="4117"/>
                  <a:pt x="82707" y="4025"/>
                  <a:pt x="83471" y="4070"/>
                </a:cubicBezTo>
                <a:cubicBezTo>
                  <a:pt x="83822" y="4092"/>
                  <a:pt x="84204" y="4118"/>
                  <a:pt x="84534" y="4563"/>
                </a:cubicBezTo>
                <a:cubicBezTo>
                  <a:pt x="84894" y="5050"/>
                  <a:pt x="85717" y="5004"/>
                  <a:pt x="86339" y="5162"/>
                </a:cubicBezTo>
                <a:cubicBezTo>
                  <a:pt x="87329" y="5413"/>
                  <a:pt x="88140" y="6099"/>
                  <a:pt x="89130" y="6279"/>
                </a:cubicBezTo>
                <a:cubicBezTo>
                  <a:pt x="89645" y="6373"/>
                  <a:pt x="89975" y="6894"/>
                  <a:pt x="90503" y="6894"/>
                </a:cubicBezTo>
                <a:cubicBezTo>
                  <a:pt x="90566" y="6894"/>
                  <a:pt x="90632" y="6886"/>
                  <a:pt x="90702" y="6869"/>
                </a:cubicBezTo>
                <a:cubicBezTo>
                  <a:pt x="90703" y="6869"/>
                  <a:pt x="90705" y="6869"/>
                  <a:pt x="90706" y="6869"/>
                </a:cubicBezTo>
                <a:cubicBezTo>
                  <a:pt x="90736" y="6869"/>
                  <a:pt x="90782" y="6941"/>
                  <a:pt x="90822" y="6975"/>
                </a:cubicBezTo>
                <a:cubicBezTo>
                  <a:pt x="91924" y="7866"/>
                  <a:pt x="93271" y="8360"/>
                  <a:pt x="94437" y="9173"/>
                </a:cubicBezTo>
                <a:cubicBezTo>
                  <a:pt x="94966" y="9541"/>
                  <a:pt x="95385" y="10039"/>
                  <a:pt x="95797" y="10439"/>
                </a:cubicBezTo>
                <a:cubicBezTo>
                  <a:pt x="96258" y="10889"/>
                  <a:pt x="96652" y="11568"/>
                  <a:pt x="96977" y="12202"/>
                </a:cubicBezTo>
                <a:cubicBezTo>
                  <a:pt x="97416" y="13060"/>
                  <a:pt x="97820" y="13955"/>
                  <a:pt x="98125" y="14849"/>
                </a:cubicBezTo>
                <a:cubicBezTo>
                  <a:pt x="98397" y="15648"/>
                  <a:pt x="98507" y="16561"/>
                  <a:pt x="98577" y="17423"/>
                </a:cubicBezTo>
                <a:cubicBezTo>
                  <a:pt x="98676" y="18641"/>
                  <a:pt x="98265" y="19846"/>
                  <a:pt x="98741" y="21108"/>
                </a:cubicBezTo>
                <a:cubicBezTo>
                  <a:pt x="98971" y="21716"/>
                  <a:pt x="98958" y="22626"/>
                  <a:pt x="98306" y="23276"/>
                </a:cubicBezTo>
                <a:cubicBezTo>
                  <a:pt x="98090" y="23491"/>
                  <a:pt x="98090" y="24020"/>
                  <a:pt x="98133" y="24277"/>
                </a:cubicBezTo>
                <a:cubicBezTo>
                  <a:pt x="98396" y="25846"/>
                  <a:pt x="98128" y="27394"/>
                  <a:pt x="98100" y="28950"/>
                </a:cubicBezTo>
                <a:cubicBezTo>
                  <a:pt x="98063" y="30890"/>
                  <a:pt x="98189" y="32830"/>
                  <a:pt x="98107" y="34775"/>
                </a:cubicBezTo>
                <a:cubicBezTo>
                  <a:pt x="98079" y="35412"/>
                  <a:pt x="97795" y="36135"/>
                  <a:pt x="97970" y="36628"/>
                </a:cubicBezTo>
                <a:cubicBezTo>
                  <a:pt x="98431" y="37926"/>
                  <a:pt x="97502" y="39136"/>
                  <a:pt x="97931" y="40358"/>
                </a:cubicBezTo>
                <a:cubicBezTo>
                  <a:pt x="98034" y="40649"/>
                  <a:pt x="97872" y="40808"/>
                  <a:pt x="97853" y="41029"/>
                </a:cubicBezTo>
                <a:cubicBezTo>
                  <a:pt x="97795" y="41700"/>
                  <a:pt x="97737" y="42339"/>
                  <a:pt x="97868" y="43038"/>
                </a:cubicBezTo>
                <a:cubicBezTo>
                  <a:pt x="98017" y="43836"/>
                  <a:pt x="97784" y="44733"/>
                  <a:pt x="97834" y="45530"/>
                </a:cubicBezTo>
                <a:cubicBezTo>
                  <a:pt x="97900" y="46606"/>
                  <a:pt x="97834" y="47670"/>
                  <a:pt x="97754" y="48716"/>
                </a:cubicBezTo>
                <a:cubicBezTo>
                  <a:pt x="97661" y="49923"/>
                  <a:pt x="97625" y="51137"/>
                  <a:pt x="97609" y="52335"/>
                </a:cubicBezTo>
                <a:cubicBezTo>
                  <a:pt x="97585" y="54246"/>
                  <a:pt x="97448" y="56155"/>
                  <a:pt x="97436" y="58069"/>
                </a:cubicBezTo>
                <a:cubicBezTo>
                  <a:pt x="97423" y="60122"/>
                  <a:pt x="97339" y="62199"/>
                  <a:pt x="97043" y="64260"/>
                </a:cubicBezTo>
                <a:cubicBezTo>
                  <a:pt x="96951" y="64896"/>
                  <a:pt x="97146" y="65691"/>
                  <a:pt x="97147" y="66409"/>
                </a:cubicBezTo>
                <a:cubicBezTo>
                  <a:pt x="97153" y="68104"/>
                  <a:pt x="97079" y="69799"/>
                  <a:pt x="96980" y="71493"/>
                </a:cubicBezTo>
                <a:cubicBezTo>
                  <a:pt x="96957" y="71886"/>
                  <a:pt x="97058" y="72315"/>
                  <a:pt x="97045" y="72740"/>
                </a:cubicBezTo>
                <a:cubicBezTo>
                  <a:pt x="96999" y="74283"/>
                  <a:pt x="97163" y="75831"/>
                  <a:pt x="97145" y="77363"/>
                </a:cubicBezTo>
                <a:cubicBezTo>
                  <a:pt x="97129" y="78626"/>
                  <a:pt x="96994" y="79922"/>
                  <a:pt x="96799" y="81202"/>
                </a:cubicBezTo>
                <a:cubicBezTo>
                  <a:pt x="96610" y="82430"/>
                  <a:pt x="96499" y="83692"/>
                  <a:pt x="96414" y="84946"/>
                </a:cubicBezTo>
                <a:cubicBezTo>
                  <a:pt x="96341" y="86011"/>
                  <a:pt x="96603" y="87086"/>
                  <a:pt x="96490" y="88107"/>
                </a:cubicBezTo>
                <a:cubicBezTo>
                  <a:pt x="96329" y="89564"/>
                  <a:pt x="96517" y="90980"/>
                  <a:pt x="96533" y="92413"/>
                </a:cubicBezTo>
                <a:cubicBezTo>
                  <a:pt x="96543" y="93282"/>
                  <a:pt x="96760" y="94064"/>
                  <a:pt x="96960" y="94891"/>
                </a:cubicBezTo>
                <a:cubicBezTo>
                  <a:pt x="97186" y="95823"/>
                  <a:pt x="97027" y="96845"/>
                  <a:pt x="97049" y="97829"/>
                </a:cubicBezTo>
                <a:cubicBezTo>
                  <a:pt x="97087" y="99476"/>
                  <a:pt x="97020" y="101119"/>
                  <a:pt x="97207" y="102775"/>
                </a:cubicBezTo>
                <a:cubicBezTo>
                  <a:pt x="97381" y="104325"/>
                  <a:pt x="97253" y="105908"/>
                  <a:pt x="97267" y="107477"/>
                </a:cubicBezTo>
                <a:cubicBezTo>
                  <a:pt x="97277" y="108626"/>
                  <a:pt x="97326" y="109774"/>
                  <a:pt x="97317" y="110921"/>
                </a:cubicBezTo>
                <a:cubicBezTo>
                  <a:pt x="97304" y="112280"/>
                  <a:pt x="97247" y="113638"/>
                  <a:pt x="97212" y="114996"/>
                </a:cubicBezTo>
                <a:cubicBezTo>
                  <a:pt x="97197" y="115584"/>
                  <a:pt x="97225" y="116176"/>
                  <a:pt x="97177" y="116761"/>
                </a:cubicBezTo>
                <a:cubicBezTo>
                  <a:pt x="96985" y="119058"/>
                  <a:pt x="97034" y="121365"/>
                  <a:pt x="96930" y="123666"/>
                </a:cubicBezTo>
                <a:cubicBezTo>
                  <a:pt x="96872" y="124959"/>
                  <a:pt x="96916" y="126293"/>
                  <a:pt x="96852" y="127600"/>
                </a:cubicBezTo>
                <a:cubicBezTo>
                  <a:pt x="96759" y="129519"/>
                  <a:pt x="96555" y="131435"/>
                  <a:pt x="96534" y="133358"/>
                </a:cubicBezTo>
                <a:cubicBezTo>
                  <a:pt x="96525" y="134171"/>
                  <a:pt x="96624" y="134991"/>
                  <a:pt x="96536" y="135792"/>
                </a:cubicBezTo>
                <a:cubicBezTo>
                  <a:pt x="96432" y="136734"/>
                  <a:pt x="96492" y="137675"/>
                  <a:pt x="96404" y="138607"/>
                </a:cubicBezTo>
                <a:cubicBezTo>
                  <a:pt x="96345" y="139222"/>
                  <a:pt x="96383" y="139853"/>
                  <a:pt x="96456" y="140423"/>
                </a:cubicBezTo>
                <a:cubicBezTo>
                  <a:pt x="96577" y="141378"/>
                  <a:pt x="96156" y="142279"/>
                  <a:pt x="96360" y="143215"/>
                </a:cubicBezTo>
                <a:cubicBezTo>
                  <a:pt x="96415" y="143470"/>
                  <a:pt x="96295" y="143716"/>
                  <a:pt x="95976" y="143726"/>
                </a:cubicBezTo>
                <a:cubicBezTo>
                  <a:pt x="95446" y="143743"/>
                  <a:pt x="94921" y="143897"/>
                  <a:pt x="94389" y="143897"/>
                </a:cubicBezTo>
                <a:cubicBezTo>
                  <a:pt x="94190" y="143897"/>
                  <a:pt x="93990" y="143875"/>
                  <a:pt x="93789" y="143817"/>
                </a:cubicBezTo>
                <a:cubicBezTo>
                  <a:pt x="93695" y="143790"/>
                  <a:pt x="93591" y="143773"/>
                  <a:pt x="93489" y="143773"/>
                </a:cubicBezTo>
                <a:cubicBezTo>
                  <a:pt x="93425" y="143773"/>
                  <a:pt x="93362" y="143780"/>
                  <a:pt x="93303" y="143795"/>
                </a:cubicBezTo>
                <a:cubicBezTo>
                  <a:pt x="92801" y="143928"/>
                  <a:pt x="92298" y="144005"/>
                  <a:pt x="91796" y="144005"/>
                </a:cubicBezTo>
                <a:cubicBezTo>
                  <a:pt x="91327" y="144005"/>
                  <a:pt x="90860" y="143938"/>
                  <a:pt x="90397" y="143786"/>
                </a:cubicBezTo>
                <a:cubicBezTo>
                  <a:pt x="90335" y="143766"/>
                  <a:pt x="90277" y="143757"/>
                  <a:pt x="90222" y="143757"/>
                </a:cubicBezTo>
                <a:cubicBezTo>
                  <a:pt x="89956" y="143757"/>
                  <a:pt x="89762" y="143958"/>
                  <a:pt x="89509" y="143996"/>
                </a:cubicBezTo>
                <a:cubicBezTo>
                  <a:pt x="89125" y="144052"/>
                  <a:pt x="88741" y="144069"/>
                  <a:pt x="88357" y="144069"/>
                </a:cubicBezTo>
                <a:cubicBezTo>
                  <a:pt x="87796" y="144069"/>
                  <a:pt x="87236" y="144033"/>
                  <a:pt x="86675" y="144033"/>
                </a:cubicBezTo>
                <a:cubicBezTo>
                  <a:pt x="86331" y="144033"/>
                  <a:pt x="85987" y="144046"/>
                  <a:pt x="85642" y="144090"/>
                </a:cubicBezTo>
                <a:cubicBezTo>
                  <a:pt x="84855" y="144188"/>
                  <a:pt x="84056" y="144261"/>
                  <a:pt x="83254" y="144261"/>
                </a:cubicBezTo>
                <a:cubicBezTo>
                  <a:pt x="82664" y="144261"/>
                  <a:pt x="82073" y="144221"/>
                  <a:pt x="81485" y="144124"/>
                </a:cubicBezTo>
                <a:cubicBezTo>
                  <a:pt x="81432" y="144114"/>
                  <a:pt x="81374" y="144108"/>
                  <a:pt x="81318" y="144108"/>
                </a:cubicBezTo>
                <a:cubicBezTo>
                  <a:pt x="81262" y="144108"/>
                  <a:pt x="81206" y="144114"/>
                  <a:pt x="81158" y="144133"/>
                </a:cubicBezTo>
                <a:cubicBezTo>
                  <a:pt x="80668" y="144313"/>
                  <a:pt x="80169" y="144357"/>
                  <a:pt x="79667" y="144357"/>
                </a:cubicBezTo>
                <a:cubicBezTo>
                  <a:pt x="79210" y="144357"/>
                  <a:pt x="78752" y="144321"/>
                  <a:pt x="78298" y="144321"/>
                </a:cubicBezTo>
                <a:cubicBezTo>
                  <a:pt x="77957" y="144321"/>
                  <a:pt x="77618" y="144341"/>
                  <a:pt x="77283" y="144411"/>
                </a:cubicBezTo>
                <a:cubicBezTo>
                  <a:pt x="76134" y="144651"/>
                  <a:pt x="74967" y="144522"/>
                  <a:pt x="73807" y="144684"/>
                </a:cubicBezTo>
                <a:cubicBezTo>
                  <a:pt x="73586" y="144714"/>
                  <a:pt x="73358" y="144725"/>
                  <a:pt x="73126" y="144725"/>
                </a:cubicBezTo>
                <a:cubicBezTo>
                  <a:pt x="72580" y="144725"/>
                  <a:pt x="72012" y="144666"/>
                  <a:pt x="71452" y="144666"/>
                </a:cubicBezTo>
                <a:cubicBezTo>
                  <a:pt x="71350" y="144666"/>
                  <a:pt x="71247" y="144668"/>
                  <a:pt x="71145" y="144672"/>
                </a:cubicBezTo>
                <a:cubicBezTo>
                  <a:pt x="70409" y="144707"/>
                  <a:pt x="69672" y="144753"/>
                  <a:pt x="68937" y="144753"/>
                </a:cubicBezTo>
                <a:cubicBezTo>
                  <a:pt x="68823" y="144753"/>
                  <a:pt x="68709" y="144752"/>
                  <a:pt x="68596" y="144749"/>
                </a:cubicBezTo>
                <a:cubicBezTo>
                  <a:pt x="68540" y="144748"/>
                  <a:pt x="68485" y="144748"/>
                  <a:pt x="68430" y="144748"/>
                </a:cubicBezTo>
                <a:cubicBezTo>
                  <a:pt x="67731" y="144748"/>
                  <a:pt x="67034" y="144833"/>
                  <a:pt x="66335" y="144833"/>
                </a:cubicBezTo>
                <a:cubicBezTo>
                  <a:pt x="66061" y="144833"/>
                  <a:pt x="65786" y="144820"/>
                  <a:pt x="65511" y="144783"/>
                </a:cubicBezTo>
                <a:cubicBezTo>
                  <a:pt x="65318" y="144757"/>
                  <a:pt x="65126" y="144747"/>
                  <a:pt x="64933" y="144747"/>
                </a:cubicBezTo>
                <a:cubicBezTo>
                  <a:pt x="64220" y="144747"/>
                  <a:pt x="63508" y="144888"/>
                  <a:pt x="62788" y="144888"/>
                </a:cubicBezTo>
                <a:cubicBezTo>
                  <a:pt x="62666" y="144888"/>
                  <a:pt x="62544" y="144884"/>
                  <a:pt x="62422" y="144875"/>
                </a:cubicBezTo>
                <a:cubicBezTo>
                  <a:pt x="62230" y="144860"/>
                  <a:pt x="62038" y="144853"/>
                  <a:pt x="61847" y="144853"/>
                </a:cubicBezTo>
                <a:cubicBezTo>
                  <a:pt x="60775" y="144853"/>
                  <a:pt x="59706" y="145053"/>
                  <a:pt x="58627" y="145053"/>
                </a:cubicBezTo>
                <a:cubicBezTo>
                  <a:pt x="58520" y="145053"/>
                  <a:pt x="58414" y="145051"/>
                  <a:pt x="58307" y="145047"/>
                </a:cubicBezTo>
                <a:cubicBezTo>
                  <a:pt x="57925" y="145031"/>
                  <a:pt x="57544" y="145023"/>
                  <a:pt x="57162" y="145023"/>
                </a:cubicBezTo>
                <a:cubicBezTo>
                  <a:pt x="56085" y="145023"/>
                  <a:pt x="55009" y="145090"/>
                  <a:pt x="53942" y="145257"/>
                </a:cubicBezTo>
                <a:cubicBezTo>
                  <a:pt x="53896" y="145264"/>
                  <a:pt x="53851" y="145268"/>
                  <a:pt x="53806" y="145268"/>
                </a:cubicBezTo>
                <a:cubicBezTo>
                  <a:pt x="53447" y="145268"/>
                  <a:pt x="53125" y="145065"/>
                  <a:pt x="52804" y="145065"/>
                </a:cubicBezTo>
                <a:cubicBezTo>
                  <a:pt x="52740" y="145065"/>
                  <a:pt x="52676" y="145073"/>
                  <a:pt x="52612" y="145092"/>
                </a:cubicBezTo>
                <a:cubicBezTo>
                  <a:pt x="51848" y="145322"/>
                  <a:pt x="51072" y="145366"/>
                  <a:pt x="50295" y="145366"/>
                </a:cubicBezTo>
                <a:cubicBezTo>
                  <a:pt x="49816" y="145366"/>
                  <a:pt x="49337" y="145350"/>
                  <a:pt x="48861" y="145350"/>
                </a:cubicBezTo>
                <a:cubicBezTo>
                  <a:pt x="48687" y="145350"/>
                  <a:pt x="48513" y="145352"/>
                  <a:pt x="48340" y="145358"/>
                </a:cubicBezTo>
                <a:cubicBezTo>
                  <a:pt x="46747" y="145412"/>
                  <a:pt x="45139" y="145444"/>
                  <a:pt x="43545" y="145487"/>
                </a:cubicBezTo>
                <a:cubicBezTo>
                  <a:pt x="41962" y="145530"/>
                  <a:pt x="40369" y="145558"/>
                  <a:pt x="38781" y="145684"/>
                </a:cubicBezTo>
                <a:cubicBezTo>
                  <a:pt x="38060" y="145741"/>
                  <a:pt x="37334" y="145753"/>
                  <a:pt x="36608" y="145753"/>
                </a:cubicBezTo>
                <a:cubicBezTo>
                  <a:pt x="36086" y="145753"/>
                  <a:pt x="35562" y="145747"/>
                  <a:pt x="35040" y="145747"/>
                </a:cubicBezTo>
                <a:cubicBezTo>
                  <a:pt x="34584" y="145747"/>
                  <a:pt x="34128" y="145751"/>
                  <a:pt x="33674" y="145769"/>
                </a:cubicBezTo>
                <a:cubicBezTo>
                  <a:pt x="32584" y="145811"/>
                  <a:pt x="31490" y="145891"/>
                  <a:pt x="30402" y="145959"/>
                </a:cubicBezTo>
                <a:cubicBezTo>
                  <a:pt x="29640" y="146005"/>
                  <a:pt x="28855" y="146008"/>
                  <a:pt x="28081" y="146049"/>
                </a:cubicBezTo>
                <a:cubicBezTo>
                  <a:pt x="27153" y="146098"/>
                  <a:pt x="26228" y="146222"/>
                  <a:pt x="25303" y="146222"/>
                </a:cubicBezTo>
                <a:cubicBezTo>
                  <a:pt x="25279" y="146222"/>
                  <a:pt x="25255" y="146222"/>
                  <a:pt x="25230" y="146221"/>
                </a:cubicBezTo>
                <a:cubicBezTo>
                  <a:pt x="25217" y="146221"/>
                  <a:pt x="25203" y="146221"/>
                  <a:pt x="25189" y="146221"/>
                </a:cubicBezTo>
                <a:cubicBezTo>
                  <a:pt x="24122" y="146221"/>
                  <a:pt x="23081" y="146466"/>
                  <a:pt x="22009" y="146466"/>
                </a:cubicBezTo>
                <a:cubicBezTo>
                  <a:pt x="21946" y="146466"/>
                  <a:pt x="21882" y="146465"/>
                  <a:pt x="21819" y="146464"/>
                </a:cubicBezTo>
                <a:cubicBezTo>
                  <a:pt x="21746" y="146462"/>
                  <a:pt x="21672" y="146461"/>
                  <a:pt x="21599" y="146461"/>
                </a:cubicBezTo>
                <a:cubicBezTo>
                  <a:pt x="20680" y="146461"/>
                  <a:pt x="19750" y="146612"/>
                  <a:pt x="18841" y="146775"/>
                </a:cubicBezTo>
                <a:cubicBezTo>
                  <a:pt x="17947" y="146935"/>
                  <a:pt x="17045" y="146899"/>
                  <a:pt x="16149" y="147006"/>
                </a:cubicBezTo>
                <a:cubicBezTo>
                  <a:pt x="14873" y="147158"/>
                  <a:pt x="13582" y="147434"/>
                  <a:pt x="12323" y="147434"/>
                </a:cubicBezTo>
                <a:cubicBezTo>
                  <a:pt x="12291" y="147434"/>
                  <a:pt x="12259" y="147434"/>
                  <a:pt x="12227" y="147433"/>
                </a:cubicBezTo>
                <a:cubicBezTo>
                  <a:pt x="12189" y="147433"/>
                  <a:pt x="12150" y="147433"/>
                  <a:pt x="12112" y="147433"/>
                </a:cubicBezTo>
                <a:cubicBezTo>
                  <a:pt x="10766" y="147433"/>
                  <a:pt x="9454" y="147718"/>
                  <a:pt x="8110" y="147718"/>
                </a:cubicBezTo>
                <a:cubicBezTo>
                  <a:pt x="7942" y="147718"/>
                  <a:pt x="7773" y="147714"/>
                  <a:pt x="7604" y="147704"/>
                </a:cubicBezTo>
                <a:cubicBezTo>
                  <a:pt x="7430" y="147693"/>
                  <a:pt x="7254" y="147688"/>
                  <a:pt x="7077" y="147688"/>
                </a:cubicBezTo>
                <a:cubicBezTo>
                  <a:pt x="6309" y="147688"/>
                  <a:pt x="5511" y="147791"/>
                  <a:pt x="4759" y="148044"/>
                </a:cubicBezTo>
                <a:cubicBezTo>
                  <a:pt x="4710" y="148061"/>
                  <a:pt x="4661" y="148067"/>
                  <a:pt x="4612" y="148067"/>
                </a:cubicBezTo>
                <a:cubicBezTo>
                  <a:pt x="4419" y="148067"/>
                  <a:pt x="4223" y="147964"/>
                  <a:pt x="4023" y="147964"/>
                </a:cubicBezTo>
                <a:cubicBezTo>
                  <a:pt x="3926" y="147964"/>
                  <a:pt x="3829" y="147988"/>
                  <a:pt x="3730" y="148059"/>
                </a:cubicBezTo>
                <a:cubicBezTo>
                  <a:pt x="3715" y="148070"/>
                  <a:pt x="3702" y="148076"/>
                  <a:pt x="3689" y="148076"/>
                </a:cubicBezTo>
                <a:cubicBezTo>
                  <a:pt x="3629" y="148076"/>
                  <a:pt x="3589" y="147945"/>
                  <a:pt x="3557" y="147491"/>
                </a:cubicBezTo>
                <a:cubicBezTo>
                  <a:pt x="3557" y="145473"/>
                  <a:pt x="3678" y="143799"/>
                  <a:pt x="3522" y="142148"/>
                </a:cubicBezTo>
                <a:cubicBezTo>
                  <a:pt x="3375" y="140594"/>
                  <a:pt x="3564" y="139059"/>
                  <a:pt x="3593" y="137526"/>
                </a:cubicBezTo>
                <a:cubicBezTo>
                  <a:pt x="3621" y="136154"/>
                  <a:pt x="3571" y="134755"/>
                  <a:pt x="3825" y="133376"/>
                </a:cubicBezTo>
                <a:cubicBezTo>
                  <a:pt x="4021" y="132313"/>
                  <a:pt x="4149" y="131230"/>
                  <a:pt x="3755" y="130143"/>
                </a:cubicBezTo>
                <a:cubicBezTo>
                  <a:pt x="3702" y="129994"/>
                  <a:pt x="3958" y="129561"/>
                  <a:pt x="3957" y="129166"/>
                </a:cubicBezTo>
                <a:cubicBezTo>
                  <a:pt x="3953" y="128038"/>
                  <a:pt x="3855" y="126875"/>
                  <a:pt x="3983" y="125793"/>
                </a:cubicBezTo>
                <a:cubicBezTo>
                  <a:pt x="4108" y="124740"/>
                  <a:pt x="4072" y="123700"/>
                  <a:pt x="4141" y="122658"/>
                </a:cubicBezTo>
                <a:cubicBezTo>
                  <a:pt x="4183" y="122040"/>
                  <a:pt x="4337" y="121416"/>
                  <a:pt x="3970" y="120809"/>
                </a:cubicBezTo>
                <a:cubicBezTo>
                  <a:pt x="3816" y="120552"/>
                  <a:pt x="4306" y="120313"/>
                  <a:pt x="4184" y="119932"/>
                </a:cubicBezTo>
                <a:cubicBezTo>
                  <a:pt x="3963" y="119246"/>
                  <a:pt x="4547" y="118442"/>
                  <a:pt x="3845" y="117784"/>
                </a:cubicBezTo>
                <a:cubicBezTo>
                  <a:pt x="3695" y="117645"/>
                  <a:pt x="4165" y="117395"/>
                  <a:pt x="4173" y="117085"/>
                </a:cubicBezTo>
                <a:cubicBezTo>
                  <a:pt x="4192" y="116289"/>
                  <a:pt x="3893" y="115517"/>
                  <a:pt x="3920" y="114751"/>
                </a:cubicBezTo>
                <a:cubicBezTo>
                  <a:pt x="3941" y="114156"/>
                  <a:pt x="3210" y="113665"/>
                  <a:pt x="3759" y="112984"/>
                </a:cubicBezTo>
                <a:cubicBezTo>
                  <a:pt x="3851" y="112869"/>
                  <a:pt x="3829" y="112215"/>
                  <a:pt x="3763" y="111874"/>
                </a:cubicBezTo>
                <a:cubicBezTo>
                  <a:pt x="3459" y="110306"/>
                  <a:pt x="3687" y="108723"/>
                  <a:pt x="3537" y="107167"/>
                </a:cubicBezTo>
                <a:cubicBezTo>
                  <a:pt x="3321" y="104948"/>
                  <a:pt x="3420" y="102738"/>
                  <a:pt x="3414" y="100525"/>
                </a:cubicBezTo>
                <a:cubicBezTo>
                  <a:pt x="3410" y="99193"/>
                  <a:pt x="3540" y="97857"/>
                  <a:pt x="3470" y="96531"/>
                </a:cubicBezTo>
                <a:cubicBezTo>
                  <a:pt x="3431" y="95761"/>
                  <a:pt x="3360" y="94994"/>
                  <a:pt x="3335" y="94219"/>
                </a:cubicBezTo>
                <a:cubicBezTo>
                  <a:pt x="3270" y="92145"/>
                  <a:pt x="3153" y="90073"/>
                  <a:pt x="3028" y="88001"/>
                </a:cubicBezTo>
                <a:cubicBezTo>
                  <a:pt x="2903" y="85918"/>
                  <a:pt x="2841" y="83830"/>
                  <a:pt x="2719" y="81754"/>
                </a:cubicBezTo>
                <a:cubicBezTo>
                  <a:pt x="2644" y="80462"/>
                  <a:pt x="2455" y="79109"/>
                  <a:pt x="2509" y="77844"/>
                </a:cubicBezTo>
                <a:cubicBezTo>
                  <a:pt x="2580" y="76229"/>
                  <a:pt x="2440" y="74630"/>
                  <a:pt x="2482" y="73024"/>
                </a:cubicBezTo>
                <a:cubicBezTo>
                  <a:pt x="2534" y="71082"/>
                  <a:pt x="2291" y="69128"/>
                  <a:pt x="2412" y="67194"/>
                </a:cubicBezTo>
                <a:cubicBezTo>
                  <a:pt x="2506" y="65666"/>
                  <a:pt x="2294" y="64149"/>
                  <a:pt x="2464" y="62625"/>
                </a:cubicBezTo>
                <a:cubicBezTo>
                  <a:pt x="2571" y="61672"/>
                  <a:pt x="2557" y="60703"/>
                  <a:pt x="2540" y="59741"/>
                </a:cubicBezTo>
                <a:cubicBezTo>
                  <a:pt x="2522" y="58743"/>
                  <a:pt x="2627" y="57753"/>
                  <a:pt x="2661" y="56760"/>
                </a:cubicBezTo>
                <a:cubicBezTo>
                  <a:pt x="2698" y="55698"/>
                  <a:pt x="2688" y="54619"/>
                  <a:pt x="2649" y="53556"/>
                </a:cubicBezTo>
                <a:cubicBezTo>
                  <a:pt x="2590" y="51967"/>
                  <a:pt x="2792" y="50386"/>
                  <a:pt x="2692" y="48800"/>
                </a:cubicBezTo>
                <a:cubicBezTo>
                  <a:pt x="2589" y="47199"/>
                  <a:pt x="2756" y="45598"/>
                  <a:pt x="2709" y="43990"/>
                </a:cubicBezTo>
                <a:cubicBezTo>
                  <a:pt x="2661" y="42390"/>
                  <a:pt x="2734" y="40773"/>
                  <a:pt x="2663" y="39173"/>
                </a:cubicBezTo>
                <a:cubicBezTo>
                  <a:pt x="2554" y="36653"/>
                  <a:pt x="2661" y="34131"/>
                  <a:pt x="2512" y="31615"/>
                </a:cubicBezTo>
                <a:cubicBezTo>
                  <a:pt x="2423" y="30129"/>
                  <a:pt x="2807" y="28658"/>
                  <a:pt x="2724" y="27196"/>
                </a:cubicBezTo>
                <a:cubicBezTo>
                  <a:pt x="2648" y="25853"/>
                  <a:pt x="3019" y="24573"/>
                  <a:pt x="3021" y="23236"/>
                </a:cubicBezTo>
                <a:cubicBezTo>
                  <a:pt x="3023" y="21975"/>
                  <a:pt x="3180" y="20630"/>
                  <a:pt x="3510" y="19343"/>
                </a:cubicBezTo>
                <a:cubicBezTo>
                  <a:pt x="3659" y="18759"/>
                  <a:pt x="4161" y="18274"/>
                  <a:pt x="4073" y="17690"/>
                </a:cubicBezTo>
                <a:cubicBezTo>
                  <a:pt x="3926" y="16726"/>
                  <a:pt x="4297" y="15882"/>
                  <a:pt x="4605" y="15061"/>
                </a:cubicBezTo>
                <a:cubicBezTo>
                  <a:pt x="5432" y="12854"/>
                  <a:pt x="6108" y="10505"/>
                  <a:pt x="7780" y="8784"/>
                </a:cubicBezTo>
                <a:cubicBezTo>
                  <a:pt x="8814" y="7722"/>
                  <a:pt x="10023" y="6803"/>
                  <a:pt x="11416" y="6062"/>
                </a:cubicBezTo>
                <a:cubicBezTo>
                  <a:pt x="13310" y="5053"/>
                  <a:pt x="15309" y="4421"/>
                  <a:pt x="17300" y="3759"/>
                </a:cubicBezTo>
                <a:cubicBezTo>
                  <a:pt x="18579" y="3334"/>
                  <a:pt x="19979" y="3235"/>
                  <a:pt x="21355" y="3103"/>
                </a:cubicBezTo>
                <a:cubicBezTo>
                  <a:pt x="22415" y="3001"/>
                  <a:pt x="23510" y="2983"/>
                  <a:pt x="24586" y="2749"/>
                </a:cubicBezTo>
                <a:cubicBezTo>
                  <a:pt x="24932" y="2674"/>
                  <a:pt x="25299" y="2651"/>
                  <a:pt x="25674" y="2651"/>
                </a:cubicBezTo>
                <a:cubicBezTo>
                  <a:pt x="26195" y="2651"/>
                  <a:pt x="26733" y="2695"/>
                  <a:pt x="27252" y="2700"/>
                </a:cubicBezTo>
                <a:cubicBezTo>
                  <a:pt x="27420" y="2702"/>
                  <a:pt x="27585" y="2716"/>
                  <a:pt x="27752" y="2716"/>
                </a:cubicBezTo>
                <a:cubicBezTo>
                  <a:pt x="27868" y="2716"/>
                  <a:pt x="27985" y="2709"/>
                  <a:pt x="28105" y="2686"/>
                </a:cubicBezTo>
                <a:cubicBezTo>
                  <a:pt x="28391" y="2632"/>
                  <a:pt x="28677" y="2612"/>
                  <a:pt x="28963" y="2612"/>
                </a:cubicBezTo>
                <a:cubicBezTo>
                  <a:pt x="29483" y="2612"/>
                  <a:pt x="30004" y="2678"/>
                  <a:pt x="30520" y="2725"/>
                </a:cubicBezTo>
                <a:cubicBezTo>
                  <a:pt x="30574" y="2730"/>
                  <a:pt x="30628" y="2732"/>
                  <a:pt x="30681" y="2732"/>
                </a:cubicBezTo>
                <a:cubicBezTo>
                  <a:pt x="31061" y="2732"/>
                  <a:pt x="31424" y="2622"/>
                  <a:pt x="31778" y="2622"/>
                </a:cubicBezTo>
                <a:cubicBezTo>
                  <a:pt x="31818" y="2622"/>
                  <a:pt x="31857" y="2623"/>
                  <a:pt x="31896" y="2626"/>
                </a:cubicBezTo>
                <a:cubicBezTo>
                  <a:pt x="32058" y="2639"/>
                  <a:pt x="32220" y="2644"/>
                  <a:pt x="32382" y="2644"/>
                </a:cubicBezTo>
                <a:cubicBezTo>
                  <a:pt x="33229" y="2644"/>
                  <a:pt x="34072" y="2502"/>
                  <a:pt x="34918" y="2502"/>
                </a:cubicBezTo>
                <a:cubicBezTo>
                  <a:pt x="35244" y="2502"/>
                  <a:pt x="35570" y="2523"/>
                  <a:pt x="35897" y="2581"/>
                </a:cubicBezTo>
                <a:cubicBezTo>
                  <a:pt x="35907" y="2583"/>
                  <a:pt x="35917" y="2584"/>
                  <a:pt x="35927" y="2584"/>
                </a:cubicBezTo>
                <a:cubicBezTo>
                  <a:pt x="36106" y="2584"/>
                  <a:pt x="36300" y="2314"/>
                  <a:pt x="36502" y="2314"/>
                </a:cubicBezTo>
                <a:cubicBezTo>
                  <a:pt x="36545" y="2314"/>
                  <a:pt x="36588" y="2327"/>
                  <a:pt x="36631" y="2356"/>
                </a:cubicBezTo>
                <a:cubicBezTo>
                  <a:pt x="36934" y="2560"/>
                  <a:pt x="37292" y="2620"/>
                  <a:pt x="37619" y="2620"/>
                </a:cubicBezTo>
                <a:cubicBezTo>
                  <a:pt x="37830" y="2620"/>
                  <a:pt x="38027" y="2595"/>
                  <a:pt x="38190" y="2569"/>
                </a:cubicBezTo>
                <a:cubicBezTo>
                  <a:pt x="38421" y="2530"/>
                  <a:pt x="38650" y="2516"/>
                  <a:pt x="38877" y="2516"/>
                </a:cubicBezTo>
                <a:cubicBezTo>
                  <a:pt x="39582" y="2516"/>
                  <a:pt x="40268" y="2656"/>
                  <a:pt x="40962" y="2656"/>
                </a:cubicBezTo>
                <a:cubicBezTo>
                  <a:pt x="41048" y="2656"/>
                  <a:pt x="41134" y="2654"/>
                  <a:pt x="41221" y="2649"/>
                </a:cubicBezTo>
                <a:cubicBezTo>
                  <a:pt x="41913" y="2611"/>
                  <a:pt x="42614" y="2406"/>
                  <a:pt x="43294" y="2406"/>
                </a:cubicBezTo>
                <a:cubicBezTo>
                  <a:pt x="43408" y="2406"/>
                  <a:pt x="43520" y="2412"/>
                  <a:pt x="43632" y="2425"/>
                </a:cubicBezTo>
                <a:cubicBezTo>
                  <a:pt x="43792" y="2443"/>
                  <a:pt x="43951" y="2451"/>
                  <a:pt x="44108" y="2451"/>
                </a:cubicBezTo>
                <a:cubicBezTo>
                  <a:pt x="44874" y="2451"/>
                  <a:pt x="45614" y="2269"/>
                  <a:pt x="46377" y="2265"/>
                </a:cubicBezTo>
                <a:cubicBezTo>
                  <a:pt x="47548" y="2259"/>
                  <a:pt x="48734" y="2260"/>
                  <a:pt x="49911" y="2195"/>
                </a:cubicBezTo>
                <a:cubicBezTo>
                  <a:pt x="50999" y="2136"/>
                  <a:pt x="52086" y="2037"/>
                  <a:pt x="53173" y="2037"/>
                </a:cubicBezTo>
                <a:close/>
                <a:moveTo>
                  <a:pt x="94254" y="145253"/>
                </a:moveTo>
                <a:cubicBezTo>
                  <a:pt x="94665" y="145253"/>
                  <a:pt x="95090" y="145297"/>
                  <a:pt x="95507" y="145297"/>
                </a:cubicBezTo>
                <a:cubicBezTo>
                  <a:pt x="95655" y="145297"/>
                  <a:pt x="95801" y="145291"/>
                  <a:pt x="95945" y="145277"/>
                </a:cubicBezTo>
                <a:cubicBezTo>
                  <a:pt x="95968" y="145274"/>
                  <a:pt x="95990" y="145273"/>
                  <a:pt x="96010" y="145273"/>
                </a:cubicBezTo>
                <a:cubicBezTo>
                  <a:pt x="96546" y="145273"/>
                  <a:pt x="96459" y="146029"/>
                  <a:pt x="96418" y="146380"/>
                </a:cubicBezTo>
                <a:cubicBezTo>
                  <a:pt x="96226" y="148082"/>
                  <a:pt x="96169" y="149768"/>
                  <a:pt x="96341" y="151478"/>
                </a:cubicBezTo>
                <a:cubicBezTo>
                  <a:pt x="96423" y="152292"/>
                  <a:pt x="96520" y="153205"/>
                  <a:pt x="96417" y="153933"/>
                </a:cubicBezTo>
                <a:cubicBezTo>
                  <a:pt x="96177" y="155646"/>
                  <a:pt x="96395" y="157327"/>
                  <a:pt x="96302" y="159014"/>
                </a:cubicBezTo>
                <a:cubicBezTo>
                  <a:pt x="96220" y="160490"/>
                  <a:pt x="96325" y="161982"/>
                  <a:pt x="96157" y="163425"/>
                </a:cubicBezTo>
                <a:cubicBezTo>
                  <a:pt x="96009" y="164721"/>
                  <a:pt x="96045" y="166044"/>
                  <a:pt x="95648" y="167357"/>
                </a:cubicBezTo>
                <a:cubicBezTo>
                  <a:pt x="95303" y="168499"/>
                  <a:pt x="95138" y="169727"/>
                  <a:pt x="94704" y="170856"/>
                </a:cubicBezTo>
                <a:cubicBezTo>
                  <a:pt x="94178" y="172227"/>
                  <a:pt x="93978" y="173786"/>
                  <a:pt x="92476" y="174633"/>
                </a:cubicBezTo>
                <a:cubicBezTo>
                  <a:pt x="91912" y="174951"/>
                  <a:pt x="91484" y="175603"/>
                  <a:pt x="91133" y="176121"/>
                </a:cubicBezTo>
                <a:cubicBezTo>
                  <a:pt x="90236" y="177446"/>
                  <a:pt x="88981" y="178267"/>
                  <a:pt x="87710" y="179109"/>
                </a:cubicBezTo>
                <a:cubicBezTo>
                  <a:pt x="87180" y="179463"/>
                  <a:pt x="86541" y="179516"/>
                  <a:pt x="85928" y="179618"/>
                </a:cubicBezTo>
                <a:cubicBezTo>
                  <a:pt x="85422" y="179703"/>
                  <a:pt x="84828" y="179838"/>
                  <a:pt x="84481" y="180055"/>
                </a:cubicBezTo>
                <a:cubicBezTo>
                  <a:pt x="83469" y="180688"/>
                  <a:pt x="82325" y="180566"/>
                  <a:pt x="81278" y="180897"/>
                </a:cubicBezTo>
                <a:cubicBezTo>
                  <a:pt x="81111" y="180950"/>
                  <a:pt x="80942" y="180978"/>
                  <a:pt x="80766" y="180978"/>
                </a:cubicBezTo>
                <a:cubicBezTo>
                  <a:pt x="80632" y="180978"/>
                  <a:pt x="80494" y="180961"/>
                  <a:pt x="80351" y="180927"/>
                </a:cubicBezTo>
                <a:cubicBezTo>
                  <a:pt x="80232" y="180899"/>
                  <a:pt x="80115" y="180887"/>
                  <a:pt x="80000" y="180887"/>
                </a:cubicBezTo>
                <a:cubicBezTo>
                  <a:pt x="79491" y="180887"/>
                  <a:pt x="79009" y="181124"/>
                  <a:pt x="78520" y="181262"/>
                </a:cubicBezTo>
                <a:cubicBezTo>
                  <a:pt x="78030" y="181401"/>
                  <a:pt x="77526" y="181361"/>
                  <a:pt x="77013" y="181503"/>
                </a:cubicBezTo>
                <a:cubicBezTo>
                  <a:pt x="76189" y="181733"/>
                  <a:pt x="75175" y="181606"/>
                  <a:pt x="74417" y="181837"/>
                </a:cubicBezTo>
                <a:cubicBezTo>
                  <a:pt x="73908" y="181992"/>
                  <a:pt x="73402" y="182012"/>
                  <a:pt x="72905" y="182012"/>
                </a:cubicBezTo>
                <a:cubicBezTo>
                  <a:pt x="72728" y="182012"/>
                  <a:pt x="72552" y="182009"/>
                  <a:pt x="72378" y="182009"/>
                </a:cubicBezTo>
                <a:cubicBezTo>
                  <a:pt x="72148" y="182009"/>
                  <a:pt x="71920" y="182014"/>
                  <a:pt x="71696" y="182035"/>
                </a:cubicBezTo>
                <a:cubicBezTo>
                  <a:pt x="71084" y="182093"/>
                  <a:pt x="70446" y="182386"/>
                  <a:pt x="69773" y="182386"/>
                </a:cubicBezTo>
                <a:cubicBezTo>
                  <a:pt x="69467" y="182386"/>
                  <a:pt x="69154" y="182325"/>
                  <a:pt x="68833" y="182155"/>
                </a:cubicBezTo>
                <a:cubicBezTo>
                  <a:pt x="68753" y="182112"/>
                  <a:pt x="68663" y="182095"/>
                  <a:pt x="68567" y="182095"/>
                </a:cubicBezTo>
                <a:cubicBezTo>
                  <a:pt x="68119" y="182095"/>
                  <a:pt x="67523" y="182475"/>
                  <a:pt x="66984" y="182475"/>
                </a:cubicBezTo>
                <a:cubicBezTo>
                  <a:pt x="66982" y="182475"/>
                  <a:pt x="66979" y="182475"/>
                  <a:pt x="66977" y="182475"/>
                </a:cubicBezTo>
                <a:cubicBezTo>
                  <a:pt x="65798" y="182475"/>
                  <a:pt x="64649" y="182731"/>
                  <a:pt x="63489" y="182894"/>
                </a:cubicBezTo>
                <a:cubicBezTo>
                  <a:pt x="62377" y="183050"/>
                  <a:pt x="61227" y="183032"/>
                  <a:pt x="60168" y="183426"/>
                </a:cubicBezTo>
                <a:cubicBezTo>
                  <a:pt x="60090" y="183455"/>
                  <a:pt x="60015" y="183467"/>
                  <a:pt x="59945" y="183467"/>
                </a:cubicBezTo>
                <a:cubicBezTo>
                  <a:pt x="59678" y="183467"/>
                  <a:pt x="59472" y="183297"/>
                  <a:pt x="59333" y="183251"/>
                </a:cubicBezTo>
                <a:cubicBezTo>
                  <a:pt x="59240" y="183221"/>
                  <a:pt x="59148" y="183209"/>
                  <a:pt x="59056" y="183209"/>
                </a:cubicBezTo>
                <a:cubicBezTo>
                  <a:pt x="58693" y="183209"/>
                  <a:pt x="58339" y="183397"/>
                  <a:pt x="57996" y="183397"/>
                </a:cubicBezTo>
                <a:cubicBezTo>
                  <a:pt x="57825" y="183397"/>
                  <a:pt x="57657" y="183350"/>
                  <a:pt x="57492" y="183209"/>
                </a:cubicBezTo>
                <a:cubicBezTo>
                  <a:pt x="57295" y="183356"/>
                  <a:pt x="57085" y="183404"/>
                  <a:pt x="56869" y="183404"/>
                </a:cubicBezTo>
                <a:cubicBezTo>
                  <a:pt x="56449" y="183404"/>
                  <a:pt x="56004" y="183221"/>
                  <a:pt x="55581" y="183221"/>
                </a:cubicBezTo>
                <a:cubicBezTo>
                  <a:pt x="55301" y="183221"/>
                  <a:pt x="55031" y="183300"/>
                  <a:pt x="54782" y="183564"/>
                </a:cubicBezTo>
                <a:cubicBezTo>
                  <a:pt x="54717" y="183633"/>
                  <a:pt x="54657" y="183660"/>
                  <a:pt x="54600" y="183660"/>
                </a:cubicBezTo>
                <a:cubicBezTo>
                  <a:pt x="54412" y="183660"/>
                  <a:pt x="54261" y="183361"/>
                  <a:pt x="54074" y="183309"/>
                </a:cubicBezTo>
                <a:cubicBezTo>
                  <a:pt x="53903" y="183262"/>
                  <a:pt x="53736" y="183244"/>
                  <a:pt x="53573" y="183244"/>
                </a:cubicBezTo>
                <a:cubicBezTo>
                  <a:pt x="53092" y="183244"/>
                  <a:pt x="52639" y="183400"/>
                  <a:pt x="52188" y="183429"/>
                </a:cubicBezTo>
                <a:cubicBezTo>
                  <a:pt x="52128" y="183433"/>
                  <a:pt x="52070" y="183434"/>
                  <a:pt x="52011" y="183434"/>
                </a:cubicBezTo>
                <a:cubicBezTo>
                  <a:pt x="51446" y="183434"/>
                  <a:pt x="50888" y="183278"/>
                  <a:pt x="50318" y="183278"/>
                </a:cubicBezTo>
                <a:cubicBezTo>
                  <a:pt x="50053" y="183278"/>
                  <a:pt x="49785" y="183312"/>
                  <a:pt x="49513" y="183411"/>
                </a:cubicBezTo>
                <a:cubicBezTo>
                  <a:pt x="49401" y="183451"/>
                  <a:pt x="49229" y="183484"/>
                  <a:pt x="49035" y="183484"/>
                </a:cubicBezTo>
                <a:cubicBezTo>
                  <a:pt x="48784" y="183484"/>
                  <a:pt x="48496" y="183430"/>
                  <a:pt x="48249" y="183269"/>
                </a:cubicBezTo>
                <a:cubicBezTo>
                  <a:pt x="48161" y="183213"/>
                  <a:pt x="48074" y="183191"/>
                  <a:pt x="47985" y="183191"/>
                </a:cubicBezTo>
                <a:cubicBezTo>
                  <a:pt x="47666" y="183191"/>
                  <a:pt x="47334" y="183478"/>
                  <a:pt x="46948" y="183478"/>
                </a:cubicBezTo>
                <a:cubicBezTo>
                  <a:pt x="46889" y="183478"/>
                  <a:pt x="46828" y="183471"/>
                  <a:pt x="46766" y="183455"/>
                </a:cubicBezTo>
                <a:cubicBezTo>
                  <a:pt x="46454" y="183375"/>
                  <a:pt x="46020" y="183448"/>
                  <a:pt x="45681" y="183331"/>
                </a:cubicBezTo>
                <a:cubicBezTo>
                  <a:pt x="45494" y="183265"/>
                  <a:pt x="45319" y="183231"/>
                  <a:pt x="45147" y="183231"/>
                </a:cubicBezTo>
                <a:cubicBezTo>
                  <a:pt x="44959" y="183231"/>
                  <a:pt x="44774" y="183272"/>
                  <a:pt x="44578" y="183359"/>
                </a:cubicBezTo>
                <a:cubicBezTo>
                  <a:pt x="44412" y="183433"/>
                  <a:pt x="44238" y="183561"/>
                  <a:pt x="44072" y="183561"/>
                </a:cubicBezTo>
                <a:cubicBezTo>
                  <a:pt x="43943" y="183561"/>
                  <a:pt x="43818" y="183483"/>
                  <a:pt x="43705" y="183238"/>
                </a:cubicBezTo>
                <a:cubicBezTo>
                  <a:pt x="43656" y="183134"/>
                  <a:pt x="43610" y="183096"/>
                  <a:pt x="43564" y="183096"/>
                </a:cubicBezTo>
                <a:cubicBezTo>
                  <a:pt x="43448" y="183096"/>
                  <a:pt x="43335" y="183332"/>
                  <a:pt x="43204" y="183345"/>
                </a:cubicBezTo>
                <a:cubicBezTo>
                  <a:pt x="42794" y="183391"/>
                  <a:pt x="42345" y="183430"/>
                  <a:pt x="41920" y="183430"/>
                </a:cubicBezTo>
                <a:cubicBezTo>
                  <a:pt x="41494" y="183430"/>
                  <a:pt x="41092" y="183391"/>
                  <a:pt x="40780" y="183279"/>
                </a:cubicBezTo>
                <a:cubicBezTo>
                  <a:pt x="40644" y="183230"/>
                  <a:pt x="40508" y="183212"/>
                  <a:pt x="40371" y="183212"/>
                </a:cubicBezTo>
                <a:cubicBezTo>
                  <a:pt x="39967" y="183212"/>
                  <a:pt x="39564" y="183370"/>
                  <a:pt x="39189" y="183370"/>
                </a:cubicBezTo>
                <a:cubicBezTo>
                  <a:pt x="38917" y="183370"/>
                  <a:pt x="38660" y="183287"/>
                  <a:pt x="38429" y="183000"/>
                </a:cubicBezTo>
                <a:cubicBezTo>
                  <a:pt x="38111" y="183145"/>
                  <a:pt x="37797" y="183198"/>
                  <a:pt x="37486" y="183198"/>
                </a:cubicBezTo>
                <a:cubicBezTo>
                  <a:pt x="36622" y="183198"/>
                  <a:pt x="35776" y="182791"/>
                  <a:pt x="34900" y="182791"/>
                </a:cubicBezTo>
                <a:cubicBezTo>
                  <a:pt x="34887" y="182791"/>
                  <a:pt x="34874" y="182791"/>
                  <a:pt x="34861" y="182791"/>
                </a:cubicBezTo>
                <a:cubicBezTo>
                  <a:pt x="34350" y="182797"/>
                  <a:pt x="33830" y="182823"/>
                  <a:pt x="33303" y="182823"/>
                </a:cubicBezTo>
                <a:cubicBezTo>
                  <a:pt x="32786" y="182823"/>
                  <a:pt x="32262" y="182798"/>
                  <a:pt x="31737" y="182705"/>
                </a:cubicBezTo>
                <a:cubicBezTo>
                  <a:pt x="31208" y="182611"/>
                  <a:pt x="30644" y="182516"/>
                  <a:pt x="30061" y="182516"/>
                </a:cubicBezTo>
                <a:cubicBezTo>
                  <a:pt x="29721" y="182516"/>
                  <a:pt x="29375" y="182548"/>
                  <a:pt x="29025" y="182631"/>
                </a:cubicBezTo>
                <a:cubicBezTo>
                  <a:pt x="28871" y="182668"/>
                  <a:pt x="28711" y="182684"/>
                  <a:pt x="28547" y="182684"/>
                </a:cubicBezTo>
                <a:cubicBezTo>
                  <a:pt x="27956" y="182684"/>
                  <a:pt x="27314" y="182483"/>
                  <a:pt x="26724" y="182340"/>
                </a:cubicBezTo>
                <a:cubicBezTo>
                  <a:pt x="26532" y="182294"/>
                  <a:pt x="26280" y="182289"/>
                  <a:pt x="26029" y="182289"/>
                </a:cubicBezTo>
                <a:cubicBezTo>
                  <a:pt x="25964" y="182289"/>
                  <a:pt x="25900" y="182289"/>
                  <a:pt x="25837" y="182289"/>
                </a:cubicBezTo>
                <a:cubicBezTo>
                  <a:pt x="25511" y="182289"/>
                  <a:pt x="25211" y="182281"/>
                  <a:pt x="25075" y="182180"/>
                </a:cubicBezTo>
                <a:cubicBezTo>
                  <a:pt x="24873" y="182028"/>
                  <a:pt x="24686" y="181985"/>
                  <a:pt x="24506" y="181985"/>
                </a:cubicBezTo>
                <a:cubicBezTo>
                  <a:pt x="24263" y="181985"/>
                  <a:pt x="24034" y="182064"/>
                  <a:pt x="23802" y="182064"/>
                </a:cubicBezTo>
                <a:cubicBezTo>
                  <a:pt x="23751" y="182064"/>
                  <a:pt x="23700" y="182060"/>
                  <a:pt x="23648" y="182051"/>
                </a:cubicBezTo>
                <a:cubicBezTo>
                  <a:pt x="23235" y="181976"/>
                  <a:pt x="22815" y="181960"/>
                  <a:pt x="22396" y="181960"/>
                </a:cubicBezTo>
                <a:cubicBezTo>
                  <a:pt x="22106" y="181960"/>
                  <a:pt x="21815" y="181968"/>
                  <a:pt x="21528" y="181968"/>
                </a:cubicBezTo>
                <a:cubicBezTo>
                  <a:pt x="21268" y="181968"/>
                  <a:pt x="21011" y="181962"/>
                  <a:pt x="20757" y="181939"/>
                </a:cubicBezTo>
                <a:cubicBezTo>
                  <a:pt x="19821" y="181855"/>
                  <a:pt x="18836" y="181719"/>
                  <a:pt x="17900" y="181459"/>
                </a:cubicBezTo>
                <a:cubicBezTo>
                  <a:pt x="16850" y="181167"/>
                  <a:pt x="15779" y="180971"/>
                  <a:pt x="14739" y="180617"/>
                </a:cubicBezTo>
                <a:cubicBezTo>
                  <a:pt x="13699" y="180263"/>
                  <a:pt x="12785" y="179689"/>
                  <a:pt x="11808" y="179228"/>
                </a:cubicBezTo>
                <a:cubicBezTo>
                  <a:pt x="11188" y="178933"/>
                  <a:pt x="10454" y="178642"/>
                  <a:pt x="10080" y="178124"/>
                </a:cubicBezTo>
                <a:cubicBezTo>
                  <a:pt x="9630" y="177501"/>
                  <a:pt x="8925" y="177201"/>
                  <a:pt x="8519" y="176529"/>
                </a:cubicBezTo>
                <a:cubicBezTo>
                  <a:pt x="8069" y="175784"/>
                  <a:pt x="7148" y="175411"/>
                  <a:pt x="6752" y="174560"/>
                </a:cubicBezTo>
                <a:cubicBezTo>
                  <a:pt x="6268" y="173524"/>
                  <a:pt x="5679" y="172554"/>
                  <a:pt x="5257" y="171467"/>
                </a:cubicBezTo>
                <a:cubicBezTo>
                  <a:pt x="4720" y="170086"/>
                  <a:pt x="4745" y="168677"/>
                  <a:pt x="4443" y="167306"/>
                </a:cubicBezTo>
                <a:cubicBezTo>
                  <a:pt x="4099" y="165743"/>
                  <a:pt x="4226" y="164168"/>
                  <a:pt x="3957" y="162629"/>
                </a:cubicBezTo>
                <a:cubicBezTo>
                  <a:pt x="3762" y="161510"/>
                  <a:pt x="3868" y="160369"/>
                  <a:pt x="3646" y="159282"/>
                </a:cubicBezTo>
                <a:cubicBezTo>
                  <a:pt x="3305" y="157617"/>
                  <a:pt x="3547" y="155947"/>
                  <a:pt x="3446" y="154283"/>
                </a:cubicBezTo>
                <a:cubicBezTo>
                  <a:pt x="3366" y="152981"/>
                  <a:pt x="3393" y="151625"/>
                  <a:pt x="3549" y="150304"/>
                </a:cubicBezTo>
                <a:cubicBezTo>
                  <a:pt x="3573" y="150105"/>
                  <a:pt x="3598" y="149915"/>
                  <a:pt x="3578" y="149642"/>
                </a:cubicBezTo>
                <a:lnTo>
                  <a:pt x="3578" y="149642"/>
                </a:lnTo>
                <a:cubicBezTo>
                  <a:pt x="3790" y="150082"/>
                  <a:pt x="4080" y="150206"/>
                  <a:pt x="4374" y="150206"/>
                </a:cubicBezTo>
                <a:cubicBezTo>
                  <a:pt x="4720" y="150206"/>
                  <a:pt x="5072" y="150035"/>
                  <a:pt x="5313" y="150001"/>
                </a:cubicBezTo>
                <a:cubicBezTo>
                  <a:pt x="6935" y="149773"/>
                  <a:pt x="8546" y="149699"/>
                  <a:pt x="10178" y="149675"/>
                </a:cubicBezTo>
                <a:cubicBezTo>
                  <a:pt x="11744" y="149651"/>
                  <a:pt x="13313" y="149482"/>
                  <a:pt x="14871" y="149342"/>
                </a:cubicBezTo>
                <a:cubicBezTo>
                  <a:pt x="15011" y="149330"/>
                  <a:pt x="15153" y="149326"/>
                  <a:pt x="15298" y="149326"/>
                </a:cubicBezTo>
                <a:cubicBezTo>
                  <a:pt x="15491" y="149326"/>
                  <a:pt x="15687" y="149332"/>
                  <a:pt x="15883" y="149332"/>
                </a:cubicBezTo>
                <a:cubicBezTo>
                  <a:pt x="16417" y="149332"/>
                  <a:pt x="16952" y="149285"/>
                  <a:pt x="17421" y="148935"/>
                </a:cubicBezTo>
                <a:cubicBezTo>
                  <a:pt x="17577" y="149082"/>
                  <a:pt x="17739" y="149129"/>
                  <a:pt x="17904" y="149129"/>
                </a:cubicBezTo>
                <a:cubicBezTo>
                  <a:pt x="18194" y="149129"/>
                  <a:pt x="18495" y="148985"/>
                  <a:pt x="18802" y="148985"/>
                </a:cubicBezTo>
                <a:cubicBezTo>
                  <a:pt x="18856" y="148985"/>
                  <a:pt x="18910" y="148990"/>
                  <a:pt x="18964" y="149000"/>
                </a:cubicBezTo>
                <a:cubicBezTo>
                  <a:pt x="19080" y="149023"/>
                  <a:pt x="19198" y="149033"/>
                  <a:pt x="19318" y="149033"/>
                </a:cubicBezTo>
                <a:cubicBezTo>
                  <a:pt x="19881" y="149033"/>
                  <a:pt x="20483" y="148821"/>
                  <a:pt x="21066" y="148777"/>
                </a:cubicBezTo>
                <a:cubicBezTo>
                  <a:pt x="22179" y="148694"/>
                  <a:pt x="23286" y="148565"/>
                  <a:pt x="24403" y="148501"/>
                </a:cubicBezTo>
                <a:cubicBezTo>
                  <a:pt x="25677" y="148430"/>
                  <a:pt x="26963" y="148347"/>
                  <a:pt x="28236" y="148246"/>
                </a:cubicBezTo>
                <a:cubicBezTo>
                  <a:pt x="28615" y="148215"/>
                  <a:pt x="29054" y="148046"/>
                  <a:pt x="29486" y="148046"/>
                </a:cubicBezTo>
                <a:cubicBezTo>
                  <a:pt x="29752" y="148046"/>
                  <a:pt x="30015" y="148110"/>
                  <a:pt x="30261" y="148309"/>
                </a:cubicBezTo>
                <a:cubicBezTo>
                  <a:pt x="30272" y="148318"/>
                  <a:pt x="30290" y="148322"/>
                  <a:pt x="30310" y="148322"/>
                </a:cubicBezTo>
                <a:cubicBezTo>
                  <a:pt x="30345" y="148322"/>
                  <a:pt x="30389" y="148311"/>
                  <a:pt x="30422" y="148301"/>
                </a:cubicBezTo>
                <a:cubicBezTo>
                  <a:pt x="30993" y="148137"/>
                  <a:pt x="31573" y="148100"/>
                  <a:pt x="32157" y="148100"/>
                </a:cubicBezTo>
                <a:cubicBezTo>
                  <a:pt x="32627" y="148100"/>
                  <a:pt x="33100" y="148124"/>
                  <a:pt x="33571" y="148124"/>
                </a:cubicBezTo>
                <a:cubicBezTo>
                  <a:pt x="34162" y="148124"/>
                  <a:pt x="34752" y="148086"/>
                  <a:pt x="35332" y="147918"/>
                </a:cubicBezTo>
                <a:cubicBezTo>
                  <a:pt x="35464" y="147879"/>
                  <a:pt x="35604" y="147865"/>
                  <a:pt x="35747" y="147865"/>
                </a:cubicBezTo>
                <a:cubicBezTo>
                  <a:pt x="36059" y="147865"/>
                  <a:pt x="36391" y="147932"/>
                  <a:pt x="36703" y="147963"/>
                </a:cubicBezTo>
                <a:cubicBezTo>
                  <a:pt x="37022" y="147995"/>
                  <a:pt x="37341" y="148015"/>
                  <a:pt x="37657" y="148015"/>
                </a:cubicBezTo>
                <a:cubicBezTo>
                  <a:pt x="38286" y="148015"/>
                  <a:pt x="38906" y="147934"/>
                  <a:pt x="39503" y="147703"/>
                </a:cubicBezTo>
                <a:cubicBezTo>
                  <a:pt x="39555" y="147682"/>
                  <a:pt x="39601" y="147674"/>
                  <a:pt x="39644" y="147674"/>
                </a:cubicBezTo>
                <a:cubicBezTo>
                  <a:pt x="39832" y="147674"/>
                  <a:pt x="39950" y="147832"/>
                  <a:pt x="40157" y="147832"/>
                </a:cubicBezTo>
                <a:cubicBezTo>
                  <a:pt x="40180" y="147832"/>
                  <a:pt x="40204" y="147830"/>
                  <a:pt x="40229" y="147826"/>
                </a:cubicBezTo>
                <a:cubicBezTo>
                  <a:pt x="41057" y="147688"/>
                  <a:pt x="41914" y="147535"/>
                  <a:pt x="42748" y="147535"/>
                </a:cubicBezTo>
                <a:cubicBezTo>
                  <a:pt x="42992" y="147535"/>
                  <a:pt x="43234" y="147548"/>
                  <a:pt x="43473" y="147578"/>
                </a:cubicBezTo>
                <a:cubicBezTo>
                  <a:pt x="43814" y="147622"/>
                  <a:pt x="44151" y="147637"/>
                  <a:pt x="44486" y="147637"/>
                </a:cubicBezTo>
                <a:cubicBezTo>
                  <a:pt x="45212" y="147637"/>
                  <a:pt x="45926" y="147563"/>
                  <a:pt x="46650" y="147534"/>
                </a:cubicBezTo>
                <a:cubicBezTo>
                  <a:pt x="47671" y="147494"/>
                  <a:pt x="48691" y="147460"/>
                  <a:pt x="49712" y="147443"/>
                </a:cubicBezTo>
                <a:cubicBezTo>
                  <a:pt x="50088" y="147437"/>
                  <a:pt x="50465" y="147436"/>
                  <a:pt x="50841" y="147436"/>
                </a:cubicBezTo>
                <a:cubicBezTo>
                  <a:pt x="51015" y="147436"/>
                  <a:pt x="51189" y="147436"/>
                  <a:pt x="51363" y="147436"/>
                </a:cubicBezTo>
                <a:cubicBezTo>
                  <a:pt x="52055" y="147436"/>
                  <a:pt x="52747" y="147433"/>
                  <a:pt x="53438" y="147400"/>
                </a:cubicBezTo>
                <a:cubicBezTo>
                  <a:pt x="53618" y="147392"/>
                  <a:pt x="53799" y="147389"/>
                  <a:pt x="53982" y="147389"/>
                </a:cubicBezTo>
                <a:cubicBezTo>
                  <a:pt x="54287" y="147389"/>
                  <a:pt x="54594" y="147397"/>
                  <a:pt x="54898" y="147397"/>
                </a:cubicBezTo>
                <a:cubicBezTo>
                  <a:pt x="55452" y="147397"/>
                  <a:pt x="55997" y="147371"/>
                  <a:pt x="56502" y="147228"/>
                </a:cubicBezTo>
                <a:cubicBezTo>
                  <a:pt x="56598" y="147201"/>
                  <a:pt x="56688" y="147191"/>
                  <a:pt x="56775" y="147191"/>
                </a:cubicBezTo>
                <a:cubicBezTo>
                  <a:pt x="57070" y="147191"/>
                  <a:pt x="57324" y="147311"/>
                  <a:pt x="57608" y="147311"/>
                </a:cubicBezTo>
                <a:cubicBezTo>
                  <a:pt x="57723" y="147311"/>
                  <a:pt x="57844" y="147291"/>
                  <a:pt x="57973" y="147235"/>
                </a:cubicBezTo>
                <a:cubicBezTo>
                  <a:pt x="58180" y="147147"/>
                  <a:pt x="58408" y="147119"/>
                  <a:pt x="58647" y="147119"/>
                </a:cubicBezTo>
                <a:cubicBezTo>
                  <a:pt x="59046" y="147119"/>
                  <a:pt x="59476" y="147197"/>
                  <a:pt x="59889" y="147197"/>
                </a:cubicBezTo>
                <a:cubicBezTo>
                  <a:pt x="59936" y="147197"/>
                  <a:pt x="59983" y="147196"/>
                  <a:pt x="60030" y="147193"/>
                </a:cubicBezTo>
                <a:cubicBezTo>
                  <a:pt x="60663" y="147163"/>
                  <a:pt x="61312" y="147109"/>
                  <a:pt x="61959" y="147109"/>
                </a:cubicBezTo>
                <a:cubicBezTo>
                  <a:pt x="62437" y="147109"/>
                  <a:pt x="62915" y="147138"/>
                  <a:pt x="63385" y="147228"/>
                </a:cubicBezTo>
                <a:cubicBezTo>
                  <a:pt x="63483" y="147247"/>
                  <a:pt x="63560" y="147263"/>
                  <a:pt x="63623" y="147263"/>
                </a:cubicBezTo>
                <a:cubicBezTo>
                  <a:pt x="63734" y="147263"/>
                  <a:pt x="63799" y="147212"/>
                  <a:pt x="63850" y="147035"/>
                </a:cubicBezTo>
                <a:cubicBezTo>
                  <a:pt x="63876" y="146941"/>
                  <a:pt x="63950" y="146893"/>
                  <a:pt x="64042" y="146893"/>
                </a:cubicBezTo>
                <a:cubicBezTo>
                  <a:pt x="64065" y="146893"/>
                  <a:pt x="64088" y="146896"/>
                  <a:pt x="64113" y="146901"/>
                </a:cubicBezTo>
                <a:cubicBezTo>
                  <a:pt x="64760" y="147056"/>
                  <a:pt x="65409" y="147105"/>
                  <a:pt x="66059" y="147105"/>
                </a:cubicBezTo>
                <a:cubicBezTo>
                  <a:pt x="67059" y="147105"/>
                  <a:pt x="68061" y="146990"/>
                  <a:pt x="69061" y="146972"/>
                </a:cubicBezTo>
                <a:cubicBezTo>
                  <a:pt x="69317" y="146967"/>
                  <a:pt x="69574" y="146965"/>
                  <a:pt x="69830" y="146965"/>
                </a:cubicBezTo>
                <a:cubicBezTo>
                  <a:pt x="70953" y="146965"/>
                  <a:pt x="72075" y="147003"/>
                  <a:pt x="73197" y="147020"/>
                </a:cubicBezTo>
                <a:cubicBezTo>
                  <a:pt x="73217" y="147020"/>
                  <a:pt x="73236" y="147021"/>
                  <a:pt x="73255" y="147021"/>
                </a:cubicBezTo>
                <a:cubicBezTo>
                  <a:pt x="74020" y="147021"/>
                  <a:pt x="74790" y="146803"/>
                  <a:pt x="75556" y="146667"/>
                </a:cubicBezTo>
                <a:cubicBezTo>
                  <a:pt x="75806" y="146622"/>
                  <a:pt x="76058" y="146532"/>
                  <a:pt x="76298" y="146532"/>
                </a:cubicBezTo>
                <a:cubicBezTo>
                  <a:pt x="76512" y="146532"/>
                  <a:pt x="76718" y="146604"/>
                  <a:pt x="76907" y="146843"/>
                </a:cubicBezTo>
                <a:cubicBezTo>
                  <a:pt x="76925" y="146866"/>
                  <a:pt x="76981" y="146878"/>
                  <a:pt x="77039" y="146878"/>
                </a:cubicBezTo>
                <a:cubicBezTo>
                  <a:pt x="77102" y="146878"/>
                  <a:pt x="77169" y="146864"/>
                  <a:pt x="77197" y="146838"/>
                </a:cubicBezTo>
                <a:cubicBezTo>
                  <a:pt x="77526" y="146531"/>
                  <a:pt x="77874" y="146443"/>
                  <a:pt x="78229" y="146443"/>
                </a:cubicBezTo>
                <a:cubicBezTo>
                  <a:pt x="78698" y="146443"/>
                  <a:pt x="79181" y="146597"/>
                  <a:pt x="79652" y="146603"/>
                </a:cubicBezTo>
                <a:cubicBezTo>
                  <a:pt x="79654" y="146603"/>
                  <a:pt x="79657" y="146603"/>
                  <a:pt x="79659" y="146603"/>
                </a:cubicBezTo>
                <a:cubicBezTo>
                  <a:pt x="79890" y="146603"/>
                  <a:pt x="80120" y="146449"/>
                  <a:pt x="80354" y="146441"/>
                </a:cubicBezTo>
                <a:cubicBezTo>
                  <a:pt x="82224" y="146383"/>
                  <a:pt x="84096" y="146388"/>
                  <a:pt x="85963" y="146276"/>
                </a:cubicBezTo>
                <a:cubicBezTo>
                  <a:pt x="86056" y="146270"/>
                  <a:pt x="86150" y="146268"/>
                  <a:pt x="86244" y="146268"/>
                </a:cubicBezTo>
                <a:cubicBezTo>
                  <a:pt x="86543" y="146268"/>
                  <a:pt x="86846" y="146290"/>
                  <a:pt x="87147" y="146290"/>
                </a:cubicBezTo>
                <a:cubicBezTo>
                  <a:pt x="87576" y="146290"/>
                  <a:pt x="88003" y="146246"/>
                  <a:pt x="88420" y="146036"/>
                </a:cubicBezTo>
                <a:cubicBezTo>
                  <a:pt x="88476" y="146008"/>
                  <a:pt x="88539" y="145997"/>
                  <a:pt x="88608" y="145997"/>
                </a:cubicBezTo>
                <a:cubicBezTo>
                  <a:pt x="88812" y="145997"/>
                  <a:pt x="89060" y="146090"/>
                  <a:pt x="89280" y="146090"/>
                </a:cubicBezTo>
                <a:cubicBezTo>
                  <a:pt x="89312" y="146090"/>
                  <a:pt x="89345" y="146088"/>
                  <a:pt x="89376" y="146083"/>
                </a:cubicBezTo>
                <a:cubicBezTo>
                  <a:pt x="90623" y="145892"/>
                  <a:pt x="91896" y="146029"/>
                  <a:pt x="93120" y="145458"/>
                </a:cubicBezTo>
                <a:cubicBezTo>
                  <a:pt x="93470" y="145294"/>
                  <a:pt x="93855" y="145253"/>
                  <a:pt x="94254" y="145253"/>
                </a:cubicBezTo>
                <a:close/>
                <a:moveTo>
                  <a:pt x="53331" y="0"/>
                </a:moveTo>
                <a:cubicBezTo>
                  <a:pt x="52790" y="0"/>
                  <a:pt x="52256" y="81"/>
                  <a:pt x="51735" y="93"/>
                </a:cubicBezTo>
                <a:cubicBezTo>
                  <a:pt x="51162" y="107"/>
                  <a:pt x="50488" y="242"/>
                  <a:pt x="49913" y="242"/>
                </a:cubicBezTo>
                <a:cubicBezTo>
                  <a:pt x="49828" y="242"/>
                  <a:pt x="49745" y="239"/>
                  <a:pt x="49665" y="232"/>
                </a:cubicBezTo>
                <a:cubicBezTo>
                  <a:pt x="49182" y="190"/>
                  <a:pt x="48667" y="149"/>
                  <a:pt x="48183" y="149"/>
                </a:cubicBezTo>
                <a:cubicBezTo>
                  <a:pt x="47973" y="149"/>
                  <a:pt x="47769" y="157"/>
                  <a:pt x="47577" y="175"/>
                </a:cubicBezTo>
                <a:cubicBezTo>
                  <a:pt x="46716" y="259"/>
                  <a:pt x="45866" y="274"/>
                  <a:pt x="45014" y="274"/>
                </a:cubicBezTo>
                <a:cubicBezTo>
                  <a:pt x="44536" y="274"/>
                  <a:pt x="44058" y="269"/>
                  <a:pt x="43578" y="269"/>
                </a:cubicBezTo>
                <a:cubicBezTo>
                  <a:pt x="43558" y="269"/>
                  <a:pt x="43539" y="269"/>
                  <a:pt x="43519" y="269"/>
                </a:cubicBezTo>
                <a:cubicBezTo>
                  <a:pt x="42288" y="270"/>
                  <a:pt x="41033" y="346"/>
                  <a:pt x="39793" y="433"/>
                </a:cubicBezTo>
                <a:cubicBezTo>
                  <a:pt x="39473" y="457"/>
                  <a:pt x="39110" y="632"/>
                  <a:pt x="38806" y="632"/>
                </a:cubicBezTo>
                <a:cubicBezTo>
                  <a:pt x="38704" y="632"/>
                  <a:pt x="38609" y="613"/>
                  <a:pt x="38524" y="561"/>
                </a:cubicBezTo>
                <a:cubicBezTo>
                  <a:pt x="38116" y="314"/>
                  <a:pt x="37695" y="268"/>
                  <a:pt x="37273" y="268"/>
                </a:cubicBezTo>
                <a:cubicBezTo>
                  <a:pt x="37022" y="268"/>
                  <a:pt x="36770" y="285"/>
                  <a:pt x="36520" y="285"/>
                </a:cubicBezTo>
                <a:cubicBezTo>
                  <a:pt x="36309" y="285"/>
                  <a:pt x="36099" y="273"/>
                  <a:pt x="35891" y="230"/>
                </a:cubicBezTo>
                <a:cubicBezTo>
                  <a:pt x="35868" y="225"/>
                  <a:pt x="35846" y="222"/>
                  <a:pt x="35825" y="222"/>
                </a:cubicBezTo>
                <a:cubicBezTo>
                  <a:pt x="35599" y="222"/>
                  <a:pt x="35544" y="498"/>
                  <a:pt x="35292" y="498"/>
                </a:cubicBezTo>
                <a:cubicBezTo>
                  <a:pt x="35265" y="498"/>
                  <a:pt x="35236" y="495"/>
                  <a:pt x="35203" y="488"/>
                </a:cubicBezTo>
                <a:cubicBezTo>
                  <a:pt x="34712" y="378"/>
                  <a:pt x="34212" y="335"/>
                  <a:pt x="33706" y="335"/>
                </a:cubicBezTo>
                <a:cubicBezTo>
                  <a:pt x="33371" y="335"/>
                  <a:pt x="33033" y="354"/>
                  <a:pt x="32694" y="384"/>
                </a:cubicBezTo>
                <a:cubicBezTo>
                  <a:pt x="32294" y="418"/>
                  <a:pt x="31892" y="428"/>
                  <a:pt x="31490" y="428"/>
                </a:cubicBezTo>
                <a:cubicBezTo>
                  <a:pt x="30939" y="428"/>
                  <a:pt x="30386" y="409"/>
                  <a:pt x="29835" y="409"/>
                </a:cubicBezTo>
                <a:cubicBezTo>
                  <a:pt x="29792" y="409"/>
                  <a:pt x="29749" y="409"/>
                  <a:pt x="29705" y="410"/>
                </a:cubicBezTo>
                <a:cubicBezTo>
                  <a:pt x="29698" y="410"/>
                  <a:pt x="29692" y="410"/>
                  <a:pt x="29685" y="410"/>
                </a:cubicBezTo>
                <a:cubicBezTo>
                  <a:pt x="29114" y="410"/>
                  <a:pt x="28528" y="299"/>
                  <a:pt x="27973" y="299"/>
                </a:cubicBezTo>
                <a:cubicBezTo>
                  <a:pt x="27848" y="299"/>
                  <a:pt x="27725" y="304"/>
                  <a:pt x="27604" y="318"/>
                </a:cubicBezTo>
                <a:cubicBezTo>
                  <a:pt x="26336" y="461"/>
                  <a:pt x="25062" y="424"/>
                  <a:pt x="23793" y="574"/>
                </a:cubicBezTo>
                <a:cubicBezTo>
                  <a:pt x="22541" y="722"/>
                  <a:pt x="21316" y="1040"/>
                  <a:pt x="20059" y="1175"/>
                </a:cubicBezTo>
                <a:cubicBezTo>
                  <a:pt x="19981" y="1183"/>
                  <a:pt x="19902" y="1186"/>
                  <a:pt x="19824" y="1186"/>
                </a:cubicBezTo>
                <a:cubicBezTo>
                  <a:pt x="19597" y="1186"/>
                  <a:pt x="19370" y="1160"/>
                  <a:pt x="19142" y="1160"/>
                </a:cubicBezTo>
                <a:cubicBezTo>
                  <a:pt x="19004" y="1160"/>
                  <a:pt x="18865" y="1170"/>
                  <a:pt x="18726" y="1201"/>
                </a:cubicBezTo>
                <a:cubicBezTo>
                  <a:pt x="18030" y="1356"/>
                  <a:pt x="17322" y="1572"/>
                  <a:pt x="16686" y="1804"/>
                </a:cubicBezTo>
                <a:cubicBezTo>
                  <a:pt x="15988" y="2059"/>
                  <a:pt x="15253" y="2130"/>
                  <a:pt x="14557" y="2394"/>
                </a:cubicBezTo>
                <a:cubicBezTo>
                  <a:pt x="13341" y="2857"/>
                  <a:pt x="12217" y="3521"/>
                  <a:pt x="10998" y="3933"/>
                </a:cubicBezTo>
                <a:cubicBezTo>
                  <a:pt x="10525" y="4094"/>
                  <a:pt x="10379" y="4700"/>
                  <a:pt x="9902" y="4700"/>
                </a:cubicBezTo>
                <a:cubicBezTo>
                  <a:pt x="9862" y="4700"/>
                  <a:pt x="9820" y="4696"/>
                  <a:pt x="9776" y="4687"/>
                </a:cubicBezTo>
                <a:cubicBezTo>
                  <a:pt x="9710" y="4673"/>
                  <a:pt x="9649" y="4667"/>
                  <a:pt x="9593" y="4667"/>
                </a:cubicBezTo>
                <a:cubicBezTo>
                  <a:pt x="9346" y="4667"/>
                  <a:pt x="9191" y="4792"/>
                  <a:pt x="9003" y="4975"/>
                </a:cubicBezTo>
                <a:cubicBezTo>
                  <a:pt x="8096" y="5865"/>
                  <a:pt x="7118" y="6690"/>
                  <a:pt x="6257" y="7620"/>
                </a:cubicBezTo>
                <a:cubicBezTo>
                  <a:pt x="5339" y="8611"/>
                  <a:pt x="4372" y="9527"/>
                  <a:pt x="3751" y="10816"/>
                </a:cubicBezTo>
                <a:cubicBezTo>
                  <a:pt x="2836" y="12714"/>
                  <a:pt x="2386" y="14743"/>
                  <a:pt x="1862" y="16730"/>
                </a:cubicBezTo>
                <a:cubicBezTo>
                  <a:pt x="1511" y="18059"/>
                  <a:pt x="1533" y="19522"/>
                  <a:pt x="1316" y="20925"/>
                </a:cubicBezTo>
                <a:cubicBezTo>
                  <a:pt x="1144" y="22040"/>
                  <a:pt x="1230" y="23224"/>
                  <a:pt x="991" y="24350"/>
                </a:cubicBezTo>
                <a:cubicBezTo>
                  <a:pt x="799" y="25259"/>
                  <a:pt x="993" y="26165"/>
                  <a:pt x="790" y="27096"/>
                </a:cubicBezTo>
                <a:cubicBezTo>
                  <a:pt x="540" y="28246"/>
                  <a:pt x="814" y="29473"/>
                  <a:pt x="616" y="30689"/>
                </a:cubicBezTo>
                <a:cubicBezTo>
                  <a:pt x="485" y="31490"/>
                  <a:pt x="628" y="32383"/>
                  <a:pt x="581" y="33232"/>
                </a:cubicBezTo>
                <a:cubicBezTo>
                  <a:pt x="529" y="34164"/>
                  <a:pt x="490" y="35106"/>
                  <a:pt x="492" y="36029"/>
                </a:cubicBezTo>
                <a:cubicBezTo>
                  <a:pt x="494" y="36933"/>
                  <a:pt x="553" y="37890"/>
                  <a:pt x="744" y="38769"/>
                </a:cubicBezTo>
                <a:cubicBezTo>
                  <a:pt x="867" y="39330"/>
                  <a:pt x="380" y="39737"/>
                  <a:pt x="623" y="40186"/>
                </a:cubicBezTo>
                <a:cubicBezTo>
                  <a:pt x="1035" y="40945"/>
                  <a:pt x="637" y="41732"/>
                  <a:pt x="755" y="42513"/>
                </a:cubicBezTo>
                <a:cubicBezTo>
                  <a:pt x="850" y="43130"/>
                  <a:pt x="736" y="43808"/>
                  <a:pt x="778" y="44475"/>
                </a:cubicBezTo>
                <a:cubicBezTo>
                  <a:pt x="818" y="45100"/>
                  <a:pt x="1060" y="45750"/>
                  <a:pt x="705" y="46461"/>
                </a:cubicBezTo>
                <a:cubicBezTo>
                  <a:pt x="444" y="46984"/>
                  <a:pt x="695" y="47739"/>
                  <a:pt x="657" y="48398"/>
                </a:cubicBezTo>
                <a:cubicBezTo>
                  <a:pt x="629" y="48910"/>
                  <a:pt x="808" y="49478"/>
                  <a:pt x="723" y="50031"/>
                </a:cubicBezTo>
                <a:cubicBezTo>
                  <a:pt x="628" y="50638"/>
                  <a:pt x="526" y="51405"/>
                  <a:pt x="626" y="51838"/>
                </a:cubicBezTo>
                <a:cubicBezTo>
                  <a:pt x="807" y="52622"/>
                  <a:pt x="639" y="53362"/>
                  <a:pt x="641" y="54083"/>
                </a:cubicBezTo>
                <a:cubicBezTo>
                  <a:pt x="645" y="55048"/>
                  <a:pt x="399" y="56038"/>
                  <a:pt x="635" y="56996"/>
                </a:cubicBezTo>
                <a:cubicBezTo>
                  <a:pt x="744" y="57444"/>
                  <a:pt x="652" y="57696"/>
                  <a:pt x="370" y="57969"/>
                </a:cubicBezTo>
                <a:cubicBezTo>
                  <a:pt x="956" y="58386"/>
                  <a:pt x="366" y="58983"/>
                  <a:pt x="613" y="59487"/>
                </a:cubicBezTo>
                <a:cubicBezTo>
                  <a:pt x="985" y="60245"/>
                  <a:pt x="1" y="61083"/>
                  <a:pt x="674" y="61875"/>
                </a:cubicBezTo>
                <a:cubicBezTo>
                  <a:pt x="714" y="61922"/>
                  <a:pt x="667" y="62092"/>
                  <a:pt x="611" y="62166"/>
                </a:cubicBezTo>
                <a:cubicBezTo>
                  <a:pt x="53" y="62889"/>
                  <a:pt x="516" y="63706"/>
                  <a:pt x="547" y="64422"/>
                </a:cubicBezTo>
                <a:cubicBezTo>
                  <a:pt x="577" y="65076"/>
                  <a:pt x="682" y="65889"/>
                  <a:pt x="481" y="66361"/>
                </a:cubicBezTo>
                <a:cubicBezTo>
                  <a:pt x="219" y="66971"/>
                  <a:pt x="836" y="67589"/>
                  <a:pt x="269" y="68060"/>
                </a:cubicBezTo>
                <a:cubicBezTo>
                  <a:pt x="748" y="68821"/>
                  <a:pt x="302" y="69686"/>
                  <a:pt x="554" y="70490"/>
                </a:cubicBezTo>
                <a:cubicBezTo>
                  <a:pt x="783" y="71220"/>
                  <a:pt x="284" y="71959"/>
                  <a:pt x="425" y="72745"/>
                </a:cubicBezTo>
                <a:cubicBezTo>
                  <a:pt x="468" y="72990"/>
                  <a:pt x="696" y="73171"/>
                  <a:pt x="614" y="73468"/>
                </a:cubicBezTo>
                <a:cubicBezTo>
                  <a:pt x="327" y="74513"/>
                  <a:pt x="755" y="75572"/>
                  <a:pt x="553" y="76646"/>
                </a:cubicBezTo>
                <a:cubicBezTo>
                  <a:pt x="407" y="77425"/>
                  <a:pt x="396" y="78307"/>
                  <a:pt x="622" y="79052"/>
                </a:cubicBezTo>
                <a:cubicBezTo>
                  <a:pt x="762" y="79516"/>
                  <a:pt x="377" y="79832"/>
                  <a:pt x="584" y="80204"/>
                </a:cubicBezTo>
                <a:cubicBezTo>
                  <a:pt x="857" y="80695"/>
                  <a:pt x="774" y="81266"/>
                  <a:pt x="758" y="81754"/>
                </a:cubicBezTo>
                <a:cubicBezTo>
                  <a:pt x="715" y="83129"/>
                  <a:pt x="853" y="84503"/>
                  <a:pt x="750" y="85866"/>
                </a:cubicBezTo>
                <a:cubicBezTo>
                  <a:pt x="715" y="86329"/>
                  <a:pt x="1263" y="86621"/>
                  <a:pt x="1037" y="86924"/>
                </a:cubicBezTo>
                <a:cubicBezTo>
                  <a:pt x="553" y="87576"/>
                  <a:pt x="1428" y="88296"/>
                  <a:pt x="850" y="88890"/>
                </a:cubicBezTo>
                <a:cubicBezTo>
                  <a:pt x="1333" y="90130"/>
                  <a:pt x="1009" y="91430"/>
                  <a:pt x="1135" y="92697"/>
                </a:cubicBezTo>
                <a:cubicBezTo>
                  <a:pt x="1283" y="94185"/>
                  <a:pt x="1484" y="95666"/>
                  <a:pt x="1493" y="97171"/>
                </a:cubicBezTo>
                <a:cubicBezTo>
                  <a:pt x="1496" y="97594"/>
                  <a:pt x="1293" y="98235"/>
                  <a:pt x="1321" y="98256"/>
                </a:cubicBezTo>
                <a:cubicBezTo>
                  <a:pt x="2155" y="98878"/>
                  <a:pt x="1461" y="99672"/>
                  <a:pt x="1456" y="100298"/>
                </a:cubicBezTo>
                <a:cubicBezTo>
                  <a:pt x="1450" y="101120"/>
                  <a:pt x="1713" y="101934"/>
                  <a:pt x="1506" y="102796"/>
                </a:cubicBezTo>
                <a:cubicBezTo>
                  <a:pt x="1334" y="103505"/>
                  <a:pt x="1829" y="104482"/>
                  <a:pt x="1502" y="105022"/>
                </a:cubicBezTo>
                <a:cubicBezTo>
                  <a:pt x="1058" y="105753"/>
                  <a:pt x="1608" y="106348"/>
                  <a:pt x="1397" y="107012"/>
                </a:cubicBezTo>
                <a:cubicBezTo>
                  <a:pt x="1321" y="107252"/>
                  <a:pt x="1101" y="107740"/>
                  <a:pt x="1301" y="108094"/>
                </a:cubicBezTo>
                <a:cubicBezTo>
                  <a:pt x="1876" y="109108"/>
                  <a:pt x="1540" y="110222"/>
                  <a:pt x="1660" y="111282"/>
                </a:cubicBezTo>
                <a:cubicBezTo>
                  <a:pt x="1782" y="112366"/>
                  <a:pt x="1799" y="113471"/>
                  <a:pt x="1851" y="114560"/>
                </a:cubicBezTo>
                <a:cubicBezTo>
                  <a:pt x="1896" y="115494"/>
                  <a:pt x="2039" y="116436"/>
                  <a:pt x="1939" y="117408"/>
                </a:cubicBezTo>
                <a:cubicBezTo>
                  <a:pt x="1835" y="118431"/>
                  <a:pt x="1786" y="119505"/>
                  <a:pt x="1891" y="120543"/>
                </a:cubicBezTo>
                <a:cubicBezTo>
                  <a:pt x="2055" y="122188"/>
                  <a:pt x="1836" y="123814"/>
                  <a:pt x="1798" y="125449"/>
                </a:cubicBezTo>
                <a:cubicBezTo>
                  <a:pt x="1775" y="126435"/>
                  <a:pt x="1771" y="127421"/>
                  <a:pt x="1764" y="128407"/>
                </a:cubicBezTo>
                <a:cubicBezTo>
                  <a:pt x="1758" y="129203"/>
                  <a:pt x="1897" y="130031"/>
                  <a:pt x="1725" y="130787"/>
                </a:cubicBezTo>
                <a:cubicBezTo>
                  <a:pt x="1508" y="131744"/>
                  <a:pt x="1751" y="132695"/>
                  <a:pt x="1535" y="133666"/>
                </a:cubicBezTo>
                <a:cubicBezTo>
                  <a:pt x="1410" y="134230"/>
                  <a:pt x="1161" y="135096"/>
                  <a:pt x="1771" y="135719"/>
                </a:cubicBezTo>
                <a:cubicBezTo>
                  <a:pt x="1820" y="135768"/>
                  <a:pt x="1655" y="136004"/>
                  <a:pt x="1622" y="136161"/>
                </a:cubicBezTo>
                <a:cubicBezTo>
                  <a:pt x="1487" y="136800"/>
                  <a:pt x="1222" y="137410"/>
                  <a:pt x="1278" y="138094"/>
                </a:cubicBezTo>
                <a:cubicBezTo>
                  <a:pt x="1298" y="138327"/>
                  <a:pt x="1461" y="138480"/>
                  <a:pt x="1382" y="138824"/>
                </a:cubicBezTo>
                <a:cubicBezTo>
                  <a:pt x="1157" y="139810"/>
                  <a:pt x="1059" y="140891"/>
                  <a:pt x="1225" y="141882"/>
                </a:cubicBezTo>
                <a:cubicBezTo>
                  <a:pt x="1355" y="142667"/>
                  <a:pt x="1094" y="143408"/>
                  <a:pt x="1267" y="144167"/>
                </a:cubicBezTo>
                <a:cubicBezTo>
                  <a:pt x="1473" y="145063"/>
                  <a:pt x="1029" y="146014"/>
                  <a:pt x="1304" y="146861"/>
                </a:cubicBezTo>
                <a:cubicBezTo>
                  <a:pt x="1549" y="147610"/>
                  <a:pt x="807" y="148349"/>
                  <a:pt x="1427" y="149021"/>
                </a:cubicBezTo>
                <a:cubicBezTo>
                  <a:pt x="949" y="150380"/>
                  <a:pt x="1230" y="151811"/>
                  <a:pt x="1103" y="153202"/>
                </a:cubicBezTo>
                <a:cubicBezTo>
                  <a:pt x="1017" y="154166"/>
                  <a:pt x="1207" y="155214"/>
                  <a:pt x="1241" y="156224"/>
                </a:cubicBezTo>
                <a:cubicBezTo>
                  <a:pt x="1261" y="156867"/>
                  <a:pt x="1542" y="157514"/>
                  <a:pt x="1505" y="158081"/>
                </a:cubicBezTo>
                <a:cubicBezTo>
                  <a:pt x="1459" y="158783"/>
                  <a:pt x="1534" y="159463"/>
                  <a:pt x="1554" y="160149"/>
                </a:cubicBezTo>
                <a:cubicBezTo>
                  <a:pt x="1585" y="161208"/>
                  <a:pt x="1704" y="162263"/>
                  <a:pt x="1760" y="163321"/>
                </a:cubicBezTo>
                <a:cubicBezTo>
                  <a:pt x="1826" y="164528"/>
                  <a:pt x="1779" y="165731"/>
                  <a:pt x="2137" y="166926"/>
                </a:cubicBezTo>
                <a:cubicBezTo>
                  <a:pt x="2342" y="167608"/>
                  <a:pt x="2273" y="168380"/>
                  <a:pt x="2557" y="169007"/>
                </a:cubicBezTo>
                <a:cubicBezTo>
                  <a:pt x="2259" y="169451"/>
                  <a:pt x="2753" y="169615"/>
                  <a:pt x="2750" y="169954"/>
                </a:cubicBezTo>
                <a:cubicBezTo>
                  <a:pt x="2726" y="171494"/>
                  <a:pt x="3578" y="172790"/>
                  <a:pt x="4158" y="174114"/>
                </a:cubicBezTo>
                <a:cubicBezTo>
                  <a:pt x="4844" y="175678"/>
                  <a:pt x="6171" y="176893"/>
                  <a:pt x="7363" y="178120"/>
                </a:cubicBezTo>
                <a:cubicBezTo>
                  <a:pt x="8514" y="179306"/>
                  <a:pt x="9710" y="180470"/>
                  <a:pt x="11299" y="181157"/>
                </a:cubicBezTo>
                <a:cubicBezTo>
                  <a:pt x="11809" y="181378"/>
                  <a:pt x="12534" y="181419"/>
                  <a:pt x="12822" y="181984"/>
                </a:cubicBezTo>
                <a:cubicBezTo>
                  <a:pt x="13120" y="182567"/>
                  <a:pt x="13744" y="182679"/>
                  <a:pt x="14169" y="182839"/>
                </a:cubicBezTo>
                <a:cubicBezTo>
                  <a:pt x="15859" y="183478"/>
                  <a:pt x="17688" y="183563"/>
                  <a:pt x="19470" y="183814"/>
                </a:cubicBezTo>
                <a:cubicBezTo>
                  <a:pt x="21161" y="184054"/>
                  <a:pt x="22867" y="184117"/>
                  <a:pt x="24580" y="184140"/>
                </a:cubicBezTo>
                <a:cubicBezTo>
                  <a:pt x="25780" y="184155"/>
                  <a:pt x="26959" y="184525"/>
                  <a:pt x="28179" y="184525"/>
                </a:cubicBezTo>
                <a:cubicBezTo>
                  <a:pt x="28309" y="184525"/>
                  <a:pt x="28439" y="184521"/>
                  <a:pt x="28569" y="184512"/>
                </a:cubicBezTo>
                <a:cubicBezTo>
                  <a:pt x="28647" y="184506"/>
                  <a:pt x="28728" y="184504"/>
                  <a:pt x="28810" y="184504"/>
                </a:cubicBezTo>
                <a:cubicBezTo>
                  <a:pt x="29069" y="184504"/>
                  <a:pt x="29346" y="184528"/>
                  <a:pt x="29608" y="184555"/>
                </a:cubicBezTo>
                <a:cubicBezTo>
                  <a:pt x="31011" y="184694"/>
                  <a:pt x="32431" y="184820"/>
                  <a:pt x="33826" y="184859"/>
                </a:cubicBezTo>
                <a:cubicBezTo>
                  <a:pt x="34779" y="184885"/>
                  <a:pt x="35741" y="185021"/>
                  <a:pt x="36682" y="185076"/>
                </a:cubicBezTo>
                <a:cubicBezTo>
                  <a:pt x="38289" y="185172"/>
                  <a:pt x="39896" y="185190"/>
                  <a:pt x="41501" y="185244"/>
                </a:cubicBezTo>
                <a:cubicBezTo>
                  <a:pt x="42200" y="185268"/>
                  <a:pt x="42898" y="185290"/>
                  <a:pt x="43597" y="185290"/>
                </a:cubicBezTo>
                <a:cubicBezTo>
                  <a:pt x="43889" y="185290"/>
                  <a:pt x="44182" y="185286"/>
                  <a:pt x="44475" y="185277"/>
                </a:cubicBezTo>
                <a:cubicBezTo>
                  <a:pt x="44687" y="185270"/>
                  <a:pt x="44898" y="185267"/>
                  <a:pt x="45110" y="185267"/>
                </a:cubicBezTo>
                <a:cubicBezTo>
                  <a:pt x="46071" y="185267"/>
                  <a:pt x="47034" y="185325"/>
                  <a:pt x="47996" y="185325"/>
                </a:cubicBezTo>
                <a:cubicBezTo>
                  <a:pt x="48164" y="185325"/>
                  <a:pt x="48332" y="185323"/>
                  <a:pt x="48500" y="185319"/>
                </a:cubicBezTo>
                <a:cubicBezTo>
                  <a:pt x="49156" y="185303"/>
                  <a:pt x="49855" y="185214"/>
                  <a:pt x="50495" y="185214"/>
                </a:cubicBezTo>
                <a:cubicBezTo>
                  <a:pt x="50699" y="185214"/>
                  <a:pt x="50896" y="185223"/>
                  <a:pt x="51084" y="185246"/>
                </a:cubicBezTo>
                <a:cubicBezTo>
                  <a:pt x="51603" y="185310"/>
                  <a:pt x="52138" y="185336"/>
                  <a:pt x="52655" y="185336"/>
                </a:cubicBezTo>
                <a:cubicBezTo>
                  <a:pt x="53016" y="185336"/>
                  <a:pt x="53369" y="185323"/>
                  <a:pt x="53700" y="185303"/>
                </a:cubicBezTo>
                <a:cubicBezTo>
                  <a:pt x="54827" y="185233"/>
                  <a:pt x="55955" y="185188"/>
                  <a:pt x="57080" y="185188"/>
                </a:cubicBezTo>
                <a:cubicBezTo>
                  <a:pt x="57409" y="185188"/>
                  <a:pt x="57737" y="185192"/>
                  <a:pt x="58066" y="185200"/>
                </a:cubicBezTo>
                <a:cubicBezTo>
                  <a:pt x="58193" y="185203"/>
                  <a:pt x="58320" y="185204"/>
                  <a:pt x="58447" y="185204"/>
                </a:cubicBezTo>
                <a:cubicBezTo>
                  <a:pt x="59827" y="185204"/>
                  <a:pt x="61189" y="185030"/>
                  <a:pt x="62557" y="184928"/>
                </a:cubicBezTo>
                <a:cubicBezTo>
                  <a:pt x="63001" y="184895"/>
                  <a:pt x="63520" y="184754"/>
                  <a:pt x="63963" y="184691"/>
                </a:cubicBezTo>
                <a:cubicBezTo>
                  <a:pt x="64590" y="184601"/>
                  <a:pt x="65150" y="184230"/>
                  <a:pt x="65758" y="184230"/>
                </a:cubicBezTo>
                <a:cubicBezTo>
                  <a:pt x="65803" y="184230"/>
                  <a:pt x="65849" y="184233"/>
                  <a:pt x="65895" y="184237"/>
                </a:cubicBezTo>
                <a:cubicBezTo>
                  <a:pt x="66103" y="184257"/>
                  <a:pt x="66312" y="184265"/>
                  <a:pt x="66520" y="184265"/>
                </a:cubicBezTo>
                <a:cubicBezTo>
                  <a:pt x="67103" y="184265"/>
                  <a:pt x="67681" y="184201"/>
                  <a:pt x="68247" y="184146"/>
                </a:cubicBezTo>
                <a:cubicBezTo>
                  <a:pt x="69311" y="184045"/>
                  <a:pt x="70396" y="184037"/>
                  <a:pt x="71452" y="183940"/>
                </a:cubicBezTo>
                <a:cubicBezTo>
                  <a:pt x="72480" y="183848"/>
                  <a:pt x="73642" y="183877"/>
                  <a:pt x="74622" y="183681"/>
                </a:cubicBezTo>
                <a:cubicBezTo>
                  <a:pt x="75694" y="183466"/>
                  <a:pt x="76791" y="183548"/>
                  <a:pt x="77873" y="183233"/>
                </a:cubicBezTo>
                <a:cubicBezTo>
                  <a:pt x="78995" y="182906"/>
                  <a:pt x="80231" y="182765"/>
                  <a:pt x="81436" y="182663"/>
                </a:cubicBezTo>
                <a:cubicBezTo>
                  <a:pt x="82101" y="182606"/>
                  <a:pt x="82717" y="182191"/>
                  <a:pt x="83396" y="182191"/>
                </a:cubicBezTo>
                <a:cubicBezTo>
                  <a:pt x="83580" y="182191"/>
                  <a:pt x="83768" y="182221"/>
                  <a:pt x="83964" y="182297"/>
                </a:cubicBezTo>
                <a:cubicBezTo>
                  <a:pt x="83970" y="182300"/>
                  <a:pt x="83977" y="182301"/>
                  <a:pt x="83985" y="182301"/>
                </a:cubicBezTo>
                <a:cubicBezTo>
                  <a:pt x="84057" y="182301"/>
                  <a:pt x="84196" y="182215"/>
                  <a:pt x="84224" y="182146"/>
                </a:cubicBezTo>
                <a:cubicBezTo>
                  <a:pt x="84321" y="181910"/>
                  <a:pt x="84517" y="181897"/>
                  <a:pt x="84718" y="181897"/>
                </a:cubicBezTo>
                <a:cubicBezTo>
                  <a:pt x="84741" y="181897"/>
                  <a:pt x="84765" y="181897"/>
                  <a:pt x="84789" y="181897"/>
                </a:cubicBezTo>
                <a:cubicBezTo>
                  <a:pt x="84982" y="181897"/>
                  <a:pt x="85168" y="181886"/>
                  <a:pt x="85263" y="181672"/>
                </a:cubicBezTo>
                <a:cubicBezTo>
                  <a:pt x="85409" y="181763"/>
                  <a:pt x="85546" y="181799"/>
                  <a:pt x="85677" y="181799"/>
                </a:cubicBezTo>
                <a:cubicBezTo>
                  <a:pt x="86141" y="181799"/>
                  <a:pt x="86527" y="181342"/>
                  <a:pt x="86993" y="181278"/>
                </a:cubicBezTo>
                <a:cubicBezTo>
                  <a:pt x="87467" y="181214"/>
                  <a:pt x="88216" y="181173"/>
                  <a:pt x="88734" y="180570"/>
                </a:cubicBezTo>
                <a:cubicBezTo>
                  <a:pt x="88982" y="180281"/>
                  <a:pt x="89812" y="180019"/>
                  <a:pt x="90214" y="179736"/>
                </a:cubicBezTo>
                <a:cubicBezTo>
                  <a:pt x="90777" y="179341"/>
                  <a:pt x="91431" y="178636"/>
                  <a:pt x="91940" y="178518"/>
                </a:cubicBezTo>
                <a:cubicBezTo>
                  <a:pt x="93303" y="178204"/>
                  <a:pt x="93505" y="176913"/>
                  <a:pt x="94368" y="176237"/>
                </a:cubicBezTo>
                <a:cubicBezTo>
                  <a:pt x="94910" y="175813"/>
                  <a:pt x="95064" y="175171"/>
                  <a:pt x="95372" y="174618"/>
                </a:cubicBezTo>
                <a:cubicBezTo>
                  <a:pt x="95789" y="173868"/>
                  <a:pt x="96337" y="173124"/>
                  <a:pt x="96495" y="172313"/>
                </a:cubicBezTo>
                <a:cubicBezTo>
                  <a:pt x="96706" y="171234"/>
                  <a:pt x="97049" y="170226"/>
                  <a:pt x="97498" y="169244"/>
                </a:cubicBezTo>
                <a:cubicBezTo>
                  <a:pt x="97568" y="169092"/>
                  <a:pt x="97687" y="168941"/>
                  <a:pt x="97614" y="168805"/>
                </a:cubicBezTo>
                <a:cubicBezTo>
                  <a:pt x="97319" y="168257"/>
                  <a:pt x="97625" y="167670"/>
                  <a:pt x="97717" y="167218"/>
                </a:cubicBezTo>
                <a:cubicBezTo>
                  <a:pt x="98032" y="165687"/>
                  <a:pt x="97973" y="164140"/>
                  <a:pt x="98130" y="162609"/>
                </a:cubicBezTo>
                <a:cubicBezTo>
                  <a:pt x="98244" y="161529"/>
                  <a:pt x="98247" y="160440"/>
                  <a:pt x="98143" y="159358"/>
                </a:cubicBezTo>
                <a:cubicBezTo>
                  <a:pt x="98024" y="158133"/>
                  <a:pt x="98368" y="156883"/>
                  <a:pt x="98192" y="155613"/>
                </a:cubicBezTo>
                <a:cubicBezTo>
                  <a:pt x="98108" y="155017"/>
                  <a:pt x="98190" y="154366"/>
                  <a:pt x="98216" y="153744"/>
                </a:cubicBezTo>
                <a:cubicBezTo>
                  <a:pt x="98263" y="152614"/>
                  <a:pt x="98245" y="151486"/>
                  <a:pt x="98278" y="150358"/>
                </a:cubicBezTo>
                <a:cubicBezTo>
                  <a:pt x="98299" y="149564"/>
                  <a:pt x="98176" y="148779"/>
                  <a:pt x="98263" y="147974"/>
                </a:cubicBezTo>
                <a:cubicBezTo>
                  <a:pt x="98337" y="147291"/>
                  <a:pt x="98590" y="146623"/>
                  <a:pt x="98491" y="145916"/>
                </a:cubicBezTo>
                <a:cubicBezTo>
                  <a:pt x="98445" y="145588"/>
                  <a:pt x="98274" y="145303"/>
                  <a:pt x="98300" y="144937"/>
                </a:cubicBezTo>
                <a:cubicBezTo>
                  <a:pt x="98356" y="144178"/>
                  <a:pt x="98654" y="143420"/>
                  <a:pt x="98365" y="142646"/>
                </a:cubicBezTo>
                <a:cubicBezTo>
                  <a:pt x="98291" y="142452"/>
                  <a:pt x="98161" y="142149"/>
                  <a:pt x="98244" y="142049"/>
                </a:cubicBezTo>
                <a:cubicBezTo>
                  <a:pt x="98977" y="141156"/>
                  <a:pt x="98196" y="140165"/>
                  <a:pt x="98472" y="139223"/>
                </a:cubicBezTo>
                <a:cubicBezTo>
                  <a:pt x="98806" y="138082"/>
                  <a:pt x="98147" y="136860"/>
                  <a:pt x="98603" y="135689"/>
                </a:cubicBezTo>
                <a:cubicBezTo>
                  <a:pt x="98645" y="135582"/>
                  <a:pt x="98605" y="135403"/>
                  <a:pt x="98537" y="135301"/>
                </a:cubicBezTo>
                <a:cubicBezTo>
                  <a:pt x="98160" y="134743"/>
                  <a:pt x="98414" y="134009"/>
                  <a:pt x="98528" y="133612"/>
                </a:cubicBezTo>
                <a:cubicBezTo>
                  <a:pt x="98789" y="132693"/>
                  <a:pt x="98347" y="131830"/>
                  <a:pt x="98680" y="130873"/>
                </a:cubicBezTo>
                <a:cubicBezTo>
                  <a:pt x="98963" y="130061"/>
                  <a:pt x="98746" y="128949"/>
                  <a:pt x="98770" y="127981"/>
                </a:cubicBezTo>
                <a:cubicBezTo>
                  <a:pt x="98807" y="126493"/>
                  <a:pt x="98796" y="124999"/>
                  <a:pt x="98936" y="123507"/>
                </a:cubicBezTo>
                <a:cubicBezTo>
                  <a:pt x="99013" y="122684"/>
                  <a:pt x="98965" y="121807"/>
                  <a:pt x="99002" y="120982"/>
                </a:cubicBezTo>
                <a:cubicBezTo>
                  <a:pt x="99072" y="119429"/>
                  <a:pt x="98998" y="117872"/>
                  <a:pt x="99128" y="116322"/>
                </a:cubicBezTo>
                <a:cubicBezTo>
                  <a:pt x="99244" y="114952"/>
                  <a:pt x="99152" y="113574"/>
                  <a:pt x="99244" y="112198"/>
                </a:cubicBezTo>
                <a:cubicBezTo>
                  <a:pt x="99272" y="111777"/>
                  <a:pt x="99417" y="111342"/>
                  <a:pt x="99332" y="110848"/>
                </a:cubicBezTo>
                <a:cubicBezTo>
                  <a:pt x="99179" y="109953"/>
                  <a:pt x="99070" y="108993"/>
                  <a:pt x="99143" y="108098"/>
                </a:cubicBezTo>
                <a:cubicBezTo>
                  <a:pt x="99214" y="107227"/>
                  <a:pt x="99127" y="106377"/>
                  <a:pt x="99158" y="105520"/>
                </a:cubicBezTo>
                <a:cubicBezTo>
                  <a:pt x="99191" y="104613"/>
                  <a:pt x="98792" y="103722"/>
                  <a:pt x="99033" y="102828"/>
                </a:cubicBezTo>
                <a:cubicBezTo>
                  <a:pt x="99236" y="102076"/>
                  <a:pt x="98989" y="101333"/>
                  <a:pt x="99015" y="100592"/>
                </a:cubicBezTo>
                <a:cubicBezTo>
                  <a:pt x="99038" y="99940"/>
                  <a:pt x="98877" y="99149"/>
                  <a:pt x="98928" y="98491"/>
                </a:cubicBezTo>
                <a:cubicBezTo>
                  <a:pt x="99038" y="97085"/>
                  <a:pt x="98877" y="95695"/>
                  <a:pt x="98791" y="94320"/>
                </a:cubicBezTo>
                <a:cubicBezTo>
                  <a:pt x="98707" y="92984"/>
                  <a:pt x="99084" y="91669"/>
                  <a:pt x="98780" y="90315"/>
                </a:cubicBezTo>
                <a:cubicBezTo>
                  <a:pt x="98661" y="89788"/>
                  <a:pt x="98782" y="89092"/>
                  <a:pt x="98855" y="88487"/>
                </a:cubicBezTo>
                <a:cubicBezTo>
                  <a:pt x="98995" y="87314"/>
                  <a:pt x="98393" y="86251"/>
                  <a:pt x="98459" y="85087"/>
                </a:cubicBezTo>
                <a:cubicBezTo>
                  <a:pt x="98492" y="84495"/>
                  <a:pt x="99033" y="83977"/>
                  <a:pt x="98734" y="83384"/>
                </a:cubicBezTo>
                <a:cubicBezTo>
                  <a:pt x="98430" y="82784"/>
                  <a:pt x="98761" y="82256"/>
                  <a:pt x="98866" y="81728"/>
                </a:cubicBezTo>
                <a:cubicBezTo>
                  <a:pt x="98956" y="81277"/>
                  <a:pt x="99156" y="80866"/>
                  <a:pt x="99089" y="80369"/>
                </a:cubicBezTo>
                <a:cubicBezTo>
                  <a:pt x="99040" y="79998"/>
                  <a:pt x="99108" y="79615"/>
                  <a:pt x="99200" y="79227"/>
                </a:cubicBezTo>
                <a:cubicBezTo>
                  <a:pt x="99263" y="78960"/>
                  <a:pt x="99429" y="78528"/>
                  <a:pt x="99246" y="78163"/>
                </a:cubicBezTo>
                <a:cubicBezTo>
                  <a:pt x="98899" y="77474"/>
                  <a:pt x="99143" y="76744"/>
                  <a:pt x="99171" y="76039"/>
                </a:cubicBezTo>
                <a:cubicBezTo>
                  <a:pt x="99214" y="74991"/>
                  <a:pt x="99322" y="73946"/>
                  <a:pt x="99220" y="72899"/>
                </a:cubicBezTo>
                <a:cubicBezTo>
                  <a:pt x="99163" y="72315"/>
                  <a:pt x="99480" y="71713"/>
                  <a:pt x="99039" y="71110"/>
                </a:cubicBezTo>
                <a:cubicBezTo>
                  <a:pt x="98952" y="70991"/>
                  <a:pt x="99320" y="70264"/>
                  <a:pt x="99282" y="69806"/>
                </a:cubicBezTo>
                <a:cubicBezTo>
                  <a:pt x="99240" y="69310"/>
                  <a:pt x="99627" y="68758"/>
                  <a:pt x="99113" y="68312"/>
                </a:cubicBezTo>
                <a:cubicBezTo>
                  <a:pt x="99034" y="68245"/>
                  <a:pt x="98964" y="68103"/>
                  <a:pt x="99074" y="68021"/>
                </a:cubicBezTo>
                <a:cubicBezTo>
                  <a:pt x="99649" y="67591"/>
                  <a:pt x="98884" y="66933"/>
                  <a:pt x="99319" y="66528"/>
                </a:cubicBezTo>
                <a:cubicBezTo>
                  <a:pt x="99756" y="66120"/>
                  <a:pt x="98625" y="65611"/>
                  <a:pt x="99445" y="65285"/>
                </a:cubicBezTo>
                <a:cubicBezTo>
                  <a:pt x="99102" y="64641"/>
                  <a:pt x="99346" y="64017"/>
                  <a:pt x="99519" y="63394"/>
                </a:cubicBezTo>
                <a:cubicBezTo>
                  <a:pt x="99552" y="63273"/>
                  <a:pt x="99564" y="63192"/>
                  <a:pt x="99455" y="63117"/>
                </a:cubicBezTo>
                <a:cubicBezTo>
                  <a:pt x="99080" y="62858"/>
                  <a:pt x="99228" y="62315"/>
                  <a:pt x="99313" y="62184"/>
                </a:cubicBezTo>
                <a:cubicBezTo>
                  <a:pt x="99995" y="61144"/>
                  <a:pt x="99520" y="59967"/>
                  <a:pt x="99765" y="58878"/>
                </a:cubicBezTo>
                <a:cubicBezTo>
                  <a:pt x="99903" y="58263"/>
                  <a:pt x="99514" y="57557"/>
                  <a:pt x="99944" y="56921"/>
                </a:cubicBezTo>
                <a:cubicBezTo>
                  <a:pt x="100068" y="56740"/>
                  <a:pt x="99936" y="56635"/>
                  <a:pt x="99729" y="56597"/>
                </a:cubicBezTo>
                <a:cubicBezTo>
                  <a:pt x="99633" y="56580"/>
                  <a:pt x="99507" y="56406"/>
                  <a:pt x="99596" y="56355"/>
                </a:cubicBezTo>
                <a:cubicBezTo>
                  <a:pt x="100354" y="55904"/>
                  <a:pt x="99823" y="55193"/>
                  <a:pt x="99907" y="54632"/>
                </a:cubicBezTo>
                <a:cubicBezTo>
                  <a:pt x="100055" y="53624"/>
                  <a:pt x="99622" y="52567"/>
                  <a:pt x="100057" y="51552"/>
                </a:cubicBezTo>
                <a:cubicBezTo>
                  <a:pt x="100078" y="51503"/>
                  <a:pt x="100113" y="51434"/>
                  <a:pt x="100095" y="51401"/>
                </a:cubicBezTo>
                <a:cubicBezTo>
                  <a:pt x="99713" y="50712"/>
                  <a:pt x="99898" y="49868"/>
                  <a:pt x="99994" y="49270"/>
                </a:cubicBezTo>
                <a:cubicBezTo>
                  <a:pt x="100160" y="48238"/>
                  <a:pt x="99950" y="47231"/>
                  <a:pt x="100042" y="46219"/>
                </a:cubicBezTo>
                <a:cubicBezTo>
                  <a:pt x="100077" y="45831"/>
                  <a:pt x="100614" y="45286"/>
                  <a:pt x="100056" y="44856"/>
                </a:cubicBezTo>
                <a:cubicBezTo>
                  <a:pt x="100542" y="44554"/>
                  <a:pt x="100631" y="44310"/>
                  <a:pt x="99962" y="44159"/>
                </a:cubicBezTo>
                <a:cubicBezTo>
                  <a:pt x="99924" y="44150"/>
                  <a:pt x="99893" y="43947"/>
                  <a:pt x="99894" y="43947"/>
                </a:cubicBezTo>
                <a:cubicBezTo>
                  <a:pt x="100751" y="43677"/>
                  <a:pt x="100177" y="43014"/>
                  <a:pt x="100051" y="42772"/>
                </a:cubicBezTo>
                <a:cubicBezTo>
                  <a:pt x="99629" y="41974"/>
                  <a:pt x="100207" y="41253"/>
                  <a:pt x="100128" y="40464"/>
                </a:cubicBezTo>
                <a:cubicBezTo>
                  <a:pt x="100057" y="39773"/>
                  <a:pt x="100283" y="38904"/>
                  <a:pt x="100210" y="38130"/>
                </a:cubicBezTo>
                <a:cubicBezTo>
                  <a:pt x="100152" y="37522"/>
                  <a:pt x="101053" y="36855"/>
                  <a:pt x="100117" y="36302"/>
                </a:cubicBezTo>
                <a:cubicBezTo>
                  <a:pt x="100102" y="36292"/>
                  <a:pt x="100134" y="36136"/>
                  <a:pt x="100183" y="36090"/>
                </a:cubicBezTo>
                <a:cubicBezTo>
                  <a:pt x="100567" y="35731"/>
                  <a:pt x="100723" y="35436"/>
                  <a:pt x="100352" y="34888"/>
                </a:cubicBezTo>
                <a:cubicBezTo>
                  <a:pt x="100203" y="34670"/>
                  <a:pt x="100788" y="34135"/>
                  <a:pt x="100623" y="33639"/>
                </a:cubicBezTo>
                <a:cubicBezTo>
                  <a:pt x="100606" y="33588"/>
                  <a:pt x="100619" y="33528"/>
                  <a:pt x="100602" y="33477"/>
                </a:cubicBezTo>
                <a:cubicBezTo>
                  <a:pt x="100365" y="32770"/>
                  <a:pt x="100379" y="32019"/>
                  <a:pt x="100620" y="31270"/>
                </a:cubicBezTo>
                <a:cubicBezTo>
                  <a:pt x="100656" y="31157"/>
                  <a:pt x="100631" y="30954"/>
                  <a:pt x="100553" y="30889"/>
                </a:cubicBezTo>
                <a:cubicBezTo>
                  <a:pt x="100300" y="30679"/>
                  <a:pt x="100388" y="30454"/>
                  <a:pt x="100459" y="30216"/>
                </a:cubicBezTo>
                <a:cubicBezTo>
                  <a:pt x="100670" y="29519"/>
                  <a:pt x="100393" y="28831"/>
                  <a:pt x="100412" y="28134"/>
                </a:cubicBezTo>
                <a:cubicBezTo>
                  <a:pt x="100429" y="27482"/>
                  <a:pt x="100387" y="26816"/>
                  <a:pt x="100376" y="26173"/>
                </a:cubicBezTo>
                <a:cubicBezTo>
                  <a:pt x="100362" y="25352"/>
                  <a:pt x="100584" y="24499"/>
                  <a:pt x="100616" y="23648"/>
                </a:cubicBezTo>
                <a:cubicBezTo>
                  <a:pt x="100636" y="23167"/>
                  <a:pt x="100359" y="22757"/>
                  <a:pt x="100424" y="22235"/>
                </a:cubicBezTo>
                <a:cubicBezTo>
                  <a:pt x="100499" y="21631"/>
                  <a:pt x="100948" y="20907"/>
                  <a:pt x="100215" y="20362"/>
                </a:cubicBezTo>
                <a:cubicBezTo>
                  <a:pt x="100195" y="20348"/>
                  <a:pt x="100279" y="20105"/>
                  <a:pt x="100331" y="20098"/>
                </a:cubicBezTo>
                <a:cubicBezTo>
                  <a:pt x="100795" y="20039"/>
                  <a:pt x="100536" y="19782"/>
                  <a:pt x="100485" y="19584"/>
                </a:cubicBezTo>
                <a:cubicBezTo>
                  <a:pt x="100431" y="19374"/>
                  <a:pt x="100262" y="19109"/>
                  <a:pt x="100336" y="18967"/>
                </a:cubicBezTo>
                <a:cubicBezTo>
                  <a:pt x="100632" y="18387"/>
                  <a:pt x="100547" y="17837"/>
                  <a:pt x="100399" y="17245"/>
                </a:cubicBezTo>
                <a:cubicBezTo>
                  <a:pt x="100272" y="16742"/>
                  <a:pt x="100438" y="16210"/>
                  <a:pt x="100293" y="15682"/>
                </a:cubicBezTo>
                <a:cubicBezTo>
                  <a:pt x="100088" y="14934"/>
                  <a:pt x="100034" y="14144"/>
                  <a:pt x="99812" y="13403"/>
                </a:cubicBezTo>
                <a:cubicBezTo>
                  <a:pt x="99646" y="12847"/>
                  <a:pt x="99324" y="12306"/>
                  <a:pt x="99168" y="11770"/>
                </a:cubicBezTo>
                <a:cubicBezTo>
                  <a:pt x="98541" y="9607"/>
                  <a:pt x="96924" y="8232"/>
                  <a:pt x="95329" y="6909"/>
                </a:cubicBezTo>
                <a:cubicBezTo>
                  <a:pt x="94331" y="6081"/>
                  <a:pt x="93016" y="5620"/>
                  <a:pt x="91871" y="4970"/>
                </a:cubicBezTo>
                <a:cubicBezTo>
                  <a:pt x="90542" y="4213"/>
                  <a:pt x="89158" y="3558"/>
                  <a:pt x="87730" y="3008"/>
                </a:cubicBezTo>
                <a:cubicBezTo>
                  <a:pt x="87139" y="2781"/>
                  <a:pt x="86474" y="2491"/>
                  <a:pt x="85878" y="2491"/>
                </a:cubicBezTo>
                <a:cubicBezTo>
                  <a:pt x="85777" y="2491"/>
                  <a:pt x="85678" y="2499"/>
                  <a:pt x="85582" y="2518"/>
                </a:cubicBezTo>
                <a:cubicBezTo>
                  <a:pt x="85370" y="2558"/>
                  <a:pt x="85149" y="2576"/>
                  <a:pt x="84937" y="2576"/>
                </a:cubicBezTo>
                <a:cubicBezTo>
                  <a:pt x="84557" y="2576"/>
                  <a:pt x="84203" y="2519"/>
                  <a:pt x="83972" y="2433"/>
                </a:cubicBezTo>
                <a:cubicBezTo>
                  <a:pt x="82640" y="1938"/>
                  <a:pt x="81290" y="1792"/>
                  <a:pt x="79911" y="1717"/>
                </a:cubicBezTo>
                <a:cubicBezTo>
                  <a:pt x="78803" y="1655"/>
                  <a:pt x="77703" y="1451"/>
                  <a:pt x="76591" y="1451"/>
                </a:cubicBezTo>
                <a:cubicBezTo>
                  <a:pt x="76318" y="1451"/>
                  <a:pt x="76045" y="1463"/>
                  <a:pt x="75771" y="1493"/>
                </a:cubicBezTo>
                <a:cubicBezTo>
                  <a:pt x="75762" y="1493"/>
                  <a:pt x="75753" y="1494"/>
                  <a:pt x="75744" y="1494"/>
                </a:cubicBezTo>
                <a:cubicBezTo>
                  <a:pt x="75522" y="1494"/>
                  <a:pt x="75295" y="1208"/>
                  <a:pt x="75071" y="1208"/>
                </a:cubicBezTo>
                <a:cubicBezTo>
                  <a:pt x="74956" y="1208"/>
                  <a:pt x="74842" y="1283"/>
                  <a:pt x="74730" y="1509"/>
                </a:cubicBezTo>
                <a:cubicBezTo>
                  <a:pt x="74659" y="1436"/>
                  <a:pt x="74601" y="1340"/>
                  <a:pt x="74516" y="1295"/>
                </a:cubicBezTo>
                <a:cubicBezTo>
                  <a:pt x="74178" y="1118"/>
                  <a:pt x="73628" y="761"/>
                  <a:pt x="73466" y="761"/>
                </a:cubicBezTo>
                <a:cubicBezTo>
                  <a:pt x="73450" y="761"/>
                  <a:pt x="73437" y="765"/>
                  <a:pt x="73429" y="773"/>
                </a:cubicBezTo>
                <a:cubicBezTo>
                  <a:pt x="73252" y="964"/>
                  <a:pt x="73071" y="1027"/>
                  <a:pt x="72895" y="1027"/>
                </a:cubicBezTo>
                <a:cubicBezTo>
                  <a:pt x="72642" y="1027"/>
                  <a:pt x="72402" y="896"/>
                  <a:pt x="72207" y="831"/>
                </a:cubicBezTo>
                <a:cubicBezTo>
                  <a:pt x="71367" y="548"/>
                  <a:pt x="70493" y="679"/>
                  <a:pt x="69635" y="466"/>
                </a:cubicBezTo>
                <a:cubicBezTo>
                  <a:pt x="69146" y="345"/>
                  <a:pt x="68607" y="292"/>
                  <a:pt x="68074" y="292"/>
                </a:cubicBezTo>
                <a:cubicBezTo>
                  <a:pt x="67566" y="292"/>
                  <a:pt x="67063" y="340"/>
                  <a:pt x="66612" y="422"/>
                </a:cubicBezTo>
                <a:cubicBezTo>
                  <a:pt x="66374" y="465"/>
                  <a:pt x="66140" y="481"/>
                  <a:pt x="65909" y="481"/>
                </a:cubicBezTo>
                <a:cubicBezTo>
                  <a:pt x="65261" y="481"/>
                  <a:pt x="64634" y="357"/>
                  <a:pt x="63998" y="357"/>
                </a:cubicBezTo>
                <a:cubicBezTo>
                  <a:pt x="63764" y="357"/>
                  <a:pt x="63528" y="373"/>
                  <a:pt x="63290" y="420"/>
                </a:cubicBezTo>
                <a:cubicBezTo>
                  <a:pt x="62932" y="489"/>
                  <a:pt x="62556" y="510"/>
                  <a:pt x="62176" y="510"/>
                </a:cubicBezTo>
                <a:cubicBezTo>
                  <a:pt x="61737" y="510"/>
                  <a:pt x="61294" y="482"/>
                  <a:pt x="60868" y="471"/>
                </a:cubicBezTo>
                <a:cubicBezTo>
                  <a:pt x="59512" y="432"/>
                  <a:pt x="58157" y="464"/>
                  <a:pt x="56802" y="433"/>
                </a:cubicBezTo>
                <a:cubicBezTo>
                  <a:pt x="56053" y="418"/>
                  <a:pt x="55246" y="463"/>
                  <a:pt x="54570" y="205"/>
                </a:cubicBezTo>
                <a:cubicBezTo>
                  <a:pt x="54155" y="47"/>
                  <a:pt x="53741" y="0"/>
                  <a:pt x="533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667" ker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833" y="4223266"/>
            <a:ext cx="4659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28800" y="5664200"/>
            <a:ext cx="9347200" cy="9144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“ở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667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032308"/>
            <a:ext cx="1727200" cy="2178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79ABD7-C7E0-6FBC-EBEF-7BE0F3224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93" y="0"/>
            <a:ext cx="9117012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vi-VN" altLang="en-US" sz="4267" b="1" dirty="0">
                <a:solidFill>
                  <a:srgbClr val="C00000"/>
                </a:solidFill>
                <a:latin typeface="Sitka Text" pitchFamily="2" charset="0"/>
              </a:rPr>
              <a:t>4. KẾT THÚC TRUYỆN</a:t>
            </a:r>
            <a:endParaRPr lang="en-US" altLang="en-US" sz="4267" b="1" dirty="0">
              <a:solidFill>
                <a:srgbClr val="C00000"/>
              </a:solidFill>
              <a:latin typeface="Sitka T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 animBg="1"/>
      <p:bldP spid="10" grpId="0"/>
      <p:bldP spid="1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40"/>
            <a:ext cx="12496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00" y="787401"/>
            <a:ext cx="10363200" cy="494411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cục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Lý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ở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Huỳnh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Lý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Nguyễn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Xuân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Lân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chi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Lý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nửa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thì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Thiên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Lôi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giáng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sấm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sét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đánh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chết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rồi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hóa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kiếp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bọ</a:t>
            </a:r>
            <a:r>
              <a:rPr lang="en-US" sz="2667" i="1" kern="100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hung”. </a:t>
            </a:r>
          </a:p>
          <a:p>
            <a:pPr algn="just">
              <a:lnSpc>
                <a:spcPct val="150000"/>
              </a:lnSpc>
            </a:pP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Anh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vùng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667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Lý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Thông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y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dọc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to,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sấm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sét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đánh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tan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thây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mảnh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mảnh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hóa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ễnh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ương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”. Cho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bây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to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sấm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sét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ễnh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ương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sợ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man </a:t>
            </a:r>
            <a:r>
              <a:rPr lang="en-US" sz="2667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dã</a:t>
            </a:r>
            <a:r>
              <a:rPr lang="en-US" sz="2667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…”. </a:t>
            </a:r>
          </a:p>
          <a:p>
            <a:pPr algn="just">
              <a:lnSpc>
                <a:spcPct val="150000"/>
              </a:lnSpc>
            </a:pPr>
            <a:r>
              <a:rPr lang="en-US" sz="2667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thúc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67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2667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667" b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50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961</Words>
  <Application>Microsoft Macintosh PowerPoint</Application>
  <PresentationFormat>Widescreen</PresentationFormat>
  <Paragraphs>133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Hind Vadodara Light</vt:lpstr>
      <vt:lpstr>Lucida Calligraphy</vt:lpstr>
      <vt:lpstr>Poppins</vt:lpstr>
      <vt:lpstr>Sitka Text</vt:lpstr>
      <vt:lpstr>Times New Roman</vt:lpstr>
      <vt:lpstr>Office Theme 2013 - 2022</vt:lpstr>
      <vt:lpstr>PGD &amp; ĐT HUYỆN THANH TRÌ TRƯỜNG THCS NGŨ HIỆP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PGD &amp; ĐT HUYỆN THANH TRÌ TRƯỜNG THCS NGŨ HIỆP</dc:title>
  <dc:creator>Hoàng Thanh Huyền</dc:creator>
  <cp:lastModifiedBy>Hoàng Thanh Huyền</cp:lastModifiedBy>
  <cp:revision>1</cp:revision>
  <dcterms:created xsi:type="dcterms:W3CDTF">2024-03-13T13:36:10Z</dcterms:created>
  <dcterms:modified xsi:type="dcterms:W3CDTF">2024-03-13T13:41:10Z</dcterms:modified>
</cp:coreProperties>
</file>