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2"/>
  </p:notesMasterIdLst>
  <p:sldIdLst>
    <p:sldId id="256" r:id="rId2"/>
    <p:sldId id="282" r:id="rId3"/>
    <p:sldId id="303" r:id="rId4"/>
    <p:sldId id="283" r:id="rId5"/>
    <p:sldId id="261" r:id="rId6"/>
    <p:sldId id="273" r:id="rId7"/>
    <p:sldId id="284" r:id="rId8"/>
    <p:sldId id="291" r:id="rId9"/>
    <p:sldId id="262" r:id="rId10"/>
    <p:sldId id="301" r:id="rId11"/>
    <p:sldId id="300" r:id="rId12"/>
    <p:sldId id="302" r:id="rId13"/>
    <p:sldId id="266" r:id="rId14"/>
    <p:sldId id="285" r:id="rId15"/>
    <p:sldId id="292" r:id="rId16"/>
    <p:sldId id="293" r:id="rId17"/>
    <p:sldId id="295" r:id="rId18"/>
    <p:sldId id="294" r:id="rId19"/>
    <p:sldId id="288" r:id="rId20"/>
    <p:sldId id="274" r:id="rId21"/>
  </p:sldIdLst>
  <p:sldSz cx="9144000" cy="5143500" type="screen16x9"/>
  <p:notesSz cx="6858000" cy="9144000"/>
  <p:embeddedFontLst>
    <p:embeddedFont>
      <p:font typeface="DM Sans" panose="020B0604020202020204" charset="0"/>
      <p:regular r:id="rId23"/>
      <p:bold r:id="rId24"/>
      <p:italic r:id="rId25"/>
      <p:boldItalic r:id="rId26"/>
    </p:embeddedFont>
    <p:embeddedFont>
      <p:font typeface="Bebas Neue" panose="020B0604020202020204" charset="0"/>
      <p:regular r:id="rId27"/>
    </p:embeddedFont>
    <p:embeddedFont>
      <p:font typeface="Alice"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5AF5DF-5AC6-414B-9FB8-3895A3C7E917}">
  <a:tblStyle styleId="{E65AF5DF-5AC6-414B-9FB8-3895A3C7E91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6" d="100"/>
          <a:sy n="156" d="100"/>
        </p:scale>
        <p:origin x="324"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1cbc89628b7_1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1cbc89628b7_1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e1d838b627_4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e1d838b627_4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e1d838b627_4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e1d838b627_4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e1d838b627_4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7" name="Google Shape;1057;ge1d838b627_4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image" Target="../media/image14.png"/><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64000"/>
          </a:blip>
          <a:stretch>
            <a:fillRect/>
          </a:stretch>
        </p:blipFill>
        <p:spPr>
          <a:xfrm>
            <a:off x="-12" y="0"/>
            <a:ext cx="9144000" cy="5143505"/>
          </a:xfrm>
          <a:prstGeom prst="rect">
            <a:avLst/>
          </a:prstGeom>
          <a:noFill/>
          <a:ln>
            <a:noFill/>
          </a:ln>
        </p:spPr>
      </p:pic>
      <p:pic>
        <p:nvPicPr>
          <p:cNvPr id="10" name="Google Shape;10;p2"/>
          <p:cNvPicPr preferRelativeResize="0"/>
          <p:nvPr/>
        </p:nvPicPr>
        <p:blipFill>
          <a:blip r:embed="rId3">
            <a:alphaModFix/>
          </a:blip>
          <a:stretch>
            <a:fillRect/>
          </a:stretch>
        </p:blipFill>
        <p:spPr>
          <a:xfrm rot="-4700091">
            <a:off x="8230994" y="452176"/>
            <a:ext cx="1298275" cy="492283"/>
          </a:xfrm>
          <a:prstGeom prst="rect">
            <a:avLst/>
          </a:prstGeom>
          <a:noFill/>
          <a:ln>
            <a:noFill/>
          </a:ln>
        </p:spPr>
      </p:pic>
      <p:sp>
        <p:nvSpPr>
          <p:cNvPr id="11" name="Google Shape;11;p2"/>
          <p:cNvSpPr/>
          <p:nvPr/>
        </p:nvSpPr>
        <p:spPr>
          <a:xfrm rot="2049442">
            <a:off x="4211577" y="1414794"/>
            <a:ext cx="7936536" cy="4894937"/>
          </a:xfrm>
          <a:custGeom>
            <a:avLst/>
            <a:gdLst/>
            <a:ahLst/>
            <a:cxnLst/>
            <a:rect l="l" t="t" r="r" b="b"/>
            <a:pathLst>
              <a:path w="84026" h="51825" extrusionOk="0">
                <a:moveTo>
                  <a:pt x="15968" y="0"/>
                </a:moveTo>
                <a:cubicBezTo>
                  <a:pt x="11714" y="0"/>
                  <a:pt x="8281" y="1968"/>
                  <a:pt x="6763" y="6753"/>
                </a:cubicBezTo>
                <a:cubicBezTo>
                  <a:pt x="4229" y="14734"/>
                  <a:pt x="0" y="18357"/>
                  <a:pt x="1548" y="22149"/>
                </a:cubicBezTo>
                <a:cubicBezTo>
                  <a:pt x="1931" y="23084"/>
                  <a:pt x="2792" y="24551"/>
                  <a:pt x="5030" y="25888"/>
                </a:cubicBezTo>
                <a:cubicBezTo>
                  <a:pt x="6003" y="26371"/>
                  <a:pt x="7397" y="27210"/>
                  <a:pt x="8624" y="28644"/>
                </a:cubicBezTo>
                <a:cubicBezTo>
                  <a:pt x="10415" y="30734"/>
                  <a:pt x="11890" y="32746"/>
                  <a:pt x="11681" y="37096"/>
                </a:cubicBezTo>
                <a:cubicBezTo>
                  <a:pt x="11224" y="46661"/>
                  <a:pt x="15874" y="50763"/>
                  <a:pt x="22342" y="51765"/>
                </a:cubicBezTo>
                <a:cubicBezTo>
                  <a:pt x="22603" y="51805"/>
                  <a:pt x="22877" y="51824"/>
                  <a:pt x="23164" y="51824"/>
                </a:cubicBezTo>
                <a:cubicBezTo>
                  <a:pt x="28698" y="51824"/>
                  <a:pt x="38935" y="44676"/>
                  <a:pt x="48716" y="44676"/>
                </a:cubicBezTo>
                <a:cubicBezTo>
                  <a:pt x="50997" y="44676"/>
                  <a:pt x="53253" y="45065"/>
                  <a:pt x="55419" y="46024"/>
                </a:cubicBezTo>
                <a:cubicBezTo>
                  <a:pt x="58987" y="47603"/>
                  <a:pt x="62132" y="48393"/>
                  <a:pt x="64785" y="48393"/>
                </a:cubicBezTo>
                <a:cubicBezTo>
                  <a:pt x="71006" y="48393"/>
                  <a:pt x="74523" y="44051"/>
                  <a:pt x="74459" y="35363"/>
                </a:cubicBezTo>
                <a:cubicBezTo>
                  <a:pt x="74370" y="22970"/>
                  <a:pt x="84025" y="6748"/>
                  <a:pt x="69630" y="5931"/>
                </a:cubicBezTo>
                <a:cubicBezTo>
                  <a:pt x="69198" y="5907"/>
                  <a:pt x="68771" y="5895"/>
                  <a:pt x="68348" y="5895"/>
                </a:cubicBezTo>
                <a:cubicBezTo>
                  <a:pt x="58337" y="5895"/>
                  <a:pt x="50940" y="12499"/>
                  <a:pt x="43665" y="12499"/>
                </a:cubicBezTo>
                <a:cubicBezTo>
                  <a:pt x="41016" y="12499"/>
                  <a:pt x="38383" y="11623"/>
                  <a:pt x="35647" y="9235"/>
                </a:cubicBezTo>
                <a:cubicBezTo>
                  <a:pt x="29481" y="3855"/>
                  <a:pt x="21921" y="0"/>
                  <a:pt x="15968" y="0"/>
                </a:cubicBezTo>
                <a:close/>
              </a:path>
            </a:pathLst>
          </a:custGeom>
          <a:solidFill>
            <a:srgbClr val="EED5A6">
              <a:alpha val="5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713225" y="1064001"/>
            <a:ext cx="4251600" cy="24915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45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3" name="Google Shape;13;p2"/>
          <p:cNvSpPr txBox="1">
            <a:spLocks noGrp="1"/>
          </p:cNvSpPr>
          <p:nvPr>
            <p:ph type="subTitle" idx="1"/>
          </p:nvPr>
        </p:nvSpPr>
        <p:spPr>
          <a:xfrm>
            <a:off x="713225" y="3457600"/>
            <a:ext cx="4251600" cy="3936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4" name="Google Shape;14;p2"/>
          <p:cNvPicPr preferRelativeResize="0"/>
          <p:nvPr/>
        </p:nvPicPr>
        <p:blipFill>
          <a:blip r:embed="rId4">
            <a:alphaModFix/>
          </a:blip>
          <a:stretch>
            <a:fillRect/>
          </a:stretch>
        </p:blipFill>
        <p:spPr>
          <a:xfrm>
            <a:off x="1391125" y="4537152"/>
            <a:ext cx="193594" cy="184151"/>
          </a:xfrm>
          <a:prstGeom prst="rect">
            <a:avLst/>
          </a:prstGeom>
          <a:noFill/>
          <a:ln>
            <a:noFill/>
          </a:ln>
        </p:spPr>
      </p:pic>
      <p:pic>
        <p:nvPicPr>
          <p:cNvPr id="15" name="Google Shape;15;p2"/>
          <p:cNvPicPr preferRelativeResize="0"/>
          <p:nvPr/>
        </p:nvPicPr>
        <p:blipFill>
          <a:blip r:embed="rId5">
            <a:alphaModFix/>
          </a:blip>
          <a:stretch>
            <a:fillRect/>
          </a:stretch>
        </p:blipFill>
        <p:spPr>
          <a:xfrm>
            <a:off x="4662517" y="4721302"/>
            <a:ext cx="302195" cy="283309"/>
          </a:xfrm>
          <a:prstGeom prst="rect">
            <a:avLst/>
          </a:prstGeom>
          <a:noFill/>
          <a:ln>
            <a:noFill/>
          </a:ln>
        </p:spPr>
      </p:pic>
      <p:pic>
        <p:nvPicPr>
          <p:cNvPr id="16" name="Google Shape;16;p2"/>
          <p:cNvPicPr preferRelativeResize="0"/>
          <p:nvPr/>
        </p:nvPicPr>
        <p:blipFill>
          <a:blip r:embed="rId6">
            <a:alphaModFix/>
          </a:blip>
          <a:stretch>
            <a:fillRect/>
          </a:stretch>
        </p:blipFill>
        <p:spPr>
          <a:xfrm rot="-551760">
            <a:off x="-397022" y="4187852"/>
            <a:ext cx="1470804" cy="991397"/>
          </a:xfrm>
          <a:prstGeom prst="rect">
            <a:avLst/>
          </a:prstGeom>
          <a:noFill/>
          <a:ln>
            <a:noFill/>
          </a:ln>
        </p:spPr>
      </p:pic>
      <p:pic>
        <p:nvPicPr>
          <p:cNvPr id="17" name="Google Shape;17;p2"/>
          <p:cNvPicPr preferRelativeResize="0"/>
          <p:nvPr/>
        </p:nvPicPr>
        <p:blipFill>
          <a:blip r:embed="rId7">
            <a:alphaModFix/>
          </a:blip>
          <a:stretch>
            <a:fillRect/>
          </a:stretch>
        </p:blipFill>
        <p:spPr>
          <a:xfrm>
            <a:off x="8362850" y="-109878"/>
            <a:ext cx="823275" cy="817430"/>
          </a:xfrm>
          <a:prstGeom prst="rect">
            <a:avLst/>
          </a:prstGeom>
          <a:noFill/>
          <a:ln>
            <a:noFill/>
          </a:ln>
        </p:spPr>
      </p:pic>
      <p:pic>
        <p:nvPicPr>
          <p:cNvPr id="18" name="Google Shape;18;p2"/>
          <p:cNvPicPr preferRelativeResize="0"/>
          <p:nvPr/>
        </p:nvPicPr>
        <p:blipFill>
          <a:blip r:embed="rId8">
            <a:alphaModFix/>
          </a:blip>
          <a:stretch>
            <a:fillRect/>
          </a:stretch>
        </p:blipFill>
        <p:spPr>
          <a:xfrm rot="7488330">
            <a:off x="-144925" y="-646096"/>
            <a:ext cx="883213" cy="1737468"/>
          </a:xfrm>
          <a:prstGeom prst="rect">
            <a:avLst/>
          </a:prstGeom>
          <a:noFill/>
          <a:ln>
            <a:noFill/>
          </a:ln>
        </p:spPr>
      </p:pic>
      <p:pic>
        <p:nvPicPr>
          <p:cNvPr id="19" name="Google Shape;19;p2"/>
          <p:cNvPicPr preferRelativeResize="0"/>
          <p:nvPr/>
        </p:nvPicPr>
        <p:blipFill>
          <a:blip r:embed="rId9">
            <a:alphaModFix/>
          </a:blip>
          <a:stretch>
            <a:fillRect/>
          </a:stretch>
        </p:blipFill>
        <p:spPr>
          <a:xfrm>
            <a:off x="8281149" y="4388880"/>
            <a:ext cx="939060" cy="866560"/>
          </a:xfrm>
          <a:prstGeom prst="rect">
            <a:avLst/>
          </a:prstGeom>
          <a:noFill/>
          <a:ln>
            <a:noFill/>
          </a:ln>
        </p:spPr>
      </p:pic>
      <p:grpSp>
        <p:nvGrpSpPr>
          <p:cNvPr id="20" name="Google Shape;20;p2"/>
          <p:cNvGrpSpPr/>
          <p:nvPr/>
        </p:nvGrpSpPr>
        <p:grpSpPr>
          <a:xfrm>
            <a:off x="162320" y="231595"/>
            <a:ext cx="8727743" cy="4775047"/>
            <a:chOff x="162320" y="307795"/>
            <a:chExt cx="8727743" cy="4775047"/>
          </a:xfrm>
        </p:grpSpPr>
        <p:grpSp>
          <p:nvGrpSpPr>
            <p:cNvPr id="21" name="Google Shape;21;p2"/>
            <p:cNvGrpSpPr/>
            <p:nvPr/>
          </p:nvGrpSpPr>
          <p:grpSpPr>
            <a:xfrm>
              <a:off x="6636713" y="461550"/>
              <a:ext cx="503050" cy="389100"/>
              <a:chOff x="3194225" y="496625"/>
              <a:chExt cx="503050" cy="389100"/>
            </a:xfrm>
          </p:grpSpPr>
          <p:sp>
            <p:nvSpPr>
              <p:cNvPr id="22" name="Google Shape;22;p2"/>
              <p:cNvSpPr/>
              <p:nvPr/>
            </p:nvSpPr>
            <p:spPr>
              <a:xfrm>
                <a:off x="3194225" y="4966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436675" y="664200"/>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654975" y="8434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545875" y="6643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115688" y="4668825"/>
              <a:ext cx="655450" cy="236700"/>
              <a:chOff x="3194225" y="496625"/>
              <a:chExt cx="655450" cy="236700"/>
            </a:xfrm>
          </p:grpSpPr>
          <p:sp>
            <p:nvSpPr>
              <p:cNvPr id="27" name="Google Shape;27;p2"/>
              <p:cNvSpPr/>
              <p:nvPr/>
            </p:nvSpPr>
            <p:spPr>
              <a:xfrm>
                <a:off x="3194225" y="4966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807375" y="6910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8759863" y="30432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681575" y="290654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626425" y="1193520"/>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276425" y="30779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2"/>
            <p:cNvGrpSpPr/>
            <p:nvPr/>
          </p:nvGrpSpPr>
          <p:grpSpPr>
            <a:xfrm rot="-5176392">
              <a:off x="-26006" y="1855223"/>
              <a:ext cx="655460" cy="236703"/>
              <a:chOff x="3194225" y="496625"/>
              <a:chExt cx="655450" cy="236700"/>
            </a:xfrm>
          </p:grpSpPr>
          <p:sp>
            <p:nvSpPr>
              <p:cNvPr id="34" name="Google Shape;34;p2"/>
              <p:cNvSpPr/>
              <p:nvPr/>
            </p:nvSpPr>
            <p:spPr>
              <a:xfrm>
                <a:off x="3194225" y="4966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07375" y="6910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rot="9648356">
              <a:off x="1157774" y="4454220"/>
              <a:ext cx="393987" cy="579977"/>
              <a:chOff x="3341332" y="305803"/>
              <a:chExt cx="393950" cy="579922"/>
            </a:xfrm>
          </p:grpSpPr>
          <p:sp>
            <p:nvSpPr>
              <p:cNvPr id="37" name="Google Shape;37;p2"/>
              <p:cNvSpPr/>
              <p:nvPr/>
            </p:nvSpPr>
            <p:spPr>
              <a:xfrm>
                <a:off x="3341332" y="305803"/>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583782" y="473378"/>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654975" y="8434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692982" y="473503"/>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340"/>
        <p:cNvGrpSpPr/>
        <p:nvPr/>
      </p:nvGrpSpPr>
      <p:grpSpPr>
        <a:xfrm>
          <a:off x="0" y="0"/>
          <a:ext cx="0" cy="0"/>
          <a:chOff x="0" y="0"/>
          <a:chExt cx="0" cy="0"/>
        </a:xfrm>
      </p:grpSpPr>
      <p:pic>
        <p:nvPicPr>
          <p:cNvPr id="341" name="Google Shape;341;p14"/>
          <p:cNvPicPr preferRelativeResize="0"/>
          <p:nvPr/>
        </p:nvPicPr>
        <p:blipFill>
          <a:blip r:embed="rId2">
            <a:alphaModFix amt="64000"/>
          </a:blip>
          <a:stretch>
            <a:fillRect/>
          </a:stretch>
        </p:blipFill>
        <p:spPr>
          <a:xfrm>
            <a:off x="-12" y="0"/>
            <a:ext cx="9144000" cy="5143505"/>
          </a:xfrm>
          <a:prstGeom prst="rect">
            <a:avLst/>
          </a:prstGeom>
          <a:noFill/>
          <a:ln>
            <a:noFill/>
          </a:ln>
        </p:spPr>
      </p:pic>
      <p:sp>
        <p:nvSpPr>
          <p:cNvPr id="342" name="Google Shape;342;p14"/>
          <p:cNvSpPr txBox="1">
            <a:spLocks noGrp="1"/>
          </p:cNvSpPr>
          <p:nvPr>
            <p:ph type="subTitle" idx="1"/>
          </p:nvPr>
        </p:nvSpPr>
        <p:spPr>
          <a:xfrm>
            <a:off x="5159400" y="2220500"/>
            <a:ext cx="3113100" cy="1290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343" name="Google Shape;343;p14"/>
          <p:cNvSpPr/>
          <p:nvPr/>
        </p:nvSpPr>
        <p:spPr>
          <a:xfrm rot="-8100000" flipH="1">
            <a:off x="-2509051" y="958903"/>
            <a:ext cx="7936406" cy="4894781"/>
          </a:xfrm>
          <a:custGeom>
            <a:avLst/>
            <a:gdLst/>
            <a:ahLst/>
            <a:cxnLst/>
            <a:rect l="l" t="t" r="r" b="b"/>
            <a:pathLst>
              <a:path w="84026" h="51825" extrusionOk="0">
                <a:moveTo>
                  <a:pt x="15968" y="0"/>
                </a:moveTo>
                <a:cubicBezTo>
                  <a:pt x="11714" y="0"/>
                  <a:pt x="8281" y="1968"/>
                  <a:pt x="6763" y="6753"/>
                </a:cubicBezTo>
                <a:cubicBezTo>
                  <a:pt x="4229" y="14734"/>
                  <a:pt x="0" y="18357"/>
                  <a:pt x="1548" y="22149"/>
                </a:cubicBezTo>
                <a:cubicBezTo>
                  <a:pt x="1931" y="23084"/>
                  <a:pt x="2792" y="24551"/>
                  <a:pt x="5030" y="25888"/>
                </a:cubicBezTo>
                <a:cubicBezTo>
                  <a:pt x="6003" y="26371"/>
                  <a:pt x="7397" y="27210"/>
                  <a:pt x="8624" y="28644"/>
                </a:cubicBezTo>
                <a:cubicBezTo>
                  <a:pt x="10415" y="30734"/>
                  <a:pt x="11890" y="32746"/>
                  <a:pt x="11681" y="37096"/>
                </a:cubicBezTo>
                <a:cubicBezTo>
                  <a:pt x="11224" y="46661"/>
                  <a:pt x="15874" y="50763"/>
                  <a:pt x="22342" y="51765"/>
                </a:cubicBezTo>
                <a:cubicBezTo>
                  <a:pt x="22603" y="51805"/>
                  <a:pt x="22877" y="51824"/>
                  <a:pt x="23164" y="51824"/>
                </a:cubicBezTo>
                <a:cubicBezTo>
                  <a:pt x="28698" y="51824"/>
                  <a:pt x="38935" y="44676"/>
                  <a:pt x="48716" y="44676"/>
                </a:cubicBezTo>
                <a:cubicBezTo>
                  <a:pt x="50997" y="44676"/>
                  <a:pt x="53253" y="45065"/>
                  <a:pt x="55419" y="46024"/>
                </a:cubicBezTo>
                <a:cubicBezTo>
                  <a:pt x="58987" y="47603"/>
                  <a:pt x="62132" y="48393"/>
                  <a:pt x="64785" y="48393"/>
                </a:cubicBezTo>
                <a:cubicBezTo>
                  <a:pt x="71006" y="48393"/>
                  <a:pt x="74523" y="44051"/>
                  <a:pt x="74459" y="35363"/>
                </a:cubicBezTo>
                <a:cubicBezTo>
                  <a:pt x="74370" y="22970"/>
                  <a:pt x="84025" y="6748"/>
                  <a:pt x="69630" y="5931"/>
                </a:cubicBezTo>
                <a:cubicBezTo>
                  <a:pt x="69198" y="5907"/>
                  <a:pt x="68771" y="5895"/>
                  <a:pt x="68348" y="5895"/>
                </a:cubicBezTo>
                <a:cubicBezTo>
                  <a:pt x="58337" y="5895"/>
                  <a:pt x="50940" y="12499"/>
                  <a:pt x="43665" y="12499"/>
                </a:cubicBezTo>
                <a:cubicBezTo>
                  <a:pt x="41016" y="12499"/>
                  <a:pt x="38383" y="11623"/>
                  <a:pt x="35647" y="9235"/>
                </a:cubicBezTo>
                <a:cubicBezTo>
                  <a:pt x="29481" y="3855"/>
                  <a:pt x="21921" y="0"/>
                  <a:pt x="15968" y="0"/>
                </a:cubicBezTo>
                <a:close/>
              </a:path>
            </a:pathLst>
          </a:custGeom>
          <a:solidFill>
            <a:srgbClr val="EED5A6">
              <a:alpha val="5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4" name="Google Shape;344;p14"/>
          <p:cNvPicPr preferRelativeResize="0"/>
          <p:nvPr/>
        </p:nvPicPr>
        <p:blipFill>
          <a:blip r:embed="rId3">
            <a:alphaModFix/>
          </a:blip>
          <a:stretch>
            <a:fillRect/>
          </a:stretch>
        </p:blipFill>
        <p:spPr>
          <a:xfrm rot="2183322" flipH="1">
            <a:off x="-32839" y="3964392"/>
            <a:ext cx="800565" cy="1796616"/>
          </a:xfrm>
          <a:prstGeom prst="rect">
            <a:avLst/>
          </a:prstGeom>
          <a:noFill/>
          <a:ln>
            <a:noFill/>
          </a:ln>
        </p:spPr>
      </p:pic>
      <p:pic>
        <p:nvPicPr>
          <p:cNvPr id="345" name="Google Shape;345;p14"/>
          <p:cNvPicPr preferRelativeResize="0"/>
          <p:nvPr/>
        </p:nvPicPr>
        <p:blipFill>
          <a:blip r:embed="rId4">
            <a:alphaModFix/>
          </a:blip>
          <a:stretch>
            <a:fillRect/>
          </a:stretch>
        </p:blipFill>
        <p:spPr>
          <a:xfrm rot="5400000">
            <a:off x="76300" y="-495359"/>
            <a:ext cx="883213" cy="1737468"/>
          </a:xfrm>
          <a:prstGeom prst="rect">
            <a:avLst/>
          </a:prstGeom>
          <a:noFill/>
          <a:ln>
            <a:noFill/>
          </a:ln>
        </p:spPr>
      </p:pic>
      <p:pic>
        <p:nvPicPr>
          <p:cNvPr id="346" name="Google Shape;346;p14"/>
          <p:cNvPicPr preferRelativeResize="0"/>
          <p:nvPr/>
        </p:nvPicPr>
        <p:blipFill>
          <a:blip r:embed="rId5">
            <a:alphaModFix/>
          </a:blip>
          <a:stretch>
            <a:fillRect/>
          </a:stretch>
        </p:blipFill>
        <p:spPr>
          <a:xfrm rot="476697">
            <a:off x="8051349" y="4277512"/>
            <a:ext cx="1181984" cy="1200132"/>
          </a:xfrm>
          <a:prstGeom prst="rect">
            <a:avLst/>
          </a:prstGeom>
          <a:noFill/>
          <a:ln>
            <a:noFill/>
          </a:ln>
        </p:spPr>
      </p:pic>
      <p:pic>
        <p:nvPicPr>
          <p:cNvPr id="347" name="Google Shape;347;p14"/>
          <p:cNvPicPr preferRelativeResize="0"/>
          <p:nvPr/>
        </p:nvPicPr>
        <p:blipFill>
          <a:blip r:embed="rId6">
            <a:alphaModFix/>
          </a:blip>
          <a:stretch>
            <a:fillRect/>
          </a:stretch>
        </p:blipFill>
        <p:spPr>
          <a:xfrm flipH="1">
            <a:off x="296700" y="1146077"/>
            <a:ext cx="193594" cy="184151"/>
          </a:xfrm>
          <a:prstGeom prst="rect">
            <a:avLst/>
          </a:prstGeom>
          <a:noFill/>
          <a:ln>
            <a:noFill/>
          </a:ln>
        </p:spPr>
      </p:pic>
      <p:grpSp>
        <p:nvGrpSpPr>
          <p:cNvPr id="348" name="Google Shape;348;p14"/>
          <p:cNvGrpSpPr/>
          <p:nvPr/>
        </p:nvGrpSpPr>
        <p:grpSpPr>
          <a:xfrm>
            <a:off x="173909" y="248125"/>
            <a:ext cx="8792019" cy="4657400"/>
            <a:chOff x="326644" y="248125"/>
            <a:chExt cx="8792019" cy="4657400"/>
          </a:xfrm>
        </p:grpSpPr>
        <p:grpSp>
          <p:nvGrpSpPr>
            <p:cNvPr id="349" name="Google Shape;349;p14"/>
            <p:cNvGrpSpPr/>
            <p:nvPr/>
          </p:nvGrpSpPr>
          <p:grpSpPr>
            <a:xfrm>
              <a:off x="326644" y="248125"/>
              <a:ext cx="8792019" cy="4657400"/>
              <a:chOff x="326644" y="248125"/>
              <a:chExt cx="8792019" cy="4657400"/>
            </a:xfrm>
          </p:grpSpPr>
          <p:grpSp>
            <p:nvGrpSpPr>
              <p:cNvPr id="350" name="Google Shape;350;p14"/>
              <p:cNvGrpSpPr/>
              <p:nvPr/>
            </p:nvGrpSpPr>
            <p:grpSpPr>
              <a:xfrm>
                <a:off x="7149563" y="248125"/>
                <a:ext cx="404600" cy="1467000"/>
                <a:chOff x="3707075" y="283200"/>
                <a:chExt cx="404600" cy="1467000"/>
              </a:xfrm>
            </p:grpSpPr>
            <p:sp>
              <p:nvSpPr>
                <p:cNvPr id="351" name="Google Shape;351;p14"/>
                <p:cNvSpPr/>
                <p:nvPr/>
              </p:nvSpPr>
              <p:spPr>
                <a:xfrm>
                  <a:off x="3803825" y="3442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a:off x="4046275" y="283200"/>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a:off x="3707075" y="1707900"/>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14"/>
              <p:cNvGrpSpPr/>
              <p:nvPr/>
            </p:nvGrpSpPr>
            <p:grpSpPr>
              <a:xfrm>
                <a:off x="6115688" y="4668825"/>
                <a:ext cx="655450" cy="236700"/>
                <a:chOff x="3194225" y="496625"/>
                <a:chExt cx="655450" cy="236700"/>
              </a:xfrm>
            </p:grpSpPr>
            <p:sp>
              <p:nvSpPr>
                <p:cNvPr id="355" name="Google Shape;355;p14"/>
                <p:cNvSpPr/>
                <p:nvPr/>
              </p:nvSpPr>
              <p:spPr>
                <a:xfrm>
                  <a:off x="3194225" y="4966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a:off x="3807375" y="6910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7" name="Google Shape;357;p14"/>
              <p:cNvSpPr/>
              <p:nvPr/>
            </p:nvSpPr>
            <p:spPr>
              <a:xfrm>
                <a:off x="8988463" y="30432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a:off x="8681575" y="321134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8693225" y="1422120"/>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rot="-3964921">
                <a:off x="637419" y="3167165"/>
                <a:ext cx="78436" cy="7843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14"/>
              <p:cNvGrpSpPr/>
              <p:nvPr/>
            </p:nvGrpSpPr>
            <p:grpSpPr>
              <a:xfrm rot="-5176392">
                <a:off x="1836516" y="2829469"/>
                <a:ext cx="303683" cy="3310689"/>
                <a:chOff x="973847" y="805923"/>
                <a:chExt cx="303678" cy="3310641"/>
              </a:xfrm>
            </p:grpSpPr>
            <p:sp>
              <p:nvSpPr>
                <p:cNvPr id="362" name="Google Shape;362;p14"/>
                <p:cNvSpPr/>
                <p:nvPr/>
              </p:nvSpPr>
              <p:spPr>
                <a:xfrm rot="-3965466">
                  <a:off x="994657" y="3965474"/>
                  <a:ext cx="130279" cy="13027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rot="-3969676">
                  <a:off x="1228470" y="812668"/>
                  <a:ext cx="42310" cy="4231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364;p14"/>
              <p:cNvGrpSpPr/>
              <p:nvPr/>
            </p:nvGrpSpPr>
            <p:grpSpPr>
              <a:xfrm rot="9648356">
                <a:off x="1766235" y="761118"/>
                <a:ext cx="312258" cy="376925"/>
                <a:chOff x="1598762" y="3804075"/>
                <a:chExt cx="312228" cy="376889"/>
              </a:xfrm>
            </p:grpSpPr>
            <p:sp>
              <p:nvSpPr>
                <p:cNvPr id="365" name="Google Shape;365;p14"/>
                <p:cNvSpPr/>
                <p:nvPr/>
              </p:nvSpPr>
              <p:spPr>
                <a:xfrm>
                  <a:off x="1598762" y="380407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1791113" y="4115565"/>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1868690" y="4003769"/>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8" name="Google Shape;368;p14"/>
            <p:cNvSpPr/>
            <p:nvPr/>
          </p:nvSpPr>
          <p:spPr>
            <a:xfrm>
              <a:off x="4709400" y="27599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9" name="Google Shape;369;p14"/>
          <p:cNvPicPr preferRelativeResize="0"/>
          <p:nvPr/>
        </p:nvPicPr>
        <p:blipFill>
          <a:blip r:embed="rId7">
            <a:alphaModFix/>
          </a:blip>
          <a:stretch>
            <a:fillRect/>
          </a:stretch>
        </p:blipFill>
        <p:spPr>
          <a:xfrm rot="3629733">
            <a:off x="522236" y="1610971"/>
            <a:ext cx="381980" cy="853511"/>
          </a:xfrm>
          <a:prstGeom prst="rect">
            <a:avLst/>
          </a:prstGeom>
          <a:noFill/>
          <a:ln>
            <a:noFill/>
          </a:ln>
        </p:spPr>
      </p:pic>
      <p:pic>
        <p:nvPicPr>
          <p:cNvPr id="370" name="Google Shape;370;p14"/>
          <p:cNvPicPr preferRelativeResize="0"/>
          <p:nvPr/>
        </p:nvPicPr>
        <p:blipFill>
          <a:blip r:embed="rId8">
            <a:alphaModFix/>
          </a:blip>
          <a:stretch>
            <a:fillRect/>
          </a:stretch>
        </p:blipFill>
        <p:spPr>
          <a:xfrm rot="-9616807">
            <a:off x="7804115" y="352272"/>
            <a:ext cx="767382" cy="945955"/>
          </a:xfrm>
          <a:prstGeom prst="rect">
            <a:avLst/>
          </a:prstGeom>
          <a:noFill/>
          <a:ln>
            <a:noFill/>
          </a:ln>
        </p:spPr>
      </p:pic>
      <p:pic>
        <p:nvPicPr>
          <p:cNvPr id="371" name="Google Shape;371;p14"/>
          <p:cNvPicPr preferRelativeResize="0"/>
          <p:nvPr/>
        </p:nvPicPr>
        <p:blipFill>
          <a:blip r:embed="rId6">
            <a:alphaModFix/>
          </a:blip>
          <a:stretch>
            <a:fillRect/>
          </a:stretch>
        </p:blipFill>
        <p:spPr>
          <a:xfrm>
            <a:off x="8649025" y="3314215"/>
            <a:ext cx="193594" cy="184151"/>
          </a:xfrm>
          <a:prstGeom prst="rect">
            <a:avLst/>
          </a:prstGeom>
          <a:noFill/>
          <a:ln>
            <a:noFill/>
          </a:ln>
        </p:spPr>
      </p:pic>
      <p:pic>
        <p:nvPicPr>
          <p:cNvPr id="372" name="Google Shape;372;p14"/>
          <p:cNvPicPr preferRelativeResize="0"/>
          <p:nvPr/>
        </p:nvPicPr>
        <p:blipFill>
          <a:blip r:embed="rId9">
            <a:alphaModFix/>
          </a:blip>
          <a:stretch>
            <a:fillRect/>
          </a:stretch>
        </p:blipFill>
        <p:spPr>
          <a:xfrm>
            <a:off x="5355513" y="4688050"/>
            <a:ext cx="264421" cy="226647"/>
          </a:xfrm>
          <a:prstGeom prst="rect">
            <a:avLst/>
          </a:prstGeom>
          <a:noFill/>
          <a:ln>
            <a:noFill/>
          </a:ln>
        </p:spPr>
      </p:pic>
      <p:sp>
        <p:nvSpPr>
          <p:cNvPr id="373" name="Google Shape;373;p14"/>
          <p:cNvSpPr txBox="1">
            <a:spLocks noGrp="1"/>
          </p:cNvSpPr>
          <p:nvPr>
            <p:ph type="title"/>
          </p:nvPr>
        </p:nvSpPr>
        <p:spPr>
          <a:xfrm>
            <a:off x="715100" y="521208"/>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pic>
        <p:nvPicPr>
          <p:cNvPr id="374" name="Google Shape;374;p14"/>
          <p:cNvPicPr preferRelativeResize="0"/>
          <p:nvPr/>
        </p:nvPicPr>
        <p:blipFill>
          <a:blip r:embed="rId10">
            <a:alphaModFix/>
          </a:blip>
          <a:stretch>
            <a:fillRect/>
          </a:stretch>
        </p:blipFill>
        <p:spPr>
          <a:xfrm>
            <a:off x="8279125" y="34385"/>
            <a:ext cx="823275" cy="81743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414"/>
        <p:cNvGrpSpPr/>
        <p:nvPr/>
      </p:nvGrpSpPr>
      <p:grpSpPr>
        <a:xfrm>
          <a:off x="0" y="0"/>
          <a:ext cx="0" cy="0"/>
          <a:chOff x="0" y="0"/>
          <a:chExt cx="0" cy="0"/>
        </a:xfrm>
      </p:grpSpPr>
      <p:pic>
        <p:nvPicPr>
          <p:cNvPr id="415" name="Google Shape;415;p16"/>
          <p:cNvPicPr preferRelativeResize="0"/>
          <p:nvPr/>
        </p:nvPicPr>
        <p:blipFill>
          <a:blip r:embed="rId2">
            <a:alphaModFix amt="64000"/>
          </a:blip>
          <a:stretch>
            <a:fillRect/>
          </a:stretch>
        </p:blipFill>
        <p:spPr>
          <a:xfrm>
            <a:off x="-12" y="0"/>
            <a:ext cx="9144000" cy="5143505"/>
          </a:xfrm>
          <a:prstGeom prst="rect">
            <a:avLst/>
          </a:prstGeom>
          <a:noFill/>
          <a:ln>
            <a:noFill/>
          </a:ln>
        </p:spPr>
      </p:pic>
      <p:sp>
        <p:nvSpPr>
          <p:cNvPr id="416" name="Google Shape;416;p16"/>
          <p:cNvSpPr/>
          <p:nvPr/>
        </p:nvSpPr>
        <p:spPr>
          <a:xfrm rot="-180882">
            <a:off x="736432" y="-2986971"/>
            <a:ext cx="7936526" cy="4894902"/>
          </a:xfrm>
          <a:custGeom>
            <a:avLst/>
            <a:gdLst/>
            <a:ahLst/>
            <a:cxnLst/>
            <a:rect l="l" t="t" r="r" b="b"/>
            <a:pathLst>
              <a:path w="84026" h="51825" extrusionOk="0">
                <a:moveTo>
                  <a:pt x="15968" y="0"/>
                </a:moveTo>
                <a:cubicBezTo>
                  <a:pt x="11714" y="0"/>
                  <a:pt x="8281" y="1968"/>
                  <a:pt x="6763" y="6753"/>
                </a:cubicBezTo>
                <a:cubicBezTo>
                  <a:pt x="4229" y="14734"/>
                  <a:pt x="0" y="18357"/>
                  <a:pt x="1548" y="22149"/>
                </a:cubicBezTo>
                <a:cubicBezTo>
                  <a:pt x="1931" y="23084"/>
                  <a:pt x="2792" y="24551"/>
                  <a:pt x="5030" y="25888"/>
                </a:cubicBezTo>
                <a:cubicBezTo>
                  <a:pt x="6003" y="26371"/>
                  <a:pt x="7397" y="27210"/>
                  <a:pt x="8624" y="28644"/>
                </a:cubicBezTo>
                <a:cubicBezTo>
                  <a:pt x="10415" y="30734"/>
                  <a:pt x="11890" y="32746"/>
                  <a:pt x="11681" y="37096"/>
                </a:cubicBezTo>
                <a:cubicBezTo>
                  <a:pt x="11224" y="46661"/>
                  <a:pt x="15874" y="50763"/>
                  <a:pt x="22342" y="51765"/>
                </a:cubicBezTo>
                <a:cubicBezTo>
                  <a:pt x="22603" y="51805"/>
                  <a:pt x="22877" y="51824"/>
                  <a:pt x="23164" y="51824"/>
                </a:cubicBezTo>
                <a:cubicBezTo>
                  <a:pt x="28698" y="51824"/>
                  <a:pt x="38935" y="44676"/>
                  <a:pt x="48716" y="44676"/>
                </a:cubicBezTo>
                <a:cubicBezTo>
                  <a:pt x="50997" y="44676"/>
                  <a:pt x="53253" y="45065"/>
                  <a:pt x="55419" y="46024"/>
                </a:cubicBezTo>
                <a:cubicBezTo>
                  <a:pt x="58987" y="47603"/>
                  <a:pt x="62132" y="48393"/>
                  <a:pt x="64785" y="48393"/>
                </a:cubicBezTo>
                <a:cubicBezTo>
                  <a:pt x="71006" y="48393"/>
                  <a:pt x="74523" y="44051"/>
                  <a:pt x="74459" y="35363"/>
                </a:cubicBezTo>
                <a:cubicBezTo>
                  <a:pt x="74370" y="22970"/>
                  <a:pt x="84025" y="6748"/>
                  <a:pt x="69630" y="5931"/>
                </a:cubicBezTo>
                <a:cubicBezTo>
                  <a:pt x="69198" y="5907"/>
                  <a:pt x="68771" y="5895"/>
                  <a:pt x="68348" y="5895"/>
                </a:cubicBezTo>
                <a:cubicBezTo>
                  <a:pt x="58337" y="5895"/>
                  <a:pt x="50940" y="12499"/>
                  <a:pt x="43665" y="12499"/>
                </a:cubicBezTo>
                <a:cubicBezTo>
                  <a:pt x="41016" y="12499"/>
                  <a:pt x="38383" y="11623"/>
                  <a:pt x="35647" y="9235"/>
                </a:cubicBezTo>
                <a:cubicBezTo>
                  <a:pt x="29481" y="3855"/>
                  <a:pt x="21921" y="0"/>
                  <a:pt x="15968" y="0"/>
                </a:cubicBezTo>
                <a:close/>
              </a:path>
            </a:pathLst>
          </a:custGeom>
          <a:solidFill>
            <a:srgbClr val="EED5A6">
              <a:alpha val="5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txBox="1">
            <a:spLocks noGrp="1"/>
          </p:cNvSpPr>
          <p:nvPr>
            <p:ph type="subTitle" idx="1"/>
          </p:nvPr>
        </p:nvSpPr>
        <p:spPr>
          <a:xfrm>
            <a:off x="720000" y="2566088"/>
            <a:ext cx="2336400" cy="77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8" name="Google Shape;418;p16"/>
          <p:cNvSpPr txBox="1">
            <a:spLocks noGrp="1"/>
          </p:cNvSpPr>
          <p:nvPr>
            <p:ph type="subTitle" idx="2"/>
          </p:nvPr>
        </p:nvSpPr>
        <p:spPr>
          <a:xfrm>
            <a:off x="3403800" y="2566088"/>
            <a:ext cx="2336400" cy="77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9" name="Google Shape;419;p16"/>
          <p:cNvSpPr txBox="1">
            <a:spLocks noGrp="1"/>
          </p:cNvSpPr>
          <p:nvPr>
            <p:ph type="subTitle" idx="3"/>
          </p:nvPr>
        </p:nvSpPr>
        <p:spPr>
          <a:xfrm>
            <a:off x="6087600" y="2566088"/>
            <a:ext cx="2336400" cy="77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0" name="Google Shape;420;p16"/>
          <p:cNvSpPr txBox="1">
            <a:spLocks noGrp="1"/>
          </p:cNvSpPr>
          <p:nvPr>
            <p:ph type="title"/>
          </p:nvPr>
        </p:nvSpPr>
        <p:spPr>
          <a:xfrm>
            <a:off x="720000" y="521208"/>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21" name="Google Shape;421;p16"/>
          <p:cNvSpPr txBox="1">
            <a:spLocks noGrp="1"/>
          </p:cNvSpPr>
          <p:nvPr>
            <p:ph type="subTitle" idx="4"/>
          </p:nvPr>
        </p:nvSpPr>
        <p:spPr>
          <a:xfrm>
            <a:off x="720000" y="2194900"/>
            <a:ext cx="23364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latin typeface="Alice"/>
                <a:ea typeface="Alice"/>
                <a:cs typeface="Alice"/>
                <a:sym typeface="Ali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22" name="Google Shape;422;p16"/>
          <p:cNvSpPr txBox="1">
            <a:spLocks noGrp="1"/>
          </p:cNvSpPr>
          <p:nvPr>
            <p:ph type="subTitle" idx="5"/>
          </p:nvPr>
        </p:nvSpPr>
        <p:spPr>
          <a:xfrm>
            <a:off x="6087600" y="2194900"/>
            <a:ext cx="23364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latin typeface="Alice"/>
                <a:ea typeface="Alice"/>
                <a:cs typeface="Alice"/>
                <a:sym typeface="Ali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23" name="Google Shape;423;p16"/>
          <p:cNvSpPr txBox="1">
            <a:spLocks noGrp="1"/>
          </p:cNvSpPr>
          <p:nvPr>
            <p:ph type="subTitle" idx="6"/>
          </p:nvPr>
        </p:nvSpPr>
        <p:spPr>
          <a:xfrm>
            <a:off x="3403800" y="2194900"/>
            <a:ext cx="23364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latin typeface="Alice"/>
                <a:ea typeface="Alice"/>
                <a:cs typeface="Alice"/>
                <a:sym typeface="Ali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424" name="Google Shape;424;p16"/>
          <p:cNvGrpSpPr/>
          <p:nvPr/>
        </p:nvGrpSpPr>
        <p:grpSpPr>
          <a:xfrm rot="10800000">
            <a:off x="162320" y="-477478"/>
            <a:ext cx="8727743" cy="5486837"/>
            <a:chOff x="162320" y="232950"/>
            <a:chExt cx="8727743" cy="5486837"/>
          </a:xfrm>
        </p:grpSpPr>
        <p:grpSp>
          <p:nvGrpSpPr>
            <p:cNvPr id="425" name="Google Shape;425;p16"/>
            <p:cNvGrpSpPr/>
            <p:nvPr/>
          </p:nvGrpSpPr>
          <p:grpSpPr>
            <a:xfrm>
              <a:off x="162320" y="232950"/>
              <a:ext cx="8727743" cy="5486837"/>
              <a:chOff x="162320" y="232950"/>
              <a:chExt cx="8727743" cy="5486837"/>
            </a:xfrm>
          </p:grpSpPr>
          <p:grpSp>
            <p:nvGrpSpPr>
              <p:cNvPr id="426" name="Google Shape;426;p16"/>
              <p:cNvGrpSpPr/>
              <p:nvPr/>
            </p:nvGrpSpPr>
            <p:grpSpPr>
              <a:xfrm>
                <a:off x="7564963" y="232950"/>
                <a:ext cx="641600" cy="846300"/>
                <a:chOff x="4122475" y="268025"/>
                <a:chExt cx="641600" cy="846300"/>
              </a:xfrm>
            </p:grpSpPr>
            <p:sp>
              <p:nvSpPr>
                <p:cNvPr id="427" name="Google Shape;427;p16"/>
                <p:cNvSpPr/>
                <p:nvPr/>
              </p:nvSpPr>
              <p:spPr>
                <a:xfrm>
                  <a:off x="4184825" y="2680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a:off x="4122475" y="435600"/>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a:off x="4721775" y="10720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6"/>
                <p:cNvSpPr/>
                <p:nvPr/>
              </p:nvSpPr>
              <p:spPr>
                <a:xfrm>
                  <a:off x="4612675" y="8929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16"/>
              <p:cNvGrpSpPr/>
              <p:nvPr/>
            </p:nvGrpSpPr>
            <p:grpSpPr>
              <a:xfrm>
                <a:off x="6728838" y="4340025"/>
                <a:ext cx="1412575" cy="565500"/>
                <a:chOff x="3807375" y="167825"/>
                <a:chExt cx="1412575" cy="565500"/>
              </a:xfrm>
            </p:grpSpPr>
            <p:sp>
              <p:nvSpPr>
                <p:cNvPr id="432" name="Google Shape;432;p16"/>
                <p:cNvSpPr/>
                <p:nvPr/>
              </p:nvSpPr>
              <p:spPr>
                <a:xfrm>
                  <a:off x="5089750" y="1678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6"/>
                <p:cNvSpPr/>
                <p:nvPr/>
              </p:nvSpPr>
              <p:spPr>
                <a:xfrm>
                  <a:off x="3807375" y="6910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4" name="Google Shape;434;p16"/>
              <p:cNvSpPr/>
              <p:nvPr/>
            </p:nvSpPr>
            <p:spPr>
              <a:xfrm>
                <a:off x="8759863" y="33480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a:off x="8681575" y="321134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a:off x="8693225" y="1422120"/>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a:off x="1505025" y="91739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16"/>
              <p:cNvGrpSpPr/>
              <p:nvPr/>
            </p:nvGrpSpPr>
            <p:grpSpPr>
              <a:xfrm rot="-5176392">
                <a:off x="236850" y="2024888"/>
                <a:ext cx="130202" cy="271374"/>
                <a:chOff x="3270263" y="491672"/>
                <a:chExt cx="130200" cy="271370"/>
              </a:xfrm>
            </p:grpSpPr>
            <p:sp>
              <p:nvSpPr>
                <p:cNvPr id="439" name="Google Shape;439;p16"/>
                <p:cNvSpPr/>
                <p:nvPr/>
              </p:nvSpPr>
              <p:spPr>
                <a:xfrm>
                  <a:off x="3270263" y="491672"/>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a:off x="3351149" y="720742"/>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 name="Google Shape;441;p16"/>
              <p:cNvGrpSpPr/>
              <p:nvPr/>
            </p:nvGrpSpPr>
            <p:grpSpPr>
              <a:xfrm rot="9648356">
                <a:off x="463153" y="4142798"/>
                <a:ext cx="2331352" cy="1227880"/>
                <a:chOff x="2118058" y="-120044"/>
                <a:chExt cx="2331131" cy="1227763"/>
              </a:xfrm>
            </p:grpSpPr>
            <p:sp>
              <p:nvSpPr>
                <p:cNvPr id="442" name="Google Shape;442;p16"/>
                <p:cNvSpPr/>
                <p:nvPr/>
              </p:nvSpPr>
              <p:spPr>
                <a:xfrm>
                  <a:off x="2118058" y="-120044"/>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p:nvPr/>
              </p:nvSpPr>
              <p:spPr>
                <a:xfrm>
                  <a:off x="2360508" y="47531"/>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4406889" y="956691"/>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p:nvPr/>
              </p:nvSpPr>
              <p:spPr>
                <a:xfrm>
                  <a:off x="4197590" y="1065420"/>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6" name="Google Shape;446;p16"/>
            <p:cNvSpPr/>
            <p:nvPr/>
          </p:nvSpPr>
          <p:spPr>
            <a:xfrm>
              <a:off x="4099800" y="35219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47" name="Google Shape;447;p16"/>
          <p:cNvPicPr preferRelativeResize="0"/>
          <p:nvPr/>
        </p:nvPicPr>
        <p:blipFill>
          <a:blip r:embed="rId3">
            <a:alphaModFix/>
          </a:blip>
          <a:stretch>
            <a:fillRect/>
          </a:stretch>
        </p:blipFill>
        <p:spPr>
          <a:xfrm>
            <a:off x="-33150" y="-74803"/>
            <a:ext cx="823275" cy="817430"/>
          </a:xfrm>
          <a:prstGeom prst="rect">
            <a:avLst/>
          </a:prstGeom>
          <a:noFill/>
          <a:ln>
            <a:noFill/>
          </a:ln>
        </p:spPr>
      </p:pic>
      <p:pic>
        <p:nvPicPr>
          <p:cNvPr id="448" name="Google Shape;448;p16"/>
          <p:cNvPicPr preferRelativeResize="0"/>
          <p:nvPr/>
        </p:nvPicPr>
        <p:blipFill>
          <a:blip r:embed="rId4">
            <a:alphaModFix/>
          </a:blip>
          <a:stretch>
            <a:fillRect/>
          </a:stretch>
        </p:blipFill>
        <p:spPr>
          <a:xfrm rot="-6756849">
            <a:off x="7790753" y="4046747"/>
            <a:ext cx="1470805" cy="991397"/>
          </a:xfrm>
          <a:prstGeom prst="rect">
            <a:avLst/>
          </a:prstGeom>
          <a:noFill/>
          <a:ln>
            <a:noFill/>
          </a:ln>
        </p:spPr>
      </p:pic>
      <p:pic>
        <p:nvPicPr>
          <p:cNvPr id="449" name="Google Shape;449;p16"/>
          <p:cNvPicPr preferRelativeResize="0"/>
          <p:nvPr/>
        </p:nvPicPr>
        <p:blipFill>
          <a:blip r:embed="rId5">
            <a:alphaModFix/>
          </a:blip>
          <a:stretch>
            <a:fillRect/>
          </a:stretch>
        </p:blipFill>
        <p:spPr>
          <a:xfrm rot="-6594265">
            <a:off x="7790624" y="57811"/>
            <a:ext cx="1181983" cy="1200132"/>
          </a:xfrm>
          <a:prstGeom prst="rect">
            <a:avLst/>
          </a:prstGeom>
          <a:noFill/>
          <a:ln>
            <a:noFill/>
          </a:ln>
        </p:spPr>
      </p:pic>
      <p:pic>
        <p:nvPicPr>
          <p:cNvPr id="450" name="Google Shape;450;p16"/>
          <p:cNvPicPr preferRelativeResize="0"/>
          <p:nvPr/>
        </p:nvPicPr>
        <p:blipFill>
          <a:blip r:embed="rId6">
            <a:alphaModFix/>
          </a:blip>
          <a:stretch>
            <a:fillRect/>
          </a:stretch>
        </p:blipFill>
        <p:spPr>
          <a:xfrm rot="-2355927">
            <a:off x="1789142" y="195920"/>
            <a:ext cx="198115" cy="185730"/>
          </a:xfrm>
          <a:prstGeom prst="rect">
            <a:avLst/>
          </a:prstGeom>
          <a:noFill/>
          <a:ln>
            <a:noFill/>
          </a:ln>
        </p:spPr>
      </p:pic>
      <p:pic>
        <p:nvPicPr>
          <p:cNvPr id="451" name="Google Shape;451;p16"/>
          <p:cNvPicPr preferRelativeResize="0"/>
          <p:nvPr/>
        </p:nvPicPr>
        <p:blipFill>
          <a:blip r:embed="rId6">
            <a:alphaModFix/>
          </a:blip>
          <a:stretch>
            <a:fillRect/>
          </a:stretch>
        </p:blipFill>
        <p:spPr>
          <a:xfrm rot="-2355927">
            <a:off x="8655517" y="3384220"/>
            <a:ext cx="198115" cy="185730"/>
          </a:xfrm>
          <a:prstGeom prst="rect">
            <a:avLst/>
          </a:prstGeom>
          <a:noFill/>
          <a:ln>
            <a:noFill/>
          </a:ln>
        </p:spPr>
      </p:pic>
      <p:pic>
        <p:nvPicPr>
          <p:cNvPr id="452" name="Google Shape;452;p16"/>
          <p:cNvPicPr preferRelativeResize="0"/>
          <p:nvPr/>
        </p:nvPicPr>
        <p:blipFill>
          <a:blip r:embed="rId7">
            <a:alphaModFix/>
          </a:blip>
          <a:stretch>
            <a:fillRect/>
          </a:stretch>
        </p:blipFill>
        <p:spPr>
          <a:xfrm>
            <a:off x="117613" y="2698550"/>
            <a:ext cx="254977" cy="259700"/>
          </a:xfrm>
          <a:prstGeom prst="rect">
            <a:avLst/>
          </a:prstGeom>
          <a:noFill/>
          <a:ln>
            <a:noFill/>
          </a:ln>
        </p:spPr>
      </p:pic>
      <p:pic>
        <p:nvPicPr>
          <p:cNvPr id="453" name="Google Shape;453;p16"/>
          <p:cNvPicPr preferRelativeResize="0"/>
          <p:nvPr/>
        </p:nvPicPr>
        <p:blipFill>
          <a:blip r:embed="rId8">
            <a:alphaModFix/>
          </a:blip>
          <a:stretch>
            <a:fillRect/>
          </a:stretch>
        </p:blipFill>
        <p:spPr>
          <a:xfrm rot="4778213">
            <a:off x="-123776" y="4201304"/>
            <a:ext cx="939060" cy="86656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454"/>
        <p:cNvGrpSpPr/>
        <p:nvPr/>
      </p:nvGrpSpPr>
      <p:grpSpPr>
        <a:xfrm>
          <a:off x="0" y="0"/>
          <a:ext cx="0" cy="0"/>
          <a:chOff x="0" y="0"/>
          <a:chExt cx="0" cy="0"/>
        </a:xfrm>
      </p:grpSpPr>
      <p:pic>
        <p:nvPicPr>
          <p:cNvPr id="455" name="Google Shape;455;p17"/>
          <p:cNvPicPr preferRelativeResize="0"/>
          <p:nvPr/>
        </p:nvPicPr>
        <p:blipFill>
          <a:blip r:embed="rId2">
            <a:alphaModFix amt="64000"/>
          </a:blip>
          <a:stretch>
            <a:fillRect/>
          </a:stretch>
        </p:blipFill>
        <p:spPr>
          <a:xfrm>
            <a:off x="-12" y="0"/>
            <a:ext cx="9144000" cy="5143505"/>
          </a:xfrm>
          <a:prstGeom prst="rect">
            <a:avLst/>
          </a:prstGeom>
          <a:noFill/>
          <a:ln>
            <a:noFill/>
          </a:ln>
        </p:spPr>
      </p:pic>
      <p:sp>
        <p:nvSpPr>
          <p:cNvPr id="456" name="Google Shape;456;p17"/>
          <p:cNvSpPr/>
          <p:nvPr/>
        </p:nvSpPr>
        <p:spPr>
          <a:xfrm rot="3691121">
            <a:off x="-4809105" y="778626"/>
            <a:ext cx="7936594" cy="4894904"/>
          </a:xfrm>
          <a:custGeom>
            <a:avLst/>
            <a:gdLst/>
            <a:ahLst/>
            <a:cxnLst/>
            <a:rect l="l" t="t" r="r" b="b"/>
            <a:pathLst>
              <a:path w="84026" h="51825" extrusionOk="0">
                <a:moveTo>
                  <a:pt x="15968" y="0"/>
                </a:moveTo>
                <a:cubicBezTo>
                  <a:pt x="11714" y="0"/>
                  <a:pt x="8281" y="1968"/>
                  <a:pt x="6763" y="6753"/>
                </a:cubicBezTo>
                <a:cubicBezTo>
                  <a:pt x="4229" y="14734"/>
                  <a:pt x="0" y="18357"/>
                  <a:pt x="1548" y="22149"/>
                </a:cubicBezTo>
                <a:cubicBezTo>
                  <a:pt x="1931" y="23084"/>
                  <a:pt x="2792" y="24551"/>
                  <a:pt x="5030" y="25888"/>
                </a:cubicBezTo>
                <a:cubicBezTo>
                  <a:pt x="6003" y="26371"/>
                  <a:pt x="7397" y="27210"/>
                  <a:pt x="8624" y="28644"/>
                </a:cubicBezTo>
                <a:cubicBezTo>
                  <a:pt x="10415" y="30734"/>
                  <a:pt x="11890" y="32746"/>
                  <a:pt x="11681" y="37096"/>
                </a:cubicBezTo>
                <a:cubicBezTo>
                  <a:pt x="11224" y="46661"/>
                  <a:pt x="15874" y="50763"/>
                  <a:pt x="22342" y="51765"/>
                </a:cubicBezTo>
                <a:cubicBezTo>
                  <a:pt x="22603" y="51805"/>
                  <a:pt x="22877" y="51824"/>
                  <a:pt x="23164" y="51824"/>
                </a:cubicBezTo>
                <a:cubicBezTo>
                  <a:pt x="28698" y="51824"/>
                  <a:pt x="38935" y="44676"/>
                  <a:pt x="48716" y="44676"/>
                </a:cubicBezTo>
                <a:cubicBezTo>
                  <a:pt x="50997" y="44676"/>
                  <a:pt x="53253" y="45065"/>
                  <a:pt x="55419" y="46024"/>
                </a:cubicBezTo>
                <a:cubicBezTo>
                  <a:pt x="58987" y="47603"/>
                  <a:pt x="62132" y="48393"/>
                  <a:pt x="64785" y="48393"/>
                </a:cubicBezTo>
                <a:cubicBezTo>
                  <a:pt x="71006" y="48393"/>
                  <a:pt x="74523" y="44051"/>
                  <a:pt x="74459" y="35363"/>
                </a:cubicBezTo>
                <a:cubicBezTo>
                  <a:pt x="74370" y="22970"/>
                  <a:pt x="84025" y="6748"/>
                  <a:pt x="69630" y="5931"/>
                </a:cubicBezTo>
                <a:cubicBezTo>
                  <a:pt x="69198" y="5907"/>
                  <a:pt x="68771" y="5895"/>
                  <a:pt x="68348" y="5895"/>
                </a:cubicBezTo>
                <a:cubicBezTo>
                  <a:pt x="58337" y="5895"/>
                  <a:pt x="50940" y="12499"/>
                  <a:pt x="43665" y="12499"/>
                </a:cubicBezTo>
                <a:cubicBezTo>
                  <a:pt x="41016" y="12499"/>
                  <a:pt x="38383" y="11623"/>
                  <a:pt x="35647" y="9235"/>
                </a:cubicBezTo>
                <a:cubicBezTo>
                  <a:pt x="29481" y="3855"/>
                  <a:pt x="21921" y="0"/>
                  <a:pt x="15968" y="0"/>
                </a:cubicBezTo>
                <a:close/>
              </a:path>
            </a:pathLst>
          </a:custGeom>
          <a:solidFill>
            <a:srgbClr val="EED5A6">
              <a:alpha val="5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rot="5555191">
            <a:off x="6510405" y="-82664"/>
            <a:ext cx="7936569" cy="4894935"/>
          </a:xfrm>
          <a:custGeom>
            <a:avLst/>
            <a:gdLst/>
            <a:ahLst/>
            <a:cxnLst/>
            <a:rect l="l" t="t" r="r" b="b"/>
            <a:pathLst>
              <a:path w="84026" h="51825" extrusionOk="0">
                <a:moveTo>
                  <a:pt x="15968" y="0"/>
                </a:moveTo>
                <a:cubicBezTo>
                  <a:pt x="11714" y="0"/>
                  <a:pt x="8281" y="1968"/>
                  <a:pt x="6763" y="6753"/>
                </a:cubicBezTo>
                <a:cubicBezTo>
                  <a:pt x="4229" y="14734"/>
                  <a:pt x="0" y="18357"/>
                  <a:pt x="1548" y="22149"/>
                </a:cubicBezTo>
                <a:cubicBezTo>
                  <a:pt x="1931" y="23084"/>
                  <a:pt x="2792" y="24551"/>
                  <a:pt x="5030" y="25888"/>
                </a:cubicBezTo>
                <a:cubicBezTo>
                  <a:pt x="6003" y="26371"/>
                  <a:pt x="7397" y="27210"/>
                  <a:pt x="8624" y="28644"/>
                </a:cubicBezTo>
                <a:cubicBezTo>
                  <a:pt x="10415" y="30734"/>
                  <a:pt x="11890" y="32746"/>
                  <a:pt x="11681" y="37096"/>
                </a:cubicBezTo>
                <a:cubicBezTo>
                  <a:pt x="11224" y="46661"/>
                  <a:pt x="15874" y="50763"/>
                  <a:pt x="22342" y="51765"/>
                </a:cubicBezTo>
                <a:cubicBezTo>
                  <a:pt x="22603" y="51805"/>
                  <a:pt x="22877" y="51824"/>
                  <a:pt x="23164" y="51824"/>
                </a:cubicBezTo>
                <a:cubicBezTo>
                  <a:pt x="28698" y="51824"/>
                  <a:pt x="38935" y="44676"/>
                  <a:pt x="48716" y="44676"/>
                </a:cubicBezTo>
                <a:cubicBezTo>
                  <a:pt x="50997" y="44676"/>
                  <a:pt x="53253" y="45065"/>
                  <a:pt x="55419" y="46024"/>
                </a:cubicBezTo>
                <a:cubicBezTo>
                  <a:pt x="58987" y="47603"/>
                  <a:pt x="62132" y="48393"/>
                  <a:pt x="64785" y="48393"/>
                </a:cubicBezTo>
                <a:cubicBezTo>
                  <a:pt x="71006" y="48393"/>
                  <a:pt x="74523" y="44051"/>
                  <a:pt x="74459" y="35363"/>
                </a:cubicBezTo>
                <a:cubicBezTo>
                  <a:pt x="74370" y="22970"/>
                  <a:pt x="84025" y="6748"/>
                  <a:pt x="69630" y="5931"/>
                </a:cubicBezTo>
                <a:cubicBezTo>
                  <a:pt x="69198" y="5907"/>
                  <a:pt x="68771" y="5895"/>
                  <a:pt x="68348" y="5895"/>
                </a:cubicBezTo>
                <a:cubicBezTo>
                  <a:pt x="58337" y="5895"/>
                  <a:pt x="50940" y="12499"/>
                  <a:pt x="43665" y="12499"/>
                </a:cubicBezTo>
                <a:cubicBezTo>
                  <a:pt x="41016" y="12499"/>
                  <a:pt x="38383" y="11623"/>
                  <a:pt x="35647" y="9235"/>
                </a:cubicBezTo>
                <a:cubicBezTo>
                  <a:pt x="29481" y="3855"/>
                  <a:pt x="21921" y="0"/>
                  <a:pt x="15968" y="0"/>
                </a:cubicBezTo>
                <a:close/>
              </a:path>
            </a:pathLst>
          </a:custGeom>
          <a:solidFill>
            <a:srgbClr val="EED5A6">
              <a:alpha val="5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txBox="1">
            <a:spLocks noGrp="1"/>
          </p:cNvSpPr>
          <p:nvPr>
            <p:ph type="subTitle" idx="1"/>
          </p:nvPr>
        </p:nvSpPr>
        <p:spPr>
          <a:xfrm>
            <a:off x="719975" y="1981675"/>
            <a:ext cx="2305500" cy="60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9" name="Google Shape;459;p17"/>
          <p:cNvSpPr txBox="1">
            <a:spLocks noGrp="1"/>
          </p:cNvSpPr>
          <p:nvPr>
            <p:ph type="subTitle" idx="2"/>
          </p:nvPr>
        </p:nvSpPr>
        <p:spPr>
          <a:xfrm>
            <a:off x="3419246" y="1981675"/>
            <a:ext cx="2305500" cy="60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0" name="Google Shape;460;p17"/>
          <p:cNvSpPr txBox="1">
            <a:spLocks noGrp="1"/>
          </p:cNvSpPr>
          <p:nvPr>
            <p:ph type="subTitle" idx="3"/>
          </p:nvPr>
        </p:nvSpPr>
        <p:spPr>
          <a:xfrm>
            <a:off x="719975" y="3338875"/>
            <a:ext cx="2305500" cy="60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1" name="Google Shape;461;p17"/>
          <p:cNvSpPr txBox="1">
            <a:spLocks noGrp="1"/>
          </p:cNvSpPr>
          <p:nvPr>
            <p:ph type="subTitle" idx="4"/>
          </p:nvPr>
        </p:nvSpPr>
        <p:spPr>
          <a:xfrm>
            <a:off x="3419246" y="3338875"/>
            <a:ext cx="2305500" cy="60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2" name="Google Shape;462;p17"/>
          <p:cNvSpPr txBox="1">
            <a:spLocks noGrp="1"/>
          </p:cNvSpPr>
          <p:nvPr>
            <p:ph type="subTitle" idx="5"/>
          </p:nvPr>
        </p:nvSpPr>
        <p:spPr>
          <a:xfrm>
            <a:off x="6118524" y="1981675"/>
            <a:ext cx="2305500" cy="60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3" name="Google Shape;463;p17"/>
          <p:cNvSpPr txBox="1">
            <a:spLocks noGrp="1"/>
          </p:cNvSpPr>
          <p:nvPr>
            <p:ph type="subTitle" idx="6"/>
          </p:nvPr>
        </p:nvSpPr>
        <p:spPr>
          <a:xfrm>
            <a:off x="6118524" y="3338875"/>
            <a:ext cx="2305500" cy="60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4" name="Google Shape;464;p17"/>
          <p:cNvSpPr txBox="1">
            <a:spLocks noGrp="1"/>
          </p:cNvSpPr>
          <p:nvPr>
            <p:ph type="title"/>
          </p:nvPr>
        </p:nvSpPr>
        <p:spPr>
          <a:xfrm>
            <a:off x="720000" y="521208"/>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5" name="Google Shape;465;p17"/>
          <p:cNvSpPr txBox="1">
            <a:spLocks noGrp="1"/>
          </p:cNvSpPr>
          <p:nvPr>
            <p:ph type="subTitle" idx="7"/>
          </p:nvPr>
        </p:nvSpPr>
        <p:spPr>
          <a:xfrm>
            <a:off x="719975" y="1542750"/>
            <a:ext cx="2305500" cy="515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latin typeface="Alice"/>
                <a:ea typeface="Alice"/>
                <a:cs typeface="Alice"/>
                <a:sym typeface="Ali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66" name="Google Shape;466;p17"/>
          <p:cNvSpPr txBox="1">
            <a:spLocks noGrp="1"/>
          </p:cNvSpPr>
          <p:nvPr>
            <p:ph type="subTitle" idx="8"/>
          </p:nvPr>
        </p:nvSpPr>
        <p:spPr>
          <a:xfrm>
            <a:off x="3419246" y="1542750"/>
            <a:ext cx="2305500" cy="515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latin typeface="Alice"/>
                <a:ea typeface="Alice"/>
                <a:cs typeface="Alice"/>
                <a:sym typeface="Ali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67" name="Google Shape;467;p17"/>
          <p:cNvSpPr txBox="1">
            <a:spLocks noGrp="1"/>
          </p:cNvSpPr>
          <p:nvPr>
            <p:ph type="subTitle" idx="9"/>
          </p:nvPr>
        </p:nvSpPr>
        <p:spPr>
          <a:xfrm>
            <a:off x="6118524" y="1542750"/>
            <a:ext cx="2305500" cy="515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latin typeface="Alice"/>
                <a:ea typeface="Alice"/>
                <a:cs typeface="Alice"/>
                <a:sym typeface="Ali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68" name="Google Shape;468;p17"/>
          <p:cNvSpPr txBox="1">
            <a:spLocks noGrp="1"/>
          </p:cNvSpPr>
          <p:nvPr>
            <p:ph type="subTitle" idx="13"/>
          </p:nvPr>
        </p:nvSpPr>
        <p:spPr>
          <a:xfrm>
            <a:off x="719975" y="2899975"/>
            <a:ext cx="2305500" cy="515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latin typeface="Alice"/>
                <a:ea typeface="Alice"/>
                <a:cs typeface="Alice"/>
                <a:sym typeface="Ali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69" name="Google Shape;469;p17"/>
          <p:cNvSpPr txBox="1">
            <a:spLocks noGrp="1"/>
          </p:cNvSpPr>
          <p:nvPr>
            <p:ph type="subTitle" idx="14"/>
          </p:nvPr>
        </p:nvSpPr>
        <p:spPr>
          <a:xfrm>
            <a:off x="3419250" y="2899975"/>
            <a:ext cx="2305500" cy="515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latin typeface="Alice"/>
                <a:ea typeface="Alice"/>
                <a:cs typeface="Alice"/>
                <a:sym typeface="Ali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70" name="Google Shape;470;p17"/>
          <p:cNvSpPr txBox="1">
            <a:spLocks noGrp="1"/>
          </p:cNvSpPr>
          <p:nvPr>
            <p:ph type="subTitle" idx="15"/>
          </p:nvPr>
        </p:nvSpPr>
        <p:spPr>
          <a:xfrm>
            <a:off x="6118525" y="2899975"/>
            <a:ext cx="2305500" cy="515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latin typeface="Alice"/>
                <a:ea typeface="Alice"/>
                <a:cs typeface="Alice"/>
                <a:sym typeface="Ali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471" name="Google Shape;471;p17"/>
          <p:cNvGrpSpPr/>
          <p:nvPr/>
        </p:nvGrpSpPr>
        <p:grpSpPr>
          <a:xfrm flipH="1">
            <a:off x="162320" y="147422"/>
            <a:ext cx="8868755" cy="5568248"/>
            <a:chOff x="21308" y="857850"/>
            <a:chExt cx="8868755" cy="5568248"/>
          </a:xfrm>
        </p:grpSpPr>
        <p:grpSp>
          <p:nvGrpSpPr>
            <p:cNvPr id="472" name="Google Shape;472;p17"/>
            <p:cNvGrpSpPr/>
            <p:nvPr/>
          </p:nvGrpSpPr>
          <p:grpSpPr>
            <a:xfrm>
              <a:off x="21308" y="857850"/>
              <a:ext cx="8868755" cy="5568248"/>
              <a:chOff x="21308" y="857850"/>
              <a:chExt cx="8868755" cy="5568248"/>
            </a:xfrm>
          </p:grpSpPr>
          <p:grpSp>
            <p:nvGrpSpPr>
              <p:cNvPr id="473" name="Google Shape;473;p17"/>
              <p:cNvGrpSpPr/>
              <p:nvPr/>
            </p:nvGrpSpPr>
            <p:grpSpPr>
              <a:xfrm>
                <a:off x="7564963" y="857850"/>
                <a:ext cx="641600" cy="1055875"/>
                <a:chOff x="4122475" y="892925"/>
                <a:chExt cx="641600" cy="1055875"/>
              </a:xfrm>
            </p:grpSpPr>
            <p:sp>
              <p:nvSpPr>
                <p:cNvPr id="474" name="Google Shape;474;p17"/>
                <p:cNvSpPr/>
                <p:nvPr/>
              </p:nvSpPr>
              <p:spPr>
                <a:xfrm>
                  <a:off x="4184825" y="17158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7"/>
                <p:cNvSpPr/>
                <p:nvPr/>
              </p:nvSpPr>
              <p:spPr>
                <a:xfrm>
                  <a:off x="4122475" y="1883400"/>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7"/>
                <p:cNvSpPr/>
                <p:nvPr/>
              </p:nvSpPr>
              <p:spPr>
                <a:xfrm>
                  <a:off x="4721775" y="10720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7"/>
                <p:cNvSpPr/>
                <p:nvPr/>
              </p:nvSpPr>
              <p:spPr>
                <a:xfrm>
                  <a:off x="4612675" y="8929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17"/>
              <p:cNvGrpSpPr/>
              <p:nvPr/>
            </p:nvGrpSpPr>
            <p:grpSpPr>
              <a:xfrm>
                <a:off x="6728838" y="4340025"/>
                <a:ext cx="2022175" cy="565500"/>
                <a:chOff x="3807375" y="167825"/>
                <a:chExt cx="2022175" cy="565500"/>
              </a:xfrm>
            </p:grpSpPr>
            <p:sp>
              <p:nvSpPr>
                <p:cNvPr id="479" name="Google Shape;479;p17"/>
                <p:cNvSpPr/>
                <p:nvPr/>
              </p:nvSpPr>
              <p:spPr>
                <a:xfrm>
                  <a:off x="5699350" y="1678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7"/>
                <p:cNvSpPr/>
                <p:nvPr/>
              </p:nvSpPr>
              <p:spPr>
                <a:xfrm>
                  <a:off x="3807375" y="6910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17"/>
              <p:cNvSpPr/>
              <p:nvPr/>
            </p:nvSpPr>
            <p:spPr>
              <a:xfrm>
                <a:off x="8759863" y="33480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7"/>
              <p:cNvSpPr/>
              <p:nvPr/>
            </p:nvSpPr>
            <p:spPr>
              <a:xfrm>
                <a:off x="8681575" y="321134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a:off x="8693225" y="1879320"/>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p:nvPr/>
            </p:nvSpPr>
            <p:spPr>
              <a:xfrm>
                <a:off x="1505025" y="91739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5" name="Google Shape;485;p17"/>
              <p:cNvGrpSpPr/>
              <p:nvPr/>
            </p:nvGrpSpPr>
            <p:grpSpPr>
              <a:xfrm rot="-5176392">
                <a:off x="236850" y="2024888"/>
                <a:ext cx="130202" cy="271374"/>
                <a:chOff x="3270263" y="491672"/>
                <a:chExt cx="130200" cy="271370"/>
              </a:xfrm>
            </p:grpSpPr>
            <p:sp>
              <p:nvSpPr>
                <p:cNvPr id="486" name="Google Shape;486;p17"/>
                <p:cNvSpPr/>
                <p:nvPr/>
              </p:nvSpPr>
              <p:spPr>
                <a:xfrm>
                  <a:off x="3270263" y="491672"/>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7"/>
                <p:cNvSpPr/>
                <p:nvPr/>
              </p:nvSpPr>
              <p:spPr>
                <a:xfrm>
                  <a:off x="3351149" y="720742"/>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17"/>
              <p:cNvGrpSpPr/>
              <p:nvPr/>
            </p:nvGrpSpPr>
            <p:grpSpPr>
              <a:xfrm rot="9648356">
                <a:off x="279559" y="4111755"/>
                <a:ext cx="2393739" cy="1975765"/>
                <a:chOff x="2343507" y="-767659"/>
                <a:chExt cx="2393512" cy="1975578"/>
              </a:xfrm>
            </p:grpSpPr>
            <p:sp>
              <p:nvSpPr>
                <p:cNvPr id="489" name="Google Shape;489;p17"/>
                <p:cNvSpPr/>
                <p:nvPr/>
              </p:nvSpPr>
              <p:spPr>
                <a:xfrm>
                  <a:off x="2343507" y="-767659"/>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7"/>
                <p:cNvSpPr/>
                <p:nvPr/>
              </p:nvSpPr>
              <p:spPr>
                <a:xfrm>
                  <a:off x="2585957" y="-600084"/>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7"/>
                <p:cNvSpPr/>
                <p:nvPr/>
              </p:nvSpPr>
              <p:spPr>
                <a:xfrm>
                  <a:off x="4694718" y="1056890"/>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7"/>
                <p:cNvSpPr/>
                <p:nvPr/>
              </p:nvSpPr>
              <p:spPr>
                <a:xfrm>
                  <a:off x="4485419" y="1165619"/>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3" name="Google Shape;493;p17"/>
            <p:cNvSpPr/>
            <p:nvPr/>
          </p:nvSpPr>
          <p:spPr>
            <a:xfrm>
              <a:off x="4099800" y="88559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4" name="Google Shape;494;p17"/>
          <p:cNvPicPr preferRelativeResize="0"/>
          <p:nvPr/>
        </p:nvPicPr>
        <p:blipFill>
          <a:blip r:embed="rId3">
            <a:alphaModFix/>
          </a:blip>
          <a:stretch>
            <a:fillRect/>
          </a:stretch>
        </p:blipFill>
        <p:spPr>
          <a:xfrm rot="2844581" flipH="1">
            <a:off x="-220338" y="4056592"/>
            <a:ext cx="800564" cy="1796615"/>
          </a:xfrm>
          <a:prstGeom prst="rect">
            <a:avLst/>
          </a:prstGeom>
          <a:noFill/>
          <a:ln>
            <a:noFill/>
          </a:ln>
        </p:spPr>
      </p:pic>
      <p:pic>
        <p:nvPicPr>
          <p:cNvPr id="495" name="Google Shape;495;p17"/>
          <p:cNvPicPr preferRelativeResize="0"/>
          <p:nvPr/>
        </p:nvPicPr>
        <p:blipFill>
          <a:blip r:embed="rId4">
            <a:alphaModFix/>
          </a:blip>
          <a:stretch>
            <a:fillRect/>
          </a:stretch>
        </p:blipFill>
        <p:spPr>
          <a:xfrm rot="-10125118">
            <a:off x="-262701" y="-286163"/>
            <a:ext cx="1181983" cy="1200132"/>
          </a:xfrm>
          <a:prstGeom prst="rect">
            <a:avLst/>
          </a:prstGeom>
          <a:noFill/>
          <a:ln>
            <a:noFill/>
          </a:ln>
        </p:spPr>
      </p:pic>
      <p:pic>
        <p:nvPicPr>
          <p:cNvPr id="496" name="Google Shape;496;p17"/>
          <p:cNvPicPr preferRelativeResize="0"/>
          <p:nvPr/>
        </p:nvPicPr>
        <p:blipFill>
          <a:blip r:embed="rId5">
            <a:alphaModFix/>
          </a:blip>
          <a:stretch>
            <a:fillRect/>
          </a:stretch>
        </p:blipFill>
        <p:spPr>
          <a:xfrm rot="-634066">
            <a:off x="7678644" y="4708763"/>
            <a:ext cx="1298275" cy="492283"/>
          </a:xfrm>
          <a:prstGeom prst="rect">
            <a:avLst/>
          </a:prstGeom>
          <a:noFill/>
          <a:ln>
            <a:noFill/>
          </a:ln>
        </p:spPr>
      </p:pic>
      <p:pic>
        <p:nvPicPr>
          <p:cNvPr id="497" name="Google Shape;497;p17"/>
          <p:cNvPicPr preferRelativeResize="0"/>
          <p:nvPr/>
        </p:nvPicPr>
        <p:blipFill>
          <a:blip r:embed="rId6">
            <a:alphaModFix/>
          </a:blip>
          <a:stretch>
            <a:fillRect/>
          </a:stretch>
        </p:blipFill>
        <p:spPr>
          <a:xfrm>
            <a:off x="8400138" y="4380522"/>
            <a:ext cx="823275" cy="817430"/>
          </a:xfrm>
          <a:prstGeom prst="rect">
            <a:avLst/>
          </a:prstGeom>
          <a:noFill/>
          <a:ln>
            <a:noFill/>
          </a:ln>
        </p:spPr>
      </p:pic>
      <p:pic>
        <p:nvPicPr>
          <p:cNvPr id="498" name="Google Shape;498;p17"/>
          <p:cNvPicPr preferRelativeResize="0"/>
          <p:nvPr/>
        </p:nvPicPr>
        <p:blipFill>
          <a:blip r:embed="rId7">
            <a:alphaModFix/>
          </a:blip>
          <a:stretch>
            <a:fillRect/>
          </a:stretch>
        </p:blipFill>
        <p:spPr>
          <a:xfrm>
            <a:off x="2990063" y="4741525"/>
            <a:ext cx="264421" cy="226647"/>
          </a:xfrm>
          <a:prstGeom prst="rect">
            <a:avLst/>
          </a:prstGeom>
          <a:noFill/>
          <a:ln>
            <a:noFill/>
          </a:ln>
        </p:spPr>
      </p:pic>
      <p:pic>
        <p:nvPicPr>
          <p:cNvPr id="499" name="Google Shape;499;p17"/>
          <p:cNvPicPr preferRelativeResize="0"/>
          <p:nvPr/>
        </p:nvPicPr>
        <p:blipFill>
          <a:blip r:embed="rId8">
            <a:alphaModFix/>
          </a:blip>
          <a:stretch>
            <a:fillRect/>
          </a:stretch>
        </p:blipFill>
        <p:spPr>
          <a:xfrm flipH="1">
            <a:off x="296700" y="1618952"/>
            <a:ext cx="193594" cy="184151"/>
          </a:xfrm>
          <a:prstGeom prst="rect">
            <a:avLst/>
          </a:prstGeom>
          <a:noFill/>
          <a:ln>
            <a:noFill/>
          </a:ln>
        </p:spPr>
      </p:pic>
      <p:pic>
        <p:nvPicPr>
          <p:cNvPr id="500" name="Google Shape;500;p17"/>
          <p:cNvPicPr preferRelativeResize="0"/>
          <p:nvPr/>
        </p:nvPicPr>
        <p:blipFill>
          <a:blip r:embed="rId9">
            <a:alphaModFix/>
          </a:blip>
          <a:stretch>
            <a:fillRect/>
          </a:stretch>
        </p:blipFill>
        <p:spPr>
          <a:xfrm rot="-10099077">
            <a:off x="8364990" y="-6678"/>
            <a:ext cx="767382" cy="94595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501"/>
        <p:cNvGrpSpPr/>
        <p:nvPr/>
      </p:nvGrpSpPr>
      <p:grpSpPr>
        <a:xfrm>
          <a:off x="0" y="0"/>
          <a:ext cx="0" cy="0"/>
          <a:chOff x="0" y="0"/>
          <a:chExt cx="0" cy="0"/>
        </a:xfrm>
      </p:grpSpPr>
      <p:pic>
        <p:nvPicPr>
          <p:cNvPr id="502" name="Google Shape;502;p18"/>
          <p:cNvPicPr preferRelativeResize="0"/>
          <p:nvPr/>
        </p:nvPicPr>
        <p:blipFill>
          <a:blip r:embed="rId2">
            <a:alphaModFix amt="64000"/>
          </a:blip>
          <a:stretch>
            <a:fillRect/>
          </a:stretch>
        </p:blipFill>
        <p:spPr>
          <a:xfrm>
            <a:off x="-12" y="0"/>
            <a:ext cx="9144000" cy="5143505"/>
          </a:xfrm>
          <a:prstGeom prst="rect">
            <a:avLst/>
          </a:prstGeom>
          <a:noFill/>
          <a:ln>
            <a:noFill/>
          </a:ln>
        </p:spPr>
      </p:pic>
      <p:sp>
        <p:nvSpPr>
          <p:cNvPr id="503" name="Google Shape;503;p18"/>
          <p:cNvSpPr txBox="1">
            <a:spLocks noGrp="1"/>
          </p:cNvSpPr>
          <p:nvPr>
            <p:ph type="title" hasCustomPrompt="1"/>
          </p:nvPr>
        </p:nvSpPr>
        <p:spPr>
          <a:xfrm>
            <a:off x="4581100" y="1271300"/>
            <a:ext cx="3844200" cy="75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000">
                <a:solidFill>
                  <a:schemeClr val="dk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504" name="Google Shape;504;p18"/>
          <p:cNvSpPr txBox="1">
            <a:spLocks noGrp="1"/>
          </p:cNvSpPr>
          <p:nvPr>
            <p:ph type="subTitle" idx="1"/>
          </p:nvPr>
        </p:nvSpPr>
        <p:spPr>
          <a:xfrm>
            <a:off x="4581100" y="2026182"/>
            <a:ext cx="3844200" cy="309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5" name="Google Shape;505;p18"/>
          <p:cNvSpPr txBox="1">
            <a:spLocks noGrp="1"/>
          </p:cNvSpPr>
          <p:nvPr>
            <p:ph type="title" idx="2" hasCustomPrompt="1"/>
          </p:nvPr>
        </p:nvSpPr>
        <p:spPr>
          <a:xfrm>
            <a:off x="4581100" y="2816894"/>
            <a:ext cx="3844200" cy="75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000">
                <a:solidFill>
                  <a:schemeClr val="dk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506" name="Google Shape;506;p18"/>
          <p:cNvSpPr txBox="1">
            <a:spLocks noGrp="1"/>
          </p:cNvSpPr>
          <p:nvPr>
            <p:ph type="subTitle" idx="3"/>
          </p:nvPr>
        </p:nvSpPr>
        <p:spPr>
          <a:xfrm>
            <a:off x="4581100" y="3571697"/>
            <a:ext cx="3844200" cy="309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7" name="Google Shape;507;p18"/>
          <p:cNvSpPr/>
          <p:nvPr/>
        </p:nvSpPr>
        <p:spPr>
          <a:xfrm rot="6765045">
            <a:off x="-3255077" y="-189144"/>
            <a:ext cx="7936583" cy="4894904"/>
          </a:xfrm>
          <a:custGeom>
            <a:avLst/>
            <a:gdLst/>
            <a:ahLst/>
            <a:cxnLst/>
            <a:rect l="l" t="t" r="r" b="b"/>
            <a:pathLst>
              <a:path w="84026" h="51825" extrusionOk="0">
                <a:moveTo>
                  <a:pt x="15968" y="0"/>
                </a:moveTo>
                <a:cubicBezTo>
                  <a:pt x="11714" y="0"/>
                  <a:pt x="8281" y="1968"/>
                  <a:pt x="6763" y="6753"/>
                </a:cubicBezTo>
                <a:cubicBezTo>
                  <a:pt x="4229" y="14734"/>
                  <a:pt x="0" y="18357"/>
                  <a:pt x="1548" y="22149"/>
                </a:cubicBezTo>
                <a:cubicBezTo>
                  <a:pt x="1931" y="23084"/>
                  <a:pt x="2792" y="24551"/>
                  <a:pt x="5030" y="25888"/>
                </a:cubicBezTo>
                <a:cubicBezTo>
                  <a:pt x="6003" y="26371"/>
                  <a:pt x="7397" y="27210"/>
                  <a:pt x="8624" y="28644"/>
                </a:cubicBezTo>
                <a:cubicBezTo>
                  <a:pt x="10415" y="30734"/>
                  <a:pt x="11890" y="32746"/>
                  <a:pt x="11681" y="37096"/>
                </a:cubicBezTo>
                <a:cubicBezTo>
                  <a:pt x="11224" y="46661"/>
                  <a:pt x="15874" y="50763"/>
                  <a:pt x="22342" y="51765"/>
                </a:cubicBezTo>
                <a:cubicBezTo>
                  <a:pt x="22603" y="51805"/>
                  <a:pt x="22877" y="51824"/>
                  <a:pt x="23164" y="51824"/>
                </a:cubicBezTo>
                <a:cubicBezTo>
                  <a:pt x="28698" y="51824"/>
                  <a:pt x="38935" y="44676"/>
                  <a:pt x="48716" y="44676"/>
                </a:cubicBezTo>
                <a:cubicBezTo>
                  <a:pt x="50997" y="44676"/>
                  <a:pt x="53253" y="45065"/>
                  <a:pt x="55419" y="46024"/>
                </a:cubicBezTo>
                <a:cubicBezTo>
                  <a:pt x="58987" y="47603"/>
                  <a:pt x="62132" y="48393"/>
                  <a:pt x="64785" y="48393"/>
                </a:cubicBezTo>
                <a:cubicBezTo>
                  <a:pt x="71006" y="48393"/>
                  <a:pt x="74523" y="44051"/>
                  <a:pt x="74459" y="35363"/>
                </a:cubicBezTo>
                <a:cubicBezTo>
                  <a:pt x="74370" y="22970"/>
                  <a:pt x="84025" y="6748"/>
                  <a:pt x="69630" y="5931"/>
                </a:cubicBezTo>
                <a:cubicBezTo>
                  <a:pt x="69198" y="5907"/>
                  <a:pt x="68771" y="5895"/>
                  <a:pt x="68348" y="5895"/>
                </a:cubicBezTo>
                <a:cubicBezTo>
                  <a:pt x="58337" y="5895"/>
                  <a:pt x="50940" y="12499"/>
                  <a:pt x="43665" y="12499"/>
                </a:cubicBezTo>
                <a:cubicBezTo>
                  <a:pt x="41016" y="12499"/>
                  <a:pt x="38383" y="11623"/>
                  <a:pt x="35647" y="9235"/>
                </a:cubicBezTo>
                <a:cubicBezTo>
                  <a:pt x="29481" y="3855"/>
                  <a:pt x="21921" y="0"/>
                  <a:pt x="15968" y="0"/>
                </a:cubicBezTo>
                <a:close/>
              </a:path>
            </a:pathLst>
          </a:custGeom>
          <a:solidFill>
            <a:srgbClr val="EED5A6">
              <a:alpha val="5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8" name="Google Shape;508;p18"/>
          <p:cNvPicPr preferRelativeResize="0"/>
          <p:nvPr/>
        </p:nvPicPr>
        <p:blipFill>
          <a:blip r:embed="rId3">
            <a:alphaModFix/>
          </a:blip>
          <a:stretch>
            <a:fillRect/>
          </a:stretch>
        </p:blipFill>
        <p:spPr>
          <a:xfrm rot="-3126963">
            <a:off x="7582369" y="-66074"/>
            <a:ext cx="1298275" cy="492283"/>
          </a:xfrm>
          <a:prstGeom prst="rect">
            <a:avLst/>
          </a:prstGeom>
          <a:noFill/>
          <a:ln>
            <a:noFill/>
          </a:ln>
        </p:spPr>
      </p:pic>
      <p:pic>
        <p:nvPicPr>
          <p:cNvPr id="509" name="Google Shape;509;p18"/>
          <p:cNvPicPr preferRelativeResize="0"/>
          <p:nvPr/>
        </p:nvPicPr>
        <p:blipFill>
          <a:blip r:embed="rId4">
            <a:alphaModFix/>
          </a:blip>
          <a:stretch>
            <a:fillRect/>
          </a:stretch>
        </p:blipFill>
        <p:spPr>
          <a:xfrm rot="2700000">
            <a:off x="-22172" y="-108598"/>
            <a:ext cx="1470804" cy="991396"/>
          </a:xfrm>
          <a:prstGeom prst="rect">
            <a:avLst/>
          </a:prstGeom>
          <a:noFill/>
          <a:ln>
            <a:noFill/>
          </a:ln>
        </p:spPr>
      </p:pic>
      <p:pic>
        <p:nvPicPr>
          <p:cNvPr id="510" name="Google Shape;510;p18"/>
          <p:cNvPicPr preferRelativeResize="0"/>
          <p:nvPr/>
        </p:nvPicPr>
        <p:blipFill>
          <a:blip r:embed="rId5">
            <a:alphaModFix/>
          </a:blip>
          <a:stretch>
            <a:fillRect/>
          </a:stretch>
        </p:blipFill>
        <p:spPr>
          <a:xfrm rot="-10190845">
            <a:off x="8471125" y="-478671"/>
            <a:ext cx="883213" cy="1737467"/>
          </a:xfrm>
          <a:prstGeom prst="rect">
            <a:avLst/>
          </a:prstGeom>
          <a:noFill/>
          <a:ln>
            <a:noFill/>
          </a:ln>
        </p:spPr>
      </p:pic>
      <p:pic>
        <p:nvPicPr>
          <p:cNvPr id="511" name="Google Shape;511;p18"/>
          <p:cNvPicPr preferRelativeResize="0"/>
          <p:nvPr/>
        </p:nvPicPr>
        <p:blipFill>
          <a:blip r:embed="rId6">
            <a:alphaModFix/>
          </a:blip>
          <a:stretch>
            <a:fillRect/>
          </a:stretch>
        </p:blipFill>
        <p:spPr>
          <a:xfrm rot="752581">
            <a:off x="8474137" y="4251412"/>
            <a:ext cx="1181983" cy="1200132"/>
          </a:xfrm>
          <a:prstGeom prst="rect">
            <a:avLst/>
          </a:prstGeom>
          <a:noFill/>
          <a:ln>
            <a:noFill/>
          </a:ln>
        </p:spPr>
      </p:pic>
      <p:pic>
        <p:nvPicPr>
          <p:cNvPr id="512" name="Google Shape;512;p18"/>
          <p:cNvPicPr preferRelativeResize="0"/>
          <p:nvPr/>
        </p:nvPicPr>
        <p:blipFill>
          <a:blip r:embed="rId7">
            <a:alphaModFix/>
          </a:blip>
          <a:stretch>
            <a:fillRect/>
          </a:stretch>
        </p:blipFill>
        <p:spPr>
          <a:xfrm>
            <a:off x="3536150" y="-277940"/>
            <a:ext cx="823275" cy="817430"/>
          </a:xfrm>
          <a:prstGeom prst="rect">
            <a:avLst/>
          </a:prstGeom>
          <a:noFill/>
          <a:ln>
            <a:noFill/>
          </a:ln>
        </p:spPr>
      </p:pic>
      <p:pic>
        <p:nvPicPr>
          <p:cNvPr id="513" name="Google Shape;513;p18"/>
          <p:cNvPicPr preferRelativeResize="0"/>
          <p:nvPr/>
        </p:nvPicPr>
        <p:blipFill>
          <a:blip r:embed="rId8">
            <a:alphaModFix/>
          </a:blip>
          <a:stretch>
            <a:fillRect/>
          </a:stretch>
        </p:blipFill>
        <p:spPr>
          <a:xfrm rot="4080697">
            <a:off x="-105276" y="4166780"/>
            <a:ext cx="939060" cy="866560"/>
          </a:xfrm>
          <a:prstGeom prst="rect">
            <a:avLst/>
          </a:prstGeom>
          <a:noFill/>
          <a:ln>
            <a:noFill/>
          </a:ln>
        </p:spPr>
      </p:pic>
      <p:grpSp>
        <p:nvGrpSpPr>
          <p:cNvPr id="514" name="Google Shape;514;p18"/>
          <p:cNvGrpSpPr/>
          <p:nvPr/>
        </p:nvGrpSpPr>
        <p:grpSpPr>
          <a:xfrm>
            <a:off x="162320" y="232950"/>
            <a:ext cx="8581030" cy="4672575"/>
            <a:chOff x="162320" y="232950"/>
            <a:chExt cx="8581030" cy="4672575"/>
          </a:xfrm>
        </p:grpSpPr>
        <p:grpSp>
          <p:nvGrpSpPr>
            <p:cNvPr id="515" name="Google Shape;515;p18"/>
            <p:cNvGrpSpPr/>
            <p:nvPr/>
          </p:nvGrpSpPr>
          <p:grpSpPr>
            <a:xfrm rot="10800000">
              <a:off x="162320" y="232950"/>
              <a:ext cx="8581030" cy="4672575"/>
              <a:chOff x="309032" y="232950"/>
              <a:chExt cx="8581030" cy="4672575"/>
            </a:xfrm>
          </p:grpSpPr>
          <p:grpSp>
            <p:nvGrpSpPr>
              <p:cNvPr id="516" name="Google Shape;516;p18"/>
              <p:cNvGrpSpPr/>
              <p:nvPr/>
            </p:nvGrpSpPr>
            <p:grpSpPr>
              <a:xfrm>
                <a:off x="309032" y="232950"/>
                <a:ext cx="8581030" cy="4672575"/>
                <a:chOff x="309032" y="232950"/>
                <a:chExt cx="8581030" cy="4672575"/>
              </a:xfrm>
            </p:grpSpPr>
            <p:grpSp>
              <p:nvGrpSpPr>
                <p:cNvPr id="517" name="Google Shape;517;p18"/>
                <p:cNvGrpSpPr/>
                <p:nvPr/>
              </p:nvGrpSpPr>
              <p:grpSpPr>
                <a:xfrm>
                  <a:off x="6421963" y="232950"/>
                  <a:ext cx="1640350" cy="1482175"/>
                  <a:chOff x="2979475" y="268025"/>
                  <a:chExt cx="1640350" cy="1482175"/>
                </a:xfrm>
              </p:grpSpPr>
              <p:sp>
                <p:nvSpPr>
                  <p:cNvPr id="518" name="Google Shape;518;p18"/>
                  <p:cNvSpPr/>
                  <p:nvPr/>
                </p:nvSpPr>
                <p:spPr>
                  <a:xfrm>
                    <a:off x="4489625" y="2680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8"/>
                  <p:cNvSpPr/>
                  <p:nvPr/>
                </p:nvSpPr>
                <p:spPr>
                  <a:xfrm>
                    <a:off x="2979475" y="664200"/>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8"/>
                  <p:cNvSpPr/>
                  <p:nvPr/>
                </p:nvSpPr>
                <p:spPr>
                  <a:xfrm>
                    <a:off x="3707075" y="1707900"/>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 name="Google Shape;521;p18"/>
                <p:cNvGrpSpPr/>
                <p:nvPr/>
              </p:nvGrpSpPr>
              <p:grpSpPr>
                <a:xfrm>
                  <a:off x="6728838" y="4248225"/>
                  <a:ext cx="506975" cy="657300"/>
                  <a:chOff x="3807375" y="76025"/>
                  <a:chExt cx="506975" cy="657300"/>
                </a:xfrm>
              </p:grpSpPr>
              <p:sp>
                <p:nvSpPr>
                  <p:cNvPr id="522" name="Google Shape;522;p18"/>
                  <p:cNvSpPr/>
                  <p:nvPr/>
                </p:nvSpPr>
                <p:spPr>
                  <a:xfrm>
                    <a:off x="4184150" y="760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8"/>
                  <p:cNvSpPr/>
                  <p:nvPr/>
                </p:nvSpPr>
                <p:spPr>
                  <a:xfrm>
                    <a:off x="3807375" y="6910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 name="Google Shape;524;p18"/>
                <p:cNvSpPr/>
                <p:nvPr/>
              </p:nvSpPr>
              <p:spPr>
                <a:xfrm>
                  <a:off x="8759863" y="33480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8"/>
                <p:cNvSpPr/>
                <p:nvPr/>
              </p:nvSpPr>
              <p:spPr>
                <a:xfrm>
                  <a:off x="8681575" y="321134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8"/>
                <p:cNvSpPr/>
                <p:nvPr/>
              </p:nvSpPr>
              <p:spPr>
                <a:xfrm>
                  <a:off x="8693225" y="1422120"/>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8"/>
                <p:cNvSpPr/>
                <p:nvPr/>
              </p:nvSpPr>
              <p:spPr>
                <a:xfrm rot="-3964921">
                  <a:off x="408819" y="3395765"/>
                  <a:ext cx="78436" cy="7843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8" name="Google Shape;528;p18"/>
                <p:cNvGrpSpPr/>
                <p:nvPr/>
              </p:nvGrpSpPr>
              <p:grpSpPr>
                <a:xfrm rot="-5176392">
                  <a:off x="786642" y="3813183"/>
                  <a:ext cx="574631" cy="1495663"/>
                  <a:chOff x="702903" y="805923"/>
                  <a:chExt cx="574622" cy="1495641"/>
                </a:xfrm>
              </p:grpSpPr>
              <p:sp>
                <p:nvSpPr>
                  <p:cNvPr id="529" name="Google Shape;529;p18"/>
                  <p:cNvSpPr/>
                  <p:nvPr/>
                </p:nvSpPr>
                <p:spPr>
                  <a:xfrm rot="-3965466">
                    <a:off x="723713" y="2150474"/>
                    <a:ext cx="130279" cy="13027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
                  <p:cNvSpPr/>
                  <p:nvPr/>
                </p:nvSpPr>
                <p:spPr>
                  <a:xfrm rot="-3969676">
                    <a:off x="1228470" y="812668"/>
                    <a:ext cx="42310" cy="4231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 name="Google Shape;531;p18"/>
                <p:cNvGrpSpPr/>
                <p:nvPr/>
              </p:nvGrpSpPr>
              <p:grpSpPr>
                <a:xfrm rot="9648356">
                  <a:off x="4307255" y="3759444"/>
                  <a:ext cx="315450" cy="177213"/>
                  <a:chOff x="148957" y="330983"/>
                  <a:chExt cx="315420" cy="177196"/>
                </a:xfrm>
              </p:grpSpPr>
              <p:sp>
                <p:nvSpPr>
                  <p:cNvPr id="532" name="Google Shape;532;p18"/>
                  <p:cNvSpPr/>
                  <p:nvPr/>
                </p:nvSpPr>
                <p:spPr>
                  <a:xfrm>
                    <a:off x="148957" y="372211"/>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8"/>
                  <p:cNvSpPr/>
                  <p:nvPr/>
                </p:nvSpPr>
                <p:spPr>
                  <a:xfrm>
                    <a:off x="344500" y="442779"/>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8"/>
                  <p:cNvSpPr/>
                  <p:nvPr/>
                </p:nvSpPr>
                <p:spPr>
                  <a:xfrm>
                    <a:off x="422078" y="330983"/>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35" name="Google Shape;535;p18"/>
              <p:cNvSpPr/>
              <p:nvPr/>
            </p:nvSpPr>
            <p:spPr>
              <a:xfrm>
                <a:off x="4709400" y="58079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18"/>
            <p:cNvGrpSpPr/>
            <p:nvPr/>
          </p:nvGrpSpPr>
          <p:grpSpPr>
            <a:xfrm rot="10800000">
              <a:off x="6228345" y="4604000"/>
              <a:ext cx="208488" cy="266880"/>
              <a:chOff x="8681575" y="3211345"/>
              <a:chExt cx="208488" cy="266880"/>
            </a:xfrm>
          </p:grpSpPr>
          <p:sp>
            <p:nvSpPr>
              <p:cNvPr id="537" name="Google Shape;537;p18"/>
              <p:cNvSpPr/>
              <p:nvPr/>
            </p:nvSpPr>
            <p:spPr>
              <a:xfrm>
                <a:off x="8759863" y="33480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8"/>
              <p:cNvSpPr/>
              <p:nvPr/>
            </p:nvSpPr>
            <p:spPr>
              <a:xfrm>
                <a:off x="8681575" y="321134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39" name="Google Shape;539;p18"/>
          <p:cNvPicPr preferRelativeResize="0"/>
          <p:nvPr/>
        </p:nvPicPr>
        <p:blipFill>
          <a:blip r:embed="rId9">
            <a:alphaModFix/>
          </a:blip>
          <a:stretch>
            <a:fillRect/>
          </a:stretch>
        </p:blipFill>
        <p:spPr>
          <a:xfrm>
            <a:off x="6027405" y="159802"/>
            <a:ext cx="302195" cy="283309"/>
          </a:xfrm>
          <a:prstGeom prst="rect">
            <a:avLst/>
          </a:prstGeom>
          <a:noFill/>
          <a:ln>
            <a:noFill/>
          </a:ln>
        </p:spPr>
      </p:pic>
      <p:pic>
        <p:nvPicPr>
          <p:cNvPr id="540" name="Google Shape;540;p18"/>
          <p:cNvPicPr preferRelativeResize="0"/>
          <p:nvPr/>
        </p:nvPicPr>
        <p:blipFill>
          <a:blip r:embed="rId10">
            <a:alphaModFix/>
          </a:blip>
          <a:stretch>
            <a:fillRect/>
          </a:stretch>
        </p:blipFill>
        <p:spPr>
          <a:xfrm>
            <a:off x="8559951" y="2743575"/>
            <a:ext cx="264421" cy="226647"/>
          </a:xfrm>
          <a:prstGeom prst="rect">
            <a:avLst/>
          </a:prstGeom>
          <a:noFill/>
          <a:ln>
            <a:noFill/>
          </a:ln>
        </p:spPr>
      </p:pic>
      <p:pic>
        <p:nvPicPr>
          <p:cNvPr id="541" name="Google Shape;541;p18"/>
          <p:cNvPicPr preferRelativeResize="0"/>
          <p:nvPr/>
        </p:nvPicPr>
        <p:blipFill>
          <a:blip r:embed="rId10">
            <a:alphaModFix/>
          </a:blip>
          <a:stretch>
            <a:fillRect/>
          </a:stretch>
        </p:blipFill>
        <p:spPr>
          <a:xfrm>
            <a:off x="232051" y="2259300"/>
            <a:ext cx="264421" cy="2266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542"/>
        <p:cNvGrpSpPr/>
        <p:nvPr/>
      </p:nvGrpSpPr>
      <p:grpSpPr>
        <a:xfrm>
          <a:off x="0" y="0"/>
          <a:ext cx="0" cy="0"/>
          <a:chOff x="0" y="0"/>
          <a:chExt cx="0" cy="0"/>
        </a:xfrm>
      </p:grpSpPr>
      <p:pic>
        <p:nvPicPr>
          <p:cNvPr id="543" name="Google Shape;543;p19"/>
          <p:cNvPicPr preferRelativeResize="0"/>
          <p:nvPr/>
        </p:nvPicPr>
        <p:blipFill>
          <a:blip r:embed="rId2">
            <a:alphaModFix amt="64000"/>
          </a:blip>
          <a:stretch>
            <a:fillRect/>
          </a:stretch>
        </p:blipFill>
        <p:spPr>
          <a:xfrm>
            <a:off x="-12" y="0"/>
            <a:ext cx="9144000" cy="5143505"/>
          </a:xfrm>
          <a:prstGeom prst="rect">
            <a:avLst/>
          </a:prstGeom>
          <a:noFill/>
          <a:ln>
            <a:noFill/>
          </a:ln>
        </p:spPr>
      </p:pic>
      <p:sp>
        <p:nvSpPr>
          <p:cNvPr id="544" name="Google Shape;544;p19"/>
          <p:cNvSpPr/>
          <p:nvPr/>
        </p:nvSpPr>
        <p:spPr>
          <a:xfrm rot="10441755" flipH="1">
            <a:off x="3677073" y="2322584"/>
            <a:ext cx="7936457" cy="4894737"/>
          </a:xfrm>
          <a:custGeom>
            <a:avLst/>
            <a:gdLst/>
            <a:ahLst/>
            <a:cxnLst/>
            <a:rect l="l" t="t" r="r" b="b"/>
            <a:pathLst>
              <a:path w="84026" h="51825" extrusionOk="0">
                <a:moveTo>
                  <a:pt x="15968" y="0"/>
                </a:moveTo>
                <a:cubicBezTo>
                  <a:pt x="11714" y="0"/>
                  <a:pt x="8281" y="1968"/>
                  <a:pt x="6763" y="6753"/>
                </a:cubicBezTo>
                <a:cubicBezTo>
                  <a:pt x="4229" y="14734"/>
                  <a:pt x="0" y="18357"/>
                  <a:pt x="1548" y="22149"/>
                </a:cubicBezTo>
                <a:cubicBezTo>
                  <a:pt x="1931" y="23084"/>
                  <a:pt x="2792" y="24551"/>
                  <a:pt x="5030" y="25888"/>
                </a:cubicBezTo>
                <a:cubicBezTo>
                  <a:pt x="6003" y="26371"/>
                  <a:pt x="7397" y="27210"/>
                  <a:pt x="8624" y="28644"/>
                </a:cubicBezTo>
                <a:cubicBezTo>
                  <a:pt x="10415" y="30734"/>
                  <a:pt x="11890" y="32746"/>
                  <a:pt x="11681" y="37096"/>
                </a:cubicBezTo>
                <a:cubicBezTo>
                  <a:pt x="11224" y="46661"/>
                  <a:pt x="15874" y="50763"/>
                  <a:pt x="22342" y="51765"/>
                </a:cubicBezTo>
                <a:cubicBezTo>
                  <a:pt x="22603" y="51805"/>
                  <a:pt x="22877" y="51824"/>
                  <a:pt x="23164" y="51824"/>
                </a:cubicBezTo>
                <a:cubicBezTo>
                  <a:pt x="28698" y="51824"/>
                  <a:pt x="38935" y="44676"/>
                  <a:pt x="48716" y="44676"/>
                </a:cubicBezTo>
                <a:cubicBezTo>
                  <a:pt x="50997" y="44676"/>
                  <a:pt x="53253" y="45065"/>
                  <a:pt x="55419" y="46024"/>
                </a:cubicBezTo>
                <a:cubicBezTo>
                  <a:pt x="58987" y="47603"/>
                  <a:pt x="62132" y="48393"/>
                  <a:pt x="64785" y="48393"/>
                </a:cubicBezTo>
                <a:cubicBezTo>
                  <a:pt x="71006" y="48393"/>
                  <a:pt x="74523" y="44051"/>
                  <a:pt x="74459" y="35363"/>
                </a:cubicBezTo>
                <a:cubicBezTo>
                  <a:pt x="74370" y="22970"/>
                  <a:pt x="84025" y="6748"/>
                  <a:pt x="69630" y="5931"/>
                </a:cubicBezTo>
                <a:cubicBezTo>
                  <a:pt x="69198" y="5907"/>
                  <a:pt x="68771" y="5895"/>
                  <a:pt x="68348" y="5895"/>
                </a:cubicBezTo>
                <a:cubicBezTo>
                  <a:pt x="58337" y="5895"/>
                  <a:pt x="50940" y="12499"/>
                  <a:pt x="43665" y="12499"/>
                </a:cubicBezTo>
                <a:cubicBezTo>
                  <a:pt x="41016" y="12499"/>
                  <a:pt x="38383" y="11623"/>
                  <a:pt x="35647" y="9235"/>
                </a:cubicBezTo>
                <a:cubicBezTo>
                  <a:pt x="29481" y="3855"/>
                  <a:pt x="21921" y="0"/>
                  <a:pt x="15968" y="0"/>
                </a:cubicBezTo>
                <a:close/>
              </a:path>
            </a:pathLst>
          </a:custGeom>
          <a:solidFill>
            <a:srgbClr val="EED5A6">
              <a:alpha val="5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9"/>
          <p:cNvSpPr txBox="1">
            <a:spLocks noGrp="1"/>
          </p:cNvSpPr>
          <p:nvPr>
            <p:ph type="title"/>
          </p:nvPr>
        </p:nvSpPr>
        <p:spPr>
          <a:xfrm>
            <a:off x="720000" y="5212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46" name="Google Shape;546;p19"/>
          <p:cNvGrpSpPr/>
          <p:nvPr/>
        </p:nvGrpSpPr>
        <p:grpSpPr>
          <a:xfrm rot="10800000" flipH="1">
            <a:off x="308544" y="-31958"/>
            <a:ext cx="8569221" cy="5098420"/>
            <a:chOff x="-224856" y="-47967"/>
            <a:chExt cx="8569221" cy="5098420"/>
          </a:xfrm>
        </p:grpSpPr>
        <p:grpSp>
          <p:nvGrpSpPr>
            <p:cNvPr id="547" name="Google Shape;547;p19"/>
            <p:cNvGrpSpPr/>
            <p:nvPr/>
          </p:nvGrpSpPr>
          <p:grpSpPr>
            <a:xfrm rot="-10300088">
              <a:off x="-135901" y="54026"/>
              <a:ext cx="1503875" cy="1320210"/>
              <a:chOff x="2752123" y="296474"/>
              <a:chExt cx="1503944" cy="1320270"/>
            </a:xfrm>
          </p:grpSpPr>
          <p:sp>
            <p:nvSpPr>
              <p:cNvPr id="548" name="Google Shape;548;p19"/>
              <p:cNvSpPr/>
              <p:nvPr/>
            </p:nvSpPr>
            <p:spPr>
              <a:xfrm>
                <a:off x="2752123" y="1388338"/>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9"/>
              <p:cNvSpPr/>
              <p:nvPr/>
            </p:nvSpPr>
            <p:spPr>
              <a:xfrm>
                <a:off x="4190667" y="553776"/>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9"/>
              <p:cNvSpPr/>
              <p:nvPr/>
            </p:nvSpPr>
            <p:spPr>
              <a:xfrm>
                <a:off x="3172435" y="1574444"/>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9"/>
              <p:cNvSpPr/>
              <p:nvPr/>
            </p:nvSpPr>
            <p:spPr>
              <a:xfrm>
                <a:off x="3954101" y="296474"/>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19"/>
            <p:cNvSpPr/>
            <p:nvPr/>
          </p:nvSpPr>
          <p:spPr>
            <a:xfrm rot="-5178007">
              <a:off x="-27716" y="1485608"/>
              <a:ext cx="130171" cy="130171"/>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19"/>
            <p:cNvGrpSpPr/>
            <p:nvPr/>
          </p:nvGrpSpPr>
          <p:grpSpPr>
            <a:xfrm rot="-1254648">
              <a:off x="6062776" y="40866"/>
              <a:ext cx="536297" cy="389085"/>
              <a:chOff x="3564607" y="586780"/>
              <a:chExt cx="536318" cy="389100"/>
            </a:xfrm>
          </p:grpSpPr>
          <p:sp>
            <p:nvSpPr>
              <p:cNvPr id="554" name="Google Shape;554;p19"/>
              <p:cNvSpPr/>
              <p:nvPr/>
            </p:nvSpPr>
            <p:spPr>
              <a:xfrm>
                <a:off x="3564607" y="586780"/>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9"/>
              <p:cNvSpPr/>
              <p:nvPr/>
            </p:nvSpPr>
            <p:spPr>
              <a:xfrm>
                <a:off x="3807057" y="754355"/>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9"/>
              <p:cNvSpPr/>
              <p:nvPr/>
            </p:nvSpPr>
            <p:spPr>
              <a:xfrm>
                <a:off x="4025357" y="933580"/>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9"/>
              <p:cNvSpPr/>
              <p:nvPr/>
            </p:nvSpPr>
            <p:spPr>
              <a:xfrm>
                <a:off x="4058625" y="808876"/>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19"/>
            <p:cNvGrpSpPr/>
            <p:nvPr/>
          </p:nvGrpSpPr>
          <p:grpSpPr>
            <a:xfrm rot="-6457935">
              <a:off x="7447375" y="3969428"/>
              <a:ext cx="350822" cy="1402794"/>
              <a:chOff x="3316195" y="396795"/>
              <a:chExt cx="350830" cy="1402824"/>
            </a:xfrm>
          </p:grpSpPr>
          <p:sp>
            <p:nvSpPr>
              <p:cNvPr id="559" name="Google Shape;559;p19"/>
              <p:cNvSpPr/>
              <p:nvPr/>
            </p:nvSpPr>
            <p:spPr>
              <a:xfrm>
                <a:off x="3474260" y="1669419"/>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9"/>
              <p:cNvSpPr/>
              <p:nvPr/>
            </p:nvSpPr>
            <p:spPr>
              <a:xfrm>
                <a:off x="3601625" y="396795"/>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9"/>
              <p:cNvSpPr/>
              <p:nvPr/>
            </p:nvSpPr>
            <p:spPr>
              <a:xfrm>
                <a:off x="3520977" y="761881"/>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9"/>
              <p:cNvSpPr/>
              <p:nvPr/>
            </p:nvSpPr>
            <p:spPr>
              <a:xfrm>
                <a:off x="3316195" y="883820"/>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3" name="Google Shape;563;p19"/>
            <p:cNvSpPr/>
            <p:nvPr/>
          </p:nvSpPr>
          <p:spPr>
            <a:xfrm rot="-6467472">
              <a:off x="6194800" y="4779073"/>
              <a:ext cx="42219" cy="4221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9"/>
            <p:cNvSpPr/>
            <p:nvPr/>
          </p:nvSpPr>
          <p:spPr>
            <a:xfrm rot="-6467472">
              <a:off x="1394200" y="4702873"/>
              <a:ext cx="42219" cy="4221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9"/>
            <p:cNvSpPr/>
            <p:nvPr/>
          </p:nvSpPr>
          <p:spPr>
            <a:xfrm rot="-6470762">
              <a:off x="-216511" y="4473064"/>
              <a:ext cx="64609" cy="6460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66" name="Google Shape;566;p19"/>
          <p:cNvPicPr preferRelativeResize="0"/>
          <p:nvPr/>
        </p:nvPicPr>
        <p:blipFill>
          <a:blip r:embed="rId3">
            <a:alphaModFix/>
          </a:blip>
          <a:stretch>
            <a:fillRect/>
          </a:stretch>
        </p:blipFill>
        <p:spPr>
          <a:xfrm rot="9930312">
            <a:off x="216618" y="142563"/>
            <a:ext cx="1298275" cy="492283"/>
          </a:xfrm>
          <a:prstGeom prst="rect">
            <a:avLst/>
          </a:prstGeom>
          <a:noFill/>
          <a:ln>
            <a:noFill/>
          </a:ln>
        </p:spPr>
      </p:pic>
      <p:pic>
        <p:nvPicPr>
          <p:cNvPr id="567" name="Google Shape;567;p19"/>
          <p:cNvPicPr preferRelativeResize="0"/>
          <p:nvPr/>
        </p:nvPicPr>
        <p:blipFill>
          <a:blip r:embed="rId4">
            <a:alphaModFix/>
          </a:blip>
          <a:stretch>
            <a:fillRect/>
          </a:stretch>
        </p:blipFill>
        <p:spPr>
          <a:xfrm>
            <a:off x="-167175" y="54585"/>
            <a:ext cx="823275" cy="817430"/>
          </a:xfrm>
          <a:prstGeom prst="rect">
            <a:avLst/>
          </a:prstGeom>
          <a:noFill/>
          <a:ln>
            <a:noFill/>
          </a:ln>
        </p:spPr>
      </p:pic>
      <p:pic>
        <p:nvPicPr>
          <p:cNvPr id="568" name="Google Shape;568;p19"/>
          <p:cNvPicPr preferRelativeResize="0"/>
          <p:nvPr/>
        </p:nvPicPr>
        <p:blipFill>
          <a:blip r:embed="rId5">
            <a:alphaModFix/>
          </a:blip>
          <a:stretch>
            <a:fillRect/>
          </a:stretch>
        </p:blipFill>
        <p:spPr>
          <a:xfrm rot="5400000">
            <a:off x="-54350" y="3905516"/>
            <a:ext cx="883213" cy="1737468"/>
          </a:xfrm>
          <a:prstGeom prst="rect">
            <a:avLst/>
          </a:prstGeom>
          <a:noFill/>
          <a:ln>
            <a:noFill/>
          </a:ln>
        </p:spPr>
      </p:pic>
      <p:pic>
        <p:nvPicPr>
          <p:cNvPr id="569" name="Google Shape;569;p19"/>
          <p:cNvPicPr preferRelativeResize="0"/>
          <p:nvPr/>
        </p:nvPicPr>
        <p:blipFill>
          <a:blip r:embed="rId6">
            <a:alphaModFix/>
          </a:blip>
          <a:stretch>
            <a:fillRect/>
          </a:stretch>
        </p:blipFill>
        <p:spPr>
          <a:xfrm rot="-5861317">
            <a:off x="2351161" y="4377821"/>
            <a:ext cx="381981" cy="853510"/>
          </a:xfrm>
          <a:prstGeom prst="rect">
            <a:avLst/>
          </a:prstGeom>
          <a:noFill/>
          <a:ln>
            <a:noFill/>
          </a:ln>
        </p:spPr>
      </p:pic>
      <p:pic>
        <p:nvPicPr>
          <p:cNvPr id="570" name="Google Shape;570;p19"/>
          <p:cNvPicPr preferRelativeResize="0"/>
          <p:nvPr/>
        </p:nvPicPr>
        <p:blipFill>
          <a:blip r:embed="rId7">
            <a:alphaModFix/>
          </a:blip>
          <a:stretch>
            <a:fillRect/>
          </a:stretch>
        </p:blipFill>
        <p:spPr>
          <a:xfrm rot="-6756849">
            <a:off x="7958766" y="4489297"/>
            <a:ext cx="1470805" cy="991397"/>
          </a:xfrm>
          <a:prstGeom prst="rect">
            <a:avLst/>
          </a:prstGeom>
          <a:noFill/>
          <a:ln>
            <a:noFill/>
          </a:ln>
        </p:spPr>
      </p:pic>
      <p:pic>
        <p:nvPicPr>
          <p:cNvPr id="571" name="Google Shape;571;p19"/>
          <p:cNvPicPr preferRelativeResize="0"/>
          <p:nvPr/>
        </p:nvPicPr>
        <p:blipFill>
          <a:blip r:embed="rId8">
            <a:alphaModFix/>
          </a:blip>
          <a:stretch>
            <a:fillRect/>
          </a:stretch>
        </p:blipFill>
        <p:spPr>
          <a:xfrm rot="-7137961">
            <a:off x="8300849" y="106217"/>
            <a:ext cx="939060" cy="866560"/>
          </a:xfrm>
          <a:prstGeom prst="rect">
            <a:avLst/>
          </a:prstGeom>
          <a:noFill/>
          <a:ln>
            <a:noFill/>
          </a:ln>
        </p:spPr>
      </p:pic>
      <p:pic>
        <p:nvPicPr>
          <p:cNvPr id="572" name="Google Shape;572;p19"/>
          <p:cNvPicPr preferRelativeResize="0"/>
          <p:nvPr/>
        </p:nvPicPr>
        <p:blipFill>
          <a:blip r:embed="rId9">
            <a:alphaModFix/>
          </a:blip>
          <a:stretch>
            <a:fillRect/>
          </a:stretch>
        </p:blipFill>
        <p:spPr>
          <a:xfrm>
            <a:off x="2907538" y="175625"/>
            <a:ext cx="264421" cy="226647"/>
          </a:xfrm>
          <a:prstGeom prst="rect">
            <a:avLst/>
          </a:prstGeom>
          <a:noFill/>
          <a:ln>
            <a:noFill/>
          </a:ln>
        </p:spPr>
      </p:pic>
      <p:pic>
        <p:nvPicPr>
          <p:cNvPr id="573" name="Google Shape;573;p19"/>
          <p:cNvPicPr preferRelativeResize="0"/>
          <p:nvPr/>
        </p:nvPicPr>
        <p:blipFill>
          <a:blip r:embed="rId10">
            <a:alphaModFix/>
          </a:blip>
          <a:stretch>
            <a:fillRect/>
          </a:stretch>
        </p:blipFill>
        <p:spPr>
          <a:xfrm flipH="1">
            <a:off x="296700" y="1618952"/>
            <a:ext cx="193594" cy="184151"/>
          </a:xfrm>
          <a:prstGeom prst="rect">
            <a:avLst/>
          </a:prstGeom>
          <a:noFill/>
          <a:ln>
            <a:noFill/>
          </a:ln>
        </p:spPr>
      </p:pic>
      <p:pic>
        <p:nvPicPr>
          <p:cNvPr id="574" name="Google Shape;574;p19"/>
          <p:cNvPicPr preferRelativeResize="0"/>
          <p:nvPr/>
        </p:nvPicPr>
        <p:blipFill>
          <a:blip r:embed="rId10">
            <a:alphaModFix/>
          </a:blip>
          <a:stretch>
            <a:fillRect/>
          </a:stretch>
        </p:blipFill>
        <p:spPr>
          <a:xfrm>
            <a:off x="5826475" y="4764402"/>
            <a:ext cx="193594" cy="184151"/>
          </a:xfrm>
          <a:prstGeom prst="rect">
            <a:avLst/>
          </a:prstGeom>
          <a:noFill/>
          <a:ln>
            <a:noFill/>
          </a:ln>
        </p:spPr>
      </p:pic>
      <p:pic>
        <p:nvPicPr>
          <p:cNvPr id="575" name="Google Shape;575;p19"/>
          <p:cNvPicPr preferRelativeResize="0"/>
          <p:nvPr/>
        </p:nvPicPr>
        <p:blipFill>
          <a:blip r:embed="rId11">
            <a:alphaModFix/>
          </a:blip>
          <a:stretch>
            <a:fillRect/>
          </a:stretch>
        </p:blipFill>
        <p:spPr>
          <a:xfrm>
            <a:off x="8660138" y="1581175"/>
            <a:ext cx="254977" cy="2597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51"/>
        <p:cNvGrpSpPr/>
        <p:nvPr/>
      </p:nvGrpSpPr>
      <p:grpSpPr>
        <a:xfrm>
          <a:off x="0" y="0"/>
          <a:ext cx="0" cy="0"/>
          <a:chOff x="0" y="0"/>
          <a:chExt cx="0" cy="0"/>
        </a:xfrm>
      </p:grpSpPr>
      <p:pic>
        <p:nvPicPr>
          <p:cNvPr id="652" name="Google Shape;652;p22"/>
          <p:cNvPicPr preferRelativeResize="0"/>
          <p:nvPr/>
        </p:nvPicPr>
        <p:blipFill>
          <a:blip r:embed="rId2">
            <a:alphaModFix amt="64000"/>
          </a:blip>
          <a:stretch>
            <a:fillRect/>
          </a:stretch>
        </p:blipFill>
        <p:spPr>
          <a:xfrm>
            <a:off x="-12" y="0"/>
            <a:ext cx="9144000" cy="5143505"/>
          </a:xfrm>
          <a:prstGeom prst="rect">
            <a:avLst/>
          </a:prstGeom>
          <a:noFill/>
          <a:ln>
            <a:noFill/>
          </a:ln>
        </p:spPr>
      </p:pic>
      <p:pic>
        <p:nvPicPr>
          <p:cNvPr id="653" name="Google Shape;653;p22"/>
          <p:cNvPicPr preferRelativeResize="0"/>
          <p:nvPr/>
        </p:nvPicPr>
        <p:blipFill>
          <a:blip r:embed="rId3">
            <a:alphaModFix/>
          </a:blip>
          <a:stretch>
            <a:fillRect/>
          </a:stretch>
        </p:blipFill>
        <p:spPr>
          <a:xfrm rot="9587141">
            <a:off x="-159875" y="-639834"/>
            <a:ext cx="883213" cy="1737468"/>
          </a:xfrm>
          <a:prstGeom prst="rect">
            <a:avLst/>
          </a:prstGeom>
          <a:noFill/>
          <a:ln>
            <a:noFill/>
          </a:ln>
        </p:spPr>
      </p:pic>
      <p:pic>
        <p:nvPicPr>
          <p:cNvPr id="654" name="Google Shape;654;p22"/>
          <p:cNvPicPr preferRelativeResize="0"/>
          <p:nvPr/>
        </p:nvPicPr>
        <p:blipFill>
          <a:blip r:embed="rId4">
            <a:alphaModFix/>
          </a:blip>
          <a:stretch>
            <a:fillRect/>
          </a:stretch>
        </p:blipFill>
        <p:spPr>
          <a:xfrm rot="-2">
            <a:off x="8038211" y="4156337"/>
            <a:ext cx="1181984" cy="1200132"/>
          </a:xfrm>
          <a:prstGeom prst="rect">
            <a:avLst/>
          </a:prstGeom>
          <a:noFill/>
          <a:ln>
            <a:noFill/>
          </a:ln>
        </p:spPr>
      </p:pic>
      <p:pic>
        <p:nvPicPr>
          <p:cNvPr id="655" name="Google Shape;655;p22"/>
          <p:cNvPicPr preferRelativeResize="0"/>
          <p:nvPr/>
        </p:nvPicPr>
        <p:blipFill>
          <a:blip r:embed="rId5">
            <a:alphaModFix/>
          </a:blip>
          <a:stretch>
            <a:fillRect/>
          </a:stretch>
        </p:blipFill>
        <p:spPr>
          <a:xfrm rot="7189696" flipH="1">
            <a:off x="-303122" y="4331427"/>
            <a:ext cx="1470805" cy="991397"/>
          </a:xfrm>
          <a:prstGeom prst="rect">
            <a:avLst/>
          </a:prstGeom>
          <a:noFill/>
          <a:ln>
            <a:noFill/>
          </a:ln>
        </p:spPr>
      </p:pic>
      <p:pic>
        <p:nvPicPr>
          <p:cNvPr id="656" name="Google Shape;656;p22"/>
          <p:cNvPicPr preferRelativeResize="0"/>
          <p:nvPr/>
        </p:nvPicPr>
        <p:blipFill>
          <a:blip r:embed="rId6">
            <a:alphaModFix/>
          </a:blip>
          <a:stretch>
            <a:fillRect/>
          </a:stretch>
        </p:blipFill>
        <p:spPr>
          <a:xfrm rot="-3704286" flipH="1">
            <a:off x="8228925" y="-440808"/>
            <a:ext cx="800565" cy="1796616"/>
          </a:xfrm>
          <a:prstGeom prst="rect">
            <a:avLst/>
          </a:prstGeom>
          <a:noFill/>
          <a:ln>
            <a:noFill/>
          </a:ln>
        </p:spPr>
      </p:pic>
      <p:grpSp>
        <p:nvGrpSpPr>
          <p:cNvPr id="657" name="Google Shape;657;p22"/>
          <p:cNvGrpSpPr/>
          <p:nvPr/>
        </p:nvGrpSpPr>
        <p:grpSpPr>
          <a:xfrm flipH="1">
            <a:off x="176561" y="4502"/>
            <a:ext cx="8701204" cy="5098420"/>
            <a:chOff x="176561" y="4502"/>
            <a:chExt cx="8701204" cy="5098420"/>
          </a:xfrm>
        </p:grpSpPr>
        <p:grpSp>
          <p:nvGrpSpPr>
            <p:cNvPr id="658" name="Google Shape;658;p22"/>
            <p:cNvGrpSpPr/>
            <p:nvPr/>
          </p:nvGrpSpPr>
          <p:grpSpPr>
            <a:xfrm rot="10800000">
              <a:off x="176561" y="4502"/>
              <a:ext cx="8701204" cy="5098420"/>
              <a:chOff x="-224856" y="-47967"/>
              <a:chExt cx="8701204" cy="5098420"/>
            </a:xfrm>
          </p:grpSpPr>
          <p:grpSp>
            <p:nvGrpSpPr>
              <p:cNvPr id="659" name="Google Shape;659;p22"/>
              <p:cNvGrpSpPr/>
              <p:nvPr/>
            </p:nvGrpSpPr>
            <p:grpSpPr>
              <a:xfrm rot="-10300088">
                <a:off x="-135901" y="54026"/>
                <a:ext cx="1503875" cy="1320210"/>
                <a:chOff x="2752123" y="296474"/>
                <a:chExt cx="1503944" cy="1320270"/>
              </a:xfrm>
            </p:grpSpPr>
            <p:sp>
              <p:nvSpPr>
                <p:cNvPr id="660" name="Google Shape;660;p22"/>
                <p:cNvSpPr/>
                <p:nvPr/>
              </p:nvSpPr>
              <p:spPr>
                <a:xfrm>
                  <a:off x="2752123" y="1388338"/>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2"/>
                <p:cNvSpPr/>
                <p:nvPr/>
              </p:nvSpPr>
              <p:spPr>
                <a:xfrm>
                  <a:off x="4190667" y="553776"/>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2"/>
                <p:cNvSpPr/>
                <p:nvPr/>
              </p:nvSpPr>
              <p:spPr>
                <a:xfrm>
                  <a:off x="3172435" y="1574444"/>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2"/>
                <p:cNvSpPr/>
                <p:nvPr/>
              </p:nvSpPr>
              <p:spPr>
                <a:xfrm>
                  <a:off x="3954101" y="296474"/>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p22"/>
              <p:cNvSpPr/>
              <p:nvPr/>
            </p:nvSpPr>
            <p:spPr>
              <a:xfrm rot="-5178007">
                <a:off x="-27716" y="1485608"/>
                <a:ext cx="130171" cy="130171"/>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 name="Google Shape;665;p22"/>
              <p:cNvGrpSpPr/>
              <p:nvPr/>
            </p:nvGrpSpPr>
            <p:grpSpPr>
              <a:xfrm rot="-1254648">
                <a:off x="6062776" y="40866"/>
                <a:ext cx="536297" cy="389085"/>
                <a:chOff x="3564607" y="586780"/>
                <a:chExt cx="536318" cy="389100"/>
              </a:xfrm>
            </p:grpSpPr>
            <p:sp>
              <p:nvSpPr>
                <p:cNvPr id="666" name="Google Shape;666;p22"/>
                <p:cNvSpPr/>
                <p:nvPr/>
              </p:nvSpPr>
              <p:spPr>
                <a:xfrm>
                  <a:off x="3564607" y="586780"/>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2"/>
                <p:cNvSpPr/>
                <p:nvPr/>
              </p:nvSpPr>
              <p:spPr>
                <a:xfrm>
                  <a:off x="3807057" y="754355"/>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2"/>
                <p:cNvSpPr/>
                <p:nvPr/>
              </p:nvSpPr>
              <p:spPr>
                <a:xfrm>
                  <a:off x="4025357" y="933580"/>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2"/>
                <p:cNvSpPr/>
                <p:nvPr/>
              </p:nvSpPr>
              <p:spPr>
                <a:xfrm>
                  <a:off x="4058625" y="808876"/>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22"/>
              <p:cNvGrpSpPr/>
              <p:nvPr/>
            </p:nvGrpSpPr>
            <p:grpSpPr>
              <a:xfrm rot="-6457935">
                <a:off x="7270272" y="3701396"/>
                <a:ext cx="723980" cy="1541283"/>
                <a:chOff x="3316195" y="396795"/>
                <a:chExt cx="723995" cy="1541315"/>
              </a:xfrm>
            </p:grpSpPr>
            <p:sp>
              <p:nvSpPr>
                <p:cNvPr id="671" name="Google Shape;671;p22"/>
                <p:cNvSpPr/>
                <p:nvPr/>
              </p:nvSpPr>
              <p:spPr>
                <a:xfrm>
                  <a:off x="3909990" y="1807911"/>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2"/>
                <p:cNvSpPr/>
                <p:nvPr/>
              </p:nvSpPr>
              <p:spPr>
                <a:xfrm>
                  <a:off x="3601625" y="396795"/>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2"/>
                <p:cNvSpPr/>
                <p:nvPr/>
              </p:nvSpPr>
              <p:spPr>
                <a:xfrm>
                  <a:off x="3520977" y="761881"/>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2"/>
                <p:cNvSpPr/>
                <p:nvPr/>
              </p:nvSpPr>
              <p:spPr>
                <a:xfrm>
                  <a:off x="3316195" y="883820"/>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5" name="Google Shape;675;p22"/>
              <p:cNvSpPr/>
              <p:nvPr/>
            </p:nvSpPr>
            <p:spPr>
              <a:xfrm rot="-6467472">
                <a:off x="6194800" y="4779073"/>
                <a:ext cx="42219" cy="4221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2"/>
              <p:cNvSpPr/>
              <p:nvPr/>
            </p:nvSpPr>
            <p:spPr>
              <a:xfrm rot="-6467472">
                <a:off x="1394200" y="4702873"/>
                <a:ext cx="42219" cy="4221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2"/>
              <p:cNvSpPr/>
              <p:nvPr/>
            </p:nvSpPr>
            <p:spPr>
              <a:xfrm rot="-6470762">
                <a:off x="-216511" y="4473064"/>
                <a:ext cx="64609" cy="6460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22"/>
            <p:cNvGrpSpPr/>
            <p:nvPr/>
          </p:nvGrpSpPr>
          <p:grpSpPr>
            <a:xfrm rot="-5242832">
              <a:off x="147532" y="2200087"/>
              <a:ext cx="536289" cy="264381"/>
              <a:chOff x="3564607" y="586780"/>
              <a:chExt cx="536318" cy="264396"/>
            </a:xfrm>
          </p:grpSpPr>
          <p:sp>
            <p:nvSpPr>
              <p:cNvPr id="679" name="Google Shape;679;p22"/>
              <p:cNvSpPr/>
              <p:nvPr/>
            </p:nvSpPr>
            <p:spPr>
              <a:xfrm>
                <a:off x="3564607" y="586780"/>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2"/>
              <p:cNvSpPr/>
              <p:nvPr/>
            </p:nvSpPr>
            <p:spPr>
              <a:xfrm>
                <a:off x="3807057" y="754355"/>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2"/>
              <p:cNvSpPr/>
              <p:nvPr/>
            </p:nvSpPr>
            <p:spPr>
              <a:xfrm>
                <a:off x="4058625" y="808876"/>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82" name="Google Shape;682;p22"/>
          <p:cNvPicPr preferRelativeResize="0"/>
          <p:nvPr/>
        </p:nvPicPr>
        <p:blipFill>
          <a:blip r:embed="rId7">
            <a:alphaModFix/>
          </a:blip>
          <a:stretch>
            <a:fillRect/>
          </a:stretch>
        </p:blipFill>
        <p:spPr>
          <a:xfrm flipH="1">
            <a:off x="1228107" y="316440"/>
            <a:ext cx="193594" cy="184151"/>
          </a:xfrm>
          <a:prstGeom prst="rect">
            <a:avLst/>
          </a:prstGeom>
          <a:noFill/>
          <a:ln>
            <a:noFill/>
          </a:ln>
        </p:spPr>
      </p:pic>
      <p:pic>
        <p:nvPicPr>
          <p:cNvPr id="683" name="Google Shape;683;p22"/>
          <p:cNvPicPr preferRelativeResize="0"/>
          <p:nvPr/>
        </p:nvPicPr>
        <p:blipFill>
          <a:blip r:embed="rId8">
            <a:alphaModFix/>
          </a:blip>
          <a:stretch>
            <a:fillRect/>
          </a:stretch>
        </p:blipFill>
        <p:spPr>
          <a:xfrm flipH="1">
            <a:off x="8613367" y="3556950"/>
            <a:ext cx="264421" cy="226647"/>
          </a:xfrm>
          <a:prstGeom prst="rect">
            <a:avLst/>
          </a:prstGeom>
          <a:noFill/>
          <a:ln>
            <a:noFill/>
          </a:ln>
        </p:spPr>
      </p:pic>
      <p:pic>
        <p:nvPicPr>
          <p:cNvPr id="684" name="Google Shape;684;p22"/>
          <p:cNvPicPr preferRelativeResize="0"/>
          <p:nvPr/>
        </p:nvPicPr>
        <p:blipFill>
          <a:blip r:embed="rId7">
            <a:alphaModFix/>
          </a:blip>
          <a:stretch>
            <a:fillRect/>
          </a:stretch>
        </p:blipFill>
        <p:spPr>
          <a:xfrm>
            <a:off x="5994807" y="132302"/>
            <a:ext cx="193594" cy="184151"/>
          </a:xfrm>
          <a:prstGeom prst="rect">
            <a:avLst/>
          </a:prstGeom>
          <a:noFill/>
          <a:ln>
            <a:noFill/>
          </a:ln>
        </p:spPr>
      </p:pic>
      <p:pic>
        <p:nvPicPr>
          <p:cNvPr id="685" name="Google Shape;685;p22"/>
          <p:cNvPicPr preferRelativeResize="0"/>
          <p:nvPr/>
        </p:nvPicPr>
        <p:blipFill>
          <a:blip r:embed="rId8">
            <a:alphaModFix/>
          </a:blip>
          <a:stretch>
            <a:fillRect/>
          </a:stretch>
        </p:blipFill>
        <p:spPr>
          <a:xfrm flipH="1">
            <a:off x="2473242" y="4713800"/>
            <a:ext cx="264421" cy="226647"/>
          </a:xfrm>
          <a:prstGeom prst="rect">
            <a:avLst/>
          </a:prstGeom>
          <a:noFill/>
          <a:ln>
            <a:noFill/>
          </a:ln>
        </p:spPr>
      </p:pic>
      <p:pic>
        <p:nvPicPr>
          <p:cNvPr id="686" name="Google Shape;686;p22"/>
          <p:cNvPicPr preferRelativeResize="0"/>
          <p:nvPr/>
        </p:nvPicPr>
        <p:blipFill>
          <a:blip r:embed="rId9">
            <a:alphaModFix/>
          </a:blip>
          <a:stretch>
            <a:fillRect/>
          </a:stretch>
        </p:blipFill>
        <p:spPr>
          <a:xfrm flipH="1">
            <a:off x="290363" y="1625927"/>
            <a:ext cx="302195" cy="283309"/>
          </a:xfrm>
          <a:prstGeom prst="rect">
            <a:avLst/>
          </a:prstGeom>
          <a:noFill/>
          <a:ln>
            <a:noFill/>
          </a:ln>
        </p:spPr>
      </p:pic>
      <p:pic>
        <p:nvPicPr>
          <p:cNvPr id="687" name="Google Shape;687;p22"/>
          <p:cNvPicPr preferRelativeResize="0"/>
          <p:nvPr/>
        </p:nvPicPr>
        <p:blipFill>
          <a:blip r:embed="rId10">
            <a:alphaModFix/>
          </a:blip>
          <a:stretch>
            <a:fillRect/>
          </a:stretch>
        </p:blipFill>
        <p:spPr>
          <a:xfrm rot="5925365">
            <a:off x="2045391" y="-477202"/>
            <a:ext cx="767382" cy="94595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688"/>
        <p:cNvGrpSpPr/>
        <p:nvPr/>
      </p:nvGrpSpPr>
      <p:grpSpPr>
        <a:xfrm>
          <a:off x="0" y="0"/>
          <a:ext cx="0" cy="0"/>
          <a:chOff x="0" y="0"/>
          <a:chExt cx="0" cy="0"/>
        </a:xfrm>
      </p:grpSpPr>
      <p:pic>
        <p:nvPicPr>
          <p:cNvPr id="689" name="Google Shape;689;p23"/>
          <p:cNvPicPr preferRelativeResize="0"/>
          <p:nvPr/>
        </p:nvPicPr>
        <p:blipFill>
          <a:blip r:embed="rId2">
            <a:alphaModFix amt="64000"/>
          </a:blip>
          <a:stretch>
            <a:fillRect/>
          </a:stretch>
        </p:blipFill>
        <p:spPr>
          <a:xfrm>
            <a:off x="-12" y="0"/>
            <a:ext cx="9144000" cy="5143505"/>
          </a:xfrm>
          <a:prstGeom prst="rect">
            <a:avLst/>
          </a:prstGeom>
          <a:noFill/>
          <a:ln>
            <a:noFill/>
          </a:ln>
        </p:spPr>
      </p:pic>
      <p:grpSp>
        <p:nvGrpSpPr>
          <p:cNvPr id="690" name="Google Shape;690;p23"/>
          <p:cNvGrpSpPr/>
          <p:nvPr/>
        </p:nvGrpSpPr>
        <p:grpSpPr>
          <a:xfrm rot="10800000" flipH="1">
            <a:off x="162320" y="139006"/>
            <a:ext cx="8727743" cy="4766519"/>
            <a:chOff x="162320" y="199795"/>
            <a:chExt cx="8727743" cy="4766519"/>
          </a:xfrm>
        </p:grpSpPr>
        <p:grpSp>
          <p:nvGrpSpPr>
            <p:cNvPr id="691" name="Google Shape;691;p23"/>
            <p:cNvGrpSpPr/>
            <p:nvPr/>
          </p:nvGrpSpPr>
          <p:grpSpPr>
            <a:xfrm>
              <a:off x="162320" y="232950"/>
              <a:ext cx="8727743" cy="4733364"/>
              <a:chOff x="162320" y="232950"/>
              <a:chExt cx="8727743" cy="4733364"/>
            </a:xfrm>
          </p:grpSpPr>
          <p:grpSp>
            <p:nvGrpSpPr>
              <p:cNvPr id="692" name="Google Shape;692;p23"/>
              <p:cNvGrpSpPr/>
              <p:nvPr/>
            </p:nvGrpSpPr>
            <p:grpSpPr>
              <a:xfrm>
                <a:off x="7564963" y="232950"/>
                <a:ext cx="641600" cy="846300"/>
                <a:chOff x="4122475" y="268025"/>
                <a:chExt cx="641600" cy="846300"/>
              </a:xfrm>
            </p:grpSpPr>
            <p:sp>
              <p:nvSpPr>
                <p:cNvPr id="693" name="Google Shape;693;p23"/>
                <p:cNvSpPr/>
                <p:nvPr/>
              </p:nvSpPr>
              <p:spPr>
                <a:xfrm>
                  <a:off x="4184825" y="2680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3"/>
                <p:cNvSpPr/>
                <p:nvPr/>
              </p:nvSpPr>
              <p:spPr>
                <a:xfrm>
                  <a:off x="4122475" y="435600"/>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3"/>
                <p:cNvSpPr/>
                <p:nvPr/>
              </p:nvSpPr>
              <p:spPr>
                <a:xfrm>
                  <a:off x="4721775" y="10720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3"/>
                <p:cNvSpPr/>
                <p:nvPr/>
              </p:nvSpPr>
              <p:spPr>
                <a:xfrm>
                  <a:off x="4612675" y="8929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7" name="Google Shape;697;p23"/>
              <p:cNvSpPr/>
              <p:nvPr/>
            </p:nvSpPr>
            <p:spPr>
              <a:xfrm>
                <a:off x="6728838" y="48632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3"/>
              <p:cNvSpPr/>
              <p:nvPr/>
            </p:nvSpPr>
            <p:spPr>
              <a:xfrm>
                <a:off x="8759863" y="30432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3"/>
              <p:cNvSpPr/>
              <p:nvPr/>
            </p:nvSpPr>
            <p:spPr>
              <a:xfrm>
                <a:off x="8681575" y="290654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3"/>
              <p:cNvSpPr/>
              <p:nvPr/>
            </p:nvSpPr>
            <p:spPr>
              <a:xfrm>
                <a:off x="8693225" y="1422120"/>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1" name="Google Shape;701;p23"/>
              <p:cNvGrpSpPr/>
              <p:nvPr/>
            </p:nvGrpSpPr>
            <p:grpSpPr>
              <a:xfrm rot="-5176392">
                <a:off x="236850" y="1339088"/>
                <a:ext cx="130202" cy="271374"/>
                <a:chOff x="3954602" y="447096"/>
                <a:chExt cx="130200" cy="271370"/>
              </a:xfrm>
            </p:grpSpPr>
            <p:sp>
              <p:nvSpPr>
                <p:cNvPr id="702" name="Google Shape;702;p23"/>
                <p:cNvSpPr/>
                <p:nvPr/>
              </p:nvSpPr>
              <p:spPr>
                <a:xfrm>
                  <a:off x="3954602" y="447096"/>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3"/>
                <p:cNvSpPr/>
                <p:nvPr/>
              </p:nvSpPr>
              <p:spPr>
                <a:xfrm>
                  <a:off x="4035488" y="676166"/>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23"/>
              <p:cNvGrpSpPr/>
              <p:nvPr/>
            </p:nvGrpSpPr>
            <p:grpSpPr>
              <a:xfrm rot="9648356">
                <a:off x="2378467" y="4505292"/>
                <a:ext cx="503098" cy="389137"/>
                <a:chOff x="2067959" y="23871"/>
                <a:chExt cx="503050" cy="389100"/>
              </a:xfrm>
            </p:grpSpPr>
            <p:sp>
              <p:nvSpPr>
                <p:cNvPr id="705" name="Google Shape;705;p23"/>
                <p:cNvSpPr/>
                <p:nvPr/>
              </p:nvSpPr>
              <p:spPr>
                <a:xfrm>
                  <a:off x="2067959" y="23871"/>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3"/>
                <p:cNvSpPr/>
                <p:nvPr/>
              </p:nvSpPr>
              <p:spPr>
                <a:xfrm>
                  <a:off x="2310409" y="191446"/>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3"/>
                <p:cNvSpPr/>
                <p:nvPr/>
              </p:nvSpPr>
              <p:spPr>
                <a:xfrm>
                  <a:off x="2528709" y="370671"/>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3"/>
                <p:cNvSpPr/>
                <p:nvPr/>
              </p:nvSpPr>
              <p:spPr>
                <a:xfrm>
                  <a:off x="2369509" y="33548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9" name="Google Shape;709;p23"/>
            <p:cNvSpPr/>
            <p:nvPr/>
          </p:nvSpPr>
          <p:spPr>
            <a:xfrm>
              <a:off x="3871200" y="19979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0" name="Google Shape;710;p23"/>
          <p:cNvPicPr preferRelativeResize="0"/>
          <p:nvPr/>
        </p:nvPicPr>
        <p:blipFill>
          <a:blip r:embed="rId3">
            <a:alphaModFix/>
          </a:blip>
          <a:stretch>
            <a:fillRect/>
          </a:stretch>
        </p:blipFill>
        <p:spPr>
          <a:xfrm rot="-10125118">
            <a:off x="8267974" y="-212963"/>
            <a:ext cx="1181983" cy="1200132"/>
          </a:xfrm>
          <a:prstGeom prst="rect">
            <a:avLst/>
          </a:prstGeom>
          <a:noFill/>
          <a:ln>
            <a:noFill/>
          </a:ln>
        </p:spPr>
      </p:pic>
      <p:pic>
        <p:nvPicPr>
          <p:cNvPr id="711" name="Google Shape;711;p23"/>
          <p:cNvPicPr preferRelativeResize="0"/>
          <p:nvPr/>
        </p:nvPicPr>
        <p:blipFill>
          <a:blip r:embed="rId4">
            <a:alphaModFix/>
          </a:blip>
          <a:stretch>
            <a:fillRect/>
          </a:stretch>
        </p:blipFill>
        <p:spPr>
          <a:xfrm rot="5835487" flipH="1">
            <a:off x="-415489" y="-451783"/>
            <a:ext cx="800565" cy="1796616"/>
          </a:xfrm>
          <a:prstGeom prst="rect">
            <a:avLst/>
          </a:prstGeom>
          <a:noFill/>
          <a:ln>
            <a:noFill/>
          </a:ln>
        </p:spPr>
      </p:pic>
      <p:pic>
        <p:nvPicPr>
          <p:cNvPr id="712" name="Google Shape;712;p23"/>
          <p:cNvPicPr preferRelativeResize="0"/>
          <p:nvPr/>
        </p:nvPicPr>
        <p:blipFill>
          <a:blip r:embed="rId5">
            <a:alphaModFix/>
          </a:blip>
          <a:stretch>
            <a:fillRect/>
          </a:stretch>
        </p:blipFill>
        <p:spPr>
          <a:xfrm rot="-1266466">
            <a:off x="8155234" y="4071557"/>
            <a:ext cx="744832" cy="881835"/>
          </a:xfrm>
          <a:prstGeom prst="rect">
            <a:avLst/>
          </a:prstGeom>
          <a:noFill/>
          <a:ln>
            <a:noFill/>
          </a:ln>
        </p:spPr>
      </p:pic>
      <p:pic>
        <p:nvPicPr>
          <p:cNvPr id="713" name="Google Shape;713;p23"/>
          <p:cNvPicPr preferRelativeResize="0"/>
          <p:nvPr/>
        </p:nvPicPr>
        <p:blipFill>
          <a:blip r:embed="rId6">
            <a:alphaModFix/>
          </a:blip>
          <a:stretch>
            <a:fillRect/>
          </a:stretch>
        </p:blipFill>
        <p:spPr>
          <a:xfrm rot="3961719">
            <a:off x="-256026" y="4383429"/>
            <a:ext cx="939060" cy="866560"/>
          </a:xfrm>
          <a:prstGeom prst="rect">
            <a:avLst/>
          </a:prstGeom>
          <a:noFill/>
          <a:ln>
            <a:noFill/>
          </a:ln>
        </p:spPr>
      </p:pic>
      <p:pic>
        <p:nvPicPr>
          <p:cNvPr id="714" name="Google Shape;714;p23"/>
          <p:cNvPicPr preferRelativeResize="0"/>
          <p:nvPr/>
        </p:nvPicPr>
        <p:blipFill>
          <a:blip r:embed="rId7">
            <a:alphaModFix/>
          </a:blip>
          <a:stretch>
            <a:fillRect/>
          </a:stretch>
        </p:blipFill>
        <p:spPr>
          <a:xfrm rot="10800000" flipH="1">
            <a:off x="6407275" y="4616334"/>
            <a:ext cx="193594" cy="184151"/>
          </a:xfrm>
          <a:prstGeom prst="rect">
            <a:avLst/>
          </a:prstGeom>
          <a:noFill/>
          <a:ln>
            <a:noFill/>
          </a:ln>
        </p:spPr>
      </p:pic>
      <p:pic>
        <p:nvPicPr>
          <p:cNvPr id="715" name="Google Shape;715;p23"/>
          <p:cNvPicPr preferRelativeResize="0"/>
          <p:nvPr/>
        </p:nvPicPr>
        <p:blipFill>
          <a:blip r:embed="rId8">
            <a:alphaModFix/>
          </a:blip>
          <a:stretch>
            <a:fillRect/>
          </a:stretch>
        </p:blipFill>
        <p:spPr>
          <a:xfrm rot="10800000" flipH="1">
            <a:off x="290363" y="1800277"/>
            <a:ext cx="264421" cy="226647"/>
          </a:xfrm>
          <a:prstGeom prst="rect">
            <a:avLst/>
          </a:prstGeom>
          <a:noFill/>
          <a:ln>
            <a:noFill/>
          </a:ln>
        </p:spPr>
      </p:pic>
      <p:pic>
        <p:nvPicPr>
          <p:cNvPr id="716" name="Google Shape;716;p23"/>
          <p:cNvPicPr preferRelativeResize="0"/>
          <p:nvPr/>
        </p:nvPicPr>
        <p:blipFill>
          <a:blip r:embed="rId7">
            <a:alphaModFix/>
          </a:blip>
          <a:stretch>
            <a:fillRect/>
          </a:stretch>
        </p:blipFill>
        <p:spPr>
          <a:xfrm rot="10800000">
            <a:off x="2956525" y="4742396"/>
            <a:ext cx="193594" cy="184151"/>
          </a:xfrm>
          <a:prstGeom prst="rect">
            <a:avLst/>
          </a:prstGeom>
          <a:noFill/>
          <a:ln>
            <a:noFill/>
          </a:ln>
        </p:spPr>
      </p:pic>
      <p:pic>
        <p:nvPicPr>
          <p:cNvPr id="717" name="Google Shape;717;p23"/>
          <p:cNvPicPr preferRelativeResize="0"/>
          <p:nvPr/>
        </p:nvPicPr>
        <p:blipFill>
          <a:blip r:embed="rId8">
            <a:alphaModFix/>
          </a:blip>
          <a:stretch>
            <a:fillRect/>
          </a:stretch>
        </p:blipFill>
        <p:spPr>
          <a:xfrm rot="10800000" flipH="1">
            <a:off x="3855363" y="132302"/>
            <a:ext cx="264421" cy="226647"/>
          </a:xfrm>
          <a:prstGeom prst="rect">
            <a:avLst/>
          </a:prstGeom>
          <a:noFill/>
          <a:ln>
            <a:noFill/>
          </a:ln>
        </p:spPr>
      </p:pic>
      <p:pic>
        <p:nvPicPr>
          <p:cNvPr id="718" name="Google Shape;718;p23"/>
          <p:cNvPicPr preferRelativeResize="0"/>
          <p:nvPr/>
        </p:nvPicPr>
        <p:blipFill>
          <a:blip r:embed="rId9">
            <a:alphaModFix/>
          </a:blip>
          <a:stretch>
            <a:fillRect/>
          </a:stretch>
        </p:blipFill>
        <p:spPr>
          <a:xfrm rot="10800000" flipH="1">
            <a:off x="8552367" y="3149613"/>
            <a:ext cx="302195" cy="28330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2"/>
        <p:cNvGrpSpPr/>
        <p:nvPr/>
      </p:nvGrpSpPr>
      <p:grpSpPr>
        <a:xfrm>
          <a:off x="0" y="0"/>
          <a:ext cx="0" cy="0"/>
          <a:chOff x="0" y="0"/>
          <a:chExt cx="0" cy="0"/>
        </a:xfrm>
      </p:grpSpPr>
      <p:pic>
        <p:nvPicPr>
          <p:cNvPr id="73" name="Google Shape;73;p5"/>
          <p:cNvPicPr preferRelativeResize="0"/>
          <p:nvPr/>
        </p:nvPicPr>
        <p:blipFill>
          <a:blip r:embed="rId2">
            <a:alphaModFix amt="64000"/>
          </a:blip>
          <a:stretch>
            <a:fillRect/>
          </a:stretch>
        </p:blipFill>
        <p:spPr>
          <a:xfrm>
            <a:off x="-12" y="0"/>
            <a:ext cx="9144000" cy="5143505"/>
          </a:xfrm>
          <a:prstGeom prst="rect">
            <a:avLst/>
          </a:prstGeom>
          <a:noFill/>
          <a:ln>
            <a:noFill/>
          </a:ln>
        </p:spPr>
      </p:pic>
      <p:sp>
        <p:nvSpPr>
          <p:cNvPr id="74" name="Google Shape;74;p5"/>
          <p:cNvSpPr txBox="1">
            <a:spLocks noGrp="1"/>
          </p:cNvSpPr>
          <p:nvPr>
            <p:ph type="subTitle" idx="1"/>
          </p:nvPr>
        </p:nvSpPr>
        <p:spPr>
          <a:xfrm>
            <a:off x="720000" y="1525700"/>
            <a:ext cx="4318200" cy="425700"/>
          </a:xfrm>
          <a:prstGeom prst="rect">
            <a:avLst/>
          </a:prstGeom>
        </p:spPr>
        <p:txBody>
          <a:bodyPr spcFirstLastPara="1" wrap="square" lIns="91425" tIns="91425" rIns="91425" bIns="91425" anchor="b" anchorCtr="0">
            <a:noAutofit/>
          </a:bodyPr>
          <a:lstStyle>
            <a:lvl1pPr lvl="0">
              <a:spcBef>
                <a:spcPts val="0"/>
              </a:spcBef>
              <a:spcAft>
                <a:spcPts val="0"/>
              </a:spcAft>
              <a:buSzPts val="2400"/>
              <a:buFont typeface="Bebas Neue"/>
              <a:buNone/>
              <a:defRPr sz="2400" b="1">
                <a:latin typeface="Alice"/>
                <a:ea typeface="Alice"/>
                <a:cs typeface="Alice"/>
                <a:sym typeface="Alic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5" name="Google Shape;75;p5"/>
          <p:cNvSpPr txBox="1">
            <a:spLocks noGrp="1"/>
          </p:cNvSpPr>
          <p:nvPr>
            <p:ph type="subTitle" idx="2"/>
          </p:nvPr>
        </p:nvSpPr>
        <p:spPr>
          <a:xfrm>
            <a:off x="720000" y="3143200"/>
            <a:ext cx="4318200" cy="42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latin typeface="Alice"/>
                <a:ea typeface="Alice"/>
                <a:cs typeface="Alice"/>
                <a:sym typeface="Ali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6" name="Google Shape;76;p5"/>
          <p:cNvSpPr txBox="1">
            <a:spLocks noGrp="1"/>
          </p:cNvSpPr>
          <p:nvPr>
            <p:ph type="subTitle" idx="3"/>
          </p:nvPr>
        </p:nvSpPr>
        <p:spPr>
          <a:xfrm>
            <a:off x="720004" y="1850523"/>
            <a:ext cx="4318200" cy="101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5"/>
          <p:cNvSpPr txBox="1">
            <a:spLocks noGrp="1"/>
          </p:cNvSpPr>
          <p:nvPr>
            <p:ph type="subTitle" idx="4"/>
          </p:nvPr>
        </p:nvSpPr>
        <p:spPr>
          <a:xfrm>
            <a:off x="720004" y="3468025"/>
            <a:ext cx="4318200" cy="101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 name="Google Shape;78;p5"/>
          <p:cNvSpPr txBox="1">
            <a:spLocks noGrp="1"/>
          </p:cNvSpPr>
          <p:nvPr>
            <p:ph type="title"/>
          </p:nvPr>
        </p:nvSpPr>
        <p:spPr>
          <a:xfrm>
            <a:off x="720000" y="521208"/>
            <a:ext cx="77040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5"/>
          <p:cNvSpPr/>
          <p:nvPr/>
        </p:nvSpPr>
        <p:spPr>
          <a:xfrm rot="2700000">
            <a:off x="4259849" y="1784078"/>
            <a:ext cx="7936406" cy="4894781"/>
          </a:xfrm>
          <a:custGeom>
            <a:avLst/>
            <a:gdLst/>
            <a:ahLst/>
            <a:cxnLst/>
            <a:rect l="l" t="t" r="r" b="b"/>
            <a:pathLst>
              <a:path w="84026" h="51825" extrusionOk="0">
                <a:moveTo>
                  <a:pt x="15968" y="0"/>
                </a:moveTo>
                <a:cubicBezTo>
                  <a:pt x="11714" y="0"/>
                  <a:pt x="8281" y="1968"/>
                  <a:pt x="6763" y="6753"/>
                </a:cubicBezTo>
                <a:cubicBezTo>
                  <a:pt x="4229" y="14734"/>
                  <a:pt x="0" y="18357"/>
                  <a:pt x="1548" y="22149"/>
                </a:cubicBezTo>
                <a:cubicBezTo>
                  <a:pt x="1931" y="23084"/>
                  <a:pt x="2792" y="24551"/>
                  <a:pt x="5030" y="25888"/>
                </a:cubicBezTo>
                <a:cubicBezTo>
                  <a:pt x="6003" y="26371"/>
                  <a:pt x="7397" y="27210"/>
                  <a:pt x="8624" y="28644"/>
                </a:cubicBezTo>
                <a:cubicBezTo>
                  <a:pt x="10415" y="30734"/>
                  <a:pt x="11890" y="32746"/>
                  <a:pt x="11681" y="37096"/>
                </a:cubicBezTo>
                <a:cubicBezTo>
                  <a:pt x="11224" y="46661"/>
                  <a:pt x="15874" y="50763"/>
                  <a:pt x="22342" y="51765"/>
                </a:cubicBezTo>
                <a:cubicBezTo>
                  <a:pt x="22603" y="51805"/>
                  <a:pt x="22877" y="51824"/>
                  <a:pt x="23164" y="51824"/>
                </a:cubicBezTo>
                <a:cubicBezTo>
                  <a:pt x="28698" y="51824"/>
                  <a:pt x="38935" y="44676"/>
                  <a:pt x="48716" y="44676"/>
                </a:cubicBezTo>
                <a:cubicBezTo>
                  <a:pt x="50997" y="44676"/>
                  <a:pt x="53253" y="45065"/>
                  <a:pt x="55419" y="46024"/>
                </a:cubicBezTo>
                <a:cubicBezTo>
                  <a:pt x="58987" y="47603"/>
                  <a:pt x="62132" y="48393"/>
                  <a:pt x="64785" y="48393"/>
                </a:cubicBezTo>
                <a:cubicBezTo>
                  <a:pt x="71006" y="48393"/>
                  <a:pt x="74523" y="44051"/>
                  <a:pt x="74459" y="35363"/>
                </a:cubicBezTo>
                <a:cubicBezTo>
                  <a:pt x="74370" y="22970"/>
                  <a:pt x="84025" y="6748"/>
                  <a:pt x="69630" y="5931"/>
                </a:cubicBezTo>
                <a:cubicBezTo>
                  <a:pt x="69198" y="5907"/>
                  <a:pt x="68771" y="5895"/>
                  <a:pt x="68348" y="5895"/>
                </a:cubicBezTo>
                <a:cubicBezTo>
                  <a:pt x="58337" y="5895"/>
                  <a:pt x="50940" y="12499"/>
                  <a:pt x="43665" y="12499"/>
                </a:cubicBezTo>
                <a:cubicBezTo>
                  <a:pt x="41016" y="12499"/>
                  <a:pt x="38383" y="11623"/>
                  <a:pt x="35647" y="9235"/>
                </a:cubicBezTo>
                <a:cubicBezTo>
                  <a:pt x="29481" y="3855"/>
                  <a:pt x="21921" y="0"/>
                  <a:pt x="15968" y="0"/>
                </a:cubicBezTo>
                <a:close/>
              </a:path>
            </a:pathLst>
          </a:custGeom>
          <a:solidFill>
            <a:srgbClr val="EED5A6">
              <a:alpha val="5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5"/>
          <p:cNvPicPr preferRelativeResize="0"/>
          <p:nvPr/>
        </p:nvPicPr>
        <p:blipFill>
          <a:blip r:embed="rId3">
            <a:alphaModFix/>
          </a:blip>
          <a:stretch>
            <a:fillRect/>
          </a:stretch>
        </p:blipFill>
        <p:spPr>
          <a:xfrm>
            <a:off x="3096450" y="279152"/>
            <a:ext cx="193594" cy="184151"/>
          </a:xfrm>
          <a:prstGeom prst="rect">
            <a:avLst/>
          </a:prstGeom>
          <a:noFill/>
          <a:ln>
            <a:noFill/>
          </a:ln>
        </p:spPr>
      </p:pic>
      <p:pic>
        <p:nvPicPr>
          <p:cNvPr id="81" name="Google Shape;81;p5"/>
          <p:cNvPicPr preferRelativeResize="0"/>
          <p:nvPr/>
        </p:nvPicPr>
        <p:blipFill>
          <a:blip r:embed="rId3">
            <a:alphaModFix/>
          </a:blip>
          <a:stretch>
            <a:fillRect/>
          </a:stretch>
        </p:blipFill>
        <p:spPr>
          <a:xfrm flipH="1">
            <a:off x="296700" y="1146077"/>
            <a:ext cx="193594" cy="184151"/>
          </a:xfrm>
          <a:prstGeom prst="rect">
            <a:avLst/>
          </a:prstGeom>
          <a:noFill/>
          <a:ln>
            <a:noFill/>
          </a:ln>
        </p:spPr>
      </p:pic>
      <p:pic>
        <p:nvPicPr>
          <p:cNvPr id="82" name="Google Shape;82;p5"/>
          <p:cNvPicPr preferRelativeResize="0"/>
          <p:nvPr/>
        </p:nvPicPr>
        <p:blipFill>
          <a:blip r:embed="rId3">
            <a:alphaModFix/>
          </a:blip>
          <a:stretch>
            <a:fillRect/>
          </a:stretch>
        </p:blipFill>
        <p:spPr>
          <a:xfrm>
            <a:off x="8677825" y="1524302"/>
            <a:ext cx="193594" cy="184151"/>
          </a:xfrm>
          <a:prstGeom prst="rect">
            <a:avLst/>
          </a:prstGeom>
          <a:noFill/>
          <a:ln>
            <a:noFill/>
          </a:ln>
        </p:spPr>
      </p:pic>
      <p:grpSp>
        <p:nvGrpSpPr>
          <p:cNvPr id="83" name="Google Shape;83;p5"/>
          <p:cNvGrpSpPr/>
          <p:nvPr/>
        </p:nvGrpSpPr>
        <p:grpSpPr>
          <a:xfrm>
            <a:off x="173909" y="248125"/>
            <a:ext cx="8768994" cy="4657400"/>
            <a:chOff x="326644" y="248125"/>
            <a:chExt cx="8768994" cy="4657400"/>
          </a:xfrm>
        </p:grpSpPr>
        <p:grpSp>
          <p:nvGrpSpPr>
            <p:cNvPr id="84" name="Google Shape;84;p5"/>
            <p:cNvGrpSpPr/>
            <p:nvPr/>
          </p:nvGrpSpPr>
          <p:grpSpPr>
            <a:xfrm>
              <a:off x="7246313" y="248125"/>
              <a:ext cx="307850" cy="191225"/>
              <a:chOff x="3803825" y="283200"/>
              <a:chExt cx="307850" cy="191225"/>
            </a:xfrm>
          </p:grpSpPr>
          <p:sp>
            <p:nvSpPr>
              <p:cNvPr id="85" name="Google Shape;85;p5"/>
              <p:cNvSpPr/>
              <p:nvPr/>
            </p:nvSpPr>
            <p:spPr>
              <a:xfrm>
                <a:off x="3803825" y="3442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4046275" y="283200"/>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5"/>
            <p:cNvGrpSpPr/>
            <p:nvPr/>
          </p:nvGrpSpPr>
          <p:grpSpPr>
            <a:xfrm>
              <a:off x="6115688" y="4668825"/>
              <a:ext cx="655450" cy="236700"/>
              <a:chOff x="3194225" y="496625"/>
              <a:chExt cx="655450" cy="236700"/>
            </a:xfrm>
          </p:grpSpPr>
          <p:sp>
            <p:nvSpPr>
              <p:cNvPr id="88" name="Google Shape;88;p5"/>
              <p:cNvSpPr/>
              <p:nvPr/>
            </p:nvSpPr>
            <p:spPr>
              <a:xfrm>
                <a:off x="3194225" y="4966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3807375" y="6910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5"/>
            <p:cNvSpPr/>
            <p:nvPr/>
          </p:nvSpPr>
          <p:spPr>
            <a:xfrm>
              <a:off x="8965438" y="68377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5190925" y="709720"/>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8693225" y="1422120"/>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rot="-3964921">
              <a:off x="637419" y="3167165"/>
              <a:ext cx="78436" cy="7843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5"/>
            <p:cNvGrpSpPr/>
            <p:nvPr/>
          </p:nvGrpSpPr>
          <p:grpSpPr>
            <a:xfrm rot="-5176392">
              <a:off x="1836516" y="2829469"/>
              <a:ext cx="303683" cy="3310689"/>
              <a:chOff x="973847" y="805923"/>
              <a:chExt cx="303678" cy="3310641"/>
            </a:xfrm>
          </p:grpSpPr>
          <p:sp>
            <p:nvSpPr>
              <p:cNvPr id="95" name="Google Shape;95;p5"/>
              <p:cNvSpPr/>
              <p:nvPr/>
            </p:nvSpPr>
            <p:spPr>
              <a:xfrm rot="-3965466">
                <a:off x="994657" y="3965474"/>
                <a:ext cx="130279" cy="13027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rot="-3969676">
                <a:off x="1228470" y="812668"/>
                <a:ext cx="42310" cy="4231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97" name="Google Shape;97;p5"/>
          <p:cNvPicPr preferRelativeResize="0"/>
          <p:nvPr/>
        </p:nvPicPr>
        <p:blipFill>
          <a:blip r:embed="rId4">
            <a:alphaModFix/>
          </a:blip>
          <a:stretch>
            <a:fillRect/>
          </a:stretch>
        </p:blipFill>
        <p:spPr>
          <a:xfrm rot="7499893">
            <a:off x="7039329" y="-124473"/>
            <a:ext cx="1470804" cy="991396"/>
          </a:xfrm>
          <a:prstGeom prst="rect">
            <a:avLst/>
          </a:prstGeom>
          <a:noFill/>
          <a:ln>
            <a:noFill/>
          </a:ln>
        </p:spPr>
      </p:pic>
      <p:pic>
        <p:nvPicPr>
          <p:cNvPr id="98" name="Google Shape;98;p5"/>
          <p:cNvPicPr preferRelativeResize="0"/>
          <p:nvPr/>
        </p:nvPicPr>
        <p:blipFill>
          <a:blip r:embed="rId5">
            <a:alphaModFix/>
          </a:blip>
          <a:stretch>
            <a:fillRect/>
          </a:stretch>
        </p:blipFill>
        <p:spPr>
          <a:xfrm rot="-287518">
            <a:off x="-205750" y="3848591"/>
            <a:ext cx="883213" cy="1737468"/>
          </a:xfrm>
          <a:prstGeom prst="rect">
            <a:avLst/>
          </a:prstGeom>
          <a:noFill/>
          <a:ln>
            <a:noFill/>
          </a:ln>
        </p:spPr>
      </p:pic>
      <p:pic>
        <p:nvPicPr>
          <p:cNvPr id="99" name="Google Shape;99;p5"/>
          <p:cNvPicPr preferRelativeResize="0"/>
          <p:nvPr/>
        </p:nvPicPr>
        <p:blipFill>
          <a:blip r:embed="rId6">
            <a:alphaModFix/>
          </a:blip>
          <a:stretch>
            <a:fillRect/>
          </a:stretch>
        </p:blipFill>
        <p:spPr>
          <a:xfrm rot="-10125118">
            <a:off x="-338901" y="-438563"/>
            <a:ext cx="1181983" cy="1200132"/>
          </a:xfrm>
          <a:prstGeom prst="rect">
            <a:avLst/>
          </a:prstGeom>
          <a:noFill/>
          <a:ln>
            <a:noFill/>
          </a:ln>
        </p:spPr>
      </p:pic>
      <p:pic>
        <p:nvPicPr>
          <p:cNvPr id="100" name="Google Shape;100;p5"/>
          <p:cNvPicPr preferRelativeResize="0"/>
          <p:nvPr/>
        </p:nvPicPr>
        <p:blipFill>
          <a:blip r:embed="rId7">
            <a:alphaModFix/>
          </a:blip>
          <a:stretch>
            <a:fillRect/>
          </a:stretch>
        </p:blipFill>
        <p:spPr>
          <a:xfrm rot="10386218">
            <a:off x="4696703" y="-372902"/>
            <a:ext cx="767381" cy="945955"/>
          </a:xfrm>
          <a:prstGeom prst="rect">
            <a:avLst/>
          </a:prstGeom>
          <a:noFill/>
          <a:ln>
            <a:noFill/>
          </a:ln>
        </p:spPr>
      </p:pic>
      <p:pic>
        <p:nvPicPr>
          <p:cNvPr id="101" name="Google Shape;101;p5"/>
          <p:cNvPicPr preferRelativeResize="0"/>
          <p:nvPr/>
        </p:nvPicPr>
        <p:blipFill>
          <a:blip r:embed="rId8">
            <a:alphaModFix/>
          </a:blip>
          <a:stretch>
            <a:fillRect/>
          </a:stretch>
        </p:blipFill>
        <p:spPr>
          <a:xfrm>
            <a:off x="4791125" y="4604000"/>
            <a:ext cx="734622" cy="729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2"/>
        <p:cNvGrpSpPr/>
        <p:nvPr/>
      </p:nvGrpSpPr>
      <p:grpSpPr>
        <a:xfrm>
          <a:off x="0" y="0"/>
          <a:ext cx="0" cy="0"/>
          <a:chOff x="0" y="0"/>
          <a:chExt cx="0" cy="0"/>
        </a:xfrm>
      </p:grpSpPr>
      <p:pic>
        <p:nvPicPr>
          <p:cNvPr id="103" name="Google Shape;103;p6"/>
          <p:cNvPicPr preferRelativeResize="0"/>
          <p:nvPr/>
        </p:nvPicPr>
        <p:blipFill>
          <a:blip r:embed="rId2">
            <a:alphaModFix amt="64000"/>
          </a:blip>
          <a:stretch>
            <a:fillRect/>
          </a:stretch>
        </p:blipFill>
        <p:spPr>
          <a:xfrm>
            <a:off x="-12" y="0"/>
            <a:ext cx="9144000" cy="5143505"/>
          </a:xfrm>
          <a:prstGeom prst="rect">
            <a:avLst/>
          </a:prstGeom>
          <a:noFill/>
          <a:ln>
            <a:noFill/>
          </a:ln>
        </p:spPr>
      </p:pic>
      <p:sp>
        <p:nvSpPr>
          <p:cNvPr id="104" name="Google Shape;104;p6"/>
          <p:cNvSpPr/>
          <p:nvPr/>
        </p:nvSpPr>
        <p:spPr>
          <a:xfrm rot="-1262277">
            <a:off x="-735003" y="-1552319"/>
            <a:ext cx="7936550" cy="4894885"/>
          </a:xfrm>
          <a:custGeom>
            <a:avLst/>
            <a:gdLst/>
            <a:ahLst/>
            <a:cxnLst/>
            <a:rect l="l" t="t" r="r" b="b"/>
            <a:pathLst>
              <a:path w="84026" h="51825" extrusionOk="0">
                <a:moveTo>
                  <a:pt x="15968" y="0"/>
                </a:moveTo>
                <a:cubicBezTo>
                  <a:pt x="11714" y="0"/>
                  <a:pt x="8281" y="1968"/>
                  <a:pt x="6763" y="6753"/>
                </a:cubicBezTo>
                <a:cubicBezTo>
                  <a:pt x="4229" y="14734"/>
                  <a:pt x="0" y="18357"/>
                  <a:pt x="1548" y="22149"/>
                </a:cubicBezTo>
                <a:cubicBezTo>
                  <a:pt x="1931" y="23084"/>
                  <a:pt x="2792" y="24551"/>
                  <a:pt x="5030" y="25888"/>
                </a:cubicBezTo>
                <a:cubicBezTo>
                  <a:pt x="6003" y="26371"/>
                  <a:pt x="7397" y="27210"/>
                  <a:pt x="8624" y="28644"/>
                </a:cubicBezTo>
                <a:cubicBezTo>
                  <a:pt x="10415" y="30734"/>
                  <a:pt x="11890" y="32746"/>
                  <a:pt x="11681" y="37096"/>
                </a:cubicBezTo>
                <a:cubicBezTo>
                  <a:pt x="11224" y="46661"/>
                  <a:pt x="15874" y="50763"/>
                  <a:pt x="22342" y="51765"/>
                </a:cubicBezTo>
                <a:cubicBezTo>
                  <a:pt x="22603" y="51805"/>
                  <a:pt x="22877" y="51824"/>
                  <a:pt x="23164" y="51824"/>
                </a:cubicBezTo>
                <a:cubicBezTo>
                  <a:pt x="28698" y="51824"/>
                  <a:pt x="38935" y="44676"/>
                  <a:pt x="48716" y="44676"/>
                </a:cubicBezTo>
                <a:cubicBezTo>
                  <a:pt x="50997" y="44676"/>
                  <a:pt x="53253" y="45065"/>
                  <a:pt x="55419" y="46024"/>
                </a:cubicBezTo>
                <a:cubicBezTo>
                  <a:pt x="58987" y="47603"/>
                  <a:pt x="62132" y="48393"/>
                  <a:pt x="64785" y="48393"/>
                </a:cubicBezTo>
                <a:cubicBezTo>
                  <a:pt x="71006" y="48393"/>
                  <a:pt x="74523" y="44051"/>
                  <a:pt x="74459" y="35363"/>
                </a:cubicBezTo>
                <a:cubicBezTo>
                  <a:pt x="74370" y="22970"/>
                  <a:pt x="84025" y="6748"/>
                  <a:pt x="69630" y="5931"/>
                </a:cubicBezTo>
                <a:cubicBezTo>
                  <a:pt x="69198" y="5907"/>
                  <a:pt x="68771" y="5895"/>
                  <a:pt x="68348" y="5895"/>
                </a:cubicBezTo>
                <a:cubicBezTo>
                  <a:pt x="58337" y="5895"/>
                  <a:pt x="50940" y="12499"/>
                  <a:pt x="43665" y="12499"/>
                </a:cubicBezTo>
                <a:cubicBezTo>
                  <a:pt x="41016" y="12499"/>
                  <a:pt x="38383" y="11623"/>
                  <a:pt x="35647" y="9235"/>
                </a:cubicBezTo>
                <a:cubicBezTo>
                  <a:pt x="29481" y="3855"/>
                  <a:pt x="21921" y="0"/>
                  <a:pt x="15968" y="0"/>
                </a:cubicBezTo>
                <a:close/>
              </a:path>
            </a:pathLst>
          </a:custGeom>
          <a:solidFill>
            <a:srgbClr val="EED5A6">
              <a:alpha val="5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txBox="1">
            <a:spLocks noGrp="1"/>
          </p:cNvSpPr>
          <p:nvPr>
            <p:ph type="title"/>
          </p:nvPr>
        </p:nvSpPr>
        <p:spPr>
          <a:xfrm>
            <a:off x="720000" y="5212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06" name="Google Shape;106;p6"/>
          <p:cNvPicPr preferRelativeResize="0"/>
          <p:nvPr/>
        </p:nvPicPr>
        <p:blipFill>
          <a:blip r:embed="rId3">
            <a:alphaModFix/>
          </a:blip>
          <a:stretch>
            <a:fillRect/>
          </a:stretch>
        </p:blipFill>
        <p:spPr>
          <a:xfrm rot="-7045624">
            <a:off x="7883835" y="4473301"/>
            <a:ext cx="1675028" cy="909071"/>
          </a:xfrm>
          <a:prstGeom prst="rect">
            <a:avLst/>
          </a:prstGeom>
          <a:noFill/>
          <a:ln>
            <a:noFill/>
          </a:ln>
        </p:spPr>
      </p:pic>
      <p:pic>
        <p:nvPicPr>
          <p:cNvPr id="107" name="Google Shape;107;p6"/>
          <p:cNvPicPr preferRelativeResize="0"/>
          <p:nvPr/>
        </p:nvPicPr>
        <p:blipFill>
          <a:blip r:embed="rId4">
            <a:alphaModFix/>
          </a:blip>
          <a:stretch>
            <a:fillRect/>
          </a:stretch>
        </p:blipFill>
        <p:spPr>
          <a:xfrm rot="-8408460">
            <a:off x="8130362" y="-296463"/>
            <a:ext cx="1181983" cy="1200132"/>
          </a:xfrm>
          <a:prstGeom prst="rect">
            <a:avLst/>
          </a:prstGeom>
          <a:noFill/>
          <a:ln>
            <a:noFill/>
          </a:ln>
        </p:spPr>
      </p:pic>
      <p:pic>
        <p:nvPicPr>
          <p:cNvPr id="108" name="Google Shape;108;p6"/>
          <p:cNvPicPr preferRelativeResize="0"/>
          <p:nvPr/>
        </p:nvPicPr>
        <p:blipFill>
          <a:blip r:embed="rId5">
            <a:alphaModFix/>
          </a:blip>
          <a:stretch>
            <a:fillRect/>
          </a:stretch>
        </p:blipFill>
        <p:spPr>
          <a:xfrm rot="2237896">
            <a:off x="-178476" y="-3183"/>
            <a:ext cx="800564" cy="1796616"/>
          </a:xfrm>
          <a:prstGeom prst="rect">
            <a:avLst/>
          </a:prstGeom>
          <a:noFill/>
          <a:ln>
            <a:noFill/>
          </a:ln>
        </p:spPr>
      </p:pic>
      <p:pic>
        <p:nvPicPr>
          <p:cNvPr id="109" name="Google Shape;109;p6"/>
          <p:cNvPicPr preferRelativeResize="0"/>
          <p:nvPr/>
        </p:nvPicPr>
        <p:blipFill>
          <a:blip r:embed="rId6">
            <a:alphaModFix/>
          </a:blip>
          <a:stretch>
            <a:fillRect/>
          </a:stretch>
        </p:blipFill>
        <p:spPr>
          <a:xfrm rot="1704840">
            <a:off x="8660062" y="2189696"/>
            <a:ext cx="381980" cy="853510"/>
          </a:xfrm>
          <a:prstGeom prst="rect">
            <a:avLst/>
          </a:prstGeom>
          <a:noFill/>
          <a:ln>
            <a:noFill/>
          </a:ln>
        </p:spPr>
      </p:pic>
      <p:pic>
        <p:nvPicPr>
          <p:cNvPr id="110" name="Google Shape;110;p6"/>
          <p:cNvPicPr preferRelativeResize="0"/>
          <p:nvPr/>
        </p:nvPicPr>
        <p:blipFill>
          <a:blip r:embed="rId7">
            <a:alphaModFix/>
          </a:blip>
          <a:stretch>
            <a:fillRect/>
          </a:stretch>
        </p:blipFill>
        <p:spPr>
          <a:xfrm rot="-10510355">
            <a:off x="1860640" y="146441"/>
            <a:ext cx="828940" cy="314319"/>
          </a:xfrm>
          <a:prstGeom prst="rect">
            <a:avLst/>
          </a:prstGeom>
          <a:noFill/>
          <a:ln>
            <a:noFill/>
          </a:ln>
        </p:spPr>
      </p:pic>
      <p:pic>
        <p:nvPicPr>
          <p:cNvPr id="111" name="Google Shape;111;p6"/>
          <p:cNvPicPr preferRelativeResize="0"/>
          <p:nvPr/>
        </p:nvPicPr>
        <p:blipFill>
          <a:blip r:embed="rId8">
            <a:alphaModFix/>
          </a:blip>
          <a:stretch>
            <a:fillRect/>
          </a:stretch>
        </p:blipFill>
        <p:spPr>
          <a:xfrm>
            <a:off x="76590" y="4320072"/>
            <a:ext cx="767382" cy="945955"/>
          </a:xfrm>
          <a:prstGeom prst="rect">
            <a:avLst/>
          </a:prstGeom>
          <a:noFill/>
          <a:ln>
            <a:noFill/>
          </a:ln>
        </p:spPr>
      </p:pic>
      <p:grpSp>
        <p:nvGrpSpPr>
          <p:cNvPr id="112" name="Google Shape;112;p6"/>
          <p:cNvGrpSpPr/>
          <p:nvPr/>
        </p:nvGrpSpPr>
        <p:grpSpPr>
          <a:xfrm>
            <a:off x="183394" y="17821"/>
            <a:ext cx="8812512" cy="5211453"/>
            <a:chOff x="183394" y="17821"/>
            <a:chExt cx="8812512" cy="5211453"/>
          </a:xfrm>
        </p:grpSpPr>
        <p:grpSp>
          <p:nvGrpSpPr>
            <p:cNvPr id="113" name="Google Shape;113;p6"/>
            <p:cNvGrpSpPr/>
            <p:nvPr/>
          </p:nvGrpSpPr>
          <p:grpSpPr>
            <a:xfrm>
              <a:off x="183394" y="17821"/>
              <a:ext cx="7503493" cy="5211453"/>
              <a:chOff x="183394" y="17821"/>
              <a:chExt cx="7503493" cy="5211453"/>
            </a:xfrm>
          </p:grpSpPr>
          <p:grpSp>
            <p:nvGrpSpPr>
              <p:cNvPr id="114" name="Google Shape;114;p6"/>
              <p:cNvGrpSpPr/>
              <p:nvPr/>
            </p:nvGrpSpPr>
            <p:grpSpPr>
              <a:xfrm rot="-10300088">
                <a:off x="297890" y="183824"/>
                <a:ext cx="1029075" cy="1655226"/>
                <a:chOff x="2752123" y="-136764"/>
                <a:chExt cx="1029122" cy="1655302"/>
              </a:xfrm>
            </p:grpSpPr>
            <p:sp>
              <p:nvSpPr>
                <p:cNvPr id="115" name="Google Shape;115;p6"/>
                <p:cNvSpPr/>
                <p:nvPr/>
              </p:nvSpPr>
              <p:spPr>
                <a:xfrm>
                  <a:off x="2752123" y="1388338"/>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3436675" y="664200"/>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511424" y="-136764"/>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3738945" y="405000"/>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6"/>
              <p:cNvSpPr/>
              <p:nvPr/>
            </p:nvSpPr>
            <p:spPr>
              <a:xfrm rot="-5178007">
                <a:off x="353284" y="1180808"/>
                <a:ext cx="130171" cy="130171"/>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6"/>
              <p:cNvGrpSpPr/>
              <p:nvPr/>
            </p:nvGrpSpPr>
            <p:grpSpPr>
              <a:xfrm rot="-1254648">
                <a:off x="5685722" y="94777"/>
                <a:ext cx="503030" cy="389085"/>
                <a:chOff x="3194225" y="496625"/>
                <a:chExt cx="503050" cy="389100"/>
              </a:xfrm>
            </p:grpSpPr>
            <p:sp>
              <p:nvSpPr>
                <p:cNvPr id="121" name="Google Shape;121;p6"/>
                <p:cNvSpPr/>
                <p:nvPr/>
              </p:nvSpPr>
              <p:spPr>
                <a:xfrm>
                  <a:off x="3194225" y="4966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3436675" y="664200"/>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3654975" y="8434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3545875" y="6643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6"/>
              <p:cNvGrpSpPr/>
              <p:nvPr/>
            </p:nvGrpSpPr>
            <p:grpSpPr>
              <a:xfrm rot="-6457935">
                <a:off x="7070412" y="4557377"/>
                <a:ext cx="412704" cy="729507"/>
                <a:chOff x="3150564" y="327549"/>
                <a:chExt cx="412713" cy="729522"/>
              </a:xfrm>
            </p:grpSpPr>
            <p:sp>
              <p:nvSpPr>
                <p:cNvPr id="126" name="Google Shape;126;p6"/>
                <p:cNvSpPr/>
                <p:nvPr/>
              </p:nvSpPr>
              <p:spPr>
                <a:xfrm>
                  <a:off x="3150564" y="926872"/>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3383759" y="327549"/>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3520977" y="761881"/>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3316195" y="883820"/>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6"/>
              <p:cNvSpPr/>
              <p:nvPr/>
            </p:nvSpPr>
            <p:spPr>
              <a:xfrm rot="-6467472">
                <a:off x="6194800" y="4779073"/>
                <a:ext cx="42219" cy="4221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rot="-6467472">
                <a:off x="1394200" y="4931473"/>
                <a:ext cx="42219" cy="4221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rot="-6470762">
                <a:off x="316889" y="4092064"/>
                <a:ext cx="64609" cy="6460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6"/>
            <p:cNvSpPr/>
            <p:nvPr/>
          </p:nvSpPr>
          <p:spPr>
            <a:xfrm rot="-1244765">
              <a:off x="8783939" y="3395991"/>
              <a:ext cx="42346" cy="4234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rot="-6453521">
              <a:off x="8849022" y="3538854"/>
              <a:ext cx="130269" cy="13026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5" name="Google Shape;135;p6"/>
          <p:cNvPicPr preferRelativeResize="0"/>
          <p:nvPr/>
        </p:nvPicPr>
        <p:blipFill>
          <a:blip r:embed="rId9">
            <a:alphaModFix/>
          </a:blip>
          <a:stretch>
            <a:fillRect/>
          </a:stretch>
        </p:blipFill>
        <p:spPr>
          <a:xfrm>
            <a:off x="8748000" y="3822302"/>
            <a:ext cx="193594" cy="184151"/>
          </a:xfrm>
          <a:prstGeom prst="rect">
            <a:avLst/>
          </a:prstGeom>
          <a:noFill/>
          <a:ln>
            <a:noFill/>
          </a:ln>
        </p:spPr>
      </p:pic>
      <p:pic>
        <p:nvPicPr>
          <p:cNvPr id="136" name="Google Shape;136;p6"/>
          <p:cNvPicPr preferRelativeResize="0"/>
          <p:nvPr/>
        </p:nvPicPr>
        <p:blipFill>
          <a:blip r:embed="rId10">
            <a:alphaModFix/>
          </a:blip>
          <a:stretch>
            <a:fillRect/>
          </a:stretch>
        </p:blipFill>
        <p:spPr>
          <a:xfrm>
            <a:off x="7472551" y="170875"/>
            <a:ext cx="264421" cy="226647"/>
          </a:xfrm>
          <a:prstGeom prst="rect">
            <a:avLst/>
          </a:prstGeom>
          <a:noFill/>
          <a:ln>
            <a:noFill/>
          </a:ln>
        </p:spPr>
      </p:pic>
      <p:pic>
        <p:nvPicPr>
          <p:cNvPr id="137" name="Google Shape;137;p6"/>
          <p:cNvPicPr preferRelativeResize="0"/>
          <p:nvPr/>
        </p:nvPicPr>
        <p:blipFill>
          <a:blip r:embed="rId11">
            <a:alphaModFix/>
          </a:blip>
          <a:stretch>
            <a:fillRect/>
          </a:stretch>
        </p:blipFill>
        <p:spPr>
          <a:xfrm>
            <a:off x="180400" y="3410200"/>
            <a:ext cx="254977" cy="2597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8"/>
        <p:cNvGrpSpPr/>
        <p:nvPr/>
      </p:nvGrpSpPr>
      <p:grpSpPr>
        <a:xfrm>
          <a:off x="0" y="0"/>
          <a:ext cx="0" cy="0"/>
          <a:chOff x="0" y="0"/>
          <a:chExt cx="0" cy="0"/>
        </a:xfrm>
      </p:grpSpPr>
      <p:pic>
        <p:nvPicPr>
          <p:cNvPr id="139" name="Google Shape;139;p7"/>
          <p:cNvPicPr preferRelativeResize="0"/>
          <p:nvPr/>
        </p:nvPicPr>
        <p:blipFill>
          <a:blip r:embed="rId2">
            <a:alphaModFix amt="64000"/>
          </a:blip>
          <a:stretch>
            <a:fillRect/>
          </a:stretch>
        </p:blipFill>
        <p:spPr>
          <a:xfrm>
            <a:off x="-12" y="6513"/>
            <a:ext cx="9144000" cy="5143505"/>
          </a:xfrm>
          <a:prstGeom prst="rect">
            <a:avLst/>
          </a:prstGeom>
          <a:noFill/>
          <a:ln>
            <a:noFill/>
          </a:ln>
        </p:spPr>
      </p:pic>
      <p:sp>
        <p:nvSpPr>
          <p:cNvPr id="140" name="Google Shape;140;p7"/>
          <p:cNvSpPr/>
          <p:nvPr/>
        </p:nvSpPr>
        <p:spPr>
          <a:xfrm rot="-8100000" flipH="1">
            <a:off x="-1817433" y="2523803"/>
            <a:ext cx="7936406" cy="4894781"/>
          </a:xfrm>
          <a:custGeom>
            <a:avLst/>
            <a:gdLst/>
            <a:ahLst/>
            <a:cxnLst/>
            <a:rect l="l" t="t" r="r" b="b"/>
            <a:pathLst>
              <a:path w="84026" h="51825" extrusionOk="0">
                <a:moveTo>
                  <a:pt x="15968" y="0"/>
                </a:moveTo>
                <a:cubicBezTo>
                  <a:pt x="11714" y="0"/>
                  <a:pt x="8281" y="1968"/>
                  <a:pt x="6763" y="6753"/>
                </a:cubicBezTo>
                <a:cubicBezTo>
                  <a:pt x="4229" y="14734"/>
                  <a:pt x="0" y="18357"/>
                  <a:pt x="1548" y="22149"/>
                </a:cubicBezTo>
                <a:cubicBezTo>
                  <a:pt x="1931" y="23084"/>
                  <a:pt x="2792" y="24551"/>
                  <a:pt x="5030" y="25888"/>
                </a:cubicBezTo>
                <a:cubicBezTo>
                  <a:pt x="6003" y="26371"/>
                  <a:pt x="7397" y="27210"/>
                  <a:pt x="8624" y="28644"/>
                </a:cubicBezTo>
                <a:cubicBezTo>
                  <a:pt x="10415" y="30734"/>
                  <a:pt x="11890" y="32746"/>
                  <a:pt x="11681" y="37096"/>
                </a:cubicBezTo>
                <a:cubicBezTo>
                  <a:pt x="11224" y="46661"/>
                  <a:pt x="15874" y="50763"/>
                  <a:pt x="22342" y="51765"/>
                </a:cubicBezTo>
                <a:cubicBezTo>
                  <a:pt x="22603" y="51805"/>
                  <a:pt x="22877" y="51824"/>
                  <a:pt x="23164" y="51824"/>
                </a:cubicBezTo>
                <a:cubicBezTo>
                  <a:pt x="28698" y="51824"/>
                  <a:pt x="38935" y="44676"/>
                  <a:pt x="48716" y="44676"/>
                </a:cubicBezTo>
                <a:cubicBezTo>
                  <a:pt x="50997" y="44676"/>
                  <a:pt x="53253" y="45065"/>
                  <a:pt x="55419" y="46024"/>
                </a:cubicBezTo>
                <a:cubicBezTo>
                  <a:pt x="58987" y="47603"/>
                  <a:pt x="62132" y="48393"/>
                  <a:pt x="64785" y="48393"/>
                </a:cubicBezTo>
                <a:cubicBezTo>
                  <a:pt x="71006" y="48393"/>
                  <a:pt x="74523" y="44051"/>
                  <a:pt x="74459" y="35363"/>
                </a:cubicBezTo>
                <a:cubicBezTo>
                  <a:pt x="74370" y="22970"/>
                  <a:pt x="84025" y="6748"/>
                  <a:pt x="69630" y="5931"/>
                </a:cubicBezTo>
                <a:cubicBezTo>
                  <a:pt x="69198" y="5907"/>
                  <a:pt x="68771" y="5895"/>
                  <a:pt x="68348" y="5895"/>
                </a:cubicBezTo>
                <a:cubicBezTo>
                  <a:pt x="58337" y="5895"/>
                  <a:pt x="50940" y="12499"/>
                  <a:pt x="43665" y="12499"/>
                </a:cubicBezTo>
                <a:cubicBezTo>
                  <a:pt x="41016" y="12499"/>
                  <a:pt x="38383" y="11623"/>
                  <a:pt x="35647" y="9235"/>
                </a:cubicBezTo>
                <a:cubicBezTo>
                  <a:pt x="29481" y="3855"/>
                  <a:pt x="21921" y="0"/>
                  <a:pt x="15968" y="0"/>
                </a:cubicBezTo>
                <a:close/>
              </a:path>
            </a:pathLst>
          </a:custGeom>
          <a:solidFill>
            <a:srgbClr val="EED5A6">
              <a:alpha val="5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txBox="1">
            <a:spLocks noGrp="1"/>
          </p:cNvSpPr>
          <p:nvPr>
            <p:ph type="title"/>
          </p:nvPr>
        </p:nvSpPr>
        <p:spPr>
          <a:xfrm>
            <a:off x="720000" y="521208"/>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2" name="Google Shape;142;p7"/>
          <p:cNvSpPr txBox="1">
            <a:spLocks noGrp="1"/>
          </p:cNvSpPr>
          <p:nvPr>
            <p:ph type="body" idx="1"/>
          </p:nvPr>
        </p:nvSpPr>
        <p:spPr>
          <a:xfrm>
            <a:off x="4408800" y="1439325"/>
            <a:ext cx="3756600" cy="2718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43" name="Google Shape;143;p7"/>
          <p:cNvSpPr>
            <a:spLocks noGrp="1"/>
          </p:cNvSpPr>
          <p:nvPr>
            <p:ph type="pic" idx="2"/>
          </p:nvPr>
        </p:nvSpPr>
        <p:spPr>
          <a:xfrm>
            <a:off x="1072700" y="1374425"/>
            <a:ext cx="2873400" cy="2913000"/>
          </a:xfrm>
          <a:prstGeom prst="ellipse">
            <a:avLst/>
          </a:prstGeom>
          <a:noFill/>
          <a:ln>
            <a:noFill/>
          </a:ln>
        </p:spPr>
      </p:sp>
      <p:grpSp>
        <p:nvGrpSpPr>
          <p:cNvPr id="144" name="Google Shape;144;p7"/>
          <p:cNvGrpSpPr/>
          <p:nvPr/>
        </p:nvGrpSpPr>
        <p:grpSpPr>
          <a:xfrm>
            <a:off x="162320" y="231595"/>
            <a:ext cx="8727743" cy="4775047"/>
            <a:chOff x="162320" y="307795"/>
            <a:chExt cx="8727743" cy="4775047"/>
          </a:xfrm>
        </p:grpSpPr>
        <p:grpSp>
          <p:nvGrpSpPr>
            <p:cNvPr id="145" name="Google Shape;145;p7"/>
            <p:cNvGrpSpPr/>
            <p:nvPr/>
          </p:nvGrpSpPr>
          <p:grpSpPr>
            <a:xfrm>
              <a:off x="6636713" y="461550"/>
              <a:ext cx="503050" cy="389100"/>
              <a:chOff x="3194225" y="496625"/>
              <a:chExt cx="503050" cy="389100"/>
            </a:xfrm>
          </p:grpSpPr>
          <p:sp>
            <p:nvSpPr>
              <p:cNvPr id="146" name="Google Shape;146;p7"/>
              <p:cNvSpPr/>
              <p:nvPr/>
            </p:nvSpPr>
            <p:spPr>
              <a:xfrm>
                <a:off x="3194225" y="4966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3436675" y="664200"/>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3654975" y="8434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3545875" y="6643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7"/>
            <p:cNvGrpSpPr/>
            <p:nvPr/>
          </p:nvGrpSpPr>
          <p:grpSpPr>
            <a:xfrm>
              <a:off x="6115688" y="4668825"/>
              <a:ext cx="655450" cy="236700"/>
              <a:chOff x="3194225" y="496625"/>
              <a:chExt cx="655450" cy="236700"/>
            </a:xfrm>
          </p:grpSpPr>
          <p:sp>
            <p:nvSpPr>
              <p:cNvPr id="151" name="Google Shape;151;p7"/>
              <p:cNvSpPr/>
              <p:nvPr/>
            </p:nvSpPr>
            <p:spPr>
              <a:xfrm>
                <a:off x="3194225" y="4966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3807375" y="6910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7"/>
            <p:cNvSpPr/>
            <p:nvPr/>
          </p:nvSpPr>
          <p:spPr>
            <a:xfrm>
              <a:off x="8759863" y="30432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8681575" y="290654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7626425" y="1193520"/>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1276425" y="30779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 name="Google Shape;157;p7"/>
            <p:cNvGrpSpPr/>
            <p:nvPr/>
          </p:nvGrpSpPr>
          <p:grpSpPr>
            <a:xfrm rot="-5176392">
              <a:off x="-26006" y="1855223"/>
              <a:ext cx="655460" cy="236703"/>
              <a:chOff x="3194225" y="496625"/>
              <a:chExt cx="655450" cy="236700"/>
            </a:xfrm>
          </p:grpSpPr>
          <p:sp>
            <p:nvSpPr>
              <p:cNvPr id="158" name="Google Shape;158;p7"/>
              <p:cNvSpPr/>
              <p:nvPr/>
            </p:nvSpPr>
            <p:spPr>
              <a:xfrm>
                <a:off x="3194225" y="4966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3807375" y="6910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7"/>
            <p:cNvGrpSpPr/>
            <p:nvPr/>
          </p:nvGrpSpPr>
          <p:grpSpPr>
            <a:xfrm rot="9648356">
              <a:off x="1157774" y="4454220"/>
              <a:ext cx="393987" cy="579977"/>
              <a:chOff x="3341332" y="305803"/>
              <a:chExt cx="393950" cy="579922"/>
            </a:xfrm>
          </p:grpSpPr>
          <p:sp>
            <p:nvSpPr>
              <p:cNvPr id="161" name="Google Shape;161;p7"/>
              <p:cNvSpPr/>
              <p:nvPr/>
            </p:nvSpPr>
            <p:spPr>
              <a:xfrm>
                <a:off x="3341332" y="305803"/>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3583782" y="473378"/>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3654975" y="8434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3692982" y="473503"/>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65" name="Google Shape;165;p7"/>
          <p:cNvPicPr preferRelativeResize="0"/>
          <p:nvPr/>
        </p:nvPicPr>
        <p:blipFill>
          <a:blip r:embed="rId3">
            <a:alphaModFix/>
          </a:blip>
          <a:stretch>
            <a:fillRect/>
          </a:stretch>
        </p:blipFill>
        <p:spPr>
          <a:xfrm rot="3418630">
            <a:off x="-76201" y="4211230"/>
            <a:ext cx="939060" cy="866560"/>
          </a:xfrm>
          <a:prstGeom prst="rect">
            <a:avLst/>
          </a:prstGeom>
          <a:noFill/>
          <a:ln>
            <a:noFill/>
          </a:ln>
        </p:spPr>
      </p:pic>
      <p:pic>
        <p:nvPicPr>
          <p:cNvPr id="166" name="Google Shape;166;p7"/>
          <p:cNvPicPr preferRelativeResize="0"/>
          <p:nvPr/>
        </p:nvPicPr>
        <p:blipFill>
          <a:blip r:embed="rId4">
            <a:alphaModFix/>
          </a:blip>
          <a:stretch>
            <a:fillRect/>
          </a:stretch>
        </p:blipFill>
        <p:spPr>
          <a:xfrm rot="-7360729" flipH="1">
            <a:off x="8302261" y="-542683"/>
            <a:ext cx="800564" cy="1796616"/>
          </a:xfrm>
          <a:prstGeom prst="rect">
            <a:avLst/>
          </a:prstGeom>
          <a:noFill/>
          <a:ln>
            <a:noFill/>
          </a:ln>
        </p:spPr>
      </p:pic>
      <p:pic>
        <p:nvPicPr>
          <p:cNvPr id="167" name="Google Shape;167;p7"/>
          <p:cNvPicPr preferRelativeResize="0"/>
          <p:nvPr/>
        </p:nvPicPr>
        <p:blipFill>
          <a:blip r:embed="rId5">
            <a:alphaModFix/>
          </a:blip>
          <a:stretch>
            <a:fillRect/>
          </a:stretch>
        </p:blipFill>
        <p:spPr>
          <a:xfrm rot="5832030">
            <a:off x="60228" y="-193552"/>
            <a:ext cx="767382" cy="945955"/>
          </a:xfrm>
          <a:prstGeom prst="rect">
            <a:avLst/>
          </a:prstGeom>
          <a:noFill/>
          <a:ln>
            <a:noFill/>
          </a:ln>
        </p:spPr>
      </p:pic>
      <p:pic>
        <p:nvPicPr>
          <p:cNvPr id="168" name="Google Shape;168;p7"/>
          <p:cNvPicPr preferRelativeResize="0"/>
          <p:nvPr/>
        </p:nvPicPr>
        <p:blipFill>
          <a:blip r:embed="rId6">
            <a:alphaModFix/>
          </a:blip>
          <a:stretch>
            <a:fillRect/>
          </a:stretch>
        </p:blipFill>
        <p:spPr>
          <a:xfrm rot="-802818">
            <a:off x="8423000" y="3701079"/>
            <a:ext cx="883213" cy="1737468"/>
          </a:xfrm>
          <a:prstGeom prst="rect">
            <a:avLst/>
          </a:prstGeom>
          <a:noFill/>
          <a:ln>
            <a:noFill/>
          </a:ln>
        </p:spPr>
      </p:pic>
      <p:pic>
        <p:nvPicPr>
          <p:cNvPr id="169" name="Google Shape;169;p7"/>
          <p:cNvPicPr preferRelativeResize="0"/>
          <p:nvPr/>
        </p:nvPicPr>
        <p:blipFill>
          <a:blip r:embed="rId7">
            <a:alphaModFix/>
          </a:blip>
          <a:stretch>
            <a:fillRect/>
          </a:stretch>
        </p:blipFill>
        <p:spPr>
          <a:xfrm>
            <a:off x="2865075" y="232952"/>
            <a:ext cx="193594" cy="184151"/>
          </a:xfrm>
          <a:prstGeom prst="rect">
            <a:avLst/>
          </a:prstGeom>
          <a:noFill/>
          <a:ln>
            <a:noFill/>
          </a:ln>
        </p:spPr>
      </p:pic>
      <p:pic>
        <p:nvPicPr>
          <p:cNvPr id="170" name="Google Shape;170;p7"/>
          <p:cNvPicPr preferRelativeResize="0"/>
          <p:nvPr/>
        </p:nvPicPr>
        <p:blipFill>
          <a:blip r:embed="rId8">
            <a:alphaModFix/>
          </a:blip>
          <a:stretch>
            <a:fillRect/>
          </a:stretch>
        </p:blipFill>
        <p:spPr>
          <a:xfrm>
            <a:off x="8667826" y="1557775"/>
            <a:ext cx="264421" cy="226647"/>
          </a:xfrm>
          <a:prstGeom prst="rect">
            <a:avLst/>
          </a:prstGeom>
          <a:noFill/>
          <a:ln>
            <a:noFill/>
          </a:ln>
        </p:spPr>
      </p:pic>
      <p:pic>
        <p:nvPicPr>
          <p:cNvPr id="171" name="Google Shape;171;p7"/>
          <p:cNvPicPr preferRelativeResize="0"/>
          <p:nvPr/>
        </p:nvPicPr>
        <p:blipFill>
          <a:blip r:embed="rId9">
            <a:alphaModFix/>
          </a:blip>
          <a:stretch>
            <a:fillRect/>
          </a:stretch>
        </p:blipFill>
        <p:spPr>
          <a:xfrm>
            <a:off x="339763" y="909175"/>
            <a:ext cx="254977" cy="2597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2"/>
        <p:cNvGrpSpPr/>
        <p:nvPr/>
      </p:nvGrpSpPr>
      <p:grpSpPr>
        <a:xfrm>
          <a:off x="0" y="0"/>
          <a:ext cx="0" cy="0"/>
          <a:chOff x="0" y="0"/>
          <a:chExt cx="0" cy="0"/>
        </a:xfrm>
      </p:grpSpPr>
      <p:pic>
        <p:nvPicPr>
          <p:cNvPr id="173" name="Google Shape;173;p8"/>
          <p:cNvPicPr preferRelativeResize="0"/>
          <p:nvPr/>
        </p:nvPicPr>
        <p:blipFill>
          <a:blip r:embed="rId2">
            <a:alphaModFix amt="64000"/>
          </a:blip>
          <a:stretch>
            <a:fillRect/>
          </a:stretch>
        </p:blipFill>
        <p:spPr>
          <a:xfrm>
            <a:off x="-12" y="0"/>
            <a:ext cx="9144000" cy="5143505"/>
          </a:xfrm>
          <a:prstGeom prst="rect">
            <a:avLst/>
          </a:prstGeom>
          <a:noFill/>
          <a:ln>
            <a:noFill/>
          </a:ln>
        </p:spPr>
      </p:pic>
      <p:sp>
        <p:nvSpPr>
          <p:cNvPr id="174" name="Google Shape;174;p8"/>
          <p:cNvSpPr/>
          <p:nvPr/>
        </p:nvSpPr>
        <p:spPr>
          <a:xfrm rot="10062049" flipH="1">
            <a:off x="680870" y="1366076"/>
            <a:ext cx="7936493" cy="4894891"/>
          </a:xfrm>
          <a:custGeom>
            <a:avLst/>
            <a:gdLst/>
            <a:ahLst/>
            <a:cxnLst/>
            <a:rect l="l" t="t" r="r" b="b"/>
            <a:pathLst>
              <a:path w="84026" h="51825" extrusionOk="0">
                <a:moveTo>
                  <a:pt x="15968" y="0"/>
                </a:moveTo>
                <a:cubicBezTo>
                  <a:pt x="11714" y="0"/>
                  <a:pt x="8281" y="1968"/>
                  <a:pt x="6763" y="6753"/>
                </a:cubicBezTo>
                <a:cubicBezTo>
                  <a:pt x="4229" y="14734"/>
                  <a:pt x="0" y="18357"/>
                  <a:pt x="1548" y="22149"/>
                </a:cubicBezTo>
                <a:cubicBezTo>
                  <a:pt x="1931" y="23084"/>
                  <a:pt x="2792" y="24551"/>
                  <a:pt x="5030" y="25888"/>
                </a:cubicBezTo>
                <a:cubicBezTo>
                  <a:pt x="6003" y="26371"/>
                  <a:pt x="7397" y="27210"/>
                  <a:pt x="8624" y="28644"/>
                </a:cubicBezTo>
                <a:cubicBezTo>
                  <a:pt x="10415" y="30734"/>
                  <a:pt x="11890" y="32746"/>
                  <a:pt x="11681" y="37096"/>
                </a:cubicBezTo>
                <a:cubicBezTo>
                  <a:pt x="11224" y="46661"/>
                  <a:pt x="15874" y="50763"/>
                  <a:pt x="22342" y="51765"/>
                </a:cubicBezTo>
                <a:cubicBezTo>
                  <a:pt x="22603" y="51805"/>
                  <a:pt x="22877" y="51824"/>
                  <a:pt x="23164" y="51824"/>
                </a:cubicBezTo>
                <a:cubicBezTo>
                  <a:pt x="28698" y="51824"/>
                  <a:pt x="38935" y="44676"/>
                  <a:pt x="48716" y="44676"/>
                </a:cubicBezTo>
                <a:cubicBezTo>
                  <a:pt x="50997" y="44676"/>
                  <a:pt x="53253" y="45065"/>
                  <a:pt x="55419" y="46024"/>
                </a:cubicBezTo>
                <a:cubicBezTo>
                  <a:pt x="58987" y="47603"/>
                  <a:pt x="62132" y="48393"/>
                  <a:pt x="64785" y="48393"/>
                </a:cubicBezTo>
                <a:cubicBezTo>
                  <a:pt x="71006" y="48393"/>
                  <a:pt x="74523" y="44051"/>
                  <a:pt x="74459" y="35363"/>
                </a:cubicBezTo>
                <a:cubicBezTo>
                  <a:pt x="74370" y="22970"/>
                  <a:pt x="84025" y="6748"/>
                  <a:pt x="69630" y="5931"/>
                </a:cubicBezTo>
                <a:cubicBezTo>
                  <a:pt x="69198" y="5907"/>
                  <a:pt x="68771" y="5895"/>
                  <a:pt x="68348" y="5895"/>
                </a:cubicBezTo>
                <a:cubicBezTo>
                  <a:pt x="58337" y="5895"/>
                  <a:pt x="50940" y="12499"/>
                  <a:pt x="43665" y="12499"/>
                </a:cubicBezTo>
                <a:cubicBezTo>
                  <a:pt x="41016" y="12499"/>
                  <a:pt x="38383" y="11623"/>
                  <a:pt x="35647" y="9235"/>
                </a:cubicBezTo>
                <a:cubicBezTo>
                  <a:pt x="29481" y="3855"/>
                  <a:pt x="21921" y="0"/>
                  <a:pt x="15968" y="0"/>
                </a:cubicBezTo>
                <a:close/>
              </a:path>
            </a:pathLst>
          </a:custGeom>
          <a:solidFill>
            <a:srgbClr val="EED5A6">
              <a:alpha val="5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txBox="1">
            <a:spLocks noGrp="1"/>
          </p:cNvSpPr>
          <p:nvPr>
            <p:ph type="title"/>
          </p:nvPr>
        </p:nvSpPr>
        <p:spPr>
          <a:xfrm>
            <a:off x="1736100" y="1236600"/>
            <a:ext cx="5671800" cy="23655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pic>
        <p:nvPicPr>
          <p:cNvPr id="176" name="Google Shape;176;p8"/>
          <p:cNvPicPr preferRelativeResize="0"/>
          <p:nvPr/>
        </p:nvPicPr>
        <p:blipFill>
          <a:blip r:embed="rId3">
            <a:alphaModFix/>
          </a:blip>
          <a:stretch>
            <a:fillRect/>
          </a:stretch>
        </p:blipFill>
        <p:spPr>
          <a:xfrm>
            <a:off x="3096450" y="279152"/>
            <a:ext cx="193594" cy="184151"/>
          </a:xfrm>
          <a:prstGeom prst="rect">
            <a:avLst/>
          </a:prstGeom>
          <a:noFill/>
          <a:ln>
            <a:noFill/>
          </a:ln>
        </p:spPr>
      </p:pic>
      <p:pic>
        <p:nvPicPr>
          <p:cNvPr id="177" name="Google Shape;177;p8"/>
          <p:cNvPicPr preferRelativeResize="0"/>
          <p:nvPr/>
        </p:nvPicPr>
        <p:blipFill>
          <a:blip r:embed="rId3">
            <a:alphaModFix/>
          </a:blip>
          <a:stretch>
            <a:fillRect/>
          </a:stretch>
        </p:blipFill>
        <p:spPr>
          <a:xfrm flipH="1">
            <a:off x="296700" y="1146077"/>
            <a:ext cx="193594" cy="184151"/>
          </a:xfrm>
          <a:prstGeom prst="rect">
            <a:avLst/>
          </a:prstGeom>
          <a:noFill/>
          <a:ln>
            <a:noFill/>
          </a:ln>
        </p:spPr>
      </p:pic>
      <p:pic>
        <p:nvPicPr>
          <p:cNvPr id="178" name="Google Shape;178;p8"/>
          <p:cNvPicPr preferRelativeResize="0"/>
          <p:nvPr/>
        </p:nvPicPr>
        <p:blipFill>
          <a:blip r:embed="rId4">
            <a:alphaModFix/>
          </a:blip>
          <a:stretch>
            <a:fillRect/>
          </a:stretch>
        </p:blipFill>
        <p:spPr>
          <a:xfrm>
            <a:off x="7143363" y="4604000"/>
            <a:ext cx="264421" cy="226647"/>
          </a:xfrm>
          <a:prstGeom prst="rect">
            <a:avLst/>
          </a:prstGeom>
          <a:noFill/>
          <a:ln>
            <a:noFill/>
          </a:ln>
        </p:spPr>
      </p:pic>
      <p:grpSp>
        <p:nvGrpSpPr>
          <p:cNvPr id="179" name="Google Shape;179;p8"/>
          <p:cNvGrpSpPr/>
          <p:nvPr/>
        </p:nvGrpSpPr>
        <p:grpSpPr>
          <a:xfrm>
            <a:off x="173909" y="248125"/>
            <a:ext cx="8563419" cy="4657400"/>
            <a:chOff x="326644" y="248125"/>
            <a:chExt cx="8563419" cy="4657400"/>
          </a:xfrm>
        </p:grpSpPr>
        <p:grpSp>
          <p:nvGrpSpPr>
            <p:cNvPr id="180" name="Google Shape;180;p8"/>
            <p:cNvGrpSpPr/>
            <p:nvPr/>
          </p:nvGrpSpPr>
          <p:grpSpPr>
            <a:xfrm>
              <a:off x="7246313" y="248125"/>
              <a:ext cx="307850" cy="191225"/>
              <a:chOff x="3803825" y="283200"/>
              <a:chExt cx="307850" cy="191225"/>
            </a:xfrm>
          </p:grpSpPr>
          <p:sp>
            <p:nvSpPr>
              <p:cNvPr id="181" name="Google Shape;181;p8"/>
              <p:cNvSpPr/>
              <p:nvPr/>
            </p:nvSpPr>
            <p:spPr>
              <a:xfrm>
                <a:off x="3803825" y="3442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4046275" y="283200"/>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8"/>
            <p:cNvGrpSpPr/>
            <p:nvPr/>
          </p:nvGrpSpPr>
          <p:grpSpPr>
            <a:xfrm>
              <a:off x="6115688" y="4668825"/>
              <a:ext cx="655450" cy="236700"/>
              <a:chOff x="3194225" y="496625"/>
              <a:chExt cx="655450" cy="236700"/>
            </a:xfrm>
          </p:grpSpPr>
          <p:sp>
            <p:nvSpPr>
              <p:cNvPr id="184" name="Google Shape;184;p8"/>
              <p:cNvSpPr/>
              <p:nvPr/>
            </p:nvSpPr>
            <p:spPr>
              <a:xfrm>
                <a:off x="3194225" y="4966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3807375" y="6910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8"/>
            <p:cNvSpPr/>
            <p:nvPr/>
          </p:nvSpPr>
          <p:spPr>
            <a:xfrm>
              <a:off x="8759863" y="33480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8681575" y="321134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8693225" y="1422120"/>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rot="-3964921">
              <a:off x="637419" y="3167165"/>
              <a:ext cx="78436" cy="7843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8"/>
            <p:cNvGrpSpPr/>
            <p:nvPr/>
          </p:nvGrpSpPr>
          <p:grpSpPr>
            <a:xfrm rot="-5176392">
              <a:off x="1836516" y="2829469"/>
              <a:ext cx="303683" cy="3310689"/>
              <a:chOff x="973847" y="805923"/>
              <a:chExt cx="303678" cy="3310641"/>
            </a:xfrm>
          </p:grpSpPr>
          <p:sp>
            <p:nvSpPr>
              <p:cNvPr id="191" name="Google Shape;191;p8"/>
              <p:cNvSpPr/>
              <p:nvPr/>
            </p:nvSpPr>
            <p:spPr>
              <a:xfrm rot="-3965466">
                <a:off x="994657" y="3965474"/>
                <a:ext cx="130279" cy="13027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rot="-3969676">
                <a:off x="1228470" y="812668"/>
                <a:ext cx="42310" cy="4231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 name="Google Shape;193;p8"/>
          <p:cNvGrpSpPr/>
          <p:nvPr/>
        </p:nvGrpSpPr>
        <p:grpSpPr>
          <a:xfrm flipH="1">
            <a:off x="162320" y="199795"/>
            <a:ext cx="8727743" cy="4918919"/>
            <a:chOff x="162320" y="199795"/>
            <a:chExt cx="8727743" cy="4918919"/>
          </a:xfrm>
        </p:grpSpPr>
        <p:sp>
          <p:nvSpPr>
            <p:cNvPr id="194" name="Google Shape;194;p8"/>
            <p:cNvSpPr/>
            <p:nvPr/>
          </p:nvSpPr>
          <p:spPr>
            <a:xfrm>
              <a:off x="3871200" y="19979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195;p8"/>
            <p:cNvGrpSpPr/>
            <p:nvPr/>
          </p:nvGrpSpPr>
          <p:grpSpPr>
            <a:xfrm>
              <a:off x="162320" y="232950"/>
              <a:ext cx="8727743" cy="4885764"/>
              <a:chOff x="162320" y="232950"/>
              <a:chExt cx="8727743" cy="4885764"/>
            </a:xfrm>
          </p:grpSpPr>
          <p:sp>
            <p:nvSpPr>
              <p:cNvPr id="196" name="Google Shape;196;p8"/>
              <p:cNvSpPr/>
              <p:nvPr/>
            </p:nvSpPr>
            <p:spPr>
              <a:xfrm>
                <a:off x="8759863" y="33480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8681575" y="321134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8693225" y="1422120"/>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1276425" y="76499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 name="Google Shape;200;p8"/>
              <p:cNvGrpSpPr/>
              <p:nvPr/>
            </p:nvGrpSpPr>
            <p:grpSpPr>
              <a:xfrm rot="-5176392">
                <a:off x="236850" y="2024888"/>
                <a:ext cx="130202" cy="271374"/>
                <a:chOff x="3270263" y="491672"/>
                <a:chExt cx="130200" cy="271370"/>
              </a:xfrm>
            </p:grpSpPr>
            <p:sp>
              <p:nvSpPr>
                <p:cNvPr id="201" name="Google Shape;201;p8"/>
                <p:cNvSpPr/>
                <p:nvPr/>
              </p:nvSpPr>
              <p:spPr>
                <a:xfrm>
                  <a:off x="3270263" y="491672"/>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3351149" y="720742"/>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8"/>
              <p:cNvGrpSpPr/>
              <p:nvPr/>
            </p:nvGrpSpPr>
            <p:grpSpPr>
              <a:xfrm rot="9648356">
                <a:off x="2360592" y="4551975"/>
                <a:ext cx="503098" cy="497876"/>
                <a:chOff x="2118058" y="-120044"/>
                <a:chExt cx="503050" cy="497829"/>
              </a:xfrm>
            </p:grpSpPr>
            <p:sp>
              <p:nvSpPr>
                <p:cNvPr id="204" name="Google Shape;204;p8"/>
                <p:cNvSpPr/>
                <p:nvPr/>
              </p:nvSpPr>
              <p:spPr>
                <a:xfrm>
                  <a:off x="2118058" y="-120044"/>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2360508" y="47531"/>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2578808" y="226756"/>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2369509" y="33548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8"/>
              <p:cNvGrpSpPr/>
              <p:nvPr/>
            </p:nvGrpSpPr>
            <p:grpSpPr>
              <a:xfrm>
                <a:off x="7564963" y="232950"/>
                <a:ext cx="641600" cy="846300"/>
                <a:chOff x="4122475" y="268025"/>
                <a:chExt cx="641600" cy="846300"/>
              </a:xfrm>
            </p:grpSpPr>
            <p:sp>
              <p:nvSpPr>
                <p:cNvPr id="209" name="Google Shape;209;p8"/>
                <p:cNvSpPr/>
                <p:nvPr/>
              </p:nvSpPr>
              <p:spPr>
                <a:xfrm>
                  <a:off x="4184825" y="2680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4122475" y="435600"/>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4612675" y="8929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4721775" y="10720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8"/>
              <p:cNvGrpSpPr/>
              <p:nvPr/>
            </p:nvGrpSpPr>
            <p:grpSpPr>
              <a:xfrm>
                <a:off x="6728838" y="3906825"/>
                <a:ext cx="279050" cy="998700"/>
                <a:chOff x="3807375" y="-265375"/>
                <a:chExt cx="279050" cy="998700"/>
              </a:xfrm>
            </p:grpSpPr>
            <p:sp>
              <p:nvSpPr>
                <p:cNvPr id="214" name="Google Shape;214;p8"/>
                <p:cNvSpPr/>
                <p:nvPr/>
              </p:nvSpPr>
              <p:spPr>
                <a:xfrm>
                  <a:off x="3807375" y="6910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3956225" y="-26537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216" name="Google Shape;216;p8"/>
          <p:cNvPicPr preferRelativeResize="0"/>
          <p:nvPr/>
        </p:nvPicPr>
        <p:blipFill>
          <a:blip r:embed="rId5">
            <a:alphaModFix/>
          </a:blip>
          <a:stretch>
            <a:fillRect/>
          </a:stretch>
        </p:blipFill>
        <p:spPr>
          <a:xfrm rot="10310866">
            <a:off x="7993203" y="644752"/>
            <a:ext cx="1470804" cy="991397"/>
          </a:xfrm>
          <a:prstGeom prst="rect">
            <a:avLst/>
          </a:prstGeom>
          <a:noFill/>
          <a:ln>
            <a:noFill/>
          </a:ln>
        </p:spPr>
      </p:pic>
      <p:pic>
        <p:nvPicPr>
          <p:cNvPr id="217" name="Google Shape;217;p8"/>
          <p:cNvPicPr preferRelativeResize="0"/>
          <p:nvPr/>
        </p:nvPicPr>
        <p:blipFill>
          <a:blip r:embed="rId6">
            <a:alphaModFix/>
          </a:blip>
          <a:stretch>
            <a:fillRect/>
          </a:stretch>
        </p:blipFill>
        <p:spPr>
          <a:xfrm rot="3133805">
            <a:off x="12675" y="3581329"/>
            <a:ext cx="883213" cy="1737468"/>
          </a:xfrm>
          <a:prstGeom prst="rect">
            <a:avLst/>
          </a:prstGeom>
          <a:noFill/>
          <a:ln>
            <a:noFill/>
          </a:ln>
        </p:spPr>
      </p:pic>
      <p:pic>
        <p:nvPicPr>
          <p:cNvPr id="218" name="Google Shape;218;p8"/>
          <p:cNvPicPr preferRelativeResize="0"/>
          <p:nvPr/>
        </p:nvPicPr>
        <p:blipFill>
          <a:blip r:embed="rId7">
            <a:alphaModFix/>
          </a:blip>
          <a:stretch>
            <a:fillRect/>
          </a:stretch>
        </p:blipFill>
        <p:spPr>
          <a:xfrm rot="10800000">
            <a:off x="-76201" y="-76195"/>
            <a:ext cx="939060" cy="866560"/>
          </a:xfrm>
          <a:prstGeom prst="rect">
            <a:avLst/>
          </a:prstGeom>
          <a:noFill/>
          <a:ln>
            <a:noFill/>
          </a:ln>
        </p:spPr>
      </p:pic>
      <p:pic>
        <p:nvPicPr>
          <p:cNvPr id="219" name="Google Shape;219;p8"/>
          <p:cNvPicPr preferRelativeResize="0"/>
          <p:nvPr/>
        </p:nvPicPr>
        <p:blipFill>
          <a:blip r:embed="rId8">
            <a:alphaModFix/>
          </a:blip>
          <a:stretch>
            <a:fillRect/>
          </a:stretch>
        </p:blipFill>
        <p:spPr>
          <a:xfrm rot="752581">
            <a:off x="8000074" y="4003937"/>
            <a:ext cx="1181983" cy="1200132"/>
          </a:xfrm>
          <a:prstGeom prst="rect">
            <a:avLst/>
          </a:prstGeom>
          <a:noFill/>
          <a:ln>
            <a:noFill/>
          </a:ln>
        </p:spPr>
      </p:pic>
      <p:pic>
        <p:nvPicPr>
          <p:cNvPr id="220" name="Google Shape;220;p8"/>
          <p:cNvPicPr preferRelativeResize="0"/>
          <p:nvPr/>
        </p:nvPicPr>
        <p:blipFill>
          <a:blip r:embed="rId9">
            <a:alphaModFix/>
          </a:blip>
          <a:stretch>
            <a:fillRect/>
          </a:stretch>
        </p:blipFill>
        <p:spPr>
          <a:xfrm>
            <a:off x="-397600" y="2255597"/>
            <a:ext cx="823275" cy="817430"/>
          </a:xfrm>
          <a:prstGeom prst="rect">
            <a:avLst/>
          </a:prstGeom>
          <a:noFill/>
          <a:ln>
            <a:noFill/>
          </a:ln>
        </p:spPr>
      </p:pic>
      <p:pic>
        <p:nvPicPr>
          <p:cNvPr id="221" name="Google Shape;221;p8"/>
          <p:cNvPicPr preferRelativeResize="0"/>
          <p:nvPr/>
        </p:nvPicPr>
        <p:blipFill>
          <a:blip r:embed="rId10">
            <a:alphaModFix/>
          </a:blip>
          <a:stretch>
            <a:fillRect/>
          </a:stretch>
        </p:blipFill>
        <p:spPr>
          <a:xfrm rot="-3126963">
            <a:off x="7295819" y="-29174"/>
            <a:ext cx="1298275" cy="49228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2"/>
        <p:cNvGrpSpPr/>
        <p:nvPr/>
      </p:nvGrpSpPr>
      <p:grpSpPr>
        <a:xfrm>
          <a:off x="0" y="0"/>
          <a:ext cx="0" cy="0"/>
          <a:chOff x="0" y="0"/>
          <a:chExt cx="0" cy="0"/>
        </a:xfrm>
      </p:grpSpPr>
      <p:pic>
        <p:nvPicPr>
          <p:cNvPr id="223" name="Google Shape;223;p9"/>
          <p:cNvPicPr preferRelativeResize="0"/>
          <p:nvPr/>
        </p:nvPicPr>
        <p:blipFill>
          <a:blip r:embed="rId2">
            <a:alphaModFix amt="64000"/>
          </a:blip>
          <a:stretch>
            <a:fillRect/>
          </a:stretch>
        </p:blipFill>
        <p:spPr>
          <a:xfrm>
            <a:off x="-12" y="0"/>
            <a:ext cx="9144000" cy="5143505"/>
          </a:xfrm>
          <a:prstGeom prst="rect">
            <a:avLst/>
          </a:prstGeom>
          <a:noFill/>
          <a:ln>
            <a:noFill/>
          </a:ln>
        </p:spPr>
      </p:pic>
      <p:sp>
        <p:nvSpPr>
          <p:cNvPr id="224" name="Google Shape;224;p9"/>
          <p:cNvSpPr/>
          <p:nvPr/>
        </p:nvSpPr>
        <p:spPr>
          <a:xfrm rot="-91">
            <a:off x="544843" y="152511"/>
            <a:ext cx="7936466" cy="4894871"/>
          </a:xfrm>
          <a:custGeom>
            <a:avLst/>
            <a:gdLst/>
            <a:ahLst/>
            <a:cxnLst/>
            <a:rect l="l" t="t" r="r" b="b"/>
            <a:pathLst>
              <a:path w="84026" h="51825" extrusionOk="0">
                <a:moveTo>
                  <a:pt x="15968" y="0"/>
                </a:moveTo>
                <a:cubicBezTo>
                  <a:pt x="11714" y="0"/>
                  <a:pt x="8281" y="1968"/>
                  <a:pt x="6763" y="6753"/>
                </a:cubicBezTo>
                <a:cubicBezTo>
                  <a:pt x="4229" y="14734"/>
                  <a:pt x="0" y="18357"/>
                  <a:pt x="1548" y="22149"/>
                </a:cubicBezTo>
                <a:cubicBezTo>
                  <a:pt x="1931" y="23084"/>
                  <a:pt x="2792" y="24551"/>
                  <a:pt x="5030" y="25888"/>
                </a:cubicBezTo>
                <a:cubicBezTo>
                  <a:pt x="6003" y="26371"/>
                  <a:pt x="7397" y="27210"/>
                  <a:pt x="8624" y="28644"/>
                </a:cubicBezTo>
                <a:cubicBezTo>
                  <a:pt x="10415" y="30734"/>
                  <a:pt x="11890" y="32746"/>
                  <a:pt x="11681" y="37096"/>
                </a:cubicBezTo>
                <a:cubicBezTo>
                  <a:pt x="11224" y="46661"/>
                  <a:pt x="15874" y="50763"/>
                  <a:pt x="22342" y="51765"/>
                </a:cubicBezTo>
                <a:cubicBezTo>
                  <a:pt x="22603" y="51805"/>
                  <a:pt x="22877" y="51824"/>
                  <a:pt x="23164" y="51824"/>
                </a:cubicBezTo>
                <a:cubicBezTo>
                  <a:pt x="28698" y="51824"/>
                  <a:pt x="38935" y="44676"/>
                  <a:pt x="48716" y="44676"/>
                </a:cubicBezTo>
                <a:cubicBezTo>
                  <a:pt x="50997" y="44676"/>
                  <a:pt x="53253" y="45065"/>
                  <a:pt x="55419" y="46024"/>
                </a:cubicBezTo>
                <a:cubicBezTo>
                  <a:pt x="58987" y="47603"/>
                  <a:pt x="62132" y="48393"/>
                  <a:pt x="64785" y="48393"/>
                </a:cubicBezTo>
                <a:cubicBezTo>
                  <a:pt x="71006" y="48393"/>
                  <a:pt x="74523" y="44051"/>
                  <a:pt x="74459" y="35363"/>
                </a:cubicBezTo>
                <a:cubicBezTo>
                  <a:pt x="74370" y="22970"/>
                  <a:pt x="84025" y="6748"/>
                  <a:pt x="69630" y="5931"/>
                </a:cubicBezTo>
                <a:cubicBezTo>
                  <a:pt x="69198" y="5907"/>
                  <a:pt x="68771" y="5895"/>
                  <a:pt x="68348" y="5895"/>
                </a:cubicBezTo>
                <a:cubicBezTo>
                  <a:pt x="58337" y="5895"/>
                  <a:pt x="50940" y="12499"/>
                  <a:pt x="43665" y="12499"/>
                </a:cubicBezTo>
                <a:cubicBezTo>
                  <a:pt x="41016" y="12499"/>
                  <a:pt x="38383" y="11623"/>
                  <a:pt x="35647" y="9235"/>
                </a:cubicBezTo>
                <a:cubicBezTo>
                  <a:pt x="29481" y="3855"/>
                  <a:pt x="21921" y="0"/>
                  <a:pt x="15968" y="0"/>
                </a:cubicBezTo>
                <a:close/>
              </a:path>
            </a:pathLst>
          </a:custGeom>
          <a:solidFill>
            <a:srgbClr val="EED5A6">
              <a:alpha val="5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txBox="1">
            <a:spLocks noGrp="1"/>
          </p:cNvSpPr>
          <p:nvPr>
            <p:ph type="subTitle" idx="1"/>
          </p:nvPr>
        </p:nvSpPr>
        <p:spPr>
          <a:xfrm>
            <a:off x="1955550" y="2418325"/>
            <a:ext cx="5232900" cy="133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6" name="Google Shape;226;p9"/>
          <p:cNvSpPr txBox="1">
            <a:spLocks noGrp="1"/>
          </p:cNvSpPr>
          <p:nvPr>
            <p:ph type="title"/>
          </p:nvPr>
        </p:nvSpPr>
        <p:spPr>
          <a:xfrm>
            <a:off x="1955550" y="1453200"/>
            <a:ext cx="5232900" cy="96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3500"/>
              <a:buNone/>
              <a:defRPr sz="5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27" name="Google Shape;227;p9"/>
          <p:cNvGrpSpPr/>
          <p:nvPr/>
        </p:nvGrpSpPr>
        <p:grpSpPr>
          <a:xfrm>
            <a:off x="162320" y="199795"/>
            <a:ext cx="8727743" cy="4705730"/>
            <a:chOff x="162320" y="199795"/>
            <a:chExt cx="8727743" cy="4705730"/>
          </a:xfrm>
        </p:grpSpPr>
        <p:grpSp>
          <p:nvGrpSpPr>
            <p:cNvPr id="228" name="Google Shape;228;p9"/>
            <p:cNvGrpSpPr/>
            <p:nvPr/>
          </p:nvGrpSpPr>
          <p:grpSpPr>
            <a:xfrm>
              <a:off x="162320" y="232950"/>
              <a:ext cx="8727743" cy="4672575"/>
              <a:chOff x="162320" y="232950"/>
              <a:chExt cx="8727743" cy="4672575"/>
            </a:xfrm>
          </p:grpSpPr>
          <p:grpSp>
            <p:nvGrpSpPr>
              <p:cNvPr id="229" name="Google Shape;229;p9"/>
              <p:cNvGrpSpPr/>
              <p:nvPr/>
            </p:nvGrpSpPr>
            <p:grpSpPr>
              <a:xfrm>
                <a:off x="7564963" y="232950"/>
                <a:ext cx="641600" cy="846300"/>
                <a:chOff x="4122475" y="268025"/>
                <a:chExt cx="641600" cy="846300"/>
              </a:xfrm>
            </p:grpSpPr>
            <p:sp>
              <p:nvSpPr>
                <p:cNvPr id="230" name="Google Shape;230;p9"/>
                <p:cNvSpPr/>
                <p:nvPr/>
              </p:nvSpPr>
              <p:spPr>
                <a:xfrm>
                  <a:off x="4184825" y="2680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4122475" y="435600"/>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4721775" y="10720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4612675" y="8929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 name="Google Shape;234;p9"/>
              <p:cNvSpPr/>
              <p:nvPr/>
            </p:nvSpPr>
            <p:spPr>
              <a:xfrm>
                <a:off x="6728838" y="48632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8759863" y="30432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8681575" y="290654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8693225" y="1422120"/>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 name="Google Shape;238;p9"/>
              <p:cNvGrpSpPr/>
              <p:nvPr/>
            </p:nvGrpSpPr>
            <p:grpSpPr>
              <a:xfrm rot="-5176392">
                <a:off x="236850" y="1339088"/>
                <a:ext cx="130202" cy="271374"/>
                <a:chOff x="3954602" y="447096"/>
                <a:chExt cx="130200" cy="271370"/>
              </a:xfrm>
            </p:grpSpPr>
            <p:sp>
              <p:nvSpPr>
                <p:cNvPr id="239" name="Google Shape;239;p9"/>
                <p:cNvSpPr/>
                <p:nvPr/>
              </p:nvSpPr>
              <p:spPr>
                <a:xfrm>
                  <a:off x="3954602" y="447096"/>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4035488" y="676166"/>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9"/>
              <p:cNvGrpSpPr/>
              <p:nvPr/>
            </p:nvGrpSpPr>
            <p:grpSpPr>
              <a:xfrm rot="9648356">
                <a:off x="2378467" y="4352892"/>
                <a:ext cx="503098" cy="389137"/>
                <a:chOff x="2017859" y="167785"/>
                <a:chExt cx="503050" cy="389100"/>
              </a:xfrm>
            </p:grpSpPr>
            <p:sp>
              <p:nvSpPr>
                <p:cNvPr id="242" name="Google Shape;242;p9"/>
                <p:cNvSpPr/>
                <p:nvPr/>
              </p:nvSpPr>
              <p:spPr>
                <a:xfrm>
                  <a:off x="2017859" y="16778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2260309" y="335360"/>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2478609" y="51458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a:off x="2369509" y="33548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6" name="Google Shape;246;p9"/>
            <p:cNvSpPr/>
            <p:nvPr/>
          </p:nvSpPr>
          <p:spPr>
            <a:xfrm>
              <a:off x="3871200" y="19979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7" name="Google Shape;247;p9"/>
          <p:cNvPicPr preferRelativeResize="0"/>
          <p:nvPr/>
        </p:nvPicPr>
        <p:blipFill>
          <a:blip r:embed="rId3">
            <a:alphaModFix/>
          </a:blip>
          <a:stretch>
            <a:fillRect/>
          </a:stretch>
        </p:blipFill>
        <p:spPr>
          <a:xfrm rot="-10125118">
            <a:off x="-92476" y="-202213"/>
            <a:ext cx="1181983" cy="1200132"/>
          </a:xfrm>
          <a:prstGeom prst="rect">
            <a:avLst/>
          </a:prstGeom>
          <a:noFill/>
          <a:ln>
            <a:noFill/>
          </a:ln>
        </p:spPr>
      </p:pic>
      <p:pic>
        <p:nvPicPr>
          <p:cNvPr id="248" name="Google Shape;248;p9"/>
          <p:cNvPicPr preferRelativeResize="0"/>
          <p:nvPr/>
        </p:nvPicPr>
        <p:blipFill>
          <a:blip r:embed="rId4">
            <a:alphaModFix/>
          </a:blip>
          <a:stretch>
            <a:fillRect/>
          </a:stretch>
        </p:blipFill>
        <p:spPr>
          <a:xfrm rot="2237896">
            <a:off x="22036" y="3719167"/>
            <a:ext cx="800564" cy="1796616"/>
          </a:xfrm>
          <a:prstGeom prst="rect">
            <a:avLst/>
          </a:prstGeom>
          <a:noFill/>
          <a:ln>
            <a:noFill/>
          </a:ln>
        </p:spPr>
      </p:pic>
      <p:pic>
        <p:nvPicPr>
          <p:cNvPr id="249" name="Google Shape;249;p9"/>
          <p:cNvPicPr preferRelativeResize="0"/>
          <p:nvPr/>
        </p:nvPicPr>
        <p:blipFill>
          <a:blip r:embed="rId5">
            <a:alphaModFix/>
          </a:blip>
          <a:stretch>
            <a:fillRect/>
          </a:stretch>
        </p:blipFill>
        <p:spPr>
          <a:xfrm rot="3174469">
            <a:off x="5143137" y="112746"/>
            <a:ext cx="381980" cy="853511"/>
          </a:xfrm>
          <a:prstGeom prst="rect">
            <a:avLst/>
          </a:prstGeom>
          <a:noFill/>
          <a:ln>
            <a:noFill/>
          </a:ln>
        </p:spPr>
      </p:pic>
      <p:pic>
        <p:nvPicPr>
          <p:cNvPr id="250" name="Google Shape;250;p9"/>
          <p:cNvPicPr preferRelativeResize="0"/>
          <p:nvPr/>
        </p:nvPicPr>
        <p:blipFill>
          <a:blip r:embed="rId6">
            <a:alphaModFix/>
          </a:blip>
          <a:stretch>
            <a:fillRect/>
          </a:stretch>
        </p:blipFill>
        <p:spPr>
          <a:xfrm rot="-1266466">
            <a:off x="8002834" y="3919157"/>
            <a:ext cx="744832" cy="881835"/>
          </a:xfrm>
          <a:prstGeom prst="rect">
            <a:avLst/>
          </a:prstGeom>
          <a:noFill/>
          <a:ln>
            <a:noFill/>
          </a:ln>
        </p:spPr>
      </p:pic>
      <p:pic>
        <p:nvPicPr>
          <p:cNvPr id="251" name="Google Shape;251;p9"/>
          <p:cNvPicPr preferRelativeResize="0"/>
          <p:nvPr/>
        </p:nvPicPr>
        <p:blipFill>
          <a:blip r:embed="rId7">
            <a:alphaModFix/>
          </a:blip>
          <a:stretch>
            <a:fillRect/>
          </a:stretch>
        </p:blipFill>
        <p:spPr>
          <a:xfrm rot="8100000">
            <a:off x="8408000" y="-134603"/>
            <a:ext cx="823275" cy="817430"/>
          </a:xfrm>
          <a:prstGeom prst="rect">
            <a:avLst/>
          </a:prstGeom>
          <a:noFill/>
          <a:ln>
            <a:noFill/>
          </a:ln>
        </p:spPr>
      </p:pic>
      <p:pic>
        <p:nvPicPr>
          <p:cNvPr id="252" name="Google Shape;252;p9"/>
          <p:cNvPicPr preferRelativeResize="0"/>
          <p:nvPr/>
        </p:nvPicPr>
        <p:blipFill>
          <a:blip r:embed="rId8">
            <a:alphaModFix/>
          </a:blip>
          <a:stretch>
            <a:fillRect/>
          </a:stretch>
        </p:blipFill>
        <p:spPr>
          <a:xfrm rot="-652974">
            <a:off x="4583503" y="4653073"/>
            <a:ext cx="767382" cy="945955"/>
          </a:xfrm>
          <a:prstGeom prst="rect">
            <a:avLst/>
          </a:prstGeom>
          <a:noFill/>
          <a:ln>
            <a:noFill/>
          </a:ln>
        </p:spPr>
      </p:pic>
      <p:pic>
        <p:nvPicPr>
          <p:cNvPr id="253" name="Google Shape;253;p9"/>
          <p:cNvPicPr preferRelativeResize="0"/>
          <p:nvPr/>
        </p:nvPicPr>
        <p:blipFill>
          <a:blip r:embed="rId9">
            <a:alphaModFix/>
          </a:blip>
          <a:stretch>
            <a:fillRect/>
          </a:stretch>
        </p:blipFill>
        <p:spPr>
          <a:xfrm rot="-1150118">
            <a:off x="8319224" y="1627105"/>
            <a:ext cx="939060" cy="866560"/>
          </a:xfrm>
          <a:prstGeom prst="rect">
            <a:avLst/>
          </a:prstGeom>
          <a:noFill/>
          <a:ln>
            <a:noFill/>
          </a:ln>
        </p:spPr>
      </p:pic>
      <p:pic>
        <p:nvPicPr>
          <p:cNvPr id="254" name="Google Shape;254;p9"/>
          <p:cNvPicPr preferRelativeResize="0"/>
          <p:nvPr/>
        </p:nvPicPr>
        <p:blipFill>
          <a:blip r:embed="rId10">
            <a:alphaModFix/>
          </a:blip>
          <a:stretch>
            <a:fillRect/>
          </a:stretch>
        </p:blipFill>
        <p:spPr>
          <a:xfrm rot="-6733594">
            <a:off x="6347803" y="51853"/>
            <a:ext cx="828940" cy="31431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5"/>
        <p:cNvGrpSpPr/>
        <p:nvPr/>
      </p:nvGrpSpPr>
      <p:grpSpPr>
        <a:xfrm>
          <a:off x="0" y="0"/>
          <a:ext cx="0" cy="0"/>
          <a:chOff x="0" y="0"/>
          <a:chExt cx="0" cy="0"/>
        </a:xfrm>
      </p:grpSpPr>
      <p:sp>
        <p:nvSpPr>
          <p:cNvPr id="256" name="Google Shape;256;p10"/>
          <p:cNvSpPr txBox="1">
            <a:spLocks noGrp="1"/>
          </p:cNvSpPr>
          <p:nvPr>
            <p:ph type="title"/>
          </p:nvPr>
        </p:nvSpPr>
        <p:spPr>
          <a:xfrm>
            <a:off x="713225" y="521208"/>
            <a:ext cx="7717500" cy="6939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pic>
        <p:nvPicPr>
          <p:cNvPr id="257" name="Google Shape;257;p10"/>
          <p:cNvPicPr preferRelativeResize="0"/>
          <p:nvPr/>
        </p:nvPicPr>
        <p:blipFill>
          <a:blip r:embed="rId2">
            <a:alphaModFix/>
          </a:blip>
          <a:stretch>
            <a:fillRect/>
          </a:stretch>
        </p:blipFill>
        <p:spPr>
          <a:xfrm rot="4611805">
            <a:off x="11400" y="3887666"/>
            <a:ext cx="883213" cy="1737468"/>
          </a:xfrm>
          <a:prstGeom prst="rect">
            <a:avLst/>
          </a:prstGeom>
          <a:noFill/>
          <a:ln>
            <a:noFill/>
          </a:ln>
        </p:spPr>
      </p:pic>
      <p:pic>
        <p:nvPicPr>
          <p:cNvPr id="258" name="Google Shape;258;p10"/>
          <p:cNvPicPr preferRelativeResize="0"/>
          <p:nvPr/>
        </p:nvPicPr>
        <p:blipFill>
          <a:blip r:embed="rId3">
            <a:alphaModFix/>
          </a:blip>
          <a:stretch>
            <a:fillRect/>
          </a:stretch>
        </p:blipFill>
        <p:spPr>
          <a:xfrm rot="-1716913" flipH="1">
            <a:off x="8232112" y="3858092"/>
            <a:ext cx="800565" cy="179661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9"/>
        <p:cNvGrpSpPr/>
        <p:nvPr/>
      </p:nvGrpSpPr>
      <p:grpSpPr>
        <a:xfrm>
          <a:off x="0" y="0"/>
          <a:ext cx="0" cy="0"/>
          <a:chOff x="0" y="0"/>
          <a:chExt cx="0" cy="0"/>
        </a:xfrm>
      </p:grpSpPr>
      <p:pic>
        <p:nvPicPr>
          <p:cNvPr id="260" name="Google Shape;260;p11"/>
          <p:cNvPicPr preferRelativeResize="0"/>
          <p:nvPr/>
        </p:nvPicPr>
        <p:blipFill>
          <a:blip r:embed="rId2">
            <a:alphaModFix amt="64000"/>
          </a:blip>
          <a:stretch>
            <a:fillRect/>
          </a:stretch>
        </p:blipFill>
        <p:spPr>
          <a:xfrm>
            <a:off x="-12" y="0"/>
            <a:ext cx="9144000" cy="5143505"/>
          </a:xfrm>
          <a:prstGeom prst="rect">
            <a:avLst/>
          </a:prstGeom>
          <a:noFill/>
          <a:ln>
            <a:noFill/>
          </a:ln>
        </p:spPr>
      </p:pic>
      <p:sp>
        <p:nvSpPr>
          <p:cNvPr id="261" name="Google Shape;261;p11"/>
          <p:cNvSpPr txBox="1">
            <a:spLocks noGrp="1"/>
          </p:cNvSpPr>
          <p:nvPr>
            <p:ph type="title" hasCustomPrompt="1"/>
          </p:nvPr>
        </p:nvSpPr>
        <p:spPr>
          <a:xfrm>
            <a:off x="713225" y="1676400"/>
            <a:ext cx="4210500" cy="1228200"/>
          </a:xfrm>
          <a:prstGeom prst="rect">
            <a:avLst/>
          </a:prstGeom>
        </p:spPr>
        <p:txBody>
          <a:bodyPr spcFirstLastPara="1" wrap="square" lIns="91425" tIns="91425" rIns="91425" bIns="91425" anchor="ctr" anchorCtr="0">
            <a:noAutofit/>
          </a:bodyPr>
          <a:lstStyle>
            <a:lvl1pPr lvl="0">
              <a:spcBef>
                <a:spcPts val="0"/>
              </a:spcBef>
              <a:spcAft>
                <a:spcPts val="0"/>
              </a:spcAft>
              <a:buSzPts val="9600"/>
              <a:buNone/>
              <a:defRPr sz="6000">
                <a:solidFill>
                  <a:schemeClr val="dk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62" name="Google Shape;262;p11"/>
          <p:cNvSpPr txBox="1">
            <a:spLocks noGrp="1"/>
          </p:cNvSpPr>
          <p:nvPr>
            <p:ph type="subTitle" idx="1"/>
          </p:nvPr>
        </p:nvSpPr>
        <p:spPr>
          <a:xfrm>
            <a:off x="713225" y="2892450"/>
            <a:ext cx="4210500" cy="3744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63" name="Google Shape;263;p11"/>
          <p:cNvSpPr/>
          <p:nvPr/>
        </p:nvSpPr>
        <p:spPr>
          <a:xfrm rot="723798">
            <a:off x="4272334" y="-751818"/>
            <a:ext cx="7936532" cy="4894915"/>
          </a:xfrm>
          <a:custGeom>
            <a:avLst/>
            <a:gdLst/>
            <a:ahLst/>
            <a:cxnLst/>
            <a:rect l="l" t="t" r="r" b="b"/>
            <a:pathLst>
              <a:path w="84026" h="51825" extrusionOk="0">
                <a:moveTo>
                  <a:pt x="15968" y="0"/>
                </a:moveTo>
                <a:cubicBezTo>
                  <a:pt x="11714" y="0"/>
                  <a:pt x="8281" y="1968"/>
                  <a:pt x="6763" y="6753"/>
                </a:cubicBezTo>
                <a:cubicBezTo>
                  <a:pt x="4229" y="14734"/>
                  <a:pt x="0" y="18357"/>
                  <a:pt x="1548" y="22149"/>
                </a:cubicBezTo>
                <a:cubicBezTo>
                  <a:pt x="1931" y="23084"/>
                  <a:pt x="2792" y="24551"/>
                  <a:pt x="5030" y="25888"/>
                </a:cubicBezTo>
                <a:cubicBezTo>
                  <a:pt x="6003" y="26371"/>
                  <a:pt x="7397" y="27210"/>
                  <a:pt x="8624" y="28644"/>
                </a:cubicBezTo>
                <a:cubicBezTo>
                  <a:pt x="10415" y="30734"/>
                  <a:pt x="11890" y="32746"/>
                  <a:pt x="11681" y="37096"/>
                </a:cubicBezTo>
                <a:cubicBezTo>
                  <a:pt x="11224" y="46661"/>
                  <a:pt x="15874" y="50763"/>
                  <a:pt x="22342" y="51765"/>
                </a:cubicBezTo>
                <a:cubicBezTo>
                  <a:pt x="22603" y="51805"/>
                  <a:pt x="22877" y="51824"/>
                  <a:pt x="23164" y="51824"/>
                </a:cubicBezTo>
                <a:cubicBezTo>
                  <a:pt x="28698" y="51824"/>
                  <a:pt x="38935" y="44676"/>
                  <a:pt x="48716" y="44676"/>
                </a:cubicBezTo>
                <a:cubicBezTo>
                  <a:pt x="50997" y="44676"/>
                  <a:pt x="53253" y="45065"/>
                  <a:pt x="55419" y="46024"/>
                </a:cubicBezTo>
                <a:cubicBezTo>
                  <a:pt x="58987" y="47603"/>
                  <a:pt x="62132" y="48393"/>
                  <a:pt x="64785" y="48393"/>
                </a:cubicBezTo>
                <a:cubicBezTo>
                  <a:pt x="71006" y="48393"/>
                  <a:pt x="74523" y="44051"/>
                  <a:pt x="74459" y="35363"/>
                </a:cubicBezTo>
                <a:cubicBezTo>
                  <a:pt x="74370" y="22970"/>
                  <a:pt x="84025" y="6748"/>
                  <a:pt x="69630" y="5931"/>
                </a:cubicBezTo>
                <a:cubicBezTo>
                  <a:pt x="69198" y="5907"/>
                  <a:pt x="68771" y="5895"/>
                  <a:pt x="68348" y="5895"/>
                </a:cubicBezTo>
                <a:cubicBezTo>
                  <a:pt x="58337" y="5895"/>
                  <a:pt x="50940" y="12499"/>
                  <a:pt x="43665" y="12499"/>
                </a:cubicBezTo>
                <a:cubicBezTo>
                  <a:pt x="41016" y="12499"/>
                  <a:pt x="38383" y="11623"/>
                  <a:pt x="35647" y="9235"/>
                </a:cubicBezTo>
                <a:cubicBezTo>
                  <a:pt x="29481" y="3855"/>
                  <a:pt x="21921" y="0"/>
                  <a:pt x="15968" y="0"/>
                </a:cubicBezTo>
                <a:close/>
              </a:path>
            </a:pathLst>
          </a:custGeom>
          <a:solidFill>
            <a:srgbClr val="EED5A6">
              <a:alpha val="5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4" name="Google Shape;264;p11"/>
          <p:cNvPicPr preferRelativeResize="0"/>
          <p:nvPr/>
        </p:nvPicPr>
        <p:blipFill>
          <a:blip r:embed="rId3">
            <a:alphaModFix/>
          </a:blip>
          <a:stretch>
            <a:fillRect/>
          </a:stretch>
        </p:blipFill>
        <p:spPr>
          <a:xfrm rot="-6660421">
            <a:off x="5183550" y="4061466"/>
            <a:ext cx="883213" cy="1737468"/>
          </a:xfrm>
          <a:prstGeom prst="rect">
            <a:avLst/>
          </a:prstGeom>
          <a:noFill/>
          <a:ln>
            <a:noFill/>
          </a:ln>
        </p:spPr>
      </p:pic>
      <p:pic>
        <p:nvPicPr>
          <p:cNvPr id="265" name="Google Shape;265;p11"/>
          <p:cNvPicPr preferRelativeResize="0"/>
          <p:nvPr/>
        </p:nvPicPr>
        <p:blipFill>
          <a:blip r:embed="rId4">
            <a:alphaModFix/>
          </a:blip>
          <a:stretch>
            <a:fillRect/>
          </a:stretch>
        </p:blipFill>
        <p:spPr>
          <a:xfrm rot="4090666" flipH="1">
            <a:off x="73274" y="3849992"/>
            <a:ext cx="800564" cy="1796616"/>
          </a:xfrm>
          <a:prstGeom prst="rect">
            <a:avLst/>
          </a:prstGeom>
          <a:noFill/>
          <a:ln>
            <a:noFill/>
          </a:ln>
        </p:spPr>
      </p:pic>
      <p:pic>
        <p:nvPicPr>
          <p:cNvPr id="266" name="Google Shape;266;p11"/>
          <p:cNvPicPr preferRelativeResize="0"/>
          <p:nvPr/>
        </p:nvPicPr>
        <p:blipFill>
          <a:blip r:embed="rId5">
            <a:alphaModFix/>
          </a:blip>
          <a:stretch>
            <a:fillRect/>
          </a:stretch>
        </p:blipFill>
        <p:spPr>
          <a:xfrm rot="-10125118">
            <a:off x="-31476" y="-122038"/>
            <a:ext cx="1181983" cy="1200132"/>
          </a:xfrm>
          <a:prstGeom prst="rect">
            <a:avLst/>
          </a:prstGeom>
          <a:noFill/>
          <a:ln>
            <a:noFill/>
          </a:ln>
        </p:spPr>
      </p:pic>
      <p:grpSp>
        <p:nvGrpSpPr>
          <p:cNvPr id="267" name="Google Shape;267;p11"/>
          <p:cNvGrpSpPr/>
          <p:nvPr/>
        </p:nvGrpSpPr>
        <p:grpSpPr>
          <a:xfrm rot="10800000" flipH="1">
            <a:off x="162320" y="62806"/>
            <a:ext cx="8727743" cy="4842719"/>
            <a:chOff x="162320" y="199795"/>
            <a:chExt cx="8727743" cy="4842719"/>
          </a:xfrm>
        </p:grpSpPr>
        <p:grpSp>
          <p:nvGrpSpPr>
            <p:cNvPr id="268" name="Google Shape;268;p11"/>
            <p:cNvGrpSpPr/>
            <p:nvPr/>
          </p:nvGrpSpPr>
          <p:grpSpPr>
            <a:xfrm>
              <a:off x="162320" y="476850"/>
              <a:ext cx="8727743" cy="4565664"/>
              <a:chOff x="162320" y="476850"/>
              <a:chExt cx="8727743" cy="4565664"/>
            </a:xfrm>
          </p:grpSpPr>
          <p:grpSp>
            <p:nvGrpSpPr>
              <p:cNvPr id="269" name="Google Shape;269;p11"/>
              <p:cNvGrpSpPr/>
              <p:nvPr/>
            </p:nvGrpSpPr>
            <p:grpSpPr>
              <a:xfrm>
                <a:off x="4516963" y="476850"/>
                <a:ext cx="2666100" cy="907200"/>
                <a:chOff x="1074475" y="511925"/>
                <a:chExt cx="2666100" cy="907200"/>
              </a:xfrm>
            </p:grpSpPr>
            <p:sp>
              <p:nvSpPr>
                <p:cNvPr id="270" name="Google Shape;270;p11"/>
                <p:cNvSpPr/>
                <p:nvPr/>
              </p:nvSpPr>
              <p:spPr>
                <a:xfrm>
                  <a:off x="1136825" y="5728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1074475" y="740400"/>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a:off x="1673775" y="13768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a:off x="3698275" y="5119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 name="Google Shape;274;p11"/>
              <p:cNvGrpSpPr/>
              <p:nvPr/>
            </p:nvGrpSpPr>
            <p:grpSpPr>
              <a:xfrm>
                <a:off x="6115688" y="4211625"/>
                <a:ext cx="655450" cy="693900"/>
                <a:chOff x="3194225" y="39425"/>
                <a:chExt cx="655450" cy="693900"/>
              </a:xfrm>
            </p:grpSpPr>
            <p:sp>
              <p:nvSpPr>
                <p:cNvPr id="275" name="Google Shape;275;p11"/>
                <p:cNvSpPr/>
                <p:nvPr/>
              </p:nvSpPr>
              <p:spPr>
                <a:xfrm>
                  <a:off x="3194225" y="394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3807375" y="691025"/>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 name="Google Shape;277;p11"/>
              <p:cNvSpPr/>
              <p:nvPr/>
            </p:nvSpPr>
            <p:spPr>
              <a:xfrm>
                <a:off x="8759863" y="4567225"/>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8681575" y="443054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6254825" y="964920"/>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1276425" y="91739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 name="Google Shape;281;p11"/>
              <p:cNvGrpSpPr/>
              <p:nvPr/>
            </p:nvGrpSpPr>
            <p:grpSpPr>
              <a:xfrm rot="-5176392">
                <a:off x="236850" y="1339088"/>
                <a:ext cx="130202" cy="271374"/>
                <a:chOff x="3954602" y="447096"/>
                <a:chExt cx="130200" cy="271370"/>
              </a:xfrm>
            </p:grpSpPr>
            <p:sp>
              <p:nvSpPr>
                <p:cNvPr id="282" name="Google Shape;282;p11"/>
                <p:cNvSpPr/>
                <p:nvPr/>
              </p:nvSpPr>
              <p:spPr>
                <a:xfrm>
                  <a:off x="3954602" y="447096"/>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4035488" y="676166"/>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284;p11"/>
              <p:cNvGrpSpPr/>
              <p:nvPr/>
            </p:nvGrpSpPr>
            <p:grpSpPr>
              <a:xfrm rot="9648356">
                <a:off x="2368645" y="4523400"/>
                <a:ext cx="503098" cy="448889"/>
                <a:chOff x="2093009" y="-48086"/>
                <a:chExt cx="503050" cy="448847"/>
              </a:xfrm>
            </p:grpSpPr>
            <p:sp>
              <p:nvSpPr>
                <p:cNvPr id="285" name="Google Shape;285;p11"/>
                <p:cNvSpPr/>
                <p:nvPr/>
              </p:nvSpPr>
              <p:spPr>
                <a:xfrm>
                  <a:off x="2093009" y="-48086"/>
                  <a:ext cx="130200" cy="130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2260309" y="335360"/>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2553759" y="298714"/>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2444659" y="119614"/>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9" name="Google Shape;289;p11"/>
            <p:cNvSpPr/>
            <p:nvPr/>
          </p:nvSpPr>
          <p:spPr>
            <a:xfrm>
              <a:off x="3871200" y="199795"/>
              <a:ext cx="78300" cy="78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0" name="Google Shape;290;p11"/>
          <p:cNvPicPr preferRelativeResize="0"/>
          <p:nvPr/>
        </p:nvPicPr>
        <p:blipFill>
          <a:blip r:embed="rId6">
            <a:alphaModFix/>
          </a:blip>
          <a:stretch>
            <a:fillRect/>
          </a:stretch>
        </p:blipFill>
        <p:spPr>
          <a:xfrm>
            <a:off x="99938" y="1745825"/>
            <a:ext cx="264421" cy="226647"/>
          </a:xfrm>
          <a:prstGeom prst="rect">
            <a:avLst/>
          </a:prstGeom>
          <a:noFill/>
          <a:ln>
            <a:noFill/>
          </a:ln>
        </p:spPr>
      </p:pic>
      <p:pic>
        <p:nvPicPr>
          <p:cNvPr id="291" name="Google Shape;291;p11"/>
          <p:cNvPicPr preferRelativeResize="0"/>
          <p:nvPr/>
        </p:nvPicPr>
        <p:blipFill>
          <a:blip r:embed="rId7">
            <a:alphaModFix/>
          </a:blip>
          <a:stretch>
            <a:fillRect/>
          </a:stretch>
        </p:blipFill>
        <p:spPr>
          <a:xfrm>
            <a:off x="2252875" y="4656227"/>
            <a:ext cx="193594" cy="184151"/>
          </a:xfrm>
          <a:prstGeom prst="rect">
            <a:avLst/>
          </a:prstGeom>
          <a:noFill/>
          <a:ln>
            <a:noFill/>
          </a:ln>
        </p:spPr>
      </p:pic>
      <p:pic>
        <p:nvPicPr>
          <p:cNvPr id="292" name="Google Shape;292;p11"/>
          <p:cNvPicPr preferRelativeResize="0"/>
          <p:nvPr/>
        </p:nvPicPr>
        <p:blipFill>
          <a:blip r:embed="rId8">
            <a:alphaModFix/>
          </a:blip>
          <a:stretch>
            <a:fillRect/>
          </a:stretch>
        </p:blipFill>
        <p:spPr>
          <a:xfrm>
            <a:off x="1735455" y="539502"/>
            <a:ext cx="302195" cy="283309"/>
          </a:xfrm>
          <a:prstGeom prst="rect">
            <a:avLst/>
          </a:prstGeom>
          <a:noFill/>
          <a:ln>
            <a:noFill/>
          </a:ln>
        </p:spPr>
      </p:pic>
      <p:pic>
        <p:nvPicPr>
          <p:cNvPr id="293" name="Google Shape;293;p11"/>
          <p:cNvPicPr preferRelativeResize="0"/>
          <p:nvPr/>
        </p:nvPicPr>
        <p:blipFill>
          <a:blip r:embed="rId9">
            <a:alphaModFix/>
          </a:blip>
          <a:stretch>
            <a:fillRect/>
          </a:stretch>
        </p:blipFill>
        <p:spPr>
          <a:xfrm>
            <a:off x="3710450" y="69685"/>
            <a:ext cx="823275" cy="817430"/>
          </a:xfrm>
          <a:prstGeom prst="rect">
            <a:avLst/>
          </a:prstGeom>
          <a:noFill/>
          <a:ln>
            <a:noFill/>
          </a:ln>
        </p:spPr>
      </p:pic>
      <p:pic>
        <p:nvPicPr>
          <p:cNvPr id="294" name="Google Shape;294;p11"/>
          <p:cNvPicPr preferRelativeResize="0"/>
          <p:nvPr/>
        </p:nvPicPr>
        <p:blipFill>
          <a:blip r:embed="rId10">
            <a:alphaModFix/>
          </a:blip>
          <a:stretch>
            <a:fillRect/>
          </a:stretch>
        </p:blipFill>
        <p:spPr>
          <a:xfrm rot="9643261">
            <a:off x="4554627" y="-207028"/>
            <a:ext cx="767382" cy="94595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212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lice"/>
              <a:buNone/>
              <a:defRPr sz="3500" b="1">
                <a:solidFill>
                  <a:schemeClr val="dk1"/>
                </a:solidFill>
                <a:latin typeface="Alice"/>
                <a:ea typeface="Alice"/>
                <a:cs typeface="Alice"/>
                <a:sym typeface="Alice"/>
              </a:defRPr>
            </a:lvl1pPr>
            <a:lvl2pPr lvl="1" rtl="0">
              <a:spcBef>
                <a:spcPts val="0"/>
              </a:spcBef>
              <a:spcAft>
                <a:spcPts val="0"/>
              </a:spcAft>
              <a:buClr>
                <a:schemeClr val="dk1"/>
              </a:buClr>
              <a:buSzPts val="3500"/>
              <a:buFont typeface="Alice"/>
              <a:buNone/>
              <a:defRPr sz="3500">
                <a:solidFill>
                  <a:schemeClr val="dk1"/>
                </a:solidFill>
                <a:latin typeface="Alice"/>
                <a:ea typeface="Alice"/>
                <a:cs typeface="Alice"/>
                <a:sym typeface="Alice"/>
              </a:defRPr>
            </a:lvl2pPr>
            <a:lvl3pPr lvl="2" rtl="0">
              <a:spcBef>
                <a:spcPts val="0"/>
              </a:spcBef>
              <a:spcAft>
                <a:spcPts val="0"/>
              </a:spcAft>
              <a:buClr>
                <a:schemeClr val="dk1"/>
              </a:buClr>
              <a:buSzPts val="3500"/>
              <a:buFont typeface="Alice"/>
              <a:buNone/>
              <a:defRPr sz="3500">
                <a:solidFill>
                  <a:schemeClr val="dk1"/>
                </a:solidFill>
                <a:latin typeface="Alice"/>
                <a:ea typeface="Alice"/>
                <a:cs typeface="Alice"/>
                <a:sym typeface="Alice"/>
              </a:defRPr>
            </a:lvl3pPr>
            <a:lvl4pPr lvl="3" rtl="0">
              <a:spcBef>
                <a:spcPts val="0"/>
              </a:spcBef>
              <a:spcAft>
                <a:spcPts val="0"/>
              </a:spcAft>
              <a:buClr>
                <a:schemeClr val="dk1"/>
              </a:buClr>
              <a:buSzPts val="3500"/>
              <a:buFont typeface="Alice"/>
              <a:buNone/>
              <a:defRPr sz="3500">
                <a:solidFill>
                  <a:schemeClr val="dk1"/>
                </a:solidFill>
                <a:latin typeface="Alice"/>
                <a:ea typeface="Alice"/>
                <a:cs typeface="Alice"/>
                <a:sym typeface="Alice"/>
              </a:defRPr>
            </a:lvl4pPr>
            <a:lvl5pPr lvl="4" rtl="0">
              <a:spcBef>
                <a:spcPts val="0"/>
              </a:spcBef>
              <a:spcAft>
                <a:spcPts val="0"/>
              </a:spcAft>
              <a:buClr>
                <a:schemeClr val="dk1"/>
              </a:buClr>
              <a:buSzPts val="3500"/>
              <a:buFont typeface="Alice"/>
              <a:buNone/>
              <a:defRPr sz="3500">
                <a:solidFill>
                  <a:schemeClr val="dk1"/>
                </a:solidFill>
                <a:latin typeface="Alice"/>
                <a:ea typeface="Alice"/>
                <a:cs typeface="Alice"/>
                <a:sym typeface="Alice"/>
              </a:defRPr>
            </a:lvl5pPr>
            <a:lvl6pPr lvl="5" rtl="0">
              <a:spcBef>
                <a:spcPts val="0"/>
              </a:spcBef>
              <a:spcAft>
                <a:spcPts val="0"/>
              </a:spcAft>
              <a:buClr>
                <a:schemeClr val="dk1"/>
              </a:buClr>
              <a:buSzPts val="3500"/>
              <a:buFont typeface="Alice"/>
              <a:buNone/>
              <a:defRPr sz="3500">
                <a:solidFill>
                  <a:schemeClr val="dk1"/>
                </a:solidFill>
                <a:latin typeface="Alice"/>
                <a:ea typeface="Alice"/>
                <a:cs typeface="Alice"/>
                <a:sym typeface="Alice"/>
              </a:defRPr>
            </a:lvl6pPr>
            <a:lvl7pPr lvl="6" rtl="0">
              <a:spcBef>
                <a:spcPts val="0"/>
              </a:spcBef>
              <a:spcAft>
                <a:spcPts val="0"/>
              </a:spcAft>
              <a:buClr>
                <a:schemeClr val="dk1"/>
              </a:buClr>
              <a:buSzPts val="3500"/>
              <a:buFont typeface="Alice"/>
              <a:buNone/>
              <a:defRPr sz="3500">
                <a:solidFill>
                  <a:schemeClr val="dk1"/>
                </a:solidFill>
                <a:latin typeface="Alice"/>
                <a:ea typeface="Alice"/>
                <a:cs typeface="Alice"/>
                <a:sym typeface="Alice"/>
              </a:defRPr>
            </a:lvl7pPr>
            <a:lvl8pPr lvl="7" rtl="0">
              <a:spcBef>
                <a:spcPts val="0"/>
              </a:spcBef>
              <a:spcAft>
                <a:spcPts val="0"/>
              </a:spcAft>
              <a:buClr>
                <a:schemeClr val="dk1"/>
              </a:buClr>
              <a:buSzPts val="3500"/>
              <a:buFont typeface="Alice"/>
              <a:buNone/>
              <a:defRPr sz="3500">
                <a:solidFill>
                  <a:schemeClr val="dk1"/>
                </a:solidFill>
                <a:latin typeface="Alice"/>
                <a:ea typeface="Alice"/>
                <a:cs typeface="Alice"/>
                <a:sym typeface="Alice"/>
              </a:defRPr>
            </a:lvl8pPr>
            <a:lvl9pPr lvl="8" rtl="0">
              <a:spcBef>
                <a:spcPts val="0"/>
              </a:spcBef>
              <a:spcAft>
                <a:spcPts val="0"/>
              </a:spcAft>
              <a:buClr>
                <a:schemeClr val="dk1"/>
              </a:buClr>
              <a:buSzPts val="3500"/>
              <a:buFont typeface="Alice"/>
              <a:buNone/>
              <a:defRPr sz="3500">
                <a:solidFill>
                  <a:schemeClr val="dk1"/>
                </a:solidFill>
                <a:latin typeface="Alice"/>
                <a:ea typeface="Alice"/>
                <a:cs typeface="Alice"/>
                <a:sym typeface="Alic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2"/>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2"/>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2" r:id="rId11"/>
    <p:sldLayoutId id="2147483663" r:id="rId12"/>
    <p:sldLayoutId id="2147483664" r:id="rId13"/>
    <p:sldLayoutId id="2147483665" r:id="rId14"/>
    <p:sldLayoutId id="2147483668" r:id="rId15"/>
    <p:sldLayoutId id="2147483669"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1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0.xml"/><Relationship Id="rId5" Type="http://schemas.openxmlformats.org/officeDocument/2006/relationships/image" Target="../media/image71.png"/><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4.xml"/><Relationship Id="rId4" Type="http://schemas.openxmlformats.org/officeDocument/2006/relationships/image" Target="../media/image74.png"/></Relationships>
</file>

<file path=ppt/slides/_rels/slide1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1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xml"/><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0.png"/><Relationship Id="rId7"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5E1"/>
        </a:solidFill>
        <a:effectLst/>
      </p:bgPr>
    </p:bg>
    <p:spTree>
      <p:nvGrpSpPr>
        <p:cNvPr id="1" name="Shape 734"/>
        <p:cNvGrpSpPr/>
        <p:nvPr/>
      </p:nvGrpSpPr>
      <p:grpSpPr>
        <a:xfrm>
          <a:off x="0" y="0"/>
          <a:ext cx="0" cy="0"/>
          <a:chOff x="0" y="0"/>
          <a:chExt cx="0" cy="0"/>
        </a:xfrm>
      </p:grpSpPr>
      <p:sp>
        <p:nvSpPr>
          <p:cNvPr id="735" name="Google Shape;735;p30"/>
          <p:cNvSpPr txBox="1">
            <a:spLocks noGrp="1"/>
          </p:cNvSpPr>
          <p:nvPr>
            <p:ph type="ctrTitle"/>
          </p:nvPr>
        </p:nvSpPr>
        <p:spPr>
          <a:xfrm>
            <a:off x="133872" y="1405829"/>
            <a:ext cx="4796971" cy="2491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5400" dirty="0"/>
              <a:t>NGHĨA TƯỜNG MINH VÀ HÀM Ý </a:t>
            </a:r>
            <a:endParaRPr sz="5400" dirty="0"/>
          </a:p>
        </p:txBody>
      </p:sp>
      <p:sp>
        <p:nvSpPr>
          <p:cNvPr id="736" name="Google Shape;736;p30"/>
          <p:cNvSpPr txBox="1">
            <a:spLocks noGrp="1"/>
          </p:cNvSpPr>
          <p:nvPr>
            <p:ph type="subTitle" idx="1"/>
          </p:nvPr>
        </p:nvSpPr>
        <p:spPr>
          <a:xfrm>
            <a:off x="110436" y="787861"/>
            <a:ext cx="42516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3200" dirty="0" smtClean="0">
                <a:solidFill>
                  <a:srgbClr val="FF0000"/>
                </a:solidFill>
                <a:latin typeface="Times New Roman" panose="02020603050405020304" pitchFamily="18" charset="0"/>
                <a:cs typeface="Times New Roman" panose="02020603050405020304" pitchFamily="18" charset="0"/>
              </a:rPr>
              <a:t>TIẾT 1</a:t>
            </a:r>
            <a:r>
              <a:rPr lang="en-US" sz="3200" dirty="0" smtClean="0">
                <a:solidFill>
                  <a:srgbClr val="FF0000"/>
                </a:solidFill>
                <a:latin typeface="Times New Roman" panose="02020603050405020304" pitchFamily="18" charset="0"/>
                <a:cs typeface="Times New Roman" panose="02020603050405020304" pitchFamily="18" charset="0"/>
              </a:rPr>
              <a:t>26</a:t>
            </a:r>
            <a:endParaRPr sz="3200" dirty="0">
              <a:solidFill>
                <a:srgbClr val="FF0000"/>
              </a:solidFill>
              <a:latin typeface="Times New Roman" panose="02020603050405020304" pitchFamily="18" charset="0"/>
              <a:cs typeface="Times New Roman" panose="02020603050405020304" pitchFamily="18" charset="0"/>
            </a:endParaRPr>
          </a:p>
        </p:txBody>
      </p:sp>
      <p:pic>
        <p:nvPicPr>
          <p:cNvPr id="737" name="Google Shape;737;p30"/>
          <p:cNvPicPr preferRelativeResize="0"/>
          <p:nvPr/>
        </p:nvPicPr>
        <p:blipFill>
          <a:blip r:embed="rId3">
            <a:alphaModFix/>
          </a:blip>
          <a:stretch>
            <a:fillRect/>
          </a:stretch>
        </p:blipFill>
        <p:spPr>
          <a:xfrm>
            <a:off x="4229826" y="730975"/>
            <a:ext cx="264421" cy="226647"/>
          </a:xfrm>
          <a:prstGeom prst="rect">
            <a:avLst/>
          </a:prstGeom>
          <a:noFill/>
          <a:ln>
            <a:noFill/>
          </a:ln>
        </p:spPr>
      </p:pic>
      <p:pic>
        <p:nvPicPr>
          <p:cNvPr id="738" name="Google Shape;738;p30"/>
          <p:cNvPicPr preferRelativeResize="0"/>
          <p:nvPr/>
        </p:nvPicPr>
        <p:blipFill>
          <a:blip r:embed="rId4">
            <a:alphaModFix/>
          </a:blip>
          <a:stretch>
            <a:fillRect/>
          </a:stretch>
        </p:blipFill>
        <p:spPr>
          <a:xfrm rot="-2355927">
            <a:off x="4696317" y="2250286"/>
            <a:ext cx="198115" cy="185730"/>
          </a:xfrm>
          <a:prstGeom prst="rect">
            <a:avLst/>
          </a:prstGeom>
          <a:noFill/>
          <a:ln>
            <a:noFill/>
          </a:ln>
        </p:spPr>
      </p:pic>
      <p:grpSp>
        <p:nvGrpSpPr>
          <p:cNvPr id="739" name="Google Shape;739;p30"/>
          <p:cNvGrpSpPr/>
          <p:nvPr/>
        </p:nvGrpSpPr>
        <p:grpSpPr>
          <a:xfrm rot="9648356">
            <a:off x="4546802" y="2169073"/>
            <a:ext cx="151514" cy="65406"/>
            <a:chOff x="3583782" y="473378"/>
            <a:chExt cx="151500" cy="65400"/>
          </a:xfrm>
        </p:grpSpPr>
        <p:sp>
          <p:nvSpPr>
            <p:cNvPr id="740" name="Google Shape;740;p30"/>
            <p:cNvSpPr/>
            <p:nvPr/>
          </p:nvSpPr>
          <p:spPr>
            <a:xfrm>
              <a:off x="3583782" y="473378"/>
              <a:ext cx="65400" cy="6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0"/>
            <p:cNvSpPr/>
            <p:nvPr/>
          </p:nvSpPr>
          <p:spPr>
            <a:xfrm>
              <a:off x="3692982" y="473503"/>
              <a:ext cx="42300" cy="4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42" name="Google Shape;742;p30"/>
          <p:cNvPicPr preferRelativeResize="0"/>
          <p:nvPr/>
        </p:nvPicPr>
        <p:blipFill rotWithShape="1">
          <a:blip r:embed="rId5">
            <a:alphaModFix/>
          </a:blip>
          <a:srcRect l="8020" b="30138"/>
          <a:stretch/>
        </p:blipFill>
        <p:spPr>
          <a:xfrm>
            <a:off x="4564162" y="468783"/>
            <a:ext cx="3847075" cy="4158943"/>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C7474F2-1BAD-0D61-793D-DA96F2331DBA}"/>
              </a:ext>
            </a:extLst>
          </p:cNvPr>
          <p:cNvSpPr>
            <a:spLocks noGrp="1"/>
          </p:cNvSpPr>
          <p:nvPr>
            <p:ph type="subTitle" idx="1"/>
          </p:nvPr>
        </p:nvSpPr>
        <p:spPr>
          <a:xfrm>
            <a:off x="-293915" y="66754"/>
            <a:ext cx="8221193" cy="309300"/>
          </a:xfrm>
        </p:spPr>
        <p:txBody>
          <a:bodyPr/>
          <a:lstStyle/>
          <a:p>
            <a:r>
              <a:rPr lang="vi-VN" sz="2800" b="1" dirty="0">
                <a:latin typeface="+mj-lt"/>
              </a:rPr>
              <a:t>Tìm hàm ý trong truyện cười dân gian sau :</a:t>
            </a:r>
          </a:p>
          <a:p>
            <a:endParaRPr lang="vi-VN" sz="2000" dirty="0">
              <a:latin typeface="+mj-lt"/>
            </a:endParaRPr>
          </a:p>
        </p:txBody>
      </p:sp>
      <p:sp>
        <p:nvSpPr>
          <p:cNvPr id="7" name="TextBox 6">
            <a:extLst>
              <a:ext uri="{FF2B5EF4-FFF2-40B4-BE49-F238E27FC236}">
                <a16:creationId xmlns:a16="http://schemas.microsoft.com/office/drawing/2014/main" id="{13C1DF34-9112-5CC4-BF4C-4116F8FE424D}"/>
              </a:ext>
            </a:extLst>
          </p:cNvPr>
          <p:cNvSpPr txBox="1"/>
          <p:nvPr/>
        </p:nvSpPr>
        <p:spPr>
          <a:xfrm>
            <a:off x="158735" y="485496"/>
            <a:ext cx="8352064" cy="2862322"/>
          </a:xfrm>
          <a:prstGeom prst="rect">
            <a:avLst/>
          </a:prstGeom>
          <a:noFill/>
        </p:spPr>
        <p:txBody>
          <a:bodyPr wrap="square">
            <a:spAutoFit/>
          </a:bodyPr>
          <a:lstStyle/>
          <a:p>
            <a:r>
              <a:rPr lang="vi-VN" sz="2000" dirty="0">
                <a:latin typeface="+mj-lt"/>
              </a:rPr>
              <a:t>Làng kia có một tên lí trưởng nổi tiếng xử kiện giỏi.</a:t>
            </a:r>
          </a:p>
          <a:p>
            <a:r>
              <a:rPr lang="vi-VN" sz="2000" dirty="0">
                <a:latin typeface="+mj-lt"/>
              </a:rPr>
              <a:t>Một hôm nọ, Cải với Ngô đánh nhau, rồi mang nhau đi kiện. Cải sợ kém thế, lót trước cho thầy lí năm đồng. Ngô biện chè lá những mười đồng. Khi xử kiện, thầy lí nói:</a:t>
            </a:r>
          </a:p>
          <a:p>
            <a:r>
              <a:rPr lang="vi-VN" sz="2000" dirty="0">
                <a:latin typeface="+mj-lt"/>
              </a:rPr>
              <a:t>- Thằng Cải đánh thằng Ngô đau hơn, phạt một chục roi.</a:t>
            </a:r>
          </a:p>
          <a:p>
            <a:r>
              <a:rPr lang="vi-VN" sz="2000" b="1" dirty="0">
                <a:solidFill>
                  <a:srgbClr val="FF0000"/>
                </a:solidFill>
                <a:latin typeface="+mj-lt"/>
              </a:rPr>
              <a:t>Cải vội xoè năm ngón tay,</a:t>
            </a:r>
            <a:r>
              <a:rPr lang="vi-VN" sz="2000" dirty="0">
                <a:latin typeface="+mj-lt"/>
              </a:rPr>
              <a:t> ngẩng mặt nhìn thầy lí khẽ bẩm:</a:t>
            </a:r>
          </a:p>
          <a:p>
            <a:r>
              <a:rPr lang="vi-VN" sz="2000" dirty="0">
                <a:solidFill>
                  <a:schemeClr val="tx1"/>
                </a:solidFill>
                <a:latin typeface="+mj-lt"/>
              </a:rPr>
              <a:t>- Xin xét lại, lẽ phải về con mà!</a:t>
            </a:r>
          </a:p>
          <a:p>
            <a:r>
              <a:rPr lang="vi-VN" sz="2000" dirty="0">
                <a:latin typeface="+mj-lt"/>
              </a:rPr>
              <a:t>Thầy lí cũng xoè năm ngón tay trái úp lên năm ngón tay mặt, nói:</a:t>
            </a:r>
          </a:p>
          <a:p>
            <a:r>
              <a:rPr lang="vi-VN" sz="2000" b="1" dirty="0">
                <a:solidFill>
                  <a:srgbClr val="FF0000"/>
                </a:solidFill>
                <a:latin typeface="+mj-lt"/>
              </a:rPr>
              <a:t>- Tao biết mày phải... nhưng nó lại phải... bằng hai mày!</a:t>
            </a:r>
            <a:endParaRPr lang="vi-VN" sz="1600" b="1" dirty="0">
              <a:solidFill>
                <a:srgbClr val="FF0000"/>
              </a:solidFill>
              <a:latin typeface="+mj-lt"/>
            </a:endParaRPr>
          </a:p>
        </p:txBody>
      </p:sp>
      <p:sp>
        <p:nvSpPr>
          <p:cNvPr id="9" name="TextBox 8">
            <a:extLst>
              <a:ext uri="{FF2B5EF4-FFF2-40B4-BE49-F238E27FC236}">
                <a16:creationId xmlns:a16="http://schemas.microsoft.com/office/drawing/2014/main" id="{0CCBBAFA-110A-C545-E79A-899C1CB46CD0}"/>
              </a:ext>
            </a:extLst>
          </p:cNvPr>
          <p:cNvSpPr txBox="1"/>
          <p:nvPr/>
        </p:nvSpPr>
        <p:spPr>
          <a:xfrm>
            <a:off x="657224" y="3457261"/>
            <a:ext cx="8352064" cy="984885"/>
          </a:xfrm>
          <a:prstGeom prst="rect">
            <a:avLst/>
          </a:prstGeom>
          <a:noFill/>
        </p:spPr>
        <p:txBody>
          <a:bodyPr wrap="square">
            <a:spAutoFit/>
          </a:bodyPr>
          <a:lstStyle/>
          <a:p>
            <a:r>
              <a:rPr lang="vi-VN" dirty="0"/>
              <a:t> </a:t>
            </a:r>
            <a:r>
              <a:rPr lang="vi-VN" sz="2000" dirty="0">
                <a:latin typeface="+mj-lt"/>
              </a:rPr>
              <a:t>Cải: xòe bàn tay phải năm ngón</a:t>
            </a:r>
          </a:p>
          <a:p>
            <a:r>
              <a:rPr lang="vi-VN" sz="2000" dirty="0">
                <a:latin typeface="+mj-lt"/>
              </a:rPr>
              <a:t>→ Ý nói con đã đút cho thầy năm đồng, thầy phải xử con thắng kiện mới đúng</a:t>
            </a:r>
          </a:p>
          <a:p>
            <a:endParaRPr lang="vi-VN" sz="1800" dirty="0">
              <a:latin typeface="+mj-lt"/>
            </a:endParaRPr>
          </a:p>
        </p:txBody>
      </p:sp>
      <p:sp>
        <p:nvSpPr>
          <p:cNvPr id="11" name="TextBox 10">
            <a:extLst>
              <a:ext uri="{FF2B5EF4-FFF2-40B4-BE49-F238E27FC236}">
                <a16:creationId xmlns:a16="http://schemas.microsoft.com/office/drawing/2014/main" id="{678EC122-8D92-3009-7F92-296EF198E942}"/>
              </a:ext>
            </a:extLst>
          </p:cNvPr>
          <p:cNvSpPr txBox="1"/>
          <p:nvPr/>
        </p:nvSpPr>
        <p:spPr>
          <a:xfrm>
            <a:off x="718700" y="4118981"/>
            <a:ext cx="8106891" cy="707886"/>
          </a:xfrm>
          <a:prstGeom prst="rect">
            <a:avLst/>
          </a:prstGeom>
          <a:noFill/>
        </p:spPr>
        <p:txBody>
          <a:bodyPr wrap="square">
            <a:spAutoFit/>
          </a:bodyPr>
          <a:lstStyle/>
          <a:p>
            <a:r>
              <a:rPr lang="vi-VN" sz="2000" dirty="0">
                <a:latin typeface="+mj-lt"/>
              </a:rPr>
              <a:t>→ Câu nói và hành động của viên lí trưởng ngầm ý nó đút bằng hai mày nên xử nó thắng là điều tất nhiên.</a:t>
            </a:r>
          </a:p>
        </p:txBody>
      </p:sp>
      <p:pic>
        <p:nvPicPr>
          <p:cNvPr id="12" name="Picture 11">
            <a:extLst>
              <a:ext uri="{FF2B5EF4-FFF2-40B4-BE49-F238E27FC236}">
                <a16:creationId xmlns:a16="http://schemas.microsoft.com/office/drawing/2014/main" id="{365076A4-D4FB-F2EC-258A-7628CE682780}"/>
              </a:ext>
            </a:extLst>
          </p:cNvPr>
          <p:cNvPicPr>
            <a:picLocks noChangeAspect="1"/>
          </p:cNvPicPr>
          <p:nvPr/>
        </p:nvPicPr>
        <p:blipFill>
          <a:blip r:embed="rId2"/>
          <a:stretch>
            <a:fillRect/>
          </a:stretch>
        </p:blipFill>
        <p:spPr>
          <a:xfrm>
            <a:off x="6288666" y="2894988"/>
            <a:ext cx="3067362" cy="2760626"/>
          </a:xfrm>
          <a:prstGeom prst="rect">
            <a:avLst/>
          </a:prstGeom>
          <a:ln>
            <a:noFill/>
          </a:ln>
          <a:effectLst>
            <a:softEdge rad="112500"/>
          </a:effectLst>
        </p:spPr>
      </p:pic>
    </p:spTree>
    <p:extLst>
      <p:ext uri="{BB962C8B-B14F-4D97-AF65-F5344CB8AC3E}">
        <p14:creationId xmlns:p14="http://schemas.microsoft.com/office/powerpoint/2010/main" val="196999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xit" presetSubtype="32" fill="hold" nodeType="clickEffect">
                                  <p:stCondLst>
                                    <p:cond delay="0"/>
                                  </p:stCondLst>
                                  <p:childTnLst>
                                    <p:animEffect transition="out" filter="circle(out)">
                                      <p:cBhvr>
                                        <p:cTn id="29" dur="2000"/>
                                        <p:tgtEl>
                                          <p:spTgt spid="12"/>
                                        </p:tgtEl>
                                      </p:cBhvr>
                                    </p:animEffect>
                                    <p:set>
                                      <p:cBhvr>
                                        <p:cTn id="30"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9B9A57-1D4C-6378-5F35-18AF02F5AB38}"/>
              </a:ext>
            </a:extLst>
          </p:cNvPr>
          <p:cNvSpPr>
            <a:spLocks noGrp="1"/>
          </p:cNvSpPr>
          <p:nvPr>
            <p:ph type="title"/>
          </p:nvPr>
        </p:nvSpPr>
        <p:spPr/>
        <p:txBody>
          <a:bodyPr/>
          <a:lstStyle/>
          <a:p>
            <a:r>
              <a:rPr lang="vi-VN" dirty="0"/>
              <a:t>LƯU Ý : </a:t>
            </a:r>
          </a:p>
        </p:txBody>
      </p:sp>
      <p:pic>
        <p:nvPicPr>
          <p:cNvPr id="7" name="Picture 6">
            <a:extLst>
              <a:ext uri="{FF2B5EF4-FFF2-40B4-BE49-F238E27FC236}">
                <a16:creationId xmlns:a16="http://schemas.microsoft.com/office/drawing/2014/main" id="{92B60AD4-9D3D-67D1-BC59-7E0D4E4B302B}"/>
              </a:ext>
            </a:extLst>
          </p:cNvPr>
          <p:cNvPicPr>
            <a:picLocks noChangeAspect="1"/>
          </p:cNvPicPr>
          <p:nvPr/>
        </p:nvPicPr>
        <p:blipFill>
          <a:blip r:embed="rId2"/>
          <a:stretch>
            <a:fillRect/>
          </a:stretch>
        </p:blipFill>
        <p:spPr>
          <a:xfrm>
            <a:off x="392830" y="1154306"/>
            <a:ext cx="8285182" cy="1511939"/>
          </a:xfrm>
          <a:prstGeom prst="rect">
            <a:avLst/>
          </a:prstGeom>
        </p:spPr>
      </p:pic>
      <p:pic>
        <p:nvPicPr>
          <p:cNvPr id="9" name="Picture 8">
            <a:extLst>
              <a:ext uri="{FF2B5EF4-FFF2-40B4-BE49-F238E27FC236}">
                <a16:creationId xmlns:a16="http://schemas.microsoft.com/office/drawing/2014/main" id="{F83DC968-A26C-45B8-4EB6-9C8221C7206F}"/>
              </a:ext>
            </a:extLst>
          </p:cNvPr>
          <p:cNvPicPr>
            <a:picLocks noChangeAspect="1"/>
          </p:cNvPicPr>
          <p:nvPr/>
        </p:nvPicPr>
        <p:blipFill>
          <a:blip r:embed="rId3"/>
          <a:stretch>
            <a:fillRect/>
          </a:stretch>
        </p:blipFill>
        <p:spPr>
          <a:xfrm>
            <a:off x="392830" y="2606492"/>
            <a:ext cx="8358340" cy="2926334"/>
          </a:xfrm>
          <a:prstGeom prst="rect">
            <a:avLst/>
          </a:prstGeom>
        </p:spPr>
      </p:pic>
    </p:spTree>
    <p:extLst>
      <p:ext uri="{BB962C8B-B14F-4D97-AF65-F5344CB8AC3E}">
        <p14:creationId xmlns:p14="http://schemas.microsoft.com/office/powerpoint/2010/main" val="486081457"/>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710B58-2A45-A201-83F8-822E1ECE702F}"/>
              </a:ext>
            </a:extLst>
          </p:cNvPr>
          <p:cNvPicPr>
            <a:picLocks noChangeAspect="1"/>
          </p:cNvPicPr>
          <p:nvPr/>
        </p:nvPicPr>
        <p:blipFill>
          <a:blip r:embed="rId2"/>
          <a:stretch>
            <a:fillRect/>
          </a:stretch>
        </p:blipFill>
        <p:spPr>
          <a:xfrm>
            <a:off x="3520063" y="-82947"/>
            <a:ext cx="1774090" cy="902286"/>
          </a:xfrm>
          <a:prstGeom prst="rect">
            <a:avLst/>
          </a:prstGeom>
        </p:spPr>
      </p:pic>
      <p:pic>
        <p:nvPicPr>
          <p:cNvPr id="5" name="Picture 4">
            <a:extLst>
              <a:ext uri="{FF2B5EF4-FFF2-40B4-BE49-F238E27FC236}">
                <a16:creationId xmlns:a16="http://schemas.microsoft.com/office/drawing/2014/main" id="{FF51CDD0-D842-5103-3A6A-422D8EF11468}"/>
              </a:ext>
            </a:extLst>
          </p:cNvPr>
          <p:cNvPicPr>
            <a:picLocks noChangeAspect="1"/>
          </p:cNvPicPr>
          <p:nvPr/>
        </p:nvPicPr>
        <p:blipFill>
          <a:blip r:embed="rId3"/>
          <a:stretch>
            <a:fillRect/>
          </a:stretch>
        </p:blipFill>
        <p:spPr>
          <a:xfrm>
            <a:off x="920365" y="537137"/>
            <a:ext cx="7892643" cy="4649322"/>
          </a:xfrm>
          <a:prstGeom prst="rect">
            <a:avLst/>
          </a:prstGeom>
        </p:spPr>
      </p:pic>
    </p:spTree>
    <p:extLst>
      <p:ext uri="{BB962C8B-B14F-4D97-AF65-F5344CB8AC3E}">
        <p14:creationId xmlns:p14="http://schemas.microsoft.com/office/powerpoint/2010/main" val="419477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2"/>
        <p:cNvGrpSpPr/>
        <p:nvPr/>
      </p:nvGrpSpPr>
      <p:grpSpPr>
        <a:xfrm>
          <a:off x="0" y="0"/>
          <a:ext cx="0" cy="0"/>
          <a:chOff x="0" y="0"/>
          <a:chExt cx="0" cy="0"/>
        </a:xfrm>
      </p:grpSpPr>
      <p:sp>
        <p:nvSpPr>
          <p:cNvPr id="873" name="Google Shape;873;p40"/>
          <p:cNvSpPr/>
          <p:nvPr/>
        </p:nvSpPr>
        <p:spPr>
          <a:xfrm>
            <a:off x="620910" y="245648"/>
            <a:ext cx="8086998" cy="1261355"/>
          </a:xfrm>
          <a:custGeom>
            <a:avLst/>
            <a:gdLst/>
            <a:ahLst/>
            <a:cxnLst/>
            <a:rect l="l" t="t" r="r" b="b"/>
            <a:pathLst>
              <a:path w="289157" h="56544" extrusionOk="0">
                <a:moveTo>
                  <a:pt x="65123" y="0"/>
                </a:moveTo>
                <a:cubicBezTo>
                  <a:pt x="58504" y="0"/>
                  <a:pt x="44783" y="667"/>
                  <a:pt x="28901" y="5387"/>
                </a:cubicBezTo>
                <a:cubicBezTo>
                  <a:pt x="16196" y="9161"/>
                  <a:pt x="4466" y="12821"/>
                  <a:pt x="1527" y="22346"/>
                </a:cubicBezTo>
                <a:cubicBezTo>
                  <a:pt x="0" y="27250"/>
                  <a:pt x="919" y="33369"/>
                  <a:pt x="4169" y="37721"/>
                </a:cubicBezTo>
                <a:cubicBezTo>
                  <a:pt x="10218" y="45805"/>
                  <a:pt x="21905" y="44561"/>
                  <a:pt x="38793" y="45847"/>
                </a:cubicBezTo>
                <a:cubicBezTo>
                  <a:pt x="61489" y="47571"/>
                  <a:pt x="57080" y="51062"/>
                  <a:pt x="83662" y="54143"/>
                </a:cubicBezTo>
                <a:cubicBezTo>
                  <a:pt x="93746" y="55317"/>
                  <a:pt x="104287" y="56543"/>
                  <a:pt x="116059" y="56543"/>
                </a:cubicBezTo>
                <a:cubicBezTo>
                  <a:pt x="122567" y="56543"/>
                  <a:pt x="129450" y="56169"/>
                  <a:pt x="136841" y="55203"/>
                </a:cubicBezTo>
                <a:cubicBezTo>
                  <a:pt x="163944" y="51669"/>
                  <a:pt x="167016" y="44206"/>
                  <a:pt x="185849" y="44206"/>
                </a:cubicBezTo>
                <a:cubicBezTo>
                  <a:pt x="186676" y="44206"/>
                  <a:pt x="187533" y="44221"/>
                  <a:pt x="188423" y="44250"/>
                </a:cubicBezTo>
                <a:cubicBezTo>
                  <a:pt x="206738" y="44872"/>
                  <a:pt x="207459" y="50935"/>
                  <a:pt x="229222" y="53436"/>
                </a:cubicBezTo>
                <a:cubicBezTo>
                  <a:pt x="234185" y="54007"/>
                  <a:pt x="239952" y="54359"/>
                  <a:pt x="245875" y="54359"/>
                </a:cubicBezTo>
                <a:cubicBezTo>
                  <a:pt x="263548" y="54359"/>
                  <a:pt x="282621" y="51225"/>
                  <a:pt x="285934" y="41424"/>
                </a:cubicBezTo>
                <a:cubicBezTo>
                  <a:pt x="289156" y="31871"/>
                  <a:pt x="276183" y="19590"/>
                  <a:pt x="275151" y="18643"/>
                </a:cubicBezTo>
                <a:cubicBezTo>
                  <a:pt x="266799" y="10899"/>
                  <a:pt x="257034" y="9161"/>
                  <a:pt x="250067" y="8044"/>
                </a:cubicBezTo>
                <a:cubicBezTo>
                  <a:pt x="226114" y="4195"/>
                  <a:pt x="212230" y="1963"/>
                  <a:pt x="197599" y="1963"/>
                </a:cubicBezTo>
                <a:cubicBezTo>
                  <a:pt x="194827" y="1963"/>
                  <a:pt x="192029" y="2043"/>
                  <a:pt x="189130" y="2208"/>
                </a:cubicBezTo>
                <a:cubicBezTo>
                  <a:pt x="151222" y="4366"/>
                  <a:pt x="146852" y="12410"/>
                  <a:pt x="129604" y="12410"/>
                </a:cubicBezTo>
                <a:cubicBezTo>
                  <a:pt x="126867" y="12410"/>
                  <a:pt x="123806" y="12207"/>
                  <a:pt x="120236" y="11747"/>
                </a:cubicBezTo>
                <a:cubicBezTo>
                  <a:pt x="98473" y="8949"/>
                  <a:pt x="95180" y="1374"/>
                  <a:pt x="69007" y="88"/>
                </a:cubicBezTo>
                <a:cubicBezTo>
                  <a:pt x="68422" y="59"/>
                  <a:pt x="67085" y="0"/>
                  <a:pt x="65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4" name="Google Shape;874;p40"/>
          <p:cNvSpPr txBox="1">
            <a:spLocks noGrp="1"/>
          </p:cNvSpPr>
          <p:nvPr>
            <p:ph type="title"/>
          </p:nvPr>
        </p:nvSpPr>
        <p:spPr>
          <a:xfrm>
            <a:off x="713250" y="482155"/>
            <a:ext cx="7717500" cy="6939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vi-VN" dirty="0"/>
              <a:t>II. LUYỆN TẬP </a:t>
            </a:r>
            <a:endParaRPr dirty="0"/>
          </a:p>
        </p:txBody>
      </p:sp>
      <p:pic>
        <p:nvPicPr>
          <p:cNvPr id="875" name="Google Shape;875;p40"/>
          <p:cNvPicPr preferRelativeResize="0"/>
          <p:nvPr/>
        </p:nvPicPr>
        <p:blipFill>
          <a:blip r:embed="rId4">
            <a:alphaModFix/>
          </a:blip>
          <a:stretch>
            <a:fillRect/>
          </a:stretch>
        </p:blipFill>
        <p:spPr>
          <a:xfrm rot="-9239124" flipH="1">
            <a:off x="-499272" y="-221236"/>
            <a:ext cx="1470805" cy="991397"/>
          </a:xfrm>
          <a:prstGeom prst="rect">
            <a:avLst/>
          </a:prstGeom>
          <a:noFill/>
          <a:ln>
            <a:noFill/>
          </a:ln>
        </p:spPr>
      </p:pic>
      <p:pic>
        <p:nvPicPr>
          <p:cNvPr id="876" name="Google Shape;876;p40"/>
          <p:cNvPicPr preferRelativeResize="0"/>
          <p:nvPr/>
        </p:nvPicPr>
        <p:blipFill>
          <a:blip r:embed="rId5">
            <a:alphaModFix/>
          </a:blip>
          <a:stretch>
            <a:fillRect/>
          </a:stretch>
        </p:blipFill>
        <p:spPr>
          <a:xfrm rot="-7478310">
            <a:off x="8068386" y="-261413"/>
            <a:ext cx="1181984" cy="120013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66F5D8-7B31-DF16-FE8B-92F461C8E097}"/>
              </a:ext>
            </a:extLst>
          </p:cNvPr>
          <p:cNvPicPr>
            <a:picLocks noChangeAspect="1"/>
          </p:cNvPicPr>
          <p:nvPr/>
        </p:nvPicPr>
        <p:blipFill>
          <a:blip r:embed="rId2"/>
          <a:stretch>
            <a:fillRect/>
          </a:stretch>
        </p:blipFill>
        <p:spPr>
          <a:xfrm>
            <a:off x="0" y="0"/>
            <a:ext cx="9144000" cy="3584933"/>
          </a:xfrm>
          <a:prstGeom prst="rect">
            <a:avLst/>
          </a:prstGeom>
        </p:spPr>
      </p:pic>
      <p:pic>
        <p:nvPicPr>
          <p:cNvPr id="5" name="Picture 4">
            <a:extLst>
              <a:ext uri="{FF2B5EF4-FFF2-40B4-BE49-F238E27FC236}">
                <a16:creationId xmlns:a16="http://schemas.microsoft.com/office/drawing/2014/main" id="{0CC9382E-9AD0-4E0E-0738-65835E20ACD5}"/>
              </a:ext>
            </a:extLst>
          </p:cNvPr>
          <p:cNvPicPr>
            <a:picLocks noChangeAspect="1"/>
          </p:cNvPicPr>
          <p:nvPr/>
        </p:nvPicPr>
        <p:blipFill>
          <a:blip r:embed="rId3"/>
          <a:stretch>
            <a:fillRect/>
          </a:stretch>
        </p:blipFill>
        <p:spPr>
          <a:xfrm>
            <a:off x="0" y="3356447"/>
            <a:ext cx="8900931" cy="926672"/>
          </a:xfrm>
          <a:prstGeom prst="rect">
            <a:avLst/>
          </a:prstGeom>
        </p:spPr>
      </p:pic>
      <p:pic>
        <p:nvPicPr>
          <p:cNvPr id="6" name="Picture 5">
            <a:extLst>
              <a:ext uri="{FF2B5EF4-FFF2-40B4-BE49-F238E27FC236}">
                <a16:creationId xmlns:a16="http://schemas.microsoft.com/office/drawing/2014/main" id="{B4A9D0EC-64CF-ED0C-56A3-E27A20B3E134}"/>
              </a:ext>
            </a:extLst>
          </p:cNvPr>
          <p:cNvPicPr>
            <a:picLocks noChangeAspect="1"/>
          </p:cNvPicPr>
          <p:nvPr/>
        </p:nvPicPr>
        <p:blipFill>
          <a:blip r:embed="rId4"/>
          <a:stretch>
            <a:fillRect/>
          </a:stretch>
        </p:blipFill>
        <p:spPr>
          <a:xfrm>
            <a:off x="-112787" y="4036068"/>
            <a:ext cx="9126503" cy="926672"/>
          </a:xfrm>
          <a:prstGeom prst="rect">
            <a:avLst/>
          </a:prstGeom>
        </p:spPr>
      </p:pic>
    </p:spTree>
    <p:extLst>
      <p:ext uri="{BB962C8B-B14F-4D97-AF65-F5344CB8AC3E}">
        <p14:creationId xmlns:p14="http://schemas.microsoft.com/office/powerpoint/2010/main" val="1998583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284FCFE-6B31-A663-EBD6-23172BFF2E0A}"/>
              </a:ext>
            </a:extLst>
          </p:cNvPr>
          <p:cNvPicPr>
            <a:picLocks noChangeAspect="1"/>
          </p:cNvPicPr>
          <p:nvPr/>
        </p:nvPicPr>
        <p:blipFill>
          <a:blip r:embed="rId2"/>
          <a:stretch>
            <a:fillRect/>
          </a:stretch>
        </p:blipFill>
        <p:spPr>
          <a:xfrm>
            <a:off x="570211" y="16292"/>
            <a:ext cx="5511262" cy="646232"/>
          </a:xfrm>
          <a:prstGeom prst="rect">
            <a:avLst/>
          </a:prstGeom>
        </p:spPr>
      </p:pic>
      <p:pic>
        <p:nvPicPr>
          <p:cNvPr id="10" name="Picture 9">
            <a:extLst>
              <a:ext uri="{FF2B5EF4-FFF2-40B4-BE49-F238E27FC236}">
                <a16:creationId xmlns:a16="http://schemas.microsoft.com/office/drawing/2014/main" id="{96F8BD73-97D3-E175-66CC-DEDC1C746F94}"/>
              </a:ext>
            </a:extLst>
          </p:cNvPr>
          <p:cNvPicPr>
            <a:picLocks noChangeAspect="1"/>
          </p:cNvPicPr>
          <p:nvPr/>
        </p:nvPicPr>
        <p:blipFill>
          <a:blip r:embed="rId3"/>
          <a:stretch>
            <a:fillRect/>
          </a:stretch>
        </p:blipFill>
        <p:spPr>
          <a:xfrm>
            <a:off x="642401" y="1670271"/>
            <a:ext cx="5645385" cy="646232"/>
          </a:xfrm>
          <a:prstGeom prst="rect">
            <a:avLst/>
          </a:prstGeom>
        </p:spPr>
      </p:pic>
      <p:pic>
        <p:nvPicPr>
          <p:cNvPr id="11" name="Picture 10">
            <a:extLst>
              <a:ext uri="{FF2B5EF4-FFF2-40B4-BE49-F238E27FC236}">
                <a16:creationId xmlns:a16="http://schemas.microsoft.com/office/drawing/2014/main" id="{5B9808F8-C169-CF14-DCB8-0577D08B03C9}"/>
              </a:ext>
            </a:extLst>
          </p:cNvPr>
          <p:cNvPicPr>
            <a:picLocks noChangeAspect="1"/>
          </p:cNvPicPr>
          <p:nvPr/>
        </p:nvPicPr>
        <p:blipFill>
          <a:blip r:embed="rId4"/>
          <a:stretch>
            <a:fillRect/>
          </a:stretch>
        </p:blipFill>
        <p:spPr>
          <a:xfrm>
            <a:off x="570211" y="557599"/>
            <a:ext cx="3944454" cy="646232"/>
          </a:xfrm>
          <a:prstGeom prst="rect">
            <a:avLst/>
          </a:prstGeom>
        </p:spPr>
      </p:pic>
      <p:pic>
        <p:nvPicPr>
          <p:cNvPr id="12" name="Picture 11">
            <a:extLst>
              <a:ext uri="{FF2B5EF4-FFF2-40B4-BE49-F238E27FC236}">
                <a16:creationId xmlns:a16="http://schemas.microsoft.com/office/drawing/2014/main" id="{29F05B60-A600-D5F4-5BD5-83700173336C}"/>
              </a:ext>
            </a:extLst>
          </p:cNvPr>
          <p:cNvPicPr>
            <a:picLocks noChangeAspect="1"/>
          </p:cNvPicPr>
          <p:nvPr/>
        </p:nvPicPr>
        <p:blipFill>
          <a:blip r:embed="rId5"/>
          <a:stretch>
            <a:fillRect/>
          </a:stretch>
        </p:blipFill>
        <p:spPr>
          <a:xfrm>
            <a:off x="479538" y="1146199"/>
            <a:ext cx="8468078" cy="627942"/>
          </a:xfrm>
          <a:prstGeom prst="rect">
            <a:avLst/>
          </a:prstGeom>
        </p:spPr>
      </p:pic>
      <p:pic>
        <p:nvPicPr>
          <p:cNvPr id="14" name="Picture 13">
            <a:extLst>
              <a:ext uri="{FF2B5EF4-FFF2-40B4-BE49-F238E27FC236}">
                <a16:creationId xmlns:a16="http://schemas.microsoft.com/office/drawing/2014/main" id="{0F391AFA-8AA9-5F9E-A490-C651C88A3F0B}"/>
              </a:ext>
            </a:extLst>
          </p:cNvPr>
          <p:cNvPicPr>
            <a:picLocks noChangeAspect="1"/>
          </p:cNvPicPr>
          <p:nvPr/>
        </p:nvPicPr>
        <p:blipFill>
          <a:blip r:embed="rId6"/>
          <a:stretch>
            <a:fillRect/>
          </a:stretch>
        </p:blipFill>
        <p:spPr>
          <a:xfrm>
            <a:off x="570211" y="2199193"/>
            <a:ext cx="7462151" cy="646232"/>
          </a:xfrm>
          <a:prstGeom prst="rect">
            <a:avLst/>
          </a:prstGeom>
        </p:spPr>
      </p:pic>
      <p:pic>
        <p:nvPicPr>
          <p:cNvPr id="22" name="Picture 21">
            <a:extLst>
              <a:ext uri="{FF2B5EF4-FFF2-40B4-BE49-F238E27FC236}">
                <a16:creationId xmlns:a16="http://schemas.microsoft.com/office/drawing/2014/main" id="{D8FFA86C-0021-22C1-8823-C862B4E063F2}"/>
              </a:ext>
            </a:extLst>
          </p:cNvPr>
          <p:cNvPicPr>
            <a:picLocks noChangeAspect="1"/>
          </p:cNvPicPr>
          <p:nvPr/>
        </p:nvPicPr>
        <p:blipFill>
          <a:blip r:embed="rId7"/>
          <a:stretch>
            <a:fillRect/>
          </a:stretch>
        </p:blipFill>
        <p:spPr>
          <a:xfrm>
            <a:off x="252608" y="2798473"/>
            <a:ext cx="8638781" cy="1377815"/>
          </a:xfrm>
          <a:prstGeom prst="rect">
            <a:avLst/>
          </a:prstGeom>
        </p:spPr>
      </p:pic>
    </p:spTree>
    <p:extLst>
      <p:ext uri="{BB962C8B-B14F-4D97-AF65-F5344CB8AC3E}">
        <p14:creationId xmlns:p14="http://schemas.microsoft.com/office/powerpoint/2010/main" val="197833446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838595-1DA1-27C2-9D22-DAB17620E6FD}"/>
              </a:ext>
            </a:extLst>
          </p:cNvPr>
          <p:cNvPicPr>
            <a:picLocks noChangeAspect="1"/>
          </p:cNvPicPr>
          <p:nvPr/>
        </p:nvPicPr>
        <p:blipFill>
          <a:blip r:embed="rId2"/>
          <a:stretch>
            <a:fillRect/>
          </a:stretch>
        </p:blipFill>
        <p:spPr>
          <a:xfrm>
            <a:off x="162091" y="150672"/>
            <a:ext cx="9144000" cy="1251029"/>
          </a:xfrm>
          <a:prstGeom prst="rect">
            <a:avLst/>
          </a:prstGeom>
        </p:spPr>
      </p:pic>
      <p:pic>
        <p:nvPicPr>
          <p:cNvPr id="5" name="Picture 4">
            <a:extLst>
              <a:ext uri="{FF2B5EF4-FFF2-40B4-BE49-F238E27FC236}">
                <a16:creationId xmlns:a16="http://schemas.microsoft.com/office/drawing/2014/main" id="{8D07266E-2599-1327-48CB-84E88904E52E}"/>
              </a:ext>
            </a:extLst>
          </p:cNvPr>
          <p:cNvPicPr>
            <a:picLocks noChangeAspect="1"/>
          </p:cNvPicPr>
          <p:nvPr/>
        </p:nvPicPr>
        <p:blipFill>
          <a:blip r:embed="rId3"/>
          <a:stretch>
            <a:fillRect/>
          </a:stretch>
        </p:blipFill>
        <p:spPr>
          <a:xfrm>
            <a:off x="41883" y="1142937"/>
            <a:ext cx="9102117" cy="2109399"/>
          </a:xfrm>
          <a:prstGeom prst="rect">
            <a:avLst/>
          </a:prstGeom>
        </p:spPr>
      </p:pic>
      <p:pic>
        <p:nvPicPr>
          <p:cNvPr id="6" name="Picture 5">
            <a:extLst>
              <a:ext uri="{FF2B5EF4-FFF2-40B4-BE49-F238E27FC236}">
                <a16:creationId xmlns:a16="http://schemas.microsoft.com/office/drawing/2014/main" id="{E142EB7B-E6CB-A5AF-B0DB-06BD77B5D27E}"/>
              </a:ext>
            </a:extLst>
          </p:cNvPr>
          <p:cNvPicPr>
            <a:picLocks noChangeAspect="1"/>
          </p:cNvPicPr>
          <p:nvPr/>
        </p:nvPicPr>
        <p:blipFill>
          <a:blip r:embed="rId4"/>
          <a:stretch>
            <a:fillRect/>
          </a:stretch>
        </p:blipFill>
        <p:spPr>
          <a:xfrm>
            <a:off x="462543" y="3252336"/>
            <a:ext cx="8260796" cy="640135"/>
          </a:xfrm>
          <a:prstGeom prst="rect">
            <a:avLst/>
          </a:prstGeom>
        </p:spPr>
      </p:pic>
      <p:pic>
        <p:nvPicPr>
          <p:cNvPr id="7" name="Picture 6">
            <a:extLst>
              <a:ext uri="{FF2B5EF4-FFF2-40B4-BE49-F238E27FC236}">
                <a16:creationId xmlns:a16="http://schemas.microsoft.com/office/drawing/2014/main" id="{E40021E9-0589-A05B-B3BB-9BEC6AFB73B3}"/>
              </a:ext>
            </a:extLst>
          </p:cNvPr>
          <p:cNvPicPr>
            <a:picLocks noChangeAspect="1"/>
          </p:cNvPicPr>
          <p:nvPr/>
        </p:nvPicPr>
        <p:blipFill>
          <a:blip r:embed="rId5"/>
          <a:stretch>
            <a:fillRect/>
          </a:stretch>
        </p:blipFill>
        <p:spPr>
          <a:xfrm>
            <a:off x="367656" y="3938769"/>
            <a:ext cx="9800377" cy="782259"/>
          </a:xfrm>
          <a:prstGeom prst="rect">
            <a:avLst/>
          </a:prstGeom>
        </p:spPr>
      </p:pic>
    </p:spTree>
    <p:extLst>
      <p:ext uri="{BB962C8B-B14F-4D97-AF65-F5344CB8AC3E}">
        <p14:creationId xmlns:p14="http://schemas.microsoft.com/office/powerpoint/2010/main" val="20191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99CD77-417B-D978-C87B-5EC52F41E037}"/>
              </a:ext>
            </a:extLst>
          </p:cNvPr>
          <p:cNvPicPr>
            <a:picLocks noChangeAspect="1"/>
          </p:cNvPicPr>
          <p:nvPr/>
        </p:nvPicPr>
        <p:blipFill>
          <a:blip r:embed="rId2"/>
          <a:stretch>
            <a:fillRect/>
          </a:stretch>
        </p:blipFill>
        <p:spPr>
          <a:xfrm>
            <a:off x="376880" y="170084"/>
            <a:ext cx="8217243" cy="3823866"/>
          </a:xfrm>
          <a:prstGeom prst="rect">
            <a:avLst/>
          </a:prstGeom>
        </p:spPr>
      </p:pic>
      <p:pic>
        <p:nvPicPr>
          <p:cNvPr id="4" name="Picture 3">
            <a:extLst>
              <a:ext uri="{FF2B5EF4-FFF2-40B4-BE49-F238E27FC236}">
                <a16:creationId xmlns:a16="http://schemas.microsoft.com/office/drawing/2014/main" id="{0D888C3C-E9C1-08E9-A0F8-35F9F7E7BED0}"/>
              </a:ext>
            </a:extLst>
          </p:cNvPr>
          <p:cNvPicPr>
            <a:picLocks noChangeAspect="1"/>
          </p:cNvPicPr>
          <p:nvPr/>
        </p:nvPicPr>
        <p:blipFill>
          <a:blip r:embed="rId3"/>
          <a:stretch>
            <a:fillRect/>
          </a:stretch>
        </p:blipFill>
        <p:spPr>
          <a:xfrm>
            <a:off x="545729" y="3698859"/>
            <a:ext cx="4444369" cy="646232"/>
          </a:xfrm>
          <a:prstGeom prst="rect">
            <a:avLst/>
          </a:prstGeom>
        </p:spPr>
      </p:pic>
      <p:pic>
        <p:nvPicPr>
          <p:cNvPr id="5" name="Picture 4">
            <a:extLst>
              <a:ext uri="{FF2B5EF4-FFF2-40B4-BE49-F238E27FC236}">
                <a16:creationId xmlns:a16="http://schemas.microsoft.com/office/drawing/2014/main" id="{ECAA0719-9064-2B38-D9B9-7EA8C364A5FB}"/>
              </a:ext>
            </a:extLst>
          </p:cNvPr>
          <p:cNvPicPr>
            <a:picLocks noChangeAspect="1"/>
          </p:cNvPicPr>
          <p:nvPr/>
        </p:nvPicPr>
        <p:blipFill>
          <a:blip r:embed="rId4"/>
          <a:stretch>
            <a:fillRect/>
          </a:stretch>
        </p:blipFill>
        <p:spPr>
          <a:xfrm>
            <a:off x="1217763" y="4289040"/>
            <a:ext cx="6535478" cy="640135"/>
          </a:xfrm>
          <a:prstGeom prst="rect">
            <a:avLst/>
          </a:prstGeom>
        </p:spPr>
      </p:pic>
    </p:spTree>
    <p:extLst>
      <p:ext uri="{BB962C8B-B14F-4D97-AF65-F5344CB8AC3E}">
        <p14:creationId xmlns:p14="http://schemas.microsoft.com/office/powerpoint/2010/main" val="417289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D4793F-EAFC-2F2E-8A21-ACBC276DA9C4}"/>
              </a:ext>
            </a:extLst>
          </p:cNvPr>
          <p:cNvPicPr>
            <a:picLocks noChangeAspect="1"/>
          </p:cNvPicPr>
          <p:nvPr/>
        </p:nvPicPr>
        <p:blipFill>
          <a:blip r:embed="rId2"/>
          <a:stretch>
            <a:fillRect/>
          </a:stretch>
        </p:blipFill>
        <p:spPr>
          <a:xfrm>
            <a:off x="720000" y="0"/>
            <a:ext cx="3292125" cy="1012024"/>
          </a:xfrm>
          <a:prstGeom prst="rect">
            <a:avLst/>
          </a:prstGeom>
        </p:spPr>
      </p:pic>
      <p:pic>
        <p:nvPicPr>
          <p:cNvPr id="4" name="Picture 3">
            <a:extLst>
              <a:ext uri="{FF2B5EF4-FFF2-40B4-BE49-F238E27FC236}">
                <a16:creationId xmlns:a16="http://schemas.microsoft.com/office/drawing/2014/main" id="{8EEA412C-A6BD-BCE5-0EEA-B3BA1AB4A04C}"/>
              </a:ext>
            </a:extLst>
          </p:cNvPr>
          <p:cNvPicPr>
            <a:picLocks noChangeAspect="1"/>
          </p:cNvPicPr>
          <p:nvPr/>
        </p:nvPicPr>
        <p:blipFill>
          <a:blip r:embed="rId3"/>
          <a:stretch>
            <a:fillRect/>
          </a:stretch>
        </p:blipFill>
        <p:spPr>
          <a:xfrm>
            <a:off x="311665" y="750288"/>
            <a:ext cx="8130746" cy="3843625"/>
          </a:xfrm>
          <a:prstGeom prst="rect">
            <a:avLst/>
          </a:prstGeom>
        </p:spPr>
      </p:pic>
      <p:pic>
        <p:nvPicPr>
          <p:cNvPr id="5" name="Picture 4">
            <a:extLst>
              <a:ext uri="{FF2B5EF4-FFF2-40B4-BE49-F238E27FC236}">
                <a16:creationId xmlns:a16="http://schemas.microsoft.com/office/drawing/2014/main" id="{191BFB95-2FC7-6329-159F-997D1EEBCD44}"/>
              </a:ext>
            </a:extLst>
          </p:cNvPr>
          <p:cNvPicPr>
            <a:picLocks noChangeAspect="1"/>
          </p:cNvPicPr>
          <p:nvPr/>
        </p:nvPicPr>
        <p:blipFill>
          <a:blip r:embed="rId4"/>
          <a:stretch>
            <a:fillRect/>
          </a:stretch>
        </p:blipFill>
        <p:spPr>
          <a:xfrm>
            <a:off x="660911" y="4338274"/>
            <a:ext cx="6346486" cy="1005927"/>
          </a:xfrm>
          <a:prstGeom prst="rect">
            <a:avLst/>
          </a:prstGeom>
        </p:spPr>
      </p:pic>
    </p:spTree>
    <p:extLst>
      <p:ext uri="{BB962C8B-B14F-4D97-AF65-F5344CB8AC3E}">
        <p14:creationId xmlns:p14="http://schemas.microsoft.com/office/powerpoint/2010/main" val="9509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6B927A-5D4B-F9A9-6FF7-7642F936BA56}"/>
              </a:ext>
            </a:extLst>
          </p:cNvPr>
          <p:cNvPicPr>
            <a:picLocks noChangeAspect="1"/>
          </p:cNvPicPr>
          <p:nvPr/>
        </p:nvPicPr>
        <p:blipFill>
          <a:blip r:embed="rId2"/>
          <a:stretch>
            <a:fillRect/>
          </a:stretch>
        </p:blipFill>
        <p:spPr>
          <a:xfrm>
            <a:off x="97544" y="49096"/>
            <a:ext cx="9126503" cy="4098376"/>
          </a:xfrm>
          <a:prstGeom prst="rect">
            <a:avLst/>
          </a:prstGeom>
        </p:spPr>
      </p:pic>
      <p:pic>
        <p:nvPicPr>
          <p:cNvPr id="4" name="Picture 3">
            <a:extLst>
              <a:ext uri="{FF2B5EF4-FFF2-40B4-BE49-F238E27FC236}">
                <a16:creationId xmlns:a16="http://schemas.microsoft.com/office/drawing/2014/main" id="{E1BC884B-757C-70A6-5D50-9EEBAA16A925}"/>
              </a:ext>
            </a:extLst>
          </p:cNvPr>
          <p:cNvPicPr>
            <a:picLocks noChangeAspect="1"/>
          </p:cNvPicPr>
          <p:nvPr/>
        </p:nvPicPr>
        <p:blipFill>
          <a:blip r:embed="rId3"/>
          <a:stretch>
            <a:fillRect/>
          </a:stretch>
        </p:blipFill>
        <p:spPr>
          <a:xfrm>
            <a:off x="97544" y="3931608"/>
            <a:ext cx="8931414" cy="1012024"/>
          </a:xfrm>
          <a:prstGeom prst="rect">
            <a:avLst/>
          </a:prstGeom>
        </p:spPr>
      </p:pic>
      <p:pic>
        <p:nvPicPr>
          <p:cNvPr id="5" name="Picture 4">
            <a:extLst>
              <a:ext uri="{FF2B5EF4-FFF2-40B4-BE49-F238E27FC236}">
                <a16:creationId xmlns:a16="http://schemas.microsoft.com/office/drawing/2014/main" id="{9D44B13D-1050-3367-BE9F-8BFE44E1FB56}"/>
              </a:ext>
            </a:extLst>
          </p:cNvPr>
          <p:cNvPicPr>
            <a:picLocks noChangeAspect="1"/>
          </p:cNvPicPr>
          <p:nvPr/>
        </p:nvPicPr>
        <p:blipFill>
          <a:blip r:embed="rId4"/>
          <a:stretch>
            <a:fillRect/>
          </a:stretch>
        </p:blipFill>
        <p:spPr>
          <a:xfrm>
            <a:off x="2804640" y="1769505"/>
            <a:ext cx="6224318" cy="1166378"/>
          </a:xfrm>
          <a:prstGeom prst="rect">
            <a:avLst/>
          </a:prstGeom>
        </p:spPr>
      </p:pic>
    </p:spTree>
    <p:extLst>
      <p:ext uri="{BB962C8B-B14F-4D97-AF65-F5344CB8AC3E}">
        <p14:creationId xmlns:p14="http://schemas.microsoft.com/office/powerpoint/2010/main" val="287029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ppt_w</p:attrName>
                                        </p:attrNameLst>
                                      </p:cBhvr>
                                      <p:tavLst>
                                        <p:tav tm="0" fmla="#ppt_w*sin(2.5*pi*$)">
                                          <p:val>
                                            <p:fltVal val="0"/>
                                          </p:val>
                                        </p:tav>
                                        <p:tav tm="100000">
                                          <p:val>
                                            <p:fltVal val="1"/>
                                          </p:val>
                                        </p:tav>
                                      </p:tavLst>
                                    </p:anim>
                                    <p:anim calcmode="lin" valueType="num">
                                      <p:cBhvr>
                                        <p:cTn id="1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4108E1-865C-EA36-E3F5-3525874EBAF3}"/>
              </a:ext>
            </a:extLst>
          </p:cNvPr>
          <p:cNvPicPr>
            <a:picLocks noChangeAspect="1"/>
          </p:cNvPicPr>
          <p:nvPr/>
        </p:nvPicPr>
        <p:blipFill>
          <a:blip r:embed="rId2"/>
          <a:stretch>
            <a:fillRect/>
          </a:stretch>
        </p:blipFill>
        <p:spPr>
          <a:xfrm>
            <a:off x="4360033" y="2262633"/>
            <a:ext cx="5037967" cy="3567347"/>
          </a:xfrm>
          <a:prstGeom prst="rect">
            <a:avLst/>
          </a:prstGeom>
        </p:spPr>
      </p:pic>
      <p:sp>
        <p:nvSpPr>
          <p:cNvPr id="2" name="Title 1">
            <a:extLst>
              <a:ext uri="{FF2B5EF4-FFF2-40B4-BE49-F238E27FC236}">
                <a16:creationId xmlns:a16="http://schemas.microsoft.com/office/drawing/2014/main" id="{B1DF639C-06B4-D09E-C166-119DC5DD3C3C}"/>
              </a:ext>
            </a:extLst>
          </p:cNvPr>
          <p:cNvSpPr>
            <a:spLocks noGrp="1"/>
          </p:cNvSpPr>
          <p:nvPr>
            <p:ph type="title"/>
          </p:nvPr>
        </p:nvSpPr>
        <p:spPr>
          <a:xfrm>
            <a:off x="625657" y="165608"/>
            <a:ext cx="7704000" cy="572700"/>
          </a:xfrm>
        </p:spPr>
        <p:txBody>
          <a:bodyPr/>
          <a:lstStyle/>
          <a:p>
            <a:r>
              <a:rPr lang="vi-VN" sz="2400" dirty="0"/>
              <a:t>I. PHÂN BIỆT NGHĨA TƯỜNG MINH VÀ HÀM Ý</a:t>
            </a:r>
          </a:p>
        </p:txBody>
      </p:sp>
      <p:pic>
        <p:nvPicPr>
          <p:cNvPr id="5" name="Picture 4">
            <a:extLst>
              <a:ext uri="{FF2B5EF4-FFF2-40B4-BE49-F238E27FC236}">
                <a16:creationId xmlns:a16="http://schemas.microsoft.com/office/drawing/2014/main" id="{A928D493-DBDB-C68F-4843-CEF33FADF7A5}"/>
              </a:ext>
            </a:extLst>
          </p:cNvPr>
          <p:cNvPicPr>
            <a:picLocks noChangeAspect="1"/>
          </p:cNvPicPr>
          <p:nvPr/>
        </p:nvPicPr>
        <p:blipFill>
          <a:blip r:embed="rId3"/>
          <a:stretch>
            <a:fillRect/>
          </a:stretch>
        </p:blipFill>
        <p:spPr>
          <a:xfrm>
            <a:off x="254000" y="1083624"/>
            <a:ext cx="9144000" cy="3251873"/>
          </a:xfrm>
          <a:prstGeom prst="rect">
            <a:avLst/>
          </a:prstGeom>
        </p:spPr>
      </p:pic>
      <p:sp>
        <p:nvSpPr>
          <p:cNvPr id="6" name="TextBox 5">
            <a:extLst>
              <a:ext uri="{FF2B5EF4-FFF2-40B4-BE49-F238E27FC236}">
                <a16:creationId xmlns:a16="http://schemas.microsoft.com/office/drawing/2014/main" id="{42B9DD7A-5070-6091-3A4E-6231FA4422CD}"/>
              </a:ext>
            </a:extLst>
          </p:cNvPr>
          <p:cNvSpPr txBox="1"/>
          <p:nvPr/>
        </p:nvSpPr>
        <p:spPr>
          <a:xfrm>
            <a:off x="384629" y="621959"/>
            <a:ext cx="4093028" cy="461665"/>
          </a:xfrm>
          <a:prstGeom prst="rect">
            <a:avLst/>
          </a:prstGeom>
          <a:noFill/>
        </p:spPr>
        <p:txBody>
          <a:bodyPr wrap="square" rtlCol="0">
            <a:spAutoFit/>
          </a:bodyPr>
          <a:lstStyle/>
          <a:p>
            <a:r>
              <a:rPr lang="vi-VN" sz="2400" b="1" dirty="0">
                <a:latin typeface="+mj-lt"/>
              </a:rPr>
              <a:t>I. VÍ DỤ (SGK)</a:t>
            </a:r>
          </a:p>
        </p:txBody>
      </p:sp>
    </p:spTree>
    <p:extLst>
      <p:ext uri="{BB962C8B-B14F-4D97-AF65-F5344CB8AC3E}">
        <p14:creationId xmlns:p14="http://schemas.microsoft.com/office/powerpoint/2010/main" val="3800166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48"/>
          <p:cNvSpPr txBox="1">
            <a:spLocks noGrp="1"/>
          </p:cNvSpPr>
          <p:nvPr>
            <p:ph type="title"/>
          </p:nvPr>
        </p:nvSpPr>
        <p:spPr>
          <a:xfrm>
            <a:off x="4550415" y="2132981"/>
            <a:ext cx="3801923" cy="75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5400" dirty="0" smtClean="0"/>
              <a:t>CẢM </a:t>
            </a:r>
            <a:r>
              <a:rPr lang="vi-VN" sz="5400" dirty="0"/>
              <a:t>ƠN CÁC </a:t>
            </a:r>
            <a:r>
              <a:rPr lang="vi-VN" sz="5400" dirty="0" smtClean="0"/>
              <a:t>EM</a:t>
            </a:r>
            <a:r>
              <a:rPr lang="en-US" sz="5400" dirty="0" smtClean="0"/>
              <a:t>!</a:t>
            </a:r>
            <a:r>
              <a:rPr lang="vi-VN" sz="5400" dirty="0" smtClean="0"/>
              <a:t> </a:t>
            </a:r>
            <a:endParaRPr sz="5400" dirty="0"/>
          </a:p>
        </p:txBody>
      </p:sp>
      <p:pic>
        <p:nvPicPr>
          <p:cNvPr id="1063" name="Google Shape;1063;p48"/>
          <p:cNvPicPr preferRelativeResize="0"/>
          <p:nvPr/>
        </p:nvPicPr>
        <p:blipFill>
          <a:blip r:embed="rId3">
            <a:alphaModFix/>
          </a:blip>
          <a:stretch>
            <a:fillRect/>
          </a:stretch>
        </p:blipFill>
        <p:spPr>
          <a:xfrm rot="-2984138">
            <a:off x="2468578" y="651322"/>
            <a:ext cx="767382" cy="945955"/>
          </a:xfrm>
          <a:prstGeom prst="rect">
            <a:avLst/>
          </a:prstGeom>
          <a:noFill/>
          <a:ln>
            <a:noFill/>
          </a:ln>
        </p:spPr>
      </p:pic>
      <p:pic>
        <p:nvPicPr>
          <p:cNvPr id="1065" name="Google Shape;1065;p48"/>
          <p:cNvPicPr preferRelativeResize="0"/>
          <p:nvPr/>
        </p:nvPicPr>
        <p:blipFill rotWithShape="1">
          <a:blip r:embed="rId4">
            <a:alphaModFix/>
          </a:blip>
          <a:srcRect r="32764"/>
          <a:stretch/>
        </p:blipFill>
        <p:spPr>
          <a:xfrm>
            <a:off x="152093" y="900430"/>
            <a:ext cx="4182550" cy="3471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576B83-2030-8DCC-2AE4-CF1782207E9B}"/>
              </a:ext>
            </a:extLst>
          </p:cNvPr>
          <p:cNvSpPr>
            <a:spLocks noGrp="1"/>
          </p:cNvSpPr>
          <p:nvPr>
            <p:ph type="title"/>
          </p:nvPr>
        </p:nvSpPr>
        <p:spPr>
          <a:xfrm>
            <a:off x="606586" y="64615"/>
            <a:ext cx="7704000" cy="572700"/>
          </a:xfrm>
        </p:spPr>
        <p:txBody>
          <a:bodyPr/>
          <a:lstStyle/>
          <a:p>
            <a:r>
              <a:rPr lang="en-US" sz="2800" dirty="0"/>
              <a:t>2. </a:t>
            </a:r>
            <a:r>
              <a:rPr lang="vi-VN" sz="2800" dirty="0"/>
              <a:t>NHẬN XÉT </a:t>
            </a:r>
          </a:p>
        </p:txBody>
      </p:sp>
      <p:pic>
        <p:nvPicPr>
          <p:cNvPr id="9" name="Picture 8">
            <a:extLst>
              <a:ext uri="{FF2B5EF4-FFF2-40B4-BE49-F238E27FC236}">
                <a16:creationId xmlns:a16="http://schemas.microsoft.com/office/drawing/2014/main" id="{9175EAE3-2579-42EA-CF65-59F4E65B74EC}"/>
              </a:ext>
            </a:extLst>
          </p:cNvPr>
          <p:cNvPicPr>
            <a:picLocks noChangeAspect="1"/>
          </p:cNvPicPr>
          <p:nvPr/>
        </p:nvPicPr>
        <p:blipFill>
          <a:blip r:embed="rId2"/>
          <a:stretch>
            <a:fillRect/>
          </a:stretch>
        </p:blipFill>
        <p:spPr>
          <a:xfrm>
            <a:off x="1875926" y="3883440"/>
            <a:ext cx="1048603" cy="1115665"/>
          </a:xfrm>
          <a:prstGeom prst="rect">
            <a:avLst/>
          </a:prstGeom>
        </p:spPr>
      </p:pic>
      <p:pic>
        <p:nvPicPr>
          <p:cNvPr id="12" name="Picture 11">
            <a:extLst>
              <a:ext uri="{FF2B5EF4-FFF2-40B4-BE49-F238E27FC236}">
                <a16:creationId xmlns:a16="http://schemas.microsoft.com/office/drawing/2014/main" id="{E7F0B362-CCAA-7C50-4DAE-643770326FE6}"/>
              </a:ext>
            </a:extLst>
          </p:cNvPr>
          <p:cNvPicPr>
            <a:picLocks noChangeAspect="1"/>
          </p:cNvPicPr>
          <p:nvPr/>
        </p:nvPicPr>
        <p:blipFill>
          <a:blip r:embed="rId3"/>
          <a:stretch>
            <a:fillRect/>
          </a:stretch>
        </p:blipFill>
        <p:spPr>
          <a:xfrm>
            <a:off x="347059" y="870699"/>
            <a:ext cx="4889416" cy="640135"/>
          </a:xfrm>
          <a:prstGeom prst="rect">
            <a:avLst/>
          </a:prstGeom>
        </p:spPr>
      </p:pic>
      <p:pic>
        <p:nvPicPr>
          <p:cNvPr id="14" name="Picture 13">
            <a:extLst>
              <a:ext uri="{FF2B5EF4-FFF2-40B4-BE49-F238E27FC236}">
                <a16:creationId xmlns:a16="http://schemas.microsoft.com/office/drawing/2014/main" id="{E65E483D-6FD4-450D-6EC5-294020809A18}"/>
              </a:ext>
            </a:extLst>
          </p:cNvPr>
          <p:cNvPicPr>
            <a:picLocks noChangeAspect="1"/>
          </p:cNvPicPr>
          <p:nvPr/>
        </p:nvPicPr>
        <p:blipFill>
          <a:blip r:embed="rId4"/>
          <a:stretch>
            <a:fillRect/>
          </a:stretch>
        </p:blipFill>
        <p:spPr>
          <a:xfrm>
            <a:off x="470649" y="2848280"/>
            <a:ext cx="2030144" cy="646232"/>
          </a:xfrm>
          <a:prstGeom prst="rect">
            <a:avLst/>
          </a:prstGeom>
        </p:spPr>
      </p:pic>
      <p:pic>
        <p:nvPicPr>
          <p:cNvPr id="18" name="Picture 17">
            <a:extLst>
              <a:ext uri="{FF2B5EF4-FFF2-40B4-BE49-F238E27FC236}">
                <a16:creationId xmlns:a16="http://schemas.microsoft.com/office/drawing/2014/main" id="{06985AD8-14CB-7556-68A7-A36D26C0EF68}"/>
              </a:ext>
            </a:extLst>
          </p:cNvPr>
          <p:cNvPicPr>
            <a:picLocks noChangeAspect="1"/>
          </p:cNvPicPr>
          <p:nvPr/>
        </p:nvPicPr>
        <p:blipFill>
          <a:blip r:embed="rId5"/>
          <a:stretch>
            <a:fillRect/>
          </a:stretch>
        </p:blipFill>
        <p:spPr>
          <a:xfrm>
            <a:off x="4388862" y="1755648"/>
            <a:ext cx="5041829" cy="3566469"/>
          </a:xfrm>
          <a:prstGeom prst="rect">
            <a:avLst/>
          </a:prstGeom>
        </p:spPr>
      </p:pic>
      <p:sp>
        <p:nvSpPr>
          <p:cNvPr id="8" name="TextBox 7"/>
          <p:cNvSpPr txBox="1"/>
          <p:nvPr/>
        </p:nvSpPr>
        <p:spPr>
          <a:xfrm>
            <a:off x="470649" y="1439998"/>
            <a:ext cx="7539374" cy="1754326"/>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Tiếc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nuối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thời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gian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còn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lại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quá</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ít</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 Ý </a:t>
            </a:r>
            <a:r>
              <a:rPr lang="en-US" sz="1800" dirty="0" err="1" smtClean="0">
                <a:latin typeface="Times New Roman" panose="02020603050405020304" pitchFamily="18" charset="0"/>
                <a:cs typeface="Times New Roman" panose="02020603050405020304" pitchFamily="18" charset="0"/>
              </a:rPr>
              <a:t>thông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báo</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không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được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diễn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đạt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trực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tiếp</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trong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câu</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Điều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anh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muốn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nói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được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suy</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ra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từ</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văn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cảnh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từ</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ngữ</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trong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câu</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Anh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không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muốn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nói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thẳng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điều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đó</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vì</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ngại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ngùng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muốn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che</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giấu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tình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cảm</a:t>
            </a:r>
            <a:endParaRPr lang="en-US" sz="1800" dirty="0" smtClean="0">
              <a:latin typeface="Times New Roman" panose="02020603050405020304" pitchFamily="18" charset="0"/>
              <a:cs typeface="Times New Roman" panose="02020603050405020304" pitchFamily="18" charset="0"/>
            </a:endParaRPr>
          </a:p>
          <a:p>
            <a:endParaRPr lang="en-US" sz="1800" dirty="0" smtClean="0">
              <a:latin typeface="Times New Roman" panose="02020603050405020304" pitchFamily="18" charset="0"/>
              <a:cs typeface="Times New Roman" panose="02020603050405020304" pitchFamily="18" charset="0"/>
            </a:endParaRPr>
          </a:p>
          <a:p>
            <a:pPr marL="285750" indent="-285750">
              <a:buFontTx/>
              <a:buChar char="-"/>
            </a:pPr>
            <a:endParaRPr lang="en-US" sz="18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901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576B83-2030-8DCC-2AE4-CF1782207E9B}"/>
              </a:ext>
            </a:extLst>
          </p:cNvPr>
          <p:cNvSpPr>
            <a:spLocks noGrp="1"/>
          </p:cNvSpPr>
          <p:nvPr>
            <p:ph type="title"/>
          </p:nvPr>
        </p:nvSpPr>
        <p:spPr>
          <a:xfrm>
            <a:off x="606586" y="64615"/>
            <a:ext cx="7704000" cy="572700"/>
          </a:xfrm>
        </p:spPr>
        <p:txBody>
          <a:bodyPr/>
          <a:lstStyle/>
          <a:p>
            <a:r>
              <a:rPr lang="en-US" sz="2800" dirty="0"/>
              <a:t>2. </a:t>
            </a:r>
            <a:r>
              <a:rPr lang="vi-VN" sz="2800" dirty="0"/>
              <a:t>NHẬN XÉT </a:t>
            </a:r>
          </a:p>
        </p:txBody>
      </p:sp>
      <p:pic>
        <p:nvPicPr>
          <p:cNvPr id="9" name="Picture 8">
            <a:extLst>
              <a:ext uri="{FF2B5EF4-FFF2-40B4-BE49-F238E27FC236}">
                <a16:creationId xmlns:a16="http://schemas.microsoft.com/office/drawing/2014/main" id="{9175EAE3-2579-42EA-CF65-59F4E65B74EC}"/>
              </a:ext>
            </a:extLst>
          </p:cNvPr>
          <p:cNvPicPr>
            <a:picLocks noChangeAspect="1"/>
          </p:cNvPicPr>
          <p:nvPr/>
        </p:nvPicPr>
        <p:blipFill>
          <a:blip r:embed="rId2"/>
          <a:stretch>
            <a:fillRect/>
          </a:stretch>
        </p:blipFill>
        <p:spPr>
          <a:xfrm>
            <a:off x="1888200" y="3963220"/>
            <a:ext cx="1048603" cy="1115665"/>
          </a:xfrm>
          <a:prstGeom prst="rect">
            <a:avLst/>
          </a:prstGeom>
        </p:spPr>
      </p:pic>
      <p:pic>
        <p:nvPicPr>
          <p:cNvPr id="15" name="Picture 14">
            <a:extLst>
              <a:ext uri="{FF2B5EF4-FFF2-40B4-BE49-F238E27FC236}">
                <a16:creationId xmlns:a16="http://schemas.microsoft.com/office/drawing/2014/main" id="{0540964B-63C9-EE8F-2788-5A7E1F75280C}"/>
              </a:ext>
            </a:extLst>
          </p:cNvPr>
          <p:cNvPicPr>
            <a:picLocks noChangeAspect="1"/>
          </p:cNvPicPr>
          <p:nvPr/>
        </p:nvPicPr>
        <p:blipFill>
          <a:blip r:embed="rId3"/>
          <a:stretch>
            <a:fillRect/>
          </a:stretch>
        </p:blipFill>
        <p:spPr>
          <a:xfrm>
            <a:off x="406036" y="871733"/>
            <a:ext cx="4705593" cy="987520"/>
          </a:xfrm>
          <a:prstGeom prst="rect">
            <a:avLst/>
          </a:prstGeom>
        </p:spPr>
      </p:pic>
      <p:pic>
        <p:nvPicPr>
          <p:cNvPr id="17" name="Picture 16">
            <a:extLst>
              <a:ext uri="{FF2B5EF4-FFF2-40B4-BE49-F238E27FC236}">
                <a16:creationId xmlns:a16="http://schemas.microsoft.com/office/drawing/2014/main" id="{CE1217C9-172A-F72C-5FA5-9CB13A7DF228}"/>
              </a:ext>
            </a:extLst>
          </p:cNvPr>
          <p:cNvPicPr>
            <a:picLocks noChangeAspect="1"/>
          </p:cNvPicPr>
          <p:nvPr/>
        </p:nvPicPr>
        <p:blipFill>
          <a:blip r:embed="rId4"/>
          <a:stretch>
            <a:fillRect/>
          </a:stretch>
        </p:blipFill>
        <p:spPr>
          <a:xfrm>
            <a:off x="606586" y="2553292"/>
            <a:ext cx="2755631" cy="640135"/>
          </a:xfrm>
          <a:prstGeom prst="rect">
            <a:avLst/>
          </a:prstGeom>
        </p:spPr>
      </p:pic>
      <p:pic>
        <p:nvPicPr>
          <p:cNvPr id="18" name="Picture 17">
            <a:extLst>
              <a:ext uri="{FF2B5EF4-FFF2-40B4-BE49-F238E27FC236}">
                <a16:creationId xmlns:a16="http://schemas.microsoft.com/office/drawing/2014/main" id="{06985AD8-14CB-7556-68A7-A36D26C0EF68}"/>
              </a:ext>
            </a:extLst>
          </p:cNvPr>
          <p:cNvPicPr>
            <a:picLocks noChangeAspect="1"/>
          </p:cNvPicPr>
          <p:nvPr/>
        </p:nvPicPr>
        <p:blipFill>
          <a:blip r:embed="rId5"/>
          <a:stretch>
            <a:fillRect/>
          </a:stretch>
        </p:blipFill>
        <p:spPr>
          <a:xfrm>
            <a:off x="4605430" y="1859253"/>
            <a:ext cx="5041829" cy="3566469"/>
          </a:xfrm>
          <a:prstGeom prst="rect">
            <a:avLst/>
          </a:prstGeom>
        </p:spPr>
      </p:pic>
      <p:sp>
        <p:nvSpPr>
          <p:cNvPr id="8" name="TextBox 7"/>
          <p:cNvSpPr txBox="1"/>
          <p:nvPr/>
        </p:nvSpPr>
        <p:spPr>
          <a:xfrm>
            <a:off x="606586" y="1705716"/>
            <a:ext cx="5861720" cy="923330"/>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Nhắc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nhở</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cô</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gái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về</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việc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chiếc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khăn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không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có</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ẩn</a:t>
            </a:r>
            <a:r>
              <a:rPr lang="en-US" sz="1800" dirty="0" smtClean="0">
                <a:latin typeface="Times New Roman" panose="02020603050405020304" pitchFamily="18" charset="0"/>
                <a:cs typeface="Times New Roman" panose="02020603050405020304" pitchFamily="18" charset="0"/>
              </a:rPr>
              <a:t> ý</a:t>
            </a:r>
          </a:p>
          <a:p>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Từ</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ngữ</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trong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câu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diễn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đạt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trực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tiếp</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điều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anh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muốn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nói</a:t>
            </a:r>
            <a:endParaRPr lang="en-US" sz="1800" dirty="0" smtClean="0">
              <a:latin typeface="Times New Roman" panose="02020603050405020304" pitchFamily="18" charset="0"/>
              <a:cs typeface="Times New Roman" panose="02020603050405020304" pitchFamily="18" charset="0"/>
            </a:endParaRPr>
          </a:p>
          <a:p>
            <a:pPr marL="285750" indent="-285750">
              <a:buFontTx/>
              <a:buChar char="-"/>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643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pic>
        <p:nvPicPr>
          <p:cNvPr id="805" name="Google Shape;805;p35"/>
          <p:cNvPicPr preferRelativeResize="0">
            <a:picLocks noGrp="1"/>
          </p:cNvPicPr>
          <p:nvPr>
            <p:ph type="pic" idx="2"/>
          </p:nvPr>
        </p:nvPicPr>
        <p:blipFill rotWithShape="1">
          <a:blip r:embed="rId3">
            <a:alphaModFix/>
          </a:blip>
          <a:srcRect l="11119" t="19968" b="19974"/>
          <a:stretch/>
        </p:blipFill>
        <p:spPr>
          <a:xfrm>
            <a:off x="1087654" y="1439325"/>
            <a:ext cx="2873400" cy="2913000"/>
          </a:xfrm>
          <a:prstGeom prst="ellipse">
            <a:avLst/>
          </a:prstGeom>
        </p:spPr>
      </p:pic>
      <p:sp>
        <p:nvSpPr>
          <p:cNvPr id="806" name="Google Shape;806;p35"/>
          <p:cNvSpPr txBox="1">
            <a:spLocks noGrp="1"/>
          </p:cNvSpPr>
          <p:nvPr>
            <p:ph type="title"/>
          </p:nvPr>
        </p:nvSpPr>
        <p:spPr>
          <a:xfrm>
            <a:off x="720000" y="521208"/>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3. </a:t>
            </a:r>
            <a:r>
              <a:rPr lang="vi-VN" dirty="0"/>
              <a:t>KẾT LUẬN </a:t>
            </a:r>
            <a:endParaRPr dirty="0"/>
          </a:p>
        </p:txBody>
      </p:sp>
      <p:pic>
        <p:nvPicPr>
          <p:cNvPr id="808" name="Google Shape;808;p35"/>
          <p:cNvPicPr preferRelativeResize="0"/>
          <p:nvPr/>
        </p:nvPicPr>
        <p:blipFill>
          <a:blip r:embed="rId4">
            <a:alphaModFix/>
          </a:blip>
          <a:stretch>
            <a:fillRect/>
          </a:stretch>
        </p:blipFill>
        <p:spPr>
          <a:xfrm rot="-4700091">
            <a:off x="254444" y="1662401"/>
            <a:ext cx="1298275" cy="492283"/>
          </a:xfrm>
          <a:prstGeom prst="rect">
            <a:avLst/>
          </a:prstGeom>
          <a:noFill/>
          <a:ln>
            <a:noFill/>
          </a:ln>
        </p:spPr>
      </p:pic>
      <p:pic>
        <p:nvPicPr>
          <p:cNvPr id="809" name="Google Shape;809;p35"/>
          <p:cNvPicPr preferRelativeResize="0"/>
          <p:nvPr/>
        </p:nvPicPr>
        <p:blipFill>
          <a:blip r:embed="rId5">
            <a:alphaModFix/>
          </a:blip>
          <a:stretch>
            <a:fillRect/>
          </a:stretch>
        </p:blipFill>
        <p:spPr>
          <a:xfrm>
            <a:off x="720000" y="1017722"/>
            <a:ext cx="823275" cy="817430"/>
          </a:xfrm>
          <a:prstGeom prst="rect">
            <a:avLst/>
          </a:prstGeom>
          <a:noFill/>
          <a:ln>
            <a:noFill/>
          </a:ln>
        </p:spPr>
      </p:pic>
      <p:pic>
        <p:nvPicPr>
          <p:cNvPr id="810" name="Google Shape;810;p35"/>
          <p:cNvPicPr preferRelativeResize="0"/>
          <p:nvPr/>
        </p:nvPicPr>
        <p:blipFill>
          <a:blip r:embed="rId6">
            <a:alphaModFix/>
          </a:blip>
          <a:stretch>
            <a:fillRect/>
          </a:stretch>
        </p:blipFill>
        <p:spPr>
          <a:xfrm rot="1266466" flipH="1">
            <a:off x="3467409" y="3959307"/>
            <a:ext cx="744832" cy="881835"/>
          </a:xfrm>
          <a:prstGeom prst="rect">
            <a:avLst/>
          </a:prstGeom>
          <a:noFill/>
          <a:ln>
            <a:noFill/>
          </a:ln>
        </p:spPr>
      </p:pic>
      <p:pic>
        <p:nvPicPr>
          <p:cNvPr id="2" name="Picture 1">
            <a:extLst>
              <a:ext uri="{FF2B5EF4-FFF2-40B4-BE49-F238E27FC236}">
                <a16:creationId xmlns:a16="http://schemas.microsoft.com/office/drawing/2014/main" id="{0B0E6C11-B501-0F31-81B0-CABFB527012B}"/>
              </a:ext>
            </a:extLst>
          </p:cNvPr>
          <p:cNvPicPr>
            <a:picLocks noChangeAspect="1"/>
          </p:cNvPicPr>
          <p:nvPr/>
        </p:nvPicPr>
        <p:blipFill>
          <a:blip r:embed="rId7"/>
          <a:stretch>
            <a:fillRect/>
          </a:stretch>
        </p:blipFill>
        <p:spPr>
          <a:xfrm>
            <a:off x="3992434" y="1356520"/>
            <a:ext cx="5151566" cy="284098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pic>
        <p:nvPicPr>
          <p:cNvPr id="1051" name="Google Shape;1051;p47"/>
          <p:cNvPicPr preferRelativeResize="0"/>
          <p:nvPr/>
        </p:nvPicPr>
        <p:blipFill rotWithShape="1">
          <a:blip r:embed="rId3">
            <a:alphaModFix/>
          </a:blip>
          <a:srcRect r="7458"/>
          <a:stretch/>
        </p:blipFill>
        <p:spPr>
          <a:xfrm>
            <a:off x="5052100" y="361825"/>
            <a:ext cx="4429050" cy="4785925"/>
          </a:xfrm>
          <a:prstGeom prst="rect">
            <a:avLst/>
          </a:prstGeom>
          <a:noFill/>
          <a:ln>
            <a:noFill/>
          </a:ln>
        </p:spPr>
      </p:pic>
      <p:pic>
        <p:nvPicPr>
          <p:cNvPr id="2" name="Picture 1">
            <a:extLst>
              <a:ext uri="{FF2B5EF4-FFF2-40B4-BE49-F238E27FC236}">
                <a16:creationId xmlns:a16="http://schemas.microsoft.com/office/drawing/2014/main" id="{19D47A3A-9C80-8D07-0E2E-0936E11FB2DD}"/>
              </a:ext>
            </a:extLst>
          </p:cNvPr>
          <p:cNvPicPr>
            <a:picLocks noChangeAspect="1"/>
          </p:cNvPicPr>
          <p:nvPr/>
        </p:nvPicPr>
        <p:blipFill>
          <a:blip r:embed="rId4"/>
          <a:stretch>
            <a:fillRect/>
          </a:stretch>
        </p:blipFill>
        <p:spPr>
          <a:xfrm>
            <a:off x="1118414" y="223892"/>
            <a:ext cx="1304657" cy="646232"/>
          </a:xfrm>
          <a:prstGeom prst="rect">
            <a:avLst/>
          </a:prstGeom>
        </p:spPr>
      </p:pic>
      <p:pic>
        <p:nvPicPr>
          <p:cNvPr id="3" name="Picture 2">
            <a:extLst>
              <a:ext uri="{FF2B5EF4-FFF2-40B4-BE49-F238E27FC236}">
                <a16:creationId xmlns:a16="http://schemas.microsoft.com/office/drawing/2014/main" id="{AB0197A1-4AF1-DBC6-9F1D-5A92C396AA6B}"/>
              </a:ext>
            </a:extLst>
          </p:cNvPr>
          <p:cNvPicPr>
            <a:picLocks noChangeAspect="1"/>
          </p:cNvPicPr>
          <p:nvPr/>
        </p:nvPicPr>
        <p:blipFill>
          <a:blip r:embed="rId5"/>
          <a:stretch>
            <a:fillRect/>
          </a:stretch>
        </p:blipFill>
        <p:spPr>
          <a:xfrm>
            <a:off x="776514" y="650803"/>
            <a:ext cx="4419983" cy="1597290"/>
          </a:xfrm>
          <a:prstGeom prst="rect">
            <a:avLst/>
          </a:prstGeom>
        </p:spPr>
      </p:pic>
      <p:pic>
        <p:nvPicPr>
          <p:cNvPr id="4" name="Picture 3">
            <a:extLst>
              <a:ext uri="{FF2B5EF4-FFF2-40B4-BE49-F238E27FC236}">
                <a16:creationId xmlns:a16="http://schemas.microsoft.com/office/drawing/2014/main" id="{F4ED9D31-F681-3592-4FE5-F921B78B189A}"/>
              </a:ext>
            </a:extLst>
          </p:cNvPr>
          <p:cNvPicPr>
            <a:picLocks noChangeAspect="1"/>
          </p:cNvPicPr>
          <p:nvPr/>
        </p:nvPicPr>
        <p:blipFill>
          <a:blip r:embed="rId6"/>
          <a:stretch>
            <a:fillRect/>
          </a:stretch>
        </p:blipFill>
        <p:spPr>
          <a:xfrm>
            <a:off x="3081415" y="2034869"/>
            <a:ext cx="2792210" cy="640135"/>
          </a:xfrm>
          <a:prstGeom prst="rect">
            <a:avLst/>
          </a:prstGeom>
        </p:spPr>
      </p:pic>
      <p:pic>
        <p:nvPicPr>
          <p:cNvPr id="5" name="Picture 4">
            <a:extLst>
              <a:ext uri="{FF2B5EF4-FFF2-40B4-BE49-F238E27FC236}">
                <a16:creationId xmlns:a16="http://schemas.microsoft.com/office/drawing/2014/main" id="{6FD56F4D-465E-1344-9D47-ABA1B1C618B5}"/>
              </a:ext>
            </a:extLst>
          </p:cNvPr>
          <p:cNvPicPr>
            <a:picLocks noChangeAspect="1"/>
          </p:cNvPicPr>
          <p:nvPr/>
        </p:nvPicPr>
        <p:blipFill>
          <a:blip r:embed="rId7"/>
          <a:stretch>
            <a:fillRect/>
          </a:stretch>
        </p:blipFill>
        <p:spPr>
          <a:xfrm>
            <a:off x="713225" y="2136687"/>
            <a:ext cx="4072481" cy="2274005"/>
          </a:xfrm>
          <a:prstGeom prst="rect">
            <a:avLst/>
          </a:prstGeom>
        </p:spPr>
      </p:pic>
      <p:pic>
        <p:nvPicPr>
          <p:cNvPr id="6" name="Picture 5">
            <a:extLst>
              <a:ext uri="{FF2B5EF4-FFF2-40B4-BE49-F238E27FC236}">
                <a16:creationId xmlns:a16="http://schemas.microsoft.com/office/drawing/2014/main" id="{073169D7-AE1A-08BA-9AFB-C3EA12F4DE75}"/>
              </a:ext>
            </a:extLst>
          </p:cNvPr>
          <p:cNvPicPr>
            <a:picLocks noChangeAspect="1"/>
          </p:cNvPicPr>
          <p:nvPr/>
        </p:nvPicPr>
        <p:blipFill>
          <a:blip r:embed="rId8"/>
          <a:stretch>
            <a:fillRect/>
          </a:stretch>
        </p:blipFill>
        <p:spPr>
          <a:xfrm>
            <a:off x="3295886" y="3988344"/>
            <a:ext cx="2158171" cy="646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1619F93-C60D-8A18-DB8B-B467191EA885}"/>
              </a:ext>
            </a:extLst>
          </p:cNvPr>
          <p:cNvPicPr>
            <a:picLocks noChangeAspect="1"/>
          </p:cNvPicPr>
          <p:nvPr/>
        </p:nvPicPr>
        <p:blipFill>
          <a:blip r:embed="rId2"/>
          <a:stretch>
            <a:fillRect/>
          </a:stretch>
        </p:blipFill>
        <p:spPr>
          <a:xfrm>
            <a:off x="4882130" y="4318090"/>
            <a:ext cx="932769" cy="755970"/>
          </a:xfrm>
          <a:prstGeom prst="rect">
            <a:avLst/>
          </a:prstGeom>
        </p:spPr>
      </p:pic>
      <p:pic>
        <p:nvPicPr>
          <p:cNvPr id="16" name="Picture 15">
            <a:extLst>
              <a:ext uri="{FF2B5EF4-FFF2-40B4-BE49-F238E27FC236}">
                <a16:creationId xmlns:a16="http://schemas.microsoft.com/office/drawing/2014/main" id="{AE30E2A6-8823-F96D-D8AC-2E914C5EFBD2}"/>
              </a:ext>
            </a:extLst>
          </p:cNvPr>
          <p:cNvPicPr>
            <a:picLocks noChangeAspect="1"/>
          </p:cNvPicPr>
          <p:nvPr/>
        </p:nvPicPr>
        <p:blipFill>
          <a:blip r:embed="rId3"/>
          <a:stretch>
            <a:fillRect/>
          </a:stretch>
        </p:blipFill>
        <p:spPr>
          <a:xfrm>
            <a:off x="1184863" y="-228939"/>
            <a:ext cx="8455885" cy="859611"/>
          </a:xfrm>
          <a:prstGeom prst="rect">
            <a:avLst/>
          </a:prstGeom>
        </p:spPr>
      </p:pic>
      <p:pic>
        <p:nvPicPr>
          <p:cNvPr id="17" name="Picture 16">
            <a:extLst>
              <a:ext uri="{FF2B5EF4-FFF2-40B4-BE49-F238E27FC236}">
                <a16:creationId xmlns:a16="http://schemas.microsoft.com/office/drawing/2014/main" id="{A1060AAF-CC2F-88C8-5B16-33FC106FBE77}"/>
              </a:ext>
            </a:extLst>
          </p:cNvPr>
          <p:cNvPicPr>
            <a:picLocks noChangeAspect="1"/>
          </p:cNvPicPr>
          <p:nvPr/>
        </p:nvPicPr>
        <p:blipFill>
          <a:blip r:embed="rId4"/>
          <a:stretch>
            <a:fillRect/>
          </a:stretch>
        </p:blipFill>
        <p:spPr>
          <a:xfrm>
            <a:off x="-216575" y="1533016"/>
            <a:ext cx="1764431" cy="3764118"/>
          </a:xfrm>
          <a:prstGeom prst="rect">
            <a:avLst/>
          </a:prstGeom>
        </p:spPr>
      </p:pic>
      <p:pic>
        <p:nvPicPr>
          <p:cNvPr id="18" name="Picture 17">
            <a:extLst>
              <a:ext uri="{FF2B5EF4-FFF2-40B4-BE49-F238E27FC236}">
                <a16:creationId xmlns:a16="http://schemas.microsoft.com/office/drawing/2014/main" id="{1A9350B2-4BFC-B522-926E-827C58E63A62}"/>
              </a:ext>
            </a:extLst>
          </p:cNvPr>
          <p:cNvPicPr>
            <a:picLocks noChangeAspect="1"/>
          </p:cNvPicPr>
          <p:nvPr/>
        </p:nvPicPr>
        <p:blipFill>
          <a:blip r:embed="rId5"/>
          <a:stretch>
            <a:fillRect/>
          </a:stretch>
        </p:blipFill>
        <p:spPr>
          <a:xfrm>
            <a:off x="1264873" y="1222950"/>
            <a:ext cx="3617257" cy="1786021"/>
          </a:xfrm>
          <a:prstGeom prst="rect">
            <a:avLst/>
          </a:prstGeom>
        </p:spPr>
      </p:pic>
      <p:pic>
        <p:nvPicPr>
          <p:cNvPr id="19" name="Picture 18">
            <a:extLst>
              <a:ext uri="{FF2B5EF4-FFF2-40B4-BE49-F238E27FC236}">
                <a16:creationId xmlns:a16="http://schemas.microsoft.com/office/drawing/2014/main" id="{FD382BF9-ADBD-C359-BA1F-D4E24B2E44D0}"/>
              </a:ext>
            </a:extLst>
          </p:cNvPr>
          <p:cNvPicPr>
            <a:picLocks noChangeAspect="1"/>
          </p:cNvPicPr>
          <p:nvPr/>
        </p:nvPicPr>
        <p:blipFill>
          <a:blip r:embed="rId6"/>
          <a:stretch>
            <a:fillRect/>
          </a:stretch>
        </p:blipFill>
        <p:spPr>
          <a:xfrm>
            <a:off x="1547856" y="1520927"/>
            <a:ext cx="3323581" cy="1224186"/>
          </a:xfrm>
          <a:prstGeom prst="rect">
            <a:avLst/>
          </a:prstGeom>
        </p:spPr>
      </p:pic>
      <p:pic>
        <p:nvPicPr>
          <p:cNvPr id="20" name="Picture 19">
            <a:extLst>
              <a:ext uri="{FF2B5EF4-FFF2-40B4-BE49-F238E27FC236}">
                <a16:creationId xmlns:a16="http://schemas.microsoft.com/office/drawing/2014/main" id="{6C6E3412-046C-F995-02E1-6A12F371722E}"/>
              </a:ext>
            </a:extLst>
          </p:cNvPr>
          <p:cNvPicPr>
            <a:picLocks noChangeAspect="1"/>
          </p:cNvPicPr>
          <p:nvPr/>
        </p:nvPicPr>
        <p:blipFill>
          <a:blip r:embed="rId7"/>
          <a:stretch>
            <a:fillRect/>
          </a:stretch>
        </p:blipFill>
        <p:spPr>
          <a:xfrm>
            <a:off x="7729991" y="1495640"/>
            <a:ext cx="1238749" cy="3616785"/>
          </a:xfrm>
          <a:prstGeom prst="rect">
            <a:avLst/>
          </a:prstGeom>
        </p:spPr>
      </p:pic>
      <p:pic>
        <p:nvPicPr>
          <p:cNvPr id="21" name="Picture 20">
            <a:extLst>
              <a:ext uri="{FF2B5EF4-FFF2-40B4-BE49-F238E27FC236}">
                <a16:creationId xmlns:a16="http://schemas.microsoft.com/office/drawing/2014/main" id="{0B287198-0CD2-1F37-37FD-3D019E819AC2}"/>
              </a:ext>
            </a:extLst>
          </p:cNvPr>
          <p:cNvPicPr>
            <a:picLocks noChangeAspect="1"/>
          </p:cNvPicPr>
          <p:nvPr/>
        </p:nvPicPr>
        <p:blipFill>
          <a:blip r:embed="rId8"/>
          <a:stretch>
            <a:fillRect/>
          </a:stretch>
        </p:blipFill>
        <p:spPr>
          <a:xfrm>
            <a:off x="4066226" y="2012434"/>
            <a:ext cx="3348753" cy="1909102"/>
          </a:xfrm>
          <a:prstGeom prst="rect">
            <a:avLst/>
          </a:prstGeom>
        </p:spPr>
      </p:pic>
      <p:pic>
        <p:nvPicPr>
          <p:cNvPr id="22" name="Picture 21">
            <a:extLst>
              <a:ext uri="{FF2B5EF4-FFF2-40B4-BE49-F238E27FC236}">
                <a16:creationId xmlns:a16="http://schemas.microsoft.com/office/drawing/2014/main" id="{92FB5F6B-38C1-F621-4A20-436363976EFD}"/>
              </a:ext>
            </a:extLst>
          </p:cNvPr>
          <p:cNvPicPr>
            <a:picLocks noChangeAspect="1"/>
          </p:cNvPicPr>
          <p:nvPr/>
        </p:nvPicPr>
        <p:blipFill>
          <a:blip r:embed="rId9"/>
          <a:stretch>
            <a:fillRect/>
          </a:stretch>
        </p:blipFill>
        <p:spPr>
          <a:xfrm>
            <a:off x="4494012" y="2280585"/>
            <a:ext cx="2641774" cy="1478019"/>
          </a:xfrm>
          <a:prstGeom prst="rect">
            <a:avLst/>
          </a:prstGeom>
        </p:spPr>
      </p:pic>
      <p:pic>
        <p:nvPicPr>
          <p:cNvPr id="23" name="Picture 22">
            <a:extLst>
              <a:ext uri="{FF2B5EF4-FFF2-40B4-BE49-F238E27FC236}">
                <a16:creationId xmlns:a16="http://schemas.microsoft.com/office/drawing/2014/main" id="{6702F701-4FBF-72BA-0E11-0D8FF7239E50}"/>
              </a:ext>
            </a:extLst>
          </p:cNvPr>
          <p:cNvPicPr>
            <a:picLocks noChangeAspect="1"/>
          </p:cNvPicPr>
          <p:nvPr/>
        </p:nvPicPr>
        <p:blipFill>
          <a:blip r:embed="rId10"/>
          <a:stretch>
            <a:fillRect/>
          </a:stretch>
        </p:blipFill>
        <p:spPr>
          <a:xfrm>
            <a:off x="1243514" y="3957210"/>
            <a:ext cx="6218298" cy="1074070"/>
          </a:xfrm>
          <a:prstGeom prst="rect">
            <a:avLst/>
          </a:prstGeom>
        </p:spPr>
      </p:pic>
    </p:spTree>
    <p:extLst>
      <p:ext uri="{BB962C8B-B14F-4D97-AF65-F5344CB8AC3E}">
        <p14:creationId xmlns:p14="http://schemas.microsoft.com/office/powerpoint/2010/main" val="147372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AE29E04-C47A-90F9-47B3-1E81E0454580}"/>
              </a:ext>
            </a:extLst>
          </p:cNvPr>
          <p:cNvPicPr>
            <a:picLocks noChangeAspect="1"/>
          </p:cNvPicPr>
          <p:nvPr/>
        </p:nvPicPr>
        <p:blipFill>
          <a:blip r:embed="rId2"/>
          <a:stretch>
            <a:fillRect/>
          </a:stretch>
        </p:blipFill>
        <p:spPr>
          <a:xfrm>
            <a:off x="7020901" y="862590"/>
            <a:ext cx="1717715" cy="4280910"/>
          </a:xfrm>
          <a:prstGeom prst="rect">
            <a:avLst/>
          </a:prstGeom>
        </p:spPr>
      </p:pic>
      <p:pic>
        <p:nvPicPr>
          <p:cNvPr id="16" name="Picture 15">
            <a:extLst>
              <a:ext uri="{FF2B5EF4-FFF2-40B4-BE49-F238E27FC236}">
                <a16:creationId xmlns:a16="http://schemas.microsoft.com/office/drawing/2014/main" id="{9A03C87D-0167-D664-5479-E8A14B5F0EFF}"/>
              </a:ext>
            </a:extLst>
          </p:cNvPr>
          <p:cNvPicPr>
            <a:picLocks noChangeAspect="1"/>
          </p:cNvPicPr>
          <p:nvPr/>
        </p:nvPicPr>
        <p:blipFill>
          <a:blip r:embed="rId3"/>
          <a:stretch>
            <a:fillRect/>
          </a:stretch>
        </p:blipFill>
        <p:spPr>
          <a:xfrm>
            <a:off x="464836" y="1384081"/>
            <a:ext cx="1222149" cy="3746050"/>
          </a:xfrm>
          <a:prstGeom prst="rect">
            <a:avLst/>
          </a:prstGeom>
        </p:spPr>
      </p:pic>
      <p:pic>
        <p:nvPicPr>
          <p:cNvPr id="17" name="Picture 16">
            <a:extLst>
              <a:ext uri="{FF2B5EF4-FFF2-40B4-BE49-F238E27FC236}">
                <a16:creationId xmlns:a16="http://schemas.microsoft.com/office/drawing/2014/main" id="{2F814359-6E3B-0C74-5EC3-CFA4E8FA79D2}"/>
              </a:ext>
            </a:extLst>
          </p:cNvPr>
          <p:cNvPicPr>
            <a:picLocks noChangeAspect="1"/>
          </p:cNvPicPr>
          <p:nvPr/>
        </p:nvPicPr>
        <p:blipFill>
          <a:blip r:embed="rId4"/>
          <a:stretch>
            <a:fillRect/>
          </a:stretch>
        </p:blipFill>
        <p:spPr>
          <a:xfrm>
            <a:off x="1333395" y="28328"/>
            <a:ext cx="2933002" cy="1616963"/>
          </a:xfrm>
          <a:prstGeom prst="rect">
            <a:avLst/>
          </a:prstGeom>
        </p:spPr>
      </p:pic>
      <p:pic>
        <p:nvPicPr>
          <p:cNvPr id="18" name="Picture 17">
            <a:extLst>
              <a:ext uri="{FF2B5EF4-FFF2-40B4-BE49-F238E27FC236}">
                <a16:creationId xmlns:a16="http://schemas.microsoft.com/office/drawing/2014/main" id="{C2CBBE7A-D631-3246-6751-88FA54A3C9AF}"/>
              </a:ext>
            </a:extLst>
          </p:cNvPr>
          <p:cNvPicPr>
            <a:picLocks noChangeAspect="1"/>
          </p:cNvPicPr>
          <p:nvPr/>
        </p:nvPicPr>
        <p:blipFill>
          <a:blip r:embed="rId5"/>
          <a:stretch>
            <a:fillRect/>
          </a:stretch>
        </p:blipFill>
        <p:spPr>
          <a:xfrm>
            <a:off x="1426121" y="514389"/>
            <a:ext cx="2507061" cy="680611"/>
          </a:xfrm>
          <a:prstGeom prst="rect">
            <a:avLst/>
          </a:prstGeom>
        </p:spPr>
      </p:pic>
      <p:pic>
        <p:nvPicPr>
          <p:cNvPr id="19" name="Picture 18">
            <a:extLst>
              <a:ext uri="{FF2B5EF4-FFF2-40B4-BE49-F238E27FC236}">
                <a16:creationId xmlns:a16="http://schemas.microsoft.com/office/drawing/2014/main" id="{1BCECFDA-1ACB-8182-C7C7-2F90EA875244}"/>
              </a:ext>
            </a:extLst>
          </p:cNvPr>
          <p:cNvPicPr>
            <a:picLocks noChangeAspect="1"/>
          </p:cNvPicPr>
          <p:nvPr/>
        </p:nvPicPr>
        <p:blipFill>
          <a:blip r:embed="rId6"/>
          <a:stretch>
            <a:fillRect/>
          </a:stretch>
        </p:blipFill>
        <p:spPr>
          <a:xfrm>
            <a:off x="4137614" y="-110218"/>
            <a:ext cx="3317182" cy="1894053"/>
          </a:xfrm>
          <a:prstGeom prst="rect">
            <a:avLst/>
          </a:prstGeom>
        </p:spPr>
      </p:pic>
      <p:pic>
        <p:nvPicPr>
          <p:cNvPr id="20" name="Picture 19">
            <a:extLst>
              <a:ext uri="{FF2B5EF4-FFF2-40B4-BE49-F238E27FC236}">
                <a16:creationId xmlns:a16="http://schemas.microsoft.com/office/drawing/2014/main" id="{0ABDD28B-A9B4-7E69-D57C-013131E795AA}"/>
              </a:ext>
            </a:extLst>
          </p:cNvPr>
          <p:cNvPicPr>
            <a:picLocks noChangeAspect="1"/>
          </p:cNvPicPr>
          <p:nvPr/>
        </p:nvPicPr>
        <p:blipFill>
          <a:blip r:embed="rId7"/>
          <a:stretch>
            <a:fillRect/>
          </a:stretch>
        </p:blipFill>
        <p:spPr>
          <a:xfrm>
            <a:off x="4470829" y="514389"/>
            <a:ext cx="2807954" cy="817047"/>
          </a:xfrm>
          <a:prstGeom prst="rect">
            <a:avLst/>
          </a:prstGeom>
        </p:spPr>
      </p:pic>
      <p:pic>
        <p:nvPicPr>
          <p:cNvPr id="21" name="Picture 20">
            <a:extLst>
              <a:ext uri="{FF2B5EF4-FFF2-40B4-BE49-F238E27FC236}">
                <a16:creationId xmlns:a16="http://schemas.microsoft.com/office/drawing/2014/main" id="{130B4811-A563-0582-3BAD-7886829F0A20}"/>
              </a:ext>
            </a:extLst>
          </p:cNvPr>
          <p:cNvPicPr>
            <a:picLocks noChangeAspect="1"/>
          </p:cNvPicPr>
          <p:nvPr/>
        </p:nvPicPr>
        <p:blipFill>
          <a:blip r:embed="rId8"/>
          <a:stretch>
            <a:fillRect/>
          </a:stretch>
        </p:blipFill>
        <p:spPr>
          <a:xfrm>
            <a:off x="2026814" y="2128741"/>
            <a:ext cx="5501051" cy="627902"/>
          </a:xfrm>
          <a:prstGeom prst="rect">
            <a:avLst/>
          </a:prstGeom>
        </p:spPr>
      </p:pic>
    </p:spTree>
    <p:extLst>
      <p:ext uri="{BB962C8B-B14F-4D97-AF65-F5344CB8AC3E}">
        <p14:creationId xmlns:p14="http://schemas.microsoft.com/office/powerpoint/2010/main" val="302841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pic>
        <p:nvPicPr>
          <p:cNvPr id="824" name="Google Shape;824;p36"/>
          <p:cNvPicPr preferRelativeResize="0"/>
          <p:nvPr/>
        </p:nvPicPr>
        <p:blipFill rotWithShape="1">
          <a:blip r:embed="rId3">
            <a:alphaModFix/>
          </a:blip>
          <a:srcRect l="2978" b="8917"/>
          <a:stretch/>
        </p:blipFill>
        <p:spPr>
          <a:xfrm flipH="1">
            <a:off x="5033625" y="1349326"/>
            <a:ext cx="4110375" cy="3761693"/>
          </a:xfrm>
          <a:prstGeom prst="rect">
            <a:avLst/>
          </a:prstGeom>
          <a:noFill/>
          <a:ln>
            <a:noFill/>
          </a:ln>
        </p:spPr>
      </p:pic>
      <p:sp>
        <p:nvSpPr>
          <p:cNvPr id="820" name="Google Shape;820;p36"/>
          <p:cNvSpPr txBox="1">
            <a:spLocks noGrp="1"/>
          </p:cNvSpPr>
          <p:nvPr>
            <p:ph type="subTitle" idx="2"/>
          </p:nvPr>
        </p:nvSpPr>
        <p:spPr>
          <a:xfrm>
            <a:off x="720000" y="3143200"/>
            <a:ext cx="4318200" cy="42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dirty="0"/>
              <a:t>– Trong giao tiếp, sử dụng hàm ý có nhiều tác dụng như thể hiện tính lịch sự, tế nhị, đồng thời giúp cho cách diễn đạt trở nên phong phú, linh hoạt.</a:t>
            </a:r>
            <a:endParaRPr dirty="0"/>
          </a:p>
        </p:txBody>
      </p:sp>
      <p:pic>
        <p:nvPicPr>
          <p:cNvPr id="821" name="Google Shape;821;p36"/>
          <p:cNvPicPr preferRelativeResize="0"/>
          <p:nvPr/>
        </p:nvPicPr>
        <p:blipFill>
          <a:blip r:embed="rId4">
            <a:alphaModFix/>
          </a:blip>
          <a:stretch>
            <a:fillRect/>
          </a:stretch>
        </p:blipFill>
        <p:spPr>
          <a:xfrm>
            <a:off x="7143363" y="4604000"/>
            <a:ext cx="264421" cy="226647"/>
          </a:xfrm>
          <a:prstGeom prst="rect">
            <a:avLst/>
          </a:prstGeom>
          <a:noFill/>
          <a:ln>
            <a:noFill/>
          </a:ln>
        </p:spPr>
      </p:pic>
      <p:pic>
        <p:nvPicPr>
          <p:cNvPr id="822" name="Google Shape;822;p36"/>
          <p:cNvPicPr preferRelativeResize="0"/>
          <p:nvPr/>
        </p:nvPicPr>
        <p:blipFill>
          <a:blip r:embed="rId5">
            <a:alphaModFix/>
          </a:blip>
          <a:stretch>
            <a:fillRect/>
          </a:stretch>
        </p:blipFill>
        <p:spPr>
          <a:xfrm rot="10800000">
            <a:off x="-162401" y="-222252"/>
            <a:ext cx="939060" cy="866560"/>
          </a:xfrm>
          <a:prstGeom prst="rect">
            <a:avLst/>
          </a:prstGeom>
          <a:noFill/>
          <a:ln>
            <a:noFill/>
          </a:ln>
        </p:spPr>
      </p:pic>
      <p:pic>
        <p:nvPicPr>
          <p:cNvPr id="823" name="Google Shape;823;p36"/>
          <p:cNvPicPr preferRelativeResize="0"/>
          <p:nvPr/>
        </p:nvPicPr>
        <p:blipFill>
          <a:blip r:embed="rId6">
            <a:alphaModFix/>
          </a:blip>
          <a:stretch>
            <a:fillRect/>
          </a:stretch>
        </p:blipFill>
        <p:spPr>
          <a:xfrm rot="752581">
            <a:off x="8000074" y="4003937"/>
            <a:ext cx="1181983" cy="1200132"/>
          </a:xfrm>
          <a:prstGeom prst="rect">
            <a:avLst/>
          </a:prstGeom>
          <a:noFill/>
          <a:ln>
            <a:noFill/>
          </a:ln>
        </p:spPr>
      </p:pic>
      <p:pic>
        <p:nvPicPr>
          <p:cNvPr id="2" name="Picture 1">
            <a:extLst>
              <a:ext uri="{FF2B5EF4-FFF2-40B4-BE49-F238E27FC236}">
                <a16:creationId xmlns:a16="http://schemas.microsoft.com/office/drawing/2014/main" id="{A558B005-F87F-2AD4-E8B8-6AA2333147E8}"/>
              </a:ext>
            </a:extLst>
          </p:cNvPr>
          <p:cNvPicPr>
            <a:picLocks noChangeAspect="1"/>
          </p:cNvPicPr>
          <p:nvPr/>
        </p:nvPicPr>
        <p:blipFill>
          <a:blip r:embed="rId7"/>
          <a:stretch>
            <a:fillRect/>
          </a:stretch>
        </p:blipFill>
        <p:spPr>
          <a:xfrm>
            <a:off x="887053" y="282562"/>
            <a:ext cx="2121592" cy="640135"/>
          </a:xfrm>
          <a:prstGeom prst="rect">
            <a:avLst/>
          </a:prstGeom>
        </p:spPr>
      </p:pic>
      <p:pic>
        <p:nvPicPr>
          <p:cNvPr id="4" name="Picture 3">
            <a:extLst>
              <a:ext uri="{FF2B5EF4-FFF2-40B4-BE49-F238E27FC236}">
                <a16:creationId xmlns:a16="http://schemas.microsoft.com/office/drawing/2014/main" id="{39422DA7-BE52-C29A-58BC-8D6EE385E880}"/>
              </a:ext>
            </a:extLst>
          </p:cNvPr>
          <p:cNvPicPr>
            <a:picLocks noChangeAspect="1"/>
          </p:cNvPicPr>
          <p:nvPr/>
        </p:nvPicPr>
        <p:blipFill>
          <a:blip r:embed="rId8"/>
          <a:stretch>
            <a:fillRect/>
          </a:stretch>
        </p:blipFill>
        <p:spPr>
          <a:xfrm>
            <a:off x="258198" y="3506338"/>
            <a:ext cx="6409088" cy="14593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20">
                                            <p:txEl>
                                              <p:pRg st="0" end="0"/>
                                            </p:txEl>
                                          </p:spTgt>
                                        </p:tgtEl>
                                        <p:attrNameLst>
                                          <p:attrName>style.visibility</p:attrName>
                                        </p:attrNameLst>
                                      </p:cBhvr>
                                      <p:to>
                                        <p:strVal val="visible"/>
                                      </p:to>
                                    </p:set>
                                    <p:animEffect transition="in" filter="wipe(down)">
                                      <p:cBhvr>
                                        <p:cTn id="12" dur="580">
                                          <p:stCondLst>
                                            <p:cond delay="0"/>
                                          </p:stCondLst>
                                        </p:cTn>
                                        <p:tgtEl>
                                          <p:spTgt spid="820">
                                            <p:txEl>
                                              <p:pRg st="0" end="0"/>
                                            </p:txEl>
                                          </p:spTgt>
                                        </p:tgtEl>
                                      </p:cBhvr>
                                    </p:animEffect>
                                    <p:anim calcmode="lin" valueType="num">
                                      <p:cBhvr>
                                        <p:cTn id="13" dur="1822" tmFilter="0,0; 0.14,0.36; 0.43,0.73; 0.71,0.91; 1.0,1.0">
                                          <p:stCondLst>
                                            <p:cond delay="0"/>
                                          </p:stCondLst>
                                        </p:cTn>
                                        <p:tgtEl>
                                          <p:spTgt spid="820">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20">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20">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20">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20">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820">
                                            <p:txEl>
                                              <p:pRg st="0" end="0"/>
                                            </p:txEl>
                                          </p:spTgt>
                                        </p:tgtEl>
                                      </p:cBhvr>
                                      <p:to x="100000" y="60000"/>
                                    </p:animScale>
                                    <p:animScale>
                                      <p:cBhvr>
                                        <p:cTn id="19" dur="166" decel="50000">
                                          <p:stCondLst>
                                            <p:cond delay="676"/>
                                          </p:stCondLst>
                                        </p:cTn>
                                        <p:tgtEl>
                                          <p:spTgt spid="820">
                                            <p:txEl>
                                              <p:pRg st="0" end="0"/>
                                            </p:txEl>
                                          </p:spTgt>
                                        </p:tgtEl>
                                      </p:cBhvr>
                                      <p:to x="100000" y="100000"/>
                                    </p:animScale>
                                    <p:animScale>
                                      <p:cBhvr>
                                        <p:cTn id="20" dur="26">
                                          <p:stCondLst>
                                            <p:cond delay="1312"/>
                                          </p:stCondLst>
                                        </p:cTn>
                                        <p:tgtEl>
                                          <p:spTgt spid="820">
                                            <p:txEl>
                                              <p:pRg st="0" end="0"/>
                                            </p:txEl>
                                          </p:spTgt>
                                        </p:tgtEl>
                                      </p:cBhvr>
                                      <p:to x="100000" y="80000"/>
                                    </p:animScale>
                                    <p:animScale>
                                      <p:cBhvr>
                                        <p:cTn id="21" dur="166" decel="50000">
                                          <p:stCondLst>
                                            <p:cond delay="1338"/>
                                          </p:stCondLst>
                                        </p:cTn>
                                        <p:tgtEl>
                                          <p:spTgt spid="820">
                                            <p:txEl>
                                              <p:pRg st="0" end="0"/>
                                            </p:txEl>
                                          </p:spTgt>
                                        </p:tgtEl>
                                      </p:cBhvr>
                                      <p:to x="100000" y="100000"/>
                                    </p:animScale>
                                    <p:animScale>
                                      <p:cBhvr>
                                        <p:cTn id="22" dur="26">
                                          <p:stCondLst>
                                            <p:cond delay="1642"/>
                                          </p:stCondLst>
                                        </p:cTn>
                                        <p:tgtEl>
                                          <p:spTgt spid="820">
                                            <p:txEl>
                                              <p:pRg st="0" end="0"/>
                                            </p:txEl>
                                          </p:spTgt>
                                        </p:tgtEl>
                                      </p:cBhvr>
                                      <p:to x="100000" y="90000"/>
                                    </p:animScale>
                                    <p:animScale>
                                      <p:cBhvr>
                                        <p:cTn id="23" dur="166" decel="50000">
                                          <p:stCondLst>
                                            <p:cond delay="1668"/>
                                          </p:stCondLst>
                                        </p:cTn>
                                        <p:tgtEl>
                                          <p:spTgt spid="820">
                                            <p:txEl>
                                              <p:pRg st="0" end="0"/>
                                            </p:txEl>
                                          </p:spTgt>
                                        </p:tgtEl>
                                      </p:cBhvr>
                                      <p:to x="100000" y="100000"/>
                                    </p:animScale>
                                    <p:animScale>
                                      <p:cBhvr>
                                        <p:cTn id="24" dur="26">
                                          <p:stCondLst>
                                            <p:cond delay="1808"/>
                                          </p:stCondLst>
                                        </p:cTn>
                                        <p:tgtEl>
                                          <p:spTgt spid="820">
                                            <p:txEl>
                                              <p:pRg st="0" end="0"/>
                                            </p:txEl>
                                          </p:spTgt>
                                        </p:tgtEl>
                                      </p:cBhvr>
                                      <p:to x="100000" y="95000"/>
                                    </p:animScale>
                                    <p:animScale>
                                      <p:cBhvr>
                                        <p:cTn id="25" dur="166" decel="50000">
                                          <p:stCondLst>
                                            <p:cond delay="1834"/>
                                          </p:stCondLst>
                                        </p:cTn>
                                        <p:tgtEl>
                                          <p:spTgt spid="820">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 grpId="0" build="p"/>
    </p:bldLst>
  </p:timing>
</p:sld>
</file>

<file path=ppt/theme/theme1.xml><?xml version="1.0" encoding="utf-8"?>
<a:theme xmlns:a="http://schemas.openxmlformats.org/drawingml/2006/main" name="Roses and Poetry Minitheme by Slidesgo">
  <a:themeElements>
    <a:clrScheme name="Simple Light">
      <a:dk1>
        <a:srgbClr val="191919"/>
      </a:dk1>
      <a:lt1>
        <a:srgbClr val="FFF5E1"/>
      </a:lt1>
      <a:dk2>
        <a:srgbClr val="C64F5C"/>
      </a:dk2>
      <a:lt2>
        <a:srgbClr val="E4AC54"/>
      </a:lt2>
      <a:accent1>
        <a:srgbClr val="FEED5D"/>
      </a:accent1>
      <a:accent2>
        <a:srgbClr val="8C81DE"/>
      </a:accent2>
      <a:accent3>
        <a:srgbClr val="67AA3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BB74F1E-0E3E-4BA5-9ADB-C52A952AABE1}">
  <we:reference id="wa104380907" version="3.0.0.1" store="en-US" storeType="OMEX"/>
  <we:alternateReferences>
    <we:reference id="wa104380907" version="3.0.0.1"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317</TotalTime>
  <Words>363</Words>
  <Application>Microsoft Office PowerPoint</Application>
  <PresentationFormat>On-screen Show (16:9)</PresentationFormat>
  <Paragraphs>28</Paragraphs>
  <Slides>20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DM Sans</vt:lpstr>
      <vt:lpstr>Bebas Neue</vt:lpstr>
      <vt:lpstr>Times New Roman</vt:lpstr>
      <vt:lpstr>Arial</vt:lpstr>
      <vt:lpstr>Alice</vt:lpstr>
      <vt:lpstr>Roses and Poetry Minitheme by Slidesgo</vt:lpstr>
      <vt:lpstr>NGHĨA TƯỜNG MINH VÀ HÀM Ý </vt:lpstr>
      <vt:lpstr>I. PHÂN BIỆT NGHĨA TƯỜNG MINH VÀ HÀM Ý</vt:lpstr>
      <vt:lpstr>2. NHẬN XÉT </vt:lpstr>
      <vt:lpstr>2. NHẬN XÉT </vt:lpstr>
      <vt:lpstr>3. KẾT LUẬN </vt:lpstr>
      <vt:lpstr>PowerPoint Presentation</vt:lpstr>
      <vt:lpstr>PowerPoint Presentation</vt:lpstr>
      <vt:lpstr>PowerPoint Presentation</vt:lpstr>
      <vt:lpstr>PowerPoint Presentation</vt:lpstr>
      <vt:lpstr>PowerPoint Presentation</vt:lpstr>
      <vt:lpstr>LƯU Ý : </vt:lpstr>
      <vt:lpstr>PowerPoint Presentation</vt:lpstr>
      <vt:lpstr>II. LUYỆN TẬP </vt:lpstr>
      <vt:lpstr>PowerPoint Presentation</vt:lpstr>
      <vt:lpstr>PowerPoint Presentation</vt:lpstr>
      <vt:lpstr>PowerPoint Presentation</vt:lpstr>
      <vt:lpstr>PowerPoint Presentation</vt:lpstr>
      <vt:lpstr>PowerPoint Presentation</vt:lpstr>
      <vt:lpstr>PowerPoint Presentation</vt:lpstr>
      <vt:lpstr>CẢM ƠN CÁC EM!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TRÒ CHƠI : TÌNH HUỐNG</dc:title>
  <dc:creator>Admin</dc:creator>
  <cp:lastModifiedBy>AZ</cp:lastModifiedBy>
  <cp:revision>13</cp:revision>
  <dcterms:modified xsi:type="dcterms:W3CDTF">2024-03-13T15:56:59Z</dcterms:modified>
</cp:coreProperties>
</file>