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8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7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4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9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5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5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8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0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9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07668-AF71-438E-8678-CDD8EB4461F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0C0B9-4E0C-48EE-AED8-0501D81E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0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22" y="5539410"/>
            <a:ext cx="6573077" cy="13351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2566"/>
            <a:ext cx="5433392" cy="15935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23" y="0"/>
            <a:ext cx="6573078" cy="22131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5410"/>
            <a:ext cx="5433391" cy="1404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23" y="2302566"/>
            <a:ext cx="6573077" cy="15935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923" y="4015410"/>
            <a:ext cx="6573077" cy="14047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433391" cy="21653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" y="5472421"/>
            <a:ext cx="5433391" cy="138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52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2024-03-21T05:16:10Z</dcterms:created>
  <dcterms:modified xsi:type="dcterms:W3CDTF">2024-03-21T05:18:01Z</dcterms:modified>
</cp:coreProperties>
</file>