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9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CBB3-14B5-4E82-9342-8CFC9B9E146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806C-A27A-404B-B785-170C0D27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" y="0"/>
            <a:ext cx="3944235" cy="3428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62" y="3428998"/>
            <a:ext cx="4452730" cy="34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7" y="3428998"/>
            <a:ext cx="3890803" cy="3429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3428998"/>
            <a:ext cx="3944236" cy="3429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6" y="0"/>
            <a:ext cx="3890804" cy="3428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88" y="0"/>
            <a:ext cx="4347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2024-03-21T04:42:32Z</dcterms:created>
  <dcterms:modified xsi:type="dcterms:W3CDTF">2024-03-21T05:19:15Z</dcterms:modified>
</cp:coreProperties>
</file>