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27/2/2024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4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5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8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9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6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1073</Words>
  <Application>Microsoft Office PowerPoint</Application>
  <PresentationFormat>Widescreen</PresentationFormat>
  <Paragraphs>99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Cambria Math</vt:lpstr>
      <vt:lpstr>Garamond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2021-07-02T10:12:53Z</dcterms:created>
  <dcterms:modified xsi:type="dcterms:W3CDTF">2024-02-27T03:00:22Z</dcterms:modified>
</cp:coreProperties>
</file>