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theme/theme6.xml" ContentType="application/vnd.openxmlformats-officedocument.theme+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theme/theme7.xml" ContentType="application/vnd.openxmlformats-officedocument.theme+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theme/theme8.xml" ContentType="application/vnd.openxmlformats-officedocument.theme+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86" r:id="rId3"/>
    <p:sldMasterId id="2147484734" r:id="rId4"/>
    <p:sldMasterId id="2147485282" r:id="rId5"/>
    <p:sldMasterId id="2147485825" r:id="rId6"/>
    <p:sldMasterId id="2147486626" r:id="rId7"/>
    <p:sldMasterId id="2147487427" r:id="rId8"/>
    <p:sldMasterId id="2147487970" r:id="rId9"/>
  </p:sldMasterIdLst>
  <p:notesMasterIdLst>
    <p:notesMasterId r:id="rId42"/>
  </p:notesMasterIdLst>
  <p:sldIdLst>
    <p:sldId id="256" r:id="rId10"/>
    <p:sldId id="257" r:id="rId11"/>
    <p:sldId id="258" r:id="rId12"/>
    <p:sldId id="302" r:id="rId13"/>
    <p:sldId id="260" r:id="rId14"/>
    <p:sldId id="261" r:id="rId15"/>
    <p:sldId id="262" r:id="rId16"/>
    <p:sldId id="263" r:id="rId17"/>
    <p:sldId id="291" r:id="rId18"/>
    <p:sldId id="292" r:id="rId19"/>
    <p:sldId id="293" r:id="rId20"/>
    <p:sldId id="294" r:id="rId21"/>
    <p:sldId id="268" r:id="rId22"/>
    <p:sldId id="300" r:id="rId23"/>
    <p:sldId id="296" r:id="rId24"/>
    <p:sldId id="301" r:id="rId25"/>
    <p:sldId id="297" r:id="rId26"/>
    <p:sldId id="298" r:id="rId27"/>
    <p:sldId id="269" r:id="rId28"/>
    <p:sldId id="303" r:id="rId29"/>
    <p:sldId id="305" r:id="rId30"/>
    <p:sldId id="307" r:id="rId31"/>
    <p:sldId id="308" r:id="rId32"/>
    <p:sldId id="309" r:id="rId33"/>
    <p:sldId id="315" r:id="rId34"/>
    <p:sldId id="310" r:id="rId35"/>
    <p:sldId id="311" r:id="rId36"/>
    <p:sldId id="313" r:id="rId37"/>
    <p:sldId id="278" r:id="rId38"/>
    <p:sldId id="280" r:id="rId39"/>
    <p:sldId id="312" r:id="rId40"/>
    <p:sldId id="31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4" d="100"/>
          <a:sy n="64" d="100"/>
        </p:scale>
        <p:origin x="672"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27928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31</a:t>
            </a:fld>
            <a:endParaRPr lang="en-US" altLang="vi-VN">
              <a:solidFill>
                <a:srgbClr val="000000"/>
              </a:solidFill>
            </a:endParaRPr>
          </a:p>
        </p:txBody>
      </p:sp>
    </p:spTree>
    <p:extLst>
      <p:ext uri="{BB962C8B-B14F-4D97-AF65-F5344CB8AC3E}">
        <p14:creationId xmlns:p14="http://schemas.microsoft.com/office/powerpoint/2010/main" val="1526602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3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13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13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137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3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098580"/>
      </p:ext>
    </p:extLst>
  </p:cSld>
  <p:clrMapOvr>
    <a:masterClrMapping/>
  </p:clrMapOvr>
  <p:hf hdr="0" ftr="0" dt="0"/>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064167"/>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3727701"/>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802108654"/>
      </p:ext>
    </p:extLst>
  </p:cSld>
  <p:clrMapOvr>
    <a:masterClrMapping/>
  </p:clrMapOvr>
  <p:transition spd="slow" advTm="3000">
    <p:random/>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15548557"/>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63112213"/>
      </p:ext>
    </p:extLst>
  </p:cSld>
  <p:clrMapOvr>
    <a:masterClrMapping/>
  </p:clrMapOvr>
  <p:transition spd="slow" advTm="3000">
    <p:random/>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8583355"/>
      </p:ext>
    </p:extLst>
  </p:cSld>
  <p:clrMapOvr>
    <a:masterClrMapping/>
  </p:clrMapOvr>
  <p:transition spd="slow" advTm="3000">
    <p:random/>
  </p:transition>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034789752"/>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746488310"/>
      </p:ext>
    </p:extLst>
  </p:cSld>
  <p:clrMapOvr>
    <a:masterClrMapping/>
  </p:clrMapOvr>
  <p:transition spd="slow" advTm="3000">
    <p:random/>
  </p:transition>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69606123"/>
      </p:ext>
    </p:extLst>
  </p:cSld>
  <p:clrMapOvr>
    <a:masterClrMapping/>
  </p:clrMapOvr>
  <p:transition spd="slow" advTm="3000">
    <p:random/>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543956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0466086"/>
      </p:ext>
    </p:extLst>
  </p:cSld>
  <p:clrMapOvr>
    <a:masterClrMapping/>
  </p:clrMapOvr>
  <p:hf hdr="0" ftr="0" dt="0"/>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34595613"/>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70326162"/>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4087714543"/>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3002282013"/>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414242314"/>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2802840841"/>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4225872459"/>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1016405789"/>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255563386"/>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6779018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8387060"/>
      </p:ext>
    </p:extLst>
  </p:cSld>
  <p:clrMapOvr>
    <a:masterClrMapping/>
  </p:clrMapOvr>
  <p:hf hdr="0" ftr="0" dt="0"/>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370813470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62250470"/>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56909881"/>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3248592732"/>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3235922388"/>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020176933"/>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3057133444"/>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1700662266"/>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27453705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15313495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3655356"/>
      </p:ext>
    </p:extLst>
  </p:cSld>
  <p:clrMapOvr>
    <a:masterClrMapping/>
  </p:clrMapOvr>
  <p:hf hdr="0" ftr="0" dt="0"/>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214368199"/>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2953097698"/>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2356902613"/>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423642217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509161422"/>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3892865391"/>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2160521520"/>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929346223"/>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2155042663"/>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42284989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38341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345501827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899758853"/>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1849476131"/>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3081150836"/>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2787697048"/>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64716011"/>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76477394"/>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1914030704"/>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4190431548"/>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3164760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326811"/>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2849115302"/>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515658152"/>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75948352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2315451529"/>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2405642937"/>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268743158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3458310009"/>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897364523"/>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852015750"/>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7236318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019249"/>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3024585020"/>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135412405"/>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74596301"/>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6934147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9916162"/>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32983460"/>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58329790"/>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0783415"/>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764987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6677338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356600"/>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1303478734"/>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773754474"/>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2867890647"/>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1502556965"/>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599591560"/>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26764754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902293330"/>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3047049664"/>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21117671"/>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28322695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011657"/>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3375191828"/>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57858900"/>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593540860"/>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1447057941"/>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59017195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2806845164"/>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2804708773"/>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2539605000"/>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3758600793"/>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65241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450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487135705"/>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1459089514"/>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1601228010"/>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2333216935"/>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3787188213"/>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2896247313"/>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620159270"/>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2616080552"/>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1668244996"/>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970828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9486"/>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2023/9/7</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591396573"/>
      </p:ext>
    </p:extLst>
  </p:cSld>
  <p:clrMapOvr>
    <a:masterClrMapping/>
  </p:clrMapOvr>
  <p:transition spd="slow" advTm="3000">
    <p:random/>
  </p:transition>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223555023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30916"/>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0719710"/>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9242"/>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82501"/>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312650"/>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4401"/>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428191"/>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204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1849"/>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6991"/>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8845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217162"/>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05284"/>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777744"/>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1229228438"/>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065867"/>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083320941"/>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162148937"/>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985586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31002"/>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35530366"/>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8446164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72569054"/>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243774698"/>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2345374628"/>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1727767046"/>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186504316"/>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1873507806"/>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530875133"/>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39939580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403139"/>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3829378299"/>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508065515"/>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258280282"/>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236707112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097895468"/>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26680"/>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49127"/>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152798"/>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80794878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1748706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8913"/>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716468"/>
      </p:ext>
    </p:extLst>
  </p:cSld>
  <p:clrMapOvr>
    <a:masterClrMapping/>
  </p:clrMapOvr>
  <p:transition spd="slow" advClick="0" advTm="0">
    <p:random/>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2960399825"/>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387863477"/>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1260185537"/>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950758538"/>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045562"/>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90875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732793"/>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684983739"/>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2749064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1669699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3534149286"/>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3092194291"/>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3488717409"/>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260400894"/>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2974794972"/>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545107210"/>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2577452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2058334140"/>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37822743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34604471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59065915"/>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3092878124"/>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241661679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888422378"/>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2902335916"/>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198016314"/>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687764627"/>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2211599142"/>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2183598333"/>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438590310"/>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2979649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4692798"/>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951752443"/>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2889828097"/>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2924505960"/>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2814560359"/>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3703221704"/>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267671961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3785099149"/>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1726858981"/>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54726812"/>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17703622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97258899"/>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2584652228"/>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2988125386"/>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768886989"/>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867670020"/>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94128421"/>
      </p:ext>
    </p:extLst>
  </p:cSld>
  <p:clrMapOvr>
    <a:masterClrMapping/>
  </p:clrMapOvr>
  <p:transition spd="slow" advTm="3000">
    <p:random/>
  </p:transition>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98073231"/>
      </p:ext>
    </p:extLst>
  </p:cSld>
  <p:clrMapOvr>
    <a:masterClrMapping/>
  </p:clrMapOvr>
  <p:transition spd="slow" advTm="3000">
    <p:random/>
  </p:transition>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805865538"/>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39636"/>
      </p:ext>
    </p:extLst>
  </p:cSld>
  <p:clrMapOvr>
    <a:masterClrMapping/>
  </p:clrMapOvr>
  <p:transition spd="slow" advClick="0" advTm="4000">
    <p:comb/>
  </p:transition>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520391"/>
      </p:ext>
    </p:extLst>
  </p:cSld>
  <p:clrMapOvr>
    <a:masterClrMapping/>
  </p:clrMapOvr>
  <p:transition spd="slow"/>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578970174"/>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0015057"/>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58548"/>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884944619"/>
      </p:ext>
    </p:extLst>
  </p:cSld>
  <p:clrMapOvr>
    <a:masterClrMapping/>
  </p:clrMapOvr>
  <p:transition spd="slow" advTm="3000">
    <p:random/>
  </p:transition>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60530012"/>
      </p:ext>
    </p:extLst>
  </p:cSld>
  <p:clrMapOvr>
    <a:masterClrMapping/>
  </p:clrMapOvr>
  <p:transition spd="slow" advTm="3000">
    <p:random/>
  </p:transition>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4791543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005687549"/>
      </p:ext>
    </p:extLst>
  </p:cSld>
  <p:clrMapOvr>
    <a:masterClrMapping/>
  </p:clrMapOvr>
  <p:transition spd="slow" advTm="3000">
    <p:random/>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87703674"/>
      </p:ext>
    </p:extLst>
  </p:cSld>
  <p:clrMapOvr>
    <a:masterClrMapping/>
  </p:clrMapOvr>
  <p:transition spd="slow" advTm="3000">
    <p:random/>
  </p:transition>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15923613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79281309"/>
      </p:ext>
    </p:extLst>
  </p:cSld>
  <p:clrMapOvr>
    <a:masterClrMapping/>
  </p:clrMapOvr>
  <p:transition spd="slow" advTm="3000">
    <p:random/>
  </p:transition>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52976863"/>
      </p:ext>
    </p:extLst>
  </p:cSld>
  <p:clrMapOvr>
    <a:masterClrMapping/>
  </p:clrMapOvr>
  <p:transition spd="slow" advTm="3000">
    <p:random/>
  </p:transition>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8659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45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3709793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83457911"/>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3465961529"/>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3602450"/>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2255332373"/>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4016084934"/>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3254745486"/>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3584590265"/>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07944155"/>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4013509906"/>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7916000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1647809461"/>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126493353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2940702528"/>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243972302"/>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128338762"/>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2832032094"/>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2045767390"/>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3895294775"/>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1666001477"/>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743236505"/>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1272085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4009478297"/>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4036680761"/>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4161058373"/>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3656293723"/>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2352648672"/>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46802854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490645900"/>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3649528214"/>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1226791597"/>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73937823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871907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446878379"/>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2072082913"/>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855398093"/>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3264878748"/>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1989633425"/>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3893328323"/>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2671210226"/>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4081873496"/>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641083913"/>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3709892443"/>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7670400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1265486352"/>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06338186"/>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069982752"/>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277881616"/>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86804198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2672257336"/>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09951160"/>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4155367294"/>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953207959"/>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241279216"/>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27485198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301136531"/>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2087707010"/>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4087722478"/>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2693032530"/>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1066939237"/>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4182221091"/>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6276178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37143562"/>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40759960"/>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59004000"/>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003708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339339727"/>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60632555"/>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430528529"/>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940634287"/>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158890356"/>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176506279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155392197"/>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437163402"/>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2355324594"/>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926543961"/>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35708022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339089300"/>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2817564562"/>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518983794"/>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2447305550"/>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3457524505"/>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578683061"/>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186212430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570254"/>
      </p:ext>
    </p:extLst>
  </p:cSld>
  <p:clrMapOvr>
    <a:masterClrMapping/>
  </p:clrMapOvr>
  <p:transition spd="slow" advTm="3000"/>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2953738956"/>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372022800"/>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710731413"/>
      </p:ext>
    </p:extLst>
  </p:cSld>
  <p:clrMapOvr>
    <a:masterClrMapping/>
  </p:clrMapOvr>
  <p:transition spd="slow"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551756342"/>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69921937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2891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0056"/>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542336"/>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48734"/>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072864"/>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261619"/>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150160"/>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75820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3030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1818371318"/>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959546"/>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6854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9/7/2023</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0061987"/>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7283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4069453"/>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4290738"/>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291210"/>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1586994"/>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8482771"/>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4141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841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2461513518"/>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2023/9/7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87234040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2023/9/7</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455393053"/>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329148"/>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80007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31516"/>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8593"/>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57279216"/>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0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2023/9/7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19124972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2482603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92040308"/>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65661658"/>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4829155"/>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965341"/>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2935440"/>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6002641"/>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71745826"/>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4207674"/>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68714338"/>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2023/9/7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570985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40179711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4114179144"/>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270018858"/>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2023/9/7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53163123"/>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085827"/>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2023/9/7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80680"/>
      </p:ext>
    </p:extLst>
  </p:cSld>
  <p:clrMapOvr>
    <a:masterClrMapping/>
  </p:clrMapOvr>
  <p:transition spd="slow" advTm="3000">
    <p:random/>
  </p:transition>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2023/9/7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387131"/>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454790"/>
      </p:ext>
    </p:extLst>
  </p:cSld>
  <p:clrMapOvr>
    <a:masterClrMapping/>
  </p:clrMapOvr>
  <p:transition spd="slow" advClick="0" advTm="4000">
    <p:comb/>
  </p:transition>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463151"/>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61833003"/>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883242"/>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842195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246289"/>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725728806"/>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90961791"/>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2023/9/7</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217773530"/>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68382054"/>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2023/9/7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899055800"/>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2023/9/7</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4012165737"/>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2023/9/7</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421629053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821515788"/>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2023/9/7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73701731"/>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531873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014838"/>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9009229"/>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73339215"/>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0146935"/>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79208068"/>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54952940"/>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4565245"/>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59010445"/>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949239840"/>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651381758"/>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40659715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192446"/>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47506503"/>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509189586"/>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791426362"/>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22700953"/>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147783497"/>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94634820"/>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2023/9/7</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642438059"/>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929284678"/>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099038842"/>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3848827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3693223004"/>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100951"/>
      </p:ext>
    </p:extLst>
  </p:cSld>
  <p:clrMapOvr>
    <a:masterClrMapping/>
  </p:clrMapOvr>
  <p:transition spd="slow" advClick="0" advTm="0">
    <p:random/>
  </p:transition>
</p:sldLayout>
</file>

<file path=ppt/slideLayouts/slideLayout136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8863364"/>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923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977953228"/>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5942984"/>
      </p:ext>
    </p:extLst>
  </p:cSld>
  <p:clrMapOvr>
    <a:masterClrMapping/>
  </p:clrMapOvr>
  <p:transition spd="slow" advTm="3000"/>
</p:sldLayout>
</file>

<file path=ppt/slideLayouts/slideLayout136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832751810"/>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744598795"/>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551374144"/>
      </p:ext>
    </p:extLst>
  </p:cSld>
  <p:clrMapOvr>
    <a:masterClrMapping/>
  </p:clrMapOvr>
  <p:transition spd="slow" advTm="3000">
    <p:random/>
  </p:transition>
</p:sldLayout>
</file>

<file path=ppt/slideLayouts/slideLayout1368.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73333293"/>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5" y="273050"/>
            <a:ext cx="10968567" cy="5822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4" name="Footer Placeholder 4"/>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en-US"/>
          </a:p>
        </p:txBody>
      </p:sp>
      <p:sp>
        <p:nvSpPr>
          <p:cNvPr id="5" name="Slide Number Placeholder 5"/>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srgbClr val="5FCBEF"/>
                </a:solidFill>
                <a:latin typeface="Arial" panose="020B0604020202020204" pitchFamily="34" charset="0"/>
              </a:defRPr>
            </a:lvl1pPr>
          </a:lstStyle>
          <a:p>
            <a:pPr defTabSz="457200">
              <a:defRPr/>
            </a:pPr>
            <a:fld id="{11A00E80-0773-4B86-BEB2-875C89E51D11}" type="slidenum">
              <a:rPr lang="en-US" altLang="en-US"/>
              <a:pPr defTabSz="457200">
                <a:defRPr/>
              </a:pPr>
              <a:t>‹#›</a:t>
            </a:fld>
            <a:endParaRPr lang="en-US" altLang="en-US"/>
          </a:p>
        </p:txBody>
      </p:sp>
    </p:spTree>
    <p:extLst>
      <p:ext uri="{BB962C8B-B14F-4D97-AF65-F5344CB8AC3E}">
        <p14:creationId xmlns:p14="http://schemas.microsoft.com/office/powerpoint/2010/main" val="12005870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785145659"/>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1E24BA01-BC1B-4B94-A8AD-45563E9DE245}"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A2D763E4-8A87-4742-9074-96AA7BC6990E}" type="slidenum">
              <a:rPr lang="zh-CN" altLang="en-US"/>
              <a:pPr defTabSz="457200">
                <a:defRPr/>
              </a:pPr>
              <a:t>‹#›</a:t>
            </a:fld>
            <a:endParaRPr lang="zh-CN" altLang="en-US"/>
          </a:p>
        </p:txBody>
      </p:sp>
    </p:spTree>
    <p:extLst>
      <p:ext uri="{BB962C8B-B14F-4D97-AF65-F5344CB8AC3E}">
        <p14:creationId xmlns:p14="http://schemas.microsoft.com/office/powerpoint/2010/main" val="783287002"/>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C411BDAE-6536-4789-8EE9-318E2A0DA2AB}" type="datetimeFigureOut">
              <a:rPr lang="zh-CN" altLang="en-US"/>
              <a:pPr defTabSz="457200">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defTabSz="457200">
              <a:defRPr/>
            </a:pPr>
            <a:fld id="{495BC1A8-988B-4D3D-86C0-1017939A8EDB}" type="slidenum">
              <a:rPr lang="zh-CN" altLang="en-US"/>
              <a:pPr defTabSz="457200">
                <a:defRPr/>
              </a:pPr>
              <a:t>‹#›</a:t>
            </a:fld>
            <a:endParaRPr lang="zh-CN" altLang="en-US"/>
          </a:p>
        </p:txBody>
      </p:sp>
    </p:spTree>
    <p:extLst>
      <p:ext uri="{BB962C8B-B14F-4D97-AF65-F5344CB8AC3E}">
        <p14:creationId xmlns:p14="http://schemas.microsoft.com/office/powerpoint/2010/main" val="2370324731"/>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05936"/>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549675"/>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9247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1845"/>
      </p:ext>
    </p:extLst>
  </p:cSld>
  <p:clrMapOvr>
    <a:masterClrMapping/>
  </p:clrMapOvr>
  <p:transition spd="slow" advClick="0" advTm="0">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46011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214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8643429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94963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050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0165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3231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2925688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7762216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31522636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354754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1640464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0153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602050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788371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37496565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0853814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21533557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217003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227643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18838586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25111606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192511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7690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34895104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6530482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42274913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4125531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2430392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1166084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32189617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821435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31150045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56546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2694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15233484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501692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2570506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435079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10463935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3578821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15681248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22740862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876928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423441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4004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52244136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8517520"/>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9682284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22331"/>
      </p:ext>
    </p:extLst>
  </p:cSld>
  <p:clrMapOvr>
    <a:masterClrMapping/>
  </p:clrMapOvr>
  <p:transition spd="slow" advClick="0" advTm="4000">
    <p:comb/>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134753"/>
      </p:ext>
    </p:extLst>
  </p:cSld>
  <p:clrMapOvr>
    <a:masterClrMapping/>
  </p:clrMapOvr>
  <p:transition spd="slow"/>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3001354632"/>
      </p:ext>
    </p:extLst>
  </p:cSld>
  <p:clrMapOvr>
    <a:masterClrMapping/>
  </p:clrMapOvr>
  <p:transition spd="slow"/>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5130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2837584842"/>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962260959"/>
      </p:ext>
    </p:extLst>
  </p:cSld>
  <p:clrMapOvr>
    <a:masterClrMapping/>
  </p:clrMapOvr>
  <p:transition spd="slow" advTm="300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513172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385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3429362111"/>
      </p:ext>
    </p:extLst>
  </p:cSld>
  <p:clrMapOvr>
    <a:masterClrMapping/>
  </p:clrMapOvr>
  <p:transition spd="slow" advTm="3000">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4273443799"/>
      </p:ext>
    </p:extLst>
  </p:cSld>
  <p:clrMapOvr>
    <a:masterClrMapping/>
  </p:clrMapOvr>
  <p:transition spd="slow" advTm="3000">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759468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3248279"/>
      </p:ext>
    </p:extLst>
  </p:cSld>
  <p:clrMapOvr>
    <a:masterClrMapping/>
  </p:clrMapOvr>
  <p:transition spd="slow" advTm="3000">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162067538"/>
      </p:ext>
    </p:extLst>
  </p:cSld>
  <p:clrMapOvr>
    <a:masterClrMapping/>
  </p:clrMapOvr>
  <p:transition spd="slow" advTm="3000">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2591314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32659417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41786100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0163779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208953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80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28763017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699223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54082419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5876725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6643511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40639162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9419818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6975512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425722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403302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77673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6621194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34018779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24722980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4016358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256519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5017470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42372308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18880130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21690863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3383022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0579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14401070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501364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2160818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9663727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23699791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313673823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047715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5974159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1416278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730539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a:t>Click to edit Master title style</a:t>
            </a:r>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a:solidFill>
                  <a:prstClr val="black">
                    <a:tint val="75000"/>
                  </a:prstClr>
                </a:solidFill>
                <a:cs typeface="Arial" panose="020B0604020202020204" pitchFamily="34" charset="0"/>
              </a:rPr>
              <a:pPr defTabSz="913532"/>
              <a:t>9/7/2023</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304159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9804546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83202424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40070433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61437447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7270624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88369234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1992032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353656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7330549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09953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17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23359865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7032625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3134041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13230378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151382839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125637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387016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5034545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3803988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1301609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192326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5543911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4692688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2159982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32756814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38816462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391610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878593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288584384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79002555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3243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663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35223264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12079423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8127595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4916409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158520"/>
      </p:ext>
    </p:extLst>
  </p:cSld>
  <p:clrMapOvr>
    <a:masterClrMapping/>
  </p:clrMapOvr>
  <p:transition spd="slow" advTm="3000"/>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12164119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450264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1556241033"/>
      </p:ext>
    </p:extLst>
  </p:cSld>
  <p:clrMapOvr>
    <a:masterClrMapping/>
  </p:clrMapOvr>
  <p:transition spd="slow" advTm="3000">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4667076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412E30D-EAB6-4D7F-9A5D-BC8367DCF5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373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4342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95374"/>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5121417"/>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725216"/>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7835937"/>
      </p:ext>
    </p:extLst>
  </p:cSld>
  <p:clrMapOvr>
    <a:masterClrMapping/>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6087297"/>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32865529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2744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596568-22A0-4B45-A5C7-DD7A81016652}"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2421238-295F-4458-A528-9700150889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4012839"/>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08904C-AB32-4C46-8A7D-CBDCB6E68FBE}"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897FF18-5AD6-4DED-89FB-D0146BB1FB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7807913"/>
      </p:ext>
    </p:extLst>
  </p:cSld>
  <p:clrMapOvr>
    <a:masterClrMapping/>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F27A0D5-C750-42B3-A853-DE5A214A1B8F}"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1E4267-F70F-42E4-A066-A9C18ACC3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390286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94411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4390B29-2058-4D5C-80B4-C4F58668EF25}"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DA165-2903-4913-B9EB-E20164386E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5722856"/>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28357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06787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2023/9/7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709414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cs typeface="Arial" panose="020B0604020202020204" pitchFamily="34" charset="0"/>
              </a:rPr>
              <a:pPr defTabSz="913532"/>
              <a:t>2023/9/7</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062692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643484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5039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649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219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2863233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619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2023/9/7</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0191994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sz="2398">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sz="2398">
                <a:solidFill>
                  <a:srgbClr val="5F5F5F"/>
                </a:solidFill>
                <a:cs typeface="Arial" panose="020B0604020202020204" pitchFamily="34" charset="0"/>
              </a:rPr>
              <a:pPr>
                <a:defRPr/>
              </a:pPr>
              <a:t>‹#›</a:t>
            </a:fld>
            <a:endParaRPr lang="en-US" altLang="en-US" sz="2398">
              <a:solidFill>
                <a:srgbClr val="5F5F5F"/>
              </a:solidFill>
              <a:cs typeface="Arial" panose="020B0604020202020204" pitchFamily="34" charset="0"/>
            </a:endParaRPr>
          </a:p>
        </p:txBody>
      </p:sp>
    </p:spTree>
    <p:extLst>
      <p:ext uri="{BB962C8B-B14F-4D97-AF65-F5344CB8AC3E}">
        <p14:creationId xmlns:p14="http://schemas.microsoft.com/office/powerpoint/2010/main" val="382590709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cs typeface="Arial" panose="020B0604020202020204" pitchFamily="34" charset="0"/>
              </a:rPr>
              <a:pPr>
                <a:defRPr/>
              </a:pPr>
              <a:t>2023/9/7</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4541840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cs typeface="Arial" panose="020B0604020202020204" pitchFamily="34" charset="0"/>
              </a:rPr>
              <a:pPr>
                <a:defRPr/>
              </a:pPr>
              <a:t>2023/9/7</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39286153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0911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9374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56965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67420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32251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874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41216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98462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94323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9945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61311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8523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104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21073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5E77F65-21F1-460B-B951-F1D7AD3E1E0A}" type="datetimeFigureOut">
              <a:rPr lang="en-US"/>
              <a:pPr>
                <a:defRPr/>
              </a:pPr>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18E8A96-A3C3-42B8-B668-DE612E0D72A4}" type="slidenum">
              <a:rPr lang="en-US"/>
              <a:pPr>
                <a:defRPr/>
              </a:pPr>
              <a:t>‹#›</a:t>
            </a:fld>
            <a:endParaRPr lang="en-US"/>
          </a:p>
        </p:txBody>
      </p:sp>
    </p:spTree>
    <p:extLst>
      <p:ext uri="{BB962C8B-B14F-4D97-AF65-F5344CB8AC3E}">
        <p14:creationId xmlns:p14="http://schemas.microsoft.com/office/powerpoint/2010/main" val="384745782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88558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391187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cs typeface="Arial" panose="020B0604020202020204" pitchFamily="34" charset="0"/>
              </a:rPr>
              <a:pPr defTabSz="456777">
                <a:defRPr/>
              </a:pPr>
              <a:t>2023/9/7</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cs typeface="Arial" panose="020B0604020202020204" pitchFamily="34" charset="0"/>
              </a:rPr>
              <a:pPr defTabSz="456777">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29151699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14875943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9803512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980102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8076745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9859420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69CBDF2-41C6-4C82-8984-8AF26EDCD22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8A81283-BC67-4599-9992-973EEFA58A1C}" type="slidenum">
              <a:rPr lang="zh-CN" altLang="en-US"/>
              <a:pPr>
                <a:defRPr/>
              </a:pPr>
              <a:t>‹#›</a:t>
            </a:fld>
            <a:endParaRPr lang="zh-CN" altLang="en-US"/>
          </a:p>
        </p:txBody>
      </p:sp>
    </p:spTree>
    <p:extLst>
      <p:ext uri="{BB962C8B-B14F-4D97-AF65-F5344CB8AC3E}">
        <p14:creationId xmlns:p14="http://schemas.microsoft.com/office/powerpoint/2010/main" val="159182686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D650AA-66F1-46D4-86D0-5EF104C60B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D0AA33C-16C2-4476-BCBD-A829EF55C900}" type="slidenum">
              <a:rPr lang="zh-CN" altLang="en-US"/>
              <a:pPr>
                <a:defRPr/>
              </a:pPr>
              <a:t>‹#›</a:t>
            </a:fld>
            <a:endParaRPr lang="zh-CN" altLang="en-US"/>
          </a:p>
        </p:txBody>
      </p:sp>
    </p:spTree>
    <p:extLst>
      <p:ext uri="{BB962C8B-B14F-4D97-AF65-F5344CB8AC3E}">
        <p14:creationId xmlns:p14="http://schemas.microsoft.com/office/powerpoint/2010/main" val="336472202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8F6841-17CC-4E64-BC9E-7A5368249A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A22265-2D72-468A-871E-01B174750759}" type="slidenum">
              <a:rPr lang="zh-CN" altLang="en-US"/>
              <a:pPr>
                <a:defRPr/>
              </a:pPr>
              <a:t>‹#›</a:t>
            </a:fld>
            <a:endParaRPr lang="zh-CN" altLang="en-US"/>
          </a:p>
        </p:txBody>
      </p:sp>
    </p:spTree>
    <p:extLst>
      <p:ext uri="{BB962C8B-B14F-4D97-AF65-F5344CB8AC3E}">
        <p14:creationId xmlns:p14="http://schemas.microsoft.com/office/powerpoint/2010/main" val="285796476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6246BA4-B814-491E-A36D-74A40F548CB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92EF894-80E9-418C-B88D-424E6DA37ABD}" type="slidenum">
              <a:rPr lang="zh-CN" altLang="en-US"/>
              <a:pPr>
                <a:defRPr/>
              </a:pPr>
              <a:t>‹#›</a:t>
            </a:fld>
            <a:endParaRPr lang="zh-CN" altLang="en-US"/>
          </a:p>
        </p:txBody>
      </p:sp>
    </p:spTree>
    <p:extLst>
      <p:ext uri="{BB962C8B-B14F-4D97-AF65-F5344CB8AC3E}">
        <p14:creationId xmlns:p14="http://schemas.microsoft.com/office/powerpoint/2010/main" val="70865012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0B0F24-75BB-4F7F-BB2C-BECB04FAD60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7C46BD1-3519-4109-8DDA-24ADF1731742}" type="slidenum">
              <a:rPr lang="zh-CN" altLang="en-US"/>
              <a:pPr>
                <a:defRPr/>
              </a:pPr>
              <a:t>‹#›</a:t>
            </a:fld>
            <a:endParaRPr lang="zh-CN" altLang="en-US"/>
          </a:p>
        </p:txBody>
      </p:sp>
    </p:spTree>
    <p:extLst>
      <p:ext uri="{BB962C8B-B14F-4D97-AF65-F5344CB8AC3E}">
        <p14:creationId xmlns:p14="http://schemas.microsoft.com/office/powerpoint/2010/main" val="21426000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641288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B076DE-BEFB-403C-8BC8-E59708BF263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2DE1791-3970-4BDD-934A-605137EDD970}" type="slidenum">
              <a:rPr lang="zh-CN" altLang="en-US"/>
              <a:pPr>
                <a:defRPr/>
              </a:pPr>
              <a:t>‹#›</a:t>
            </a:fld>
            <a:endParaRPr lang="zh-CN" altLang="en-US"/>
          </a:p>
        </p:txBody>
      </p:sp>
    </p:spTree>
    <p:extLst>
      <p:ext uri="{BB962C8B-B14F-4D97-AF65-F5344CB8AC3E}">
        <p14:creationId xmlns:p14="http://schemas.microsoft.com/office/powerpoint/2010/main" val="397781701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BFACDF7-A53D-4FBD-B7EB-785D07BC109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4C48273-DFC3-49F9-BB3C-47E7FC7A3440}" type="slidenum">
              <a:rPr lang="zh-CN" altLang="en-US"/>
              <a:pPr>
                <a:defRPr/>
              </a:pPr>
              <a:t>‹#›</a:t>
            </a:fld>
            <a:endParaRPr lang="zh-CN" altLang="en-US"/>
          </a:p>
        </p:txBody>
      </p:sp>
    </p:spTree>
    <p:extLst>
      <p:ext uri="{BB962C8B-B14F-4D97-AF65-F5344CB8AC3E}">
        <p14:creationId xmlns:p14="http://schemas.microsoft.com/office/powerpoint/2010/main" val="814803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2686249-80AD-4176-872F-EBDBEDB6058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87D949-2290-4583-8BAF-A1ECB882C6CB}" type="slidenum">
              <a:rPr lang="zh-CN" altLang="en-US"/>
              <a:pPr>
                <a:defRPr/>
              </a:pPr>
              <a:t>‹#›</a:t>
            </a:fld>
            <a:endParaRPr lang="zh-CN" altLang="en-US"/>
          </a:p>
        </p:txBody>
      </p:sp>
    </p:spTree>
    <p:extLst>
      <p:ext uri="{BB962C8B-B14F-4D97-AF65-F5344CB8AC3E}">
        <p14:creationId xmlns:p14="http://schemas.microsoft.com/office/powerpoint/2010/main" val="150629378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E7A9823-3CD2-452B-BE91-6F04F7098DE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8823610-358F-41C4-A473-82D40FB59BFC}" type="slidenum">
              <a:rPr lang="zh-CN" altLang="en-US"/>
              <a:pPr>
                <a:defRPr/>
              </a:pPr>
              <a:t>‹#›</a:t>
            </a:fld>
            <a:endParaRPr lang="zh-CN" altLang="en-US"/>
          </a:p>
        </p:txBody>
      </p:sp>
    </p:spTree>
    <p:extLst>
      <p:ext uri="{BB962C8B-B14F-4D97-AF65-F5344CB8AC3E}">
        <p14:creationId xmlns:p14="http://schemas.microsoft.com/office/powerpoint/2010/main" val="79572632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070A5B9-4E99-4FBC-8076-50575240A7A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792F4DE-4FA9-4D23-8859-69096A4A15EB}" type="slidenum">
              <a:rPr lang="zh-CN" altLang="en-US"/>
              <a:pPr>
                <a:defRPr/>
              </a:pPr>
              <a:t>‹#›</a:t>
            </a:fld>
            <a:endParaRPr lang="zh-CN" altLang="en-US"/>
          </a:p>
        </p:txBody>
      </p:sp>
    </p:spTree>
    <p:extLst>
      <p:ext uri="{BB962C8B-B14F-4D97-AF65-F5344CB8AC3E}">
        <p14:creationId xmlns:p14="http://schemas.microsoft.com/office/powerpoint/2010/main" val="381290734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37C3959-1ECE-4703-A0FE-239B7EB2BBF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C71A77E-A107-47A4-92DA-BBEFC593D029}" type="slidenum">
              <a:rPr lang="zh-CN" altLang="en-US"/>
              <a:pPr>
                <a:defRPr/>
              </a:pPr>
              <a:t>‹#›</a:t>
            </a:fld>
            <a:endParaRPr lang="zh-CN" altLang="en-US"/>
          </a:p>
        </p:txBody>
      </p:sp>
    </p:spTree>
    <p:extLst>
      <p:ext uri="{BB962C8B-B14F-4D97-AF65-F5344CB8AC3E}">
        <p14:creationId xmlns:p14="http://schemas.microsoft.com/office/powerpoint/2010/main" val="32570456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2AF1D187-1072-49E7-B76B-A3C193A2C5C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5ECEB462-618E-4515-9C8F-2B2259469454}" type="slidenum">
              <a:rPr lang="zh-CN" altLang="en-US"/>
              <a:pPr>
                <a:defRPr/>
              </a:pPr>
              <a:t>‹#›</a:t>
            </a:fld>
            <a:endParaRPr lang="zh-CN" altLang="en-US"/>
          </a:p>
        </p:txBody>
      </p:sp>
    </p:spTree>
    <p:extLst>
      <p:ext uri="{BB962C8B-B14F-4D97-AF65-F5344CB8AC3E}">
        <p14:creationId xmlns:p14="http://schemas.microsoft.com/office/powerpoint/2010/main" val="172173831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54422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4932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87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cs typeface="Arial" panose="020B0604020202020204" pitchFamily="34" charset="0"/>
              </a:rPr>
              <a:pPr>
                <a:defRPr/>
              </a:pPr>
              <a:t>2023/9/7</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96371870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D20CEFC-342D-460F-A896-4583134403B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A67F6DB-9823-4240-98B1-ACA77BE84F20}" type="slidenum">
              <a:rPr lang="zh-CN" altLang="en-US"/>
              <a:pPr>
                <a:defRPr/>
              </a:pPr>
              <a:t>‹#›</a:t>
            </a:fld>
            <a:endParaRPr lang="zh-CN" altLang="en-US"/>
          </a:p>
        </p:txBody>
      </p:sp>
    </p:spTree>
    <p:extLst>
      <p:ext uri="{BB962C8B-B14F-4D97-AF65-F5344CB8AC3E}">
        <p14:creationId xmlns:p14="http://schemas.microsoft.com/office/powerpoint/2010/main" val="35825027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B730F226-4509-41D7-B05E-7E6AF9B6E3C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EDC477F-F0C8-4A8C-B781-621050306FFB}" type="slidenum">
              <a:rPr lang="zh-CN" altLang="en-US"/>
              <a:pPr>
                <a:defRPr/>
              </a:pPr>
              <a:t>‹#›</a:t>
            </a:fld>
            <a:endParaRPr lang="zh-CN" altLang="en-US"/>
          </a:p>
        </p:txBody>
      </p:sp>
    </p:spTree>
    <p:extLst>
      <p:ext uri="{BB962C8B-B14F-4D97-AF65-F5344CB8AC3E}">
        <p14:creationId xmlns:p14="http://schemas.microsoft.com/office/powerpoint/2010/main" val="25925365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382137"/>
      </p:ext>
    </p:extLst>
  </p:cSld>
  <p:clrMapOvr>
    <a:masterClrMapping/>
  </p:clrMapOvr>
  <p:transition spd="slow" advClick="0" advTm="0">
    <p:random/>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98DD85E-918D-460B-893B-2121B4192AB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EBA3E7-9BD7-4893-8703-0E501FA64299}" type="slidenum">
              <a:rPr lang="zh-CN" altLang="en-US"/>
              <a:pPr>
                <a:defRPr/>
              </a:pPr>
              <a:t>‹#›</a:t>
            </a:fld>
            <a:endParaRPr lang="zh-CN" altLang="en-US"/>
          </a:p>
        </p:txBody>
      </p:sp>
    </p:spTree>
    <p:extLst>
      <p:ext uri="{BB962C8B-B14F-4D97-AF65-F5344CB8AC3E}">
        <p14:creationId xmlns:p14="http://schemas.microsoft.com/office/powerpoint/2010/main" val="174868431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cs typeface="Arial" panose="020B0604020202020204" pitchFamily="34" charset="0"/>
              </a:defRPr>
            </a:lvl1pPr>
          </a:lstStyle>
          <a:p>
            <a:pPr>
              <a:defRPr/>
            </a:pPr>
            <a:fld id="{AA50D2E3-853B-4591-8A6C-8B98987A844A}" type="slidenum">
              <a:rPr lang="en-US" altLang="en-US"/>
              <a:pPr>
                <a:defRPr/>
              </a:pPr>
              <a:t>‹#›</a:t>
            </a:fld>
            <a:endParaRPr lang="en-US" altLang="en-US"/>
          </a:p>
        </p:txBody>
      </p:sp>
    </p:spTree>
    <p:extLst>
      <p:ext uri="{BB962C8B-B14F-4D97-AF65-F5344CB8AC3E}">
        <p14:creationId xmlns:p14="http://schemas.microsoft.com/office/powerpoint/2010/main" val="82852594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D43553F-5AD3-4BCA-8491-30EB1C8F4F8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E5602681-D131-47FC-AD0E-D6C1CD56D70F}" type="slidenum">
              <a:rPr lang="zh-CN" altLang="en-US"/>
              <a:pPr>
                <a:defRPr/>
              </a:pPr>
              <a:t>‹#›</a:t>
            </a:fld>
            <a:endParaRPr lang="zh-CN" altLang="en-US"/>
          </a:p>
        </p:txBody>
      </p:sp>
    </p:spTree>
    <p:extLst>
      <p:ext uri="{BB962C8B-B14F-4D97-AF65-F5344CB8AC3E}">
        <p14:creationId xmlns:p14="http://schemas.microsoft.com/office/powerpoint/2010/main" val="316933522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8B5D04B-661F-4970-9217-5ADDC144F2D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D95727F-C59A-4424-B4E6-1F82DF3796A0}" type="slidenum">
              <a:rPr lang="zh-CN" altLang="en-US"/>
              <a:pPr>
                <a:defRPr/>
              </a:pPr>
              <a:t>‹#›</a:t>
            </a:fld>
            <a:endParaRPr lang="zh-CN" altLang="en-US"/>
          </a:p>
        </p:txBody>
      </p:sp>
    </p:spTree>
    <p:extLst>
      <p:ext uri="{BB962C8B-B14F-4D97-AF65-F5344CB8AC3E}">
        <p14:creationId xmlns:p14="http://schemas.microsoft.com/office/powerpoint/2010/main" val="30074495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49407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20182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0652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cs typeface="Arial" panose="020B0604020202020204" pitchFamily="34" charset="0"/>
              </a:rPr>
              <a:pPr/>
              <a:t>2023/9/7</a:t>
            </a:fld>
            <a:endParaRPr lang="zh-CN" altLang="en-US" sz="2398">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cs typeface="Arial" panose="020B0604020202020204" pitchFamily="34" charset="0"/>
              </a:rPr>
              <a:pPr/>
              <a:t>‹#›</a:t>
            </a:fld>
            <a:endParaRPr lang="zh-CN" altLang="en-US" sz="2398">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0831772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78C42E3-05A7-4EB6-95E2-174A524C4CB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EA17507-95EA-4BB6-AD31-2539B74E0065}" type="slidenum">
              <a:rPr lang="zh-CN" altLang="en-US"/>
              <a:pPr>
                <a:defRPr/>
              </a:pPr>
              <a:t>‹#›</a:t>
            </a:fld>
            <a:endParaRPr lang="zh-CN" altLang="en-US"/>
          </a:p>
        </p:txBody>
      </p:sp>
    </p:spTree>
    <p:extLst>
      <p:ext uri="{BB962C8B-B14F-4D97-AF65-F5344CB8AC3E}">
        <p14:creationId xmlns:p14="http://schemas.microsoft.com/office/powerpoint/2010/main" val="263839208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1BC3F19-0F35-4DC7-BF2D-A8102D41115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9245FF0-8F92-4C21-A0CF-A4A04B3DD6DC}" type="slidenum">
              <a:rPr lang="zh-CN" altLang="en-US"/>
              <a:pPr>
                <a:defRPr/>
              </a:pPr>
              <a:t>‹#›</a:t>
            </a:fld>
            <a:endParaRPr lang="zh-CN" altLang="en-US"/>
          </a:p>
        </p:txBody>
      </p:sp>
    </p:spTree>
    <p:extLst>
      <p:ext uri="{BB962C8B-B14F-4D97-AF65-F5344CB8AC3E}">
        <p14:creationId xmlns:p14="http://schemas.microsoft.com/office/powerpoint/2010/main" val="426829642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6B78EA-D058-4A59-82AC-8227C43DE2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1254A40-4F2F-4BCA-A8AD-C0C6E9AB766C}" type="slidenum">
              <a:rPr lang="zh-CN" altLang="en-US"/>
              <a:pPr>
                <a:defRPr/>
              </a:pPr>
              <a:t>‹#›</a:t>
            </a:fld>
            <a:endParaRPr lang="zh-CN" altLang="en-US"/>
          </a:p>
        </p:txBody>
      </p:sp>
    </p:spTree>
    <p:extLst>
      <p:ext uri="{BB962C8B-B14F-4D97-AF65-F5344CB8AC3E}">
        <p14:creationId xmlns:p14="http://schemas.microsoft.com/office/powerpoint/2010/main" val="185711653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CEC9DD3-C196-4FF8-8481-15222D94B3B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A979627-35A2-4BCC-B413-545D8848DFCD}" type="slidenum">
              <a:rPr lang="zh-CN" altLang="en-US"/>
              <a:pPr>
                <a:defRPr/>
              </a:pPr>
              <a:t>‹#›</a:t>
            </a:fld>
            <a:endParaRPr lang="zh-CN" altLang="en-US"/>
          </a:p>
        </p:txBody>
      </p:sp>
    </p:spTree>
    <p:extLst>
      <p:ext uri="{BB962C8B-B14F-4D97-AF65-F5344CB8AC3E}">
        <p14:creationId xmlns:p14="http://schemas.microsoft.com/office/powerpoint/2010/main" val="45565194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75F67DC-B042-4DE9-8AD5-DE68C34B29C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9A77A16-8918-49F9-8946-66C834C7A3CD}" type="slidenum">
              <a:rPr lang="zh-CN" altLang="en-US"/>
              <a:pPr>
                <a:defRPr/>
              </a:pPr>
              <a:t>‹#›</a:t>
            </a:fld>
            <a:endParaRPr lang="zh-CN" altLang="en-US"/>
          </a:p>
        </p:txBody>
      </p:sp>
    </p:spTree>
    <p:extLst>
      <p:ext uri="{BB962C8B-B14F-4D97-AF65-F5344CB8AC3E}">
        <p14:creationId xmlns:p14="http://schemas.microsoft.com/office/powerpoint/2010/main" val="25540290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AB8D424-2FBA-4D4B-94F7-046312A9A67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60B516B-6B3E-415D-A130-597AE68299B3}" type="slidenum">
              <a:rPr lang="zh-CN" altLang="en-US"/>
              <a:pPr>
                <a:defRPr/>
              </a:pPr>
              <a:t>‹#›</a:t>
            </a:fld>
            <a:endParaRPr lang="zh-CN" altLang="en-US"/>
          </a:p>
        </p:txBody>
      </p:sp>
    </p:spTree>
    <p:extLst>
      <p:ext uri="{BB962C8B-B14F-4D97-AF65-F5344CB8AC3E}">
        <p14:creationId xmlns:p14="http://schemas.microsoft.com/office/powerpoint/2010/main" val="347768744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7B3D632-6009-4329-848E-2D2705EDF9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98F1C-2200-4A7F-A2F1-69BBE4FF49AB}" type="slidenum">
              <a:rPr lang="zh-CN" altLang="en-US"/>
              <a:pPr>
                <a:defRPr/>
              </a:pPr>
              <a:t>‹#›</a:t>
            </a:fld>
            <a:endParaRPr lang="zh-CN" altLang="en-US"/>
          </a:p>
        </p:txBody>
      </p:sp>
    </p:spTree>
    <p:extLst>
      <p:ext uri="{BB962C8B-B14F-4D97-AF65-F5344CB8AC3E}">
        <p14:creationId xmlns:p14="http://schemas.microsoft.com/office/powerpoint/2010/main" val="17265102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17CCB29-2AE4-4874-AE1D-1B61F2CA239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11953E7-D14B-4FF0-B155-8E15E47D41AB}" type="slidenum">
              <a:rPr lang="zh-CN" altLang="en-US"/>
              <a:pPr>
                <a:defRPr/>
              </a:pPr>
              <a:t>‹#›</a:t>
            </a:fld>
            <a:endParaRPr lang="zh-CN" altLang="en-US"/>
          </a:p>
        </p:txBody>
      </p:sp>
    </p:spTree>
    <p:extLst>
      <p:ext uri="{BB962C8B-B14F-4D97-AF65-F5344CB8AC3E}">
        <p14:creationId xmlns:p14="http://schemas.microsoft.com/office/powerpoint/2010/main" val="120723894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2DE9740-EDC0-491F-9E28-969EB7D4A9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50C3952-2C79-4192-8702-C9B53B1B3DCD}" type="slidenum">
              <a:rPr lang="zh-CN" altLang="en-US"/>
              <a:pPr>
                <a:defRPr/>
              </a:pPr>
              <a:t>‹#›</a:t>
            </a:fld>
            <a:endParaRPr lang="zh-CN" altLang="en-US"/>
          </a:p>
        </p:txBody>
      </p:sp>
    </p:spTree>
    <p:extLst>
      <p:ext uri="{BB962C8B-B14F-4D97-AF65-F5344CB8AC3E}">
        <p14:creationId xmlns:p14="http://schemas.microsoft.com/office/powerpoint/2010/main" val="21121059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4007FCF-2F73-4D91-85F4-8585CF909CE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FF0FCAE7-244F-46E1-893E-F5656D1470E7}" type="slidenum">
              <a:rPr lang="zh-CN" altLang="en-US"/>
              <a:pPr>
                <a:defRPr/>
              </a:pPr>
              <a:t>‹#›</a:t>
            </a:fld>
            <a:endParaRPr lang="zh-CN" altLang="en-US"/>
          </a:p>
        </p:txBody>
      </p:sp>
    </p:spTree>
    <p:extLst>
      <p:ext uri="{BB962C8B-B14F-4D97-AF65-F5344CB8AC3E}">
        <p14:creationId xmlns:p14="http://schemas.microsoft.com/office/powerpoint/2010/main" val="177221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sz="2398" smtClean="0"/>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sz="2398" smtClean="0"/>
              <a:pPr>
                <a:defRPr/>
              </a:pPr>
              <a:t>‹#›</a:t>
            </a:fld>
            <a:endParaRPr lang="zh-CN" altLang="en-US" sz="2398"/>
          </a:p>
        </p:txBody>
      </p:sp>
    </p:spTree>
    <p:extLst>
      <p:ext uri="{BB962C8B-B14F-4D97-AF65-F5344CB8AC3E}">
        <p14:creationId xmlns:p14="http://schemas.microsoft.com/office/powerpoint/2010/main" val="29732565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DC6D704-AC96-49C2-96B5-A45CB1F316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6A500B8-F3DD-4AA2-B74F-88645A6173B7}" type="slidenum">
              <a:rPr lang="zh-CN" altLang="en-US"/>
              <a:pPr>
                <a:defRPr/>
              </a:pPr>
              <a:t>‹#›</a:t>
            </a:fld>
            <a:endParaRPr lang="zh-CN" altLang="en-US"/>
          </a:p>
        </p:txBody>
      </p:sp>
    </p:spTree>
    <p:extLst>
      <p:ext uri="{BB962C8B-B14F-4D97-AF65-F5344CB8AC3E}">
        <p14:creationId xmlns:p14="http://schemas.microsoft.com/office/powerpoint/2010/main" val="25763186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35303032-BD2D-4ACB-BBFB-A915391F8AB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686E6D0-21B8-43BF-9FB0-7D5DB2B92975}" type="slidenum">
              <a:rPr lang="zh-CN" altLang="en-US"/>
              <a:pPr>
                <a:defRPr/>
              </a:pPr>
              <a:t>‹#›</a:t>
            </a:fld>
            <a:endParaRPr lang="zh-CN" altLang="en-US"/>
          </a:p>
        </p:txBody>
      </p:sp>
    </p:spTree>
    <p:extLst>
      <p:ext uri="{BB962C8B-B14F-4D97-AF65-F5344CB8AC3E}">
        <p14:creationId xmlns:p14="http://schemas.microsoft.com/office/powerpoint/2010/main" val="14209102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A012F81-EC6B-4831-84FA-A41060DD0F0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220FC14-6B7A-4530-9BEA-A04590648E21}" type="slidenum">
              <a:rPr lang="zh-CN" altLang="en-US"/>
              <a:pPr>
                <a:defRPr/>
              </a:pPr>
              <a:t>‹#›</a:t>
            </a:fld>
            <a:endParaRPr lang="zh-CN" altLang="en-US"/>
          </a:p>
        </p:txBody>
      </p:sp>
    </p:spTree>
    <p:extLst>
      <p:ext uri="{BB962C8B-B14F-4D97-AF65-F5344CB8AC3E}">
        <p14:creationId xmlns:p14="http://schemas.microsoft.com/office/powerpoint/2010/main" val="145073863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4D30508-C96D-47C9-A185-F0FC3EEF5BB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FDFE825-D905-4E52-8091-283D96DBA422}" type="slidenum">
              <a:rPr lang="zh-CN" altLang="en-US"/>
              <a:pPr>
                <a:defRPr/>
              </a:pPr>
              <a:t>‹#›</a:t>
            </a:fld>
            <a:endParaRPr lang="zh-CN" altLang="en-US"/>
          </a:p>
        </p:txBody>
      </p:sp>
    </p:spTree>
    <p:extLst>
      <p:ext uri="{BB962C8B-B14F-4D97-AF65-F5344CB8AC3E}">
        <p14:creationId xmlns:p14="http://schemas.microsoft.com/office/powerpoint/2010/main" val="367419378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55737F-B9EA-4910-A823-0154C400807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60562D4-7DE5-43F9-98A5-62BD9E721AF7}" type="slidenum">
              <a:rPr lang="zh-CN" altLang="en-US"/>
              <a:pPr>
                <a:defRPr/>
              </a:pPr>
              <a:t>‹#›</a:t>
            </a:fld>
            <a:endParaRPr lang="zh-CN" altLang="en-US"/>
          </a:p>
        </p:txBody>
      </p:sp>
    </p:spTree>
    <p:extLst>
      <p:ext uri="{BB962C8B-B14F-4D97-AF65-F5344CB8AC3E}">
        <p14:creationId xmlns:p14="http://schemas.microsoft.com/office/powerpoint/2010/main" val="295967797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BE5364-3A05-4C18-9F6E-76726E08CBD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6DF80F1-B0CF-4302-8033-7FD45007EBA1}" type="slidenum">
              <a:rPr lang="zh-CN" altLang="en-US"/>
              <a:pPr>
                <a:defRPr/>
              </a:pPr>
              <a:t>‹#›</a:t>
            </a:fld>
            <a:endParaRPr lang="zh-CN" altLang="en-US"/>
          </a:p>
        </p:txBody>
      </p:sp>
    </p:spTree>
    <p:extLst>
      <p:ext uri="{BB962C8B-B14F-4D97-AF65-F5344CB8AC3E}">
        <p14:creationId xmlns:p14="http://schemas.microsoft.com/office/powerpoint/2010/main" val="59752983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C5DF982-E2DA-40C7-B13A-D8BF4F2B2E8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77AE428-EB41-4A17-9F6F-ED0D7073D788}" type="slidenum">
              <a:rPr lang="zh-CN" altLang="en-US"/>
              <a:pPr>
                <a:defRPr/>
              </a:pPr>
              <a:t>‹#›</a:t>
            </a:fld>
            <a:endParaRPr lang="zh-CN" altLang="en-US"/>
          </a:p>
        </p:txBody>
      </p:sp>
    </p:spTree>
    <p:extLst>
      <p:ext uri="{BB962C8B-B14F-4D97-AF65-F5344CB8AC3E}">
        <p14:creationId xmlns:p14="http://schemas.microsoft.com/office/powerpoint/2010/main" val="293316498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52286CE-AB4B-4CB5-90BD-3BCA58BB9C2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2C1D72B-5635-40F3-AC87-425E5F073B69}" type="slidenum">
              <a:rPr lang="zh-CN" altLang="en-US"/>
              <a:pPr>
                <a:defRPr/>
              </a:pPr>
              <a:t>‹#›</a:t>
            </a:fld>
            <a:endParaRPr lang="zh-CN" altLang="en-US"/>
          </a:p>
        </p:txBody>
      </p:sp>
    </p:spTree>
    <p:extLst>
      <p:ext uri="{BB962C8B-B14F-4D97-AF65-F5344CB8AC3E}">
        <p14:creationId xmlns:p14="http://schemas.microsoft.com/office/powerpoint/2010/main" val="31553081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DD8286-3DAA-49E6-B87E-4CC42FE4E4A5}"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73DFB71-57AB-4D10-91F6-370149DFC47F}" type="slidenum">
              <a:rPr lang="zh-CN" altLang="en-US"/>
              <a:pPr>
                <a:defRPr/>
              </a:pPr>
              <a:t>‹#›</a:t>
            </a:fld>
            <a:endParaRPr lang="zh-CN" altLang="en-US"/>
          </a:p>
        </p:txBody>
      </p:sp>
    </p:spTree>
    <p:extLst>
      <p:ext uri="{BB962C8B-B14F-4D97-AF65-F5344CB8AC3E}">
        <p14:creationId xmlns:p14="http://schemas.microsoft.com/office/powerpoint/2010/main" val="37931537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8882BD7-AB27-417A-B9F3-E60685773AF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B1C2E34-EC2C-4CE8-A2F8-EDA1CCB389FE}" type="slidenum">
              <a:rPr lang="zh-CN" altLang="en-US"/>
              <a:pPr>
                <a:defRPr/>
              </a:pPr>
              <a:t>‹#›</a:t>
            </a:fld>
            <a:endParaRPr lang="zh-CN" altLang="en-US"/>
          </a:p>
        </p:txBody>
      </p:sp>
    </p:spTree>
    <p:extLst>
      <p:ext uri="{BB962C8B-B14F-4D97-AF65-F5344CB8AC3E}">
        <p14:creationId xmlns:p14="http://schemas.microsoft.com/office/powerpoint/2010/main" val="767252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sz="2398" smtClean="0"/>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sz="2398" smtClean="0"/>
              <a:pPr>
                <a:defRPr/>
              </a:pPr>
              <a:t>‹#›</a:t>
            </a:fld>
            <a:endParaRPr lang="zh-CN" altLang="en-US" sz="2398"/>
          </a:p>
        </p:txBody>
      </p:sp>
    </p:spTree>
    <p:extLst>
      <p:ext uri="{BB962C8B-B14F-4D97-AF65-F5344CB8AC3E}">
        <p14:creationId xmlns:p14="http://schemas.microsoft.com/office/powerpoint/2010/main" val="352917344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C468AF-1A6C-4698-B782-3554BBBED63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C54CCF-B938-432A-BAB0-DD9DEB58797A}" type="slidenum">
              <a:rPr lang="zh-CN" altLang="en-US"/>
              <a:pPr>
                <a:defRPr/>
              </a:pPr>
              <a:t>‹#›</a:t>
            </a:fld>
            <a:endParaRPr lang="zh-CN" altLang="en-US"/>
          </a:p>
        </p:txBody>
      </p:sp>
    </p:spTree>
    <p:extLst>
      <p:ext uri="{BB962C8B-B14F-4D97-AF65-F5344CB8AC3E}">
        <p14:creationId xmlns:p14="http://schemas.microsoft.com/office/powerpoint/2010/main" val="269030841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B7C852E-6030-4554-9843-0F5B181B3E5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B25A1E-7202-4FCE-B444-32B662E56C73}" type="slidenum">
              <a:rPr lang="zh-CN" altLang="en-US"/>
              <a:pPr>
                <a:defRPr/>
              </a:pPr>
              <a:t>‹#›</a:t>
            </a:fld>
            <a:endParaRPr lang="zh-CN" altLang="en-US"/>
          </a:p>
        </p:txBody>
      </p:sp>
    </p:spTree>
    <p:extLst>
      <p:ext uri="{BB962C8B-B14F-4D97-AF65-F5344CB8AC3E}">
        <p14:creationId xmlns:p14="http://schemas.microsoft.com/office/powerpoint/2010/main" val="104871359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82E5E29-081E-4C63-AA0F-1FC557D8977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17D3708-32DB-4415-8F56-2D603CE0528E}" type="slidenum">
              <a:rPr lang="zh-CN" altLang="en-US"/>
              <a:pPr>
                <a:defRPr/>
              </a:pPr>
              <a:t>‹#›</a:t>
            </a:fld>
            <a:endParaRPr lang="zh-CN" altLang="en-US"/>
          </a:p>
        </p:txBody>
      </p:sp>
    </p:spTree>
    <p:extLst>
      <p:ext uri="{BB962C8B-B14F-4D97-AF65-F5344CB8AC3E}">
        <p14:creationId xmlns:p14="http://schemas.microsoft.com/office/powerpoint/2010/main" val="3080001786"/>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6AA5680-1EAA-4CD2-9FC2-F25D9322DE6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0FB929-A9E7-4F12-BE40-004CBE9BDCF2}" type="slidenum">
              <a:rPr lang="zh-CN" altLang="en-US"/>
              <a:pPr>
                <a:defRPr/>
              </a:pPr>
              <a:t>‹#›</a:t>
            </a:fld>
            <a:endParaRPr lang="zh-CN" altLang="en-US"/>
          </a:p>
        </p:txBody>
      </p:sp>
    </p:spTree>
    <p:extLst>
      <p:ext uri="{BB962C8B-B14F-4D97-AF65-F5344CB8AC3E}">
        <p14:creationId xmlns:p14="http://schemas.microsoft.com/office/powerpoint/2010/main" val="61766940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B3D3FD-7228-4D46-8CAA-12B3E35A3F2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14F84DD-91AC-4BEF-8BAA-C649B732976B}" type="slidenum">
              <a:rPr lang="zh-CN" altLang="en-US"/>
              <a:pPr>
                <a:defRPr/>
              </a:pPr>
              <a:t>‹#›</a:t>
            </a:fld>
            <a:endParaRPr lang="zh-CN" altLang="en-US"/>
          </a:p>
        </p:txBody>
      </p:sp>
    </p:spTree>
    <p:extLst>
      <p:ext uri="{BB962C8B-B14F-4D97-AF65-F5344CB8AC3E}">
        <p14:creationId xmlns:p14="http://schemas.microsoft.com/office/powerpoint/2010/main" val="316598710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330CA4-EF72-4CC9-ADF9-4B02DB55AF5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EEB6157-B640-4533-8E53-7A1A77665F2B}" type="slidenum">
              <a:rPr lang="zh-CN" altLang="en-US"/>
              <a:pPr>
                <a:defRPr/>
              </a:pPr>
              <a:t>‹#›</a:t>
            </a:fld>
            <a:endParaRPr lang="zh-CN" altLang="en-US"/>
          </a:p>
        </p:txBody>
      </p:sp>
    </p:spTree>
    <p:extLst>
      <p:ext uri="{BB962C8B-B14F-4D97-AF65-F5344CB8AC3E}">
        <p14:creationId xmlns:p14="http://schemas.microsoft.com/office/powerpoint/2010/main" val="183338182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7A2B9FF-18B7-42F2-B37B-21476FD966A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817D35E-2190-4F58-AD18-9AE79B745D07}" type="slidenum">
              <a:rPr lang="zh-CN" altLang="en-US"/>
              <a:pPr>
                <a:defRPr/>
              </a:pPr>
              <a:t>‹#›</a:t>
            </a:fld>
            <a:endParaRPr lang="zh-CN" altLang="en-US"/>
          </a:p>
        </p:txBody>
      </p:sp>
    </p:spTree>
    <p:extLst>
      <p:ext uri="{BB962C8B-B14F-4D97-AF65-F5344CB8AC3E}">
        <p14:creationId xmlns:p14="http://schemas.microsoft.com/office/powerpoint/2010/main" val="219881231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584BCE8-E721-4B52-AE71-17A6E23ACC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AEA5335A-7864-4E71-9688-7B495450C6A1}" type="slidenum">
              <a:rPr lang="zh-CN" altLang="en-US"/>
              <a:pPr>
                <a:defRPr/>
              </a:pPr>
              <a:t>‹#›</a:t>
            </a:fld>
            <a:endParaRPr lang="zh-CN" altLang="en-US"/>
          </a:p>
        </p:txBody>
      </p:sp>
    </p:spTree>
    <p:extLst>
      <p:ext uri="{BB962C8B-B14F-4D97-AF65-F5344CB8AC3E}">
        <p14:creationId xmlns:p14="http://schemas.microsoft.com/office/powerpoint/2010/main" val="36409918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E895864-FA74-4EE3-873A-4F1689E151D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5646E62-8AE4-4D4C-BA97-27409E5F7AF7}" type="slidenum">
              <a:rPr lang="zh-CN" altLang="en-US"/>
              <a:pPr>
                <a:defRPr/>
              </a:pPr>
              <a:t>‹#›</a:t>
            </a:fld>
            <a:endParaRPr lang="zh-CN" altLang="en-US"/>
          </a:p>
        </p:txBody>
      </p:sp>
    </p:spTree>
    <p:extLst>
      <p:ext uri="{BB962C8B-B14F-4D97-AF65-F5344CB8AC3E}">
        <p14:creationId xmlns:p14="http://schemas.microsoft.com/office/powerpoint/2010/main" val="14237508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E5D9282-FDFC-4C1D-B94B-23FC2BD026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B48BA61-D017-4FE7-B153-1A88A15142D3}" type="slidenum">
              <a:rPr lang="zh-CN" altLang="en-US"/>
              <a:pPr>
                <a:defRPr/>
              </a:pPr>
              <a:t>‹#›</a:t>
            </a:fld>
            <a:endParaRPr lang="zh-CN" altLang="en-US"/>
          </a:p>
        </p:txBody>
      </p:sp>
    </p:spTree>
    <p:extLst>
      <p:ext uri="{BB962C8B-B14F-4D97-AF65-F5344CB8AC3E}">
        <p14:creationId xmlns:p14="http://schemas.microsoft.com/office/powerpoint/2010/main" val="2779931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cs typeface="Arial" panose="020B0604020202020204" pitchFamily="34" charset="0"/>
              </a:rPr>
              <a:pPr>
                <a:defRPr/>
              </a:pPr>
              <a:t>2023/9/7</a:t>
            </a:fld>
            <a:endParaRPr lang="zh-CN" altLang="en-US" sz="2398">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cs typeface="Arial" panose="020B0604020202020204" pitchFamily="34" charset="0"/>
              </a:rPr>
              <a:pPr>
                <a:defRPr/>
              </a:pPr>
              <a:t>‹#›</a:t>
            </a:fld>
            <a:endParaRPr lang="zh-CN" altLang="en-US" sz="2398">
              <a:cs typeface="Arial" panose="020B0604020202020204" pitchFamily="34" charset="0"/>
            </a:endParaRPr>
          </a:p>
        </p:txBody>
      </p:sp>
    </p:spTree>
    <p:extLst>
      <p:ext uri="{BB962C8B-B14F-4D97-AF65-F5344CB8AC3E}">
        <p14:creationId xmlns:p14="http://schemas.microsoft.com/office/powerpoint/2010/main" val="188568883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A0580F3-E33F-4224-AB2C-A5D124EE847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946D26A-4412-475B-8D60-BA9C3555238C}" type="slidenum">
              <a:rPr lang="zh-CN" altLang="en-US"/>
              <a:pPr>
                <a:defRPr/>
              </a:pPr>
              <a:t>‹#›</a:t>
            </a:fld>
            <a:endParaRPr lang="zh-CN" altLang="en-US"/>
          </a:p>
        </p:txBody>
      </p:sp>
    </p:spTree>
    <p:extLst>
      <p:ext uri="{BB962C8B-B14F-4D97-AF65-F5344CB8AC3E}">
        <p14:creationId xmlns:p14="http://schemas.microsoft.com/office/powerpoint/2010/main" val="46178307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E12661DA-4508-4716-BBE5-BD06472E1F5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356882DB-2579-4C69-B4D5-6AD91A65B3D9}" type="slidenum">
              <a:rPr lang="zh-CN" altLang="en-US"/>
              <a:pPr>
                <a:defRPr/>
              </a:pPr>
              <a:t>‹#›</a:t>
            </a:fld>
            <a:endParaRPr lang="zh-CN" altLang="en-US"/>
          </a:p>
        </p:txBody>
      </p:sp>
    </p:spTree>
    <p:extLst>
      <p:ext uri="{BB962C8B-B14F-4D97-AF65-F5344CB8AC3E}">
        <p14:creationId xmlns:p14="http://schemas.microsoft.com/office/powerpoint/2010/main" val="3364956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FE4D015-F448-49CA-9549-F0093BB864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7DD6A3E-DD90-44D3-A12C-C3A61D676B3A}" type="slidenum">
              <a:rPr lang="zh-CN" altLang="en-US"/>
              <a:pPr>
                <a:defRPr/>
              </a:pPr>
              <a:t>‹#›</a:t>
            </a:fld>
            <a:endParaRPr lang="zh-CN" altLang="en-US"/>
          </a:p>
        </p:txBody>
      </p:sp>
    </p:spTree>
    <p:extLst>
      <p:ext uri="{BB962C8B-B14F-4D97-AF65-F5344CB8AC3E}">
        <p14:creationId xmlns:p14="http://schemas.microsoft.com/office/powerpoint/2010/main" val="390016765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D64EA97-2664-4B97-8C7D-FFBA6026668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72B1612-D614-47C6-B4DD-210565CC7232}" type="slidenum">
              <a:rPr lang="zh-CN" altLang="en-US"/>
              <a:pPr>
                <a:defRPr/>
              </a:pPr>
              <a:t>‹#›</a:t>
            </a:fld>
            <a:endParaRPr lang="zh-CN" altLang="en-US"/>
          </a:p>
        </p:txBody>
      </p:sp>
    </p:spTree>
    <p:extLst>
      <p:ext uri="{BB962C8B-B14F-4D97-AF65-F5344CB8AC3E}">
        <p14:creationId xmlns:p14="http://schemas.microsoft.com/office/powerpoint/2010/main" val="90045751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7BD6AA7-AA4A-442C-B5D9-AD23A385678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83613AC-AF1E-424B-9168-BCA93BAF0AB5}" type="slidenum">
              <a:rPr lang="zh-CN" altLang="en-US"/>
              <a:pPr>
                <a:defRPr/>
              </a:pPr>
              <a:t>‹#›</a:t>
            </a:fld>
            <a:endParaRPr lang="zh-CN" altLang="en-US"/>
          </a:p>
        </p:txBody>
      </p:sp>
    </p:spTree>
    <p:extLst>
      <p:ext uri="{BB962C8B-B14F-4D97-AF65-F5344CB8AC3E}">
        <p14:creationId xmlns:p14="http://schemas.microsoft.com/office/powerpoint/2010/main" val="394060803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sz="1800">
                <a:solidFill>
                  <a:srgbClr val="000000"/>
                </a:solidFill>
                <a:cs typeface="Arial" panose="020B0604020202020204" pitchFamily="34" charset="0"/>
              </a:defRPr>
            </a:lvl1pPr>
          </a:lstStyle>
          <a:p>
            <a:pPr eaLnBrk="0" fontAlgn="base" hangingPunct="0">
              <a:spcBef>
                <a:spcPct val="0"/>
              </a:spcBef>
              <a:spcAft>
                <a:spcPct val="0"/>
              </a:spcAft>
              <a:defRPr/>
            </a:pPr>
            <a:fld id="{71C020AB-473E-4103-88D0-2725C46A2892}"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884976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F12F4A-8263-4C57-A96E-5CDCE10B7E6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6A567A8-DCEA-46C0-A404-8FEEC5CFD83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75233624"/>
      </p:ext>
    </p:extLst>
  </p:cSld>
  <p:clrMapOvr>
    <a:masterClrMapping/>
  </p:clrMapOvr>
  <p:transition spd="slow" advTm="3000">
    <p:random/>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345232F-58EF-41D5-B203-F002C9D2AD9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B38CADA2-13DF-4599-A9B6-4428805D7B0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67258214"/>
      </p:ext>
    </p:extLst>
  </p:cSld>
  <p:clrMapOvr>
    <a:masterClrMapping/>
  </p:clrMapOvr>
  <p:transition spd="slow" advTm="3000">
    <p:random/>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C9251BC-B521-4655-AB4A-4D2267347B21}"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D747CA-DE06-40DE-9E7A-2B93ED4D787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9739195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01185"/>
      </p:ext>
    </p:extLst>
  </p:cSld>
  <p:clrMapOvr>
    <a:masterClrMapping/>
  </p:clrMapOvr>
  <p:transition spd="slow" advClick="0" advTm="400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398">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2023/9/7</a:t>
            </a:fld>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398">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398">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09073"/>
      </p:ext>
    </p:extLst>
  </p:cSld>
  <p:clrMapOvr>
    <a:masterClrMapping/>
  </p:clrMapOvr>
  <p:transition spd="slow" advTm="3000">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10797"/>
      </p:ext>
    </p:extLst>
  </p:cSld>
  <p:clrMapOvr>
    <a:masterClrMapping/>
  </p:clrMapOvr>
  <p:transition spd="slow"/>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565259076"/>
      </p:ext>
    </p:extLst>
  </p:cSld>
  <p:clrMapOvr>
    <a:masterClrMapping/>
  </p:clrMapOvr>
  <p:transition spd="slow"/>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5703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8D9184-74BD-4585-B59C-989F444E1153}"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A295BCAB-18AA-4240-A872-14DAEA3F5824}"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485588959"/>
      </p:ext>
    </p:extLst>
  </p:cSld>
  <p:clrMapOvr>
    <a:masterClrMapping/>
  </p:clrMapOvr>
  <p:transition spd="slow" advTm="3000">
    <p:random/>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51CA2C5-AC85-4E07-BF7B-C86AC2053F7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A749DF1-C37B-480B-A98F-D7CC6BADB5E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109672391"/>
      </p:ext>
    </p:extLst>
  </p:cSld>
  <p:clrMapOvr>
    <a:masterClrMapping/>
  </p:clrMapOvr>
  <p:transition spd="slow" advTm="3000">
    <p:random/>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73692A4-F4AA-444C-88FD-9A38BFF248DF}"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6F21BE6-F5CC-4E31-83AA-48DD762A5F0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894076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C3E3EF2-B489-4386-953B-B634BFF042F9}"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372FE05-C2BD-4868-A80C-0C1D8BDE35E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79567445"/>
      </p:ext>
    </p:extLst>
  </p:cSld>
  <p:clrMapOvr>
    <a:masterClrMapping/>
  </p:clrMapOvr>
  <p:transition spd="slow" advTm="3000">
    <p:random/>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9F76037-669C-4EDE-B7EC-ED8D7039289F}"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DC96CC0A-6E62-427A-8CDA-C0F1C3CA796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745223197"/>
      </p:ext>
    </p:extLst>
  </p:cSld>
  <p:clrMapOvr>
    <a:masterClrMapping/>
  </p:clrMapOvr>
  <p:transition spd="slow" advTm="3000">
    <p:random/>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69A43B28-DE08-45C4-883B-04CFE544945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2011AAA4-BB0F-46AC-B790-2913C1B7929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3969773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36A7701-25F8-4BAC-AD3E-C92E2A1A95DC}"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2F62BC3-7DD3-4082-953D-9D9743FB27A8}"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105404"/>
      </p:ext>
    </p:extLst>
  </p:cSld>
  <p:clrMapOvr>
    <a:masterClrMapping/>
  </p:clrMapOvr>
  <p:transition spd="slow" advTm="3000">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2023/9/7</a:t>
            </a:fld>
            <a:endParaRPr lang="zh-CN" altLang="en-US" sz="2398">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398">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398">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sz="239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25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13D029E-04A0-4494-AE08-67B4743EC97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8F37B6BA-1528-4B8A-ACF3-D9A400E10B09}"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627855616"/>
      </p:ext>
    </p:extLst>
  </p:cSld>
  <p:clrMapOvr>
    <a:masterClrMapping/>
  </p:clrMapOvr>
  <p:transition spd="slow" advTm="3000">
    <p:random/>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0A9B577-4C83-4CD6-A8BF-E41A01A9836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640A658-1C4F-47D2-BF34-73582F09610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45666036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1978C3B-F529-40D6-84FF-5713586CEA5E}"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B64FB50-120E-4645-8570-D222BC4A3CB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060726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6" name="Footer Placeholder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7" name="Slide Number Placeholder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2ADD6468-72E9-4DAD-B49D-8EE60899EBC7}" type="slidenum">
              <a:rPr lang="en-US" altLang="en-US"/>
              <a:pPr>
                <a:defRPr/>
              </a:pPr>
              <a:t>‹#›</a:t>
            </a:fld>
            <a:endParaRPr lang="en-US" altLang="en-US"/>
          </a:p>
        </p:txBody>
      </p:sp>
    </p:spTree>
    <p:extLst>
      <p:ext uri="{BB962C8B-B14F-4D97-AF65-F5344CB8AC3E}">
        <p14:creationId xmlns:p14="http://schemas.microsoft.com/office/powerpoint/2010/main" val="60790224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endParaRPr lang="en-US" altLang="en-US"/>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eaLnBrk="1" fontAlgn="auto" hangingPunct="1">
              <a:spcBef>
                <a:spcPts val="0"/>
              </a:spcBef>
              <a:spcAft>
                <a:spcPts val="0"/>
              </a:spcAft>
              <a:defRPr sz="1800">
                <a:solidFill>
                  <a:srgbClr val="000000"/>
                </a:solidFill>
                <a:latin typeface="Lato Light"/>
              </a:defRPr>
            </a:lvl1pPr>
          </a:lstStyle>
          <a:p>
            <a:pPr>
              <a:defRPr/>
            </a:pPr>
            <a:fld id="{1361E670-BD9F-4AAF-AFA8-5A86DB5E52C6}" type="slidenum">
              <a:rPr lang="en-US" altLang="en-US"/>
              <a:pPr>
                <a:defRPr/>
              </a:pPr>
              <a:t>‹#›</a:t>
            </a:fld>
            <a:endParaRPr lang="en-US" altLang="en-US"/>
          </a:p>
        </p:txBody>
      </p:sp>
    </p:spTree>
    <p:extLst>
      <p:ext uri="{BB962C8B-B14F-4D97-AF65-F5344CB8AC3E}">
        <p14:creationId xmlns:p14="http://schemas.microsoft.com/office/powerpoint/2010/main" val="161520513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13F1C9E-444A-4EB6-B8F2-1496B1A6306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757E7BC-FE6E-4618-9238-A881B3DF874D}" type="slidenum">
              <a:rPr lang="zh-CN" altLang="en-US"/>
              <a:pPr>
                <a:defRPr/>
              </a:pPr>
              <a:t>‹#›</a:t>
            </a:fld>
            <a:endParaRPr lang="zh-CN" altLang="en-US"/>
          </a:p>
        </p:txBody>
      </p:sp>
    </p:spTree>
    <p:extLst>
      <p:ext uri="{BB962C8B-B14F-4D97-AF65-F5344CB8AC3E}">
        <p14:creationId xmlns:p14="http://schemas.microsoft.com/office/powerpoint/2010/main" val="307929130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2D5636-4579-499D-9B82-9CF59DA3E96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CD25AE-F81A-4539-A3CC-557678F3454C}" type="slidenum">
              <a:rPr lang="zh-CN" altLang="en-US"/>
              <a:pPr>
                <a:defRPr/>
              </a:pPr>
              <a:t>‹#›</a:t>
            </a:fld>
            <a:endParaRPr lang="zh-CN" altLang="en-US"/>
          </a:p>
        </p:txBody>
      </p:sp>
    </p:spTree>
    <p:extLst>
      <p:ext uri="{BB962C8B-B14F-4D97-AF65-F5344CB8AC3E}">
        <p14:creationId xmlns:p14="http://schemas.microsoft.com/office/powerpoint/2010/main" val="245482238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5A31564-BCE0-4523-A9D3-099963B8FD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74A2EAE-AB87-4639-A72C-F58B276BD4B4}" type="slidenum">
              <a:rPr lang="zh-CN" altLang="en-US"/>
              <a:pPr>
                <a:defRPr/>
              </a:pPr>
              <a:t>‹#›</a:t>
            </a:fld>
            <a:endParaRPr lang="zh-CN" altLang="en-US"/>
          </a:p>
        </p:txBody>
      </p:sp>
    </p:spTree>
    <p:extLst>
      <p:ext uri="{BB962C8B-B14F-4D97-AF65-F5344CB8AC3E}">
        <p14:creationId xmlns:p14="http://schemas.microsoft.com/office/powerpoint/2010/main" val="417785226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3EA1E1F-A1D9-4729-954E-E70758D3CF4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758C037-5E89-4D15-A5CE-B37B727CD583}" type="slidenum">
              <a:rPr lang="zh-CN" altLang="en-US"/>
              <a:pPr>
                <a:defRPr/>
              </a:pPr>
              <a:t>‹#›</a:t>
            </a:fld>
            <a:endParaRPr lang="zh-CN" altLang="en-US"/>
          </a:p>
        </p:txBody>
      </p:sp>
    </p:spTree>
    <p:extLst>
      <p:ext uri="{BB962C8B-B14F-4D97-AF65-F5344CB8AC3E}">
        <p14:creationId xmlns:p14="http://schemas.microsoft.com/office/powerpoint/2010/main" val="410338030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CECF537-3053-4935-8E7D-F7B3DEAE911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9CFC225-9480-47F1-909D-B9D2C93841D5}" type="slidenum">
              <a:rPr lang="zh-CN" altLang="en-US"/>
              <a:pPr>
                <a:defRPr/>
              </a:pPr>
              <a:t>‹#›</a:t>
            </a:fld>
            <a:endParaRPr lang="zh-CN" altLang="en-US"/>
          </a:p>
        </p:txBody>
      </p:sp>
    </p:spTree>
    <p:extLst>
      <p:ext uri="{BB962C8B-B14F-4D97-AF65-F5344CB8AC3E}">
        <p14:creationId xmlns:p14="http://schemas.microsoft.com/office/powerpoint/2010/main" val="19637263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7396"/>
      </p:ext>
    </p:extLst>
  </p:cSld>
  <p:clrMapOvr>
    <a:masterClrMapping/>
  </p:clrMapOvr>
  <p:transition spd="slow" advClick="0" advTm="4000">
    <p:comb/>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A448736-53BE-41B3-932E-C6A3D5DD2D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C21FAB-13A8-42BF-A509-F380E795C0E2}" type="slidenum">
              <a:rPr lang="zh-CN" altLang="en-US"/>
              <a:pPr>
                <a:defRPr/>
              </a:pPr>
              <a:t>‹#›</a:t>
            </a:fld>
            <a:endParaRPr lang="zh-CN" altLang="en-US"/>
          </a:p>
        </p:txBody>
      </p:sp>
    </p:spTree>
    <p:extLst>
      <p:ext uri="{BB962C8B-B14F-4D97-AF65-F5344CB8AC3E}">
        <p14:creationId xmlns:p14="http://schemas.microsoft.com/office/powerpoint/2010/main" val="2089021718"/>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19F92A6-52B0-48C7-A816-A19ABD0604E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83CD08-68C7-49CF-A6D2-CC93F28E67F6}" type="slidenum">
              <a:rPr lang="zh-CN" altLang="en-US"/>
              <a:pPr>
                <a:defRPr/>
              </a:pPr>
              <a:t>‹#›</a:t>
            </a:fld>
            <a:endParaRPr lang="zh-CN" altLang="en-US"/>
          </a:p>
        </p:txBody>
      </p:sp>
    </p:spTree>
    <p:extLst>
      <p:ext uri="{BB962C8B-B14F-4D97-AF65-F5344CB8AC3E}">
        <p14:creationId xmlns:p14="http://schemas.microsoft.com/office/powerpoint/2010/main" val="346990738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8F6FEA-44A5-4E0B-9E85-F715AB675EA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D01E950-BCB6-40AA-A6AF-745AB53AE201}" type="slidenum">
              <a:rPr lang="zh-CN" altLang="en-US"/>
              <a:pPr>
                <a:defRPr/>
              </a:pPr>
              <a:t>‹#›</a:t>
            </a:fld>
            <a:endParaRPr lang="zh-CN" altLang="en-US"/>
          </a:p>
        </p:txBody>
      </p:sp>
    </p:spTree>
    <p:extLst>
      <p:ext uri="{BB962C8B-B14F-4D97-AF65-F5344CB8AC3E}">
        <p14:creationId xmlns:p14="http://schemas.microsoft.com/office/powerpoint/2010/main" val="205653490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2FCD5D-128A-4162-ADAC-DE45545AC73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2364599-9477-4C4B-A655-E21373477022}" type="slidenum">
              <a:rPr lang="zh-CN" altLang="en-US"/>
              <a:pPr>
                <a:defRPr/>
              </a:pPr>
              <a:t>‹#›</a:t>
            </a:fld>
            <a:endParaRPr lang="zh-CN" altLang="en-US"/>
          </a:p>
        </p:txBody>
      </p:sp>
    </p:spTree>
    <p:extLst>
      <p:ext uri="{BB962C8B-B14F-4D97-AF65-F5344CB8AC3E}">
        <p14:creationId xmlns:p14="http://schemas.microsoft.com/office/powerpoint/2010/main" val="127972221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77DD3A9-8BA0-4F47-BD06-378FDAE06C9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4EDD4E5-2D8E-44AE-8171-A4F981D9E34A}" type="slidenum">
              <a:rPr lang="zh-CN" altLang="en-US"/>
              <a:pPr>
                <a:defRPr/>
              </a:pPr>
              <a:t>‹#›</a:t>
            </a:fld>
            <a:endParaRPr lang="zh-CN" altLang="en-US"/>
          </a:p>
        </p:txBody>
      </p:sp>
    </p:spTree>
    <p:extLst>
      <p:ext uri="{BB962C8B-B14F-4D97-AF65-F5344CB8AC3E}">
        <p14:creationId xmlns:p14="http://schemas.microsoft.com/office/powerpoint/2010/main" val="234113887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7E8D5FF-C23C-42E5-AAAA-78D324A1DAE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942FCC1-1355-4DE1-A7C6-55F7CE2DBA46}" type="slidenum">
              <a:rPr lang="zh-CN" altLang="en-US"/>
              <a:pPr>
                <a:defRPr/>
              </a:pPr>
              <a:t>‹#›</a:t>
            </a:fld>
            <a:endParaRPr lang="zh-CN" altLang="en-US"/>
          </a:p>
        </p:txBody>
      </p:sp>
    </p:spTree>
    <p:extLst>
      <p:ext uri="{BB962C8B-B14F-4D97-AF65-F5344CB8AC3E}">
        <p14:creationId xmlns:p14="http://schemas.microsoft.com/office/powerpoint/2010/main" val="16272746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6A88C9F7-CD79-4815-A394-FFB7DAA2460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7681F9D-0024-4C96-A160-35AF99770C5E}" type="slidenum">
              <a:rPr lang="zh-CN" altLang="en-US"/>
              <a:pPr>
                <a:defRPr/>
              </a:pPr>
              <a:t>‹#›</a:t>
            </a:fld>
            <a:endParaRPr lang="zh-CN" altLang="en-US"/>
          </a:p>
        </p:txBody>
      </p:sp>
    </p:spTree>
    <p:extLst>
      <p:ext uri="{BB962C8B-B14F-4D97-AF65-F5344CB8AC3E}">
        <p14:creationId xmlns:p14="http://schemas.microsoft.com/office/powerpoint/2010/main" val="31933703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3F767E0-1D63-4DD3-9772-A4E3EF572AA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AEEC213-BE87-4F6B-B051-8EB1CBAE06AE}" type="slidenum">
              <a:rPr lang="zh-CN" altLang="en-US"/>
              <a:pPr>
                <a:defRPr/>
              </a:pPr>
              <a:t>‹#›</a:t>
            </a:fld>
            <a:endParaRPr lang="zh-CN" altLang="en-US"/>
          </a:p>
        </p:txBody>
      </p:sp>
    </p:spTree>
    <p:extLst>
      <p:ext uri="{BB962C8B-B14F-4D97-AF65-F5344CB8AC3E}">
        <p14:creationId xmlns:p14="http://schemas.microsoft.com/office/powerpoint/2010/main" val="15228068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0D991B4-A8E4-411E-B20B-22874E86D92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FDB55AC-DC97-4ED9-AFB7-7031A7D2AF0E}" type="slidenum">
              <a:rPr lang="zh-CN" altLang="en-US"/>
              <a:pPr>
                <a:defRPr/>
              </a:pPr>
              <a:t>‹#›</a:t>
            </a:fld>
            <a:endParaRPr lang="zh-CN" altLang="en-US"/>
          </a:p>
        </p:txBody>
      </p:sp>
    </p:spTree>
    <p:extLst>
      <p:ext uri="{BB962C8B-B14F-4D97-AF65-F5344CB8AC3E}">
        <p14:creationId xmlns:p14="http://schemas.microsoft.com/office/powerpoint/2010/main" val="91557008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63EB5A5-466B-43CC-90B2-28B75CB9005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9DB29C1-023A-435C-969D-C307B2B5CD14}" type="slidenum">
              <a:rPr lang="zh-CN" altLang="en-US"/>
              <a:pPr>
                <a:defRPr/>
              </a:pPr>
              <a:t>‹#›</a:t>
            </a:fld>
            <a:endParaRPr lang="zh-CN" altLang="en-US"/>
          </a:p>
        </p:txBody>
      </p:sp>
    </p:spTree>
    <p:extLst>
      <p:ext uri="{BB962C8B-B14F-4D97-AF65-F5344CB8AC3E}">
        <p14:creationId xmlns:p14="http://schemas.microsoft.com/office/powerpoint/2010/main" val="787859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86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0AFFDB-0F47-426F-8DBB-C335B08553A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83EBD58-F9E8-4DEC-9C9D-9247F959CCC6}" type="slidenum">
              <a:rPr lang="zh-CN" altLang="en-US"/>
              <a:pPr>
                <a:defRPr/>
              </a:pPr>
              <a:t>‹#›</a:t>
            </a:fld>
            <a:endParaRPr lang="zh-CN" altLang="en-US"/>
          </a:p>
        </p:txBody>
      </p:sp>
    </p:spTree>
    <p:extLst>
      <p:ext uri="{BB962C8B-B14F-4D97-AF65-F5344CB8AC3E}">
        <p14:creationId xmlns:p14="http://schemas.microsoft.com/office/powerpoint/2010/main" val="134578951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17DD574-D608-4067-8157-D0280BE5FBA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90D57356-A6E5-4AF0-BC82-93C92B7D81CA}" type="slidenum">
              <a:rPr lang="zh-CN" altLang="en-US"/>
              <a:pPr>
                <a:defRPr/>
              </a:pPr>
              <a:t>‹#›</a:t>
            </a:fld>
            <a:endParaRPr lang="zh-CN" altLang="en-US"/>
          </a:p>
        </p:txBody>
      </p:sp>
    </p:spTree>
    <p:extLst>
      <p:ext uri="{BB962C8B-B14F-4D97-AF65-F5344CB8AC3E}">
        <p14:creationId xmlns:p14="http://schemas.microsoft.com/office/powerpoint/2010/main" val="335191199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784BEC3-2EE7-4D5C-95DB-D2BE4FF291D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F08C192-2AD6-47D9-A4D9-1BCB58DB49A8}" type="slidenum">
              <a:rPr lang="zh-CN" altLang="en-US"/>
              <a:pPr>
                <a:defRPr/>
              </a:pPr>
              <a:t>‹#›</a:t>
            </a:fld>
            <a:endParaRPr lang="zh-CN" altLang="en-US"/>
          </a:p>
        </p:txBody>
      </p:sp>
    </p:spTree>
    <p:extLst>
      <p:ext uri="{BB962C8B-B14F-4D97-AF65-F5344CB8AC3E}">
        <p14:creationId xmlns:p14="http://schemas.microsoft.com/office/powerpoint/2010/main" val="125167657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52B70FE-2295-455E-8AB3-0133ACDAC9C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83BFE65-44F0-447C-8FBB-84FBED28DF3C}" type="slidenum">
              <a:rPr lang="zh-CN" altLang="en-US"/>
              <a:pPr>
                <a:defRPr/>
              </a:pPr>
              <a:t>‹#›</a:t>
            </a:fld>
            <a:endParaRPr lang="zh-CN" altLang="en-US"/>
          </a:p>
        </p:txBody>
      </p:sp>
    </p:spTree>
    <p:extLst>
      <p:ext uri="{BB962C8B-B14F-4D97-AF65-F5344CB8AC3E}">
        <p14:creationId xmlns:p14="http://schemas.microsoft.com/office/powerpoint/2010/main" val="142395730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6ED65FD-59CC-4403-985A-EFBB41FD619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BAAEFB1-794F-491B-A568-9351659E2E31}" type="slidenum">
              <a:rPr lang="zh-CN" altLang="en-US"/>
              <a:pPr>
                <a:defRPr/>
              </a:pPr>
              <a:t>‹#›</a:t>
            </a:fld>
            <a:endParaRPr lang="zh-CN" altLang="en-US"/>
          </a:p>
        </p:txBody>
      </p:sp>
    </p:spTree>
    <p:extLst>
      <p:ext uri="{BB962C8B-B14F-4D97-AF65-F5344CB8AC3E}">
        <p14:creationId xmlns:p14="http://schemas.microsoft.com/office/powerpoint/2010/main" val="295167986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AD74E6-4BF2-4AC7-88E5-5A755004A8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844AE92-7425-4242-ADAA-BB944B69B0B3}" type="slidenum">
              <a:rPr lang="zh-CN" altLang="en-US"/>
              <a:pPr>
                <a:defRPr/>
              </a:pPr>
              <a:t>‹#›</a:t>
            </a:fld>
            <a:endParaRPr lang="zh-CN" altLang="en-US"/>
          </a:p>
        </p:txBody>
      </p:sp>
    </p:spTree>
    <p:extLst>
      <p:ext uri="{BB962C8B-B14F-4D97-AF65-F5344CB8AC3E}">
        <p14:creationId xmlns:p14="http://schemas.microsoft.com/office/powerpoint/2010/main" val="171503114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F1F10F-DDD0-404C-960B-25760468FE4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3149FD-B40E-4216-9CA9-9BC7DB8F555C}" type="slidenum">
              <a:rPr lang="zh-CN" altLang="en-US"/>
              <a:pPr>
                <a:defRPr/>
              </a:pPr>
              <a:t>‹#›</a:t>
            </a:fld>
            <a:endParaRPr lang="zh-CN" altLang="en-US"/>
          </a:p>
        </p:txBody>
      </p:sp>
    </p:spTree>
    <p:extLst>
      <p:ext uri="{BB962C8B-B14F-4D97-AF65-F5344CB8AC3E}">
        <p14:creationId xmlns:p14="http://schemas.microsoft.com/office/powerpoint/2010/main" val="360963477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D0CF6C5-64C8-4B4D-A2C1-DA1ED8688AF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10AF6B5-B296-4BE9-9CBE-95C510F2F923}" type="slidenum">
              <a:rPr lang="zh-CN" altLang="en-US"/>
              <a:pPr>
                <a:defRPr/>
              </a:pPr>
              <a:t>‹#›</a:t>
            </a:fld>
            <a:endParaRPr lang="zh-CN" altLang="en-US"/>
          </a:p>
        </p:txBody>
      </p:sp>
    </p:spTree>
    <p:extLst>
      <p:ext uri="{BB962C8B-B14F-4D97-AF65-F5344CB8AC3E}">
        <p14:creationId xmlns:p14="http://schemas.microsoft.com/office/powerpoint/2010/main" val="240389025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C4327F-678E-4827-81E6-1D6FEADE078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8A4548E-9CA1-4E63-A423-9C8320178329}" type="slidenum">
              <a:rPr lang="zh-CN" altLang="en-US"/>
              <a:pPr>
                <a:defRPr/>
              </a:pPr>
              <a:t>‹#›</a:t>
            </a:fld>
            <a:endParaRPr lang="zh-CN" altLang="en-US"/>
          </a:p>
        </p:txBody>
      </p:sp>
    </p:spTree>
    <p:extLst>
      <p:ext uri="{BB962C8B-B14F-4D97-AF65-F5344CB8AC3E}">
        <p14:creationId xmlns:p14="http://schemas.microsoft.com/office/powerpoint/2010/main" val="145147818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7A26E0-AF6D-4695-8FC8-E83F321C3A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B8C8D73-79FC-43A8-9D32-A3FB3699578A}" type="slidenum">
              <a:rPr lang="zh-CN" altLang="en-US"/>
              <a:pPr>
                <a:defRPr/>
              </a:pPr>
              <a:t>‹#›</a:t>
            </a:fld>
            <a:endParaRPr lang="zh-CN" altLang="en-US"/>
          </a:p>
        </p:txBody>
      </p:sp>
    </p:spTree>
    <p:extLst>
      <p:ext uri="{BB962C8B-B14F-4D97-AF65-F5344CB8AC3E}">
        <p14:creationId xmlns:p14="http://schemas.microsoft.com/office/powerpoint/2010/main" val="701450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solidFill>
                <a:prstClr val="white"/>
              </a:solidFill>
            </a:endParaRPr>
          </a:p>
        </p:txBody>
      </p:sp>
    </p:spTree>
    <p:extLst>
      <p:ext uri="{BB962C8B-B14F-4D97-AF65-F5344CB8AC3E}">
        <p14:creationId xmlns:p14="http://schemas.microsoft.com/office/powerpoint/2010/main" val="255270098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30C1B9A-46A1-44F7-8EC2-F051FE5B98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40F03DE-2AB7-4929-87A8-1DC7957DBEB9}" type="slidenum">
              <a:rPr lang="zh-CN" altLang="en-US"/>
              <a:pPr>
                <a:defRPr/>
              </a:pPr>
              <a:t>‹#›</a:t>
            </a:fld>
            <a:endParaRPr lang="zh-CN" altLang="en-US"/>
          </a:p>
        </p:txBody>
      </p:sp>
    </p:spTree>
    <p:extLst>
      <p:ext uri="{BB962C8B-B14F-4D97-AF65-F5344CB8AC3E}">
        <p14:creationId xmlns:p14="http://schemas.microsoft.com/office/powerpoint/2010/main" val="216653478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20FB5BE-002F-4017-A909-9CAE8CDC90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5E79D9B-F156-49F4-B23E-508AA2E343AB}" type="slidenum">
              <a:rPr lang="zh-CN" altLang="en-US"/>
              <a:pPr>
                <a:defRPr/>
              </a:pPr>
              <a:t>‹#›</a:t>
            </a:fld>
            <a:endParaRPr lang="zh-CN" altLang="en-US"/>
          </a:p>
        </p:txBody>
      </p:sp>
    </p:spTree>
    <p:extLst>
      <p:ext uri="{BB962C8B-B14F-4D97-AF65-F5344CB8AC3E}">
        <p14:creationId xmlns:p14="http://schemas.microsoft.com/office/powerpoint/2010/main" val="19048147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4210EC1-8D92-45B4-A450-488BE17DBF1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BF54DE6-3C1F-4183-B96F-6643A52ACB8A}" type="slidenum">
              <a:rPr lang="zh-CN" altLang="en-US"/>
              <a:pPr>
                <a:defRPr/>
              </a:pPr>
              <a:t>‹#›</a:t>
            </a:fld>
            <a:endParaRPr lang="zh-CN" altLang="en-US"/>
          </a:p>
        </p:txBody>
      </p:sp>
    </p:spTree>
    <p:extLst>
      <p:ext uri="{BB962C8B-B14F-4D97-AF65-F5344CB8AC3E}">
        <p14:creationId xmlns:p14="http://schemas.microsoft.com/office/powerpoint/2010/main" val="382546391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E6783556-7E81-465B-A434-64269C701B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7041B0FD-19DF-49F8-A6AC-BF31F611DAC0}" type="slidenum">
              <a:rPr lang="zh-CN" altLang="en-US"/>
              <a:pPr>
                <a:defRPr/>
              </a:pPr>
              <a:t>‹#›</a:t>
            </a:fld>
            <a:endParaRPr lang="zh-CN" altLang="en-US"/>
          </a:p>
        </p:txBody>
      </p:sp>
    </p:spTree>
    <p:extLst>
      <p:ext uri="{BB962C8B-B14F-4D97-AF65-F5344CB8AC3E}">
        <p14:creationId xmlns:p14="http://schemas.microsoft.com/office/powerpoint/2010/main" val="390958930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9379310-DCAB-4D38-B7B3-62D21CF9462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77614AA-4E46-409F-976A-24CFE9249AC7}" type="slidenum">
              <a:rPr lang="zh-CN" altLang="en-US"/>
              <a:pPr>
                <a:defRPr/>
              </a:pPr>
              <a:t>‹#›</a:t>
            </a:fld>
            <a:endParaRPr lang="zh-CN" altLang="en-US"/>
          </a:p>
        </p:txBody>
      </p:sp>
    </p:spTree>
    <p:extLst>
      <p:ext uri="{BB962C8B-B14F-4D97-AF65-F5344CB8AC3E}">
        <p14:creationId xmlns:p14="http://schemas.microsoft.com/office/powerpoint/2010/main" val="9406231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C740D2D-826C-4CA8-B6E8-8CB7CBAEF5B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61CB46C-5E9C-48F2-AD8D-1FF0527C6EA2}" type="slidenum">
              <a:rPr lang="zh-CN" altLang="en-US"/>
              <a:pPr>
                <a:defRPr/>
              </a:pPr>
              <a:t>‹#›</a:t>
            </a:fld>
            <a:endParaRPr lang="zh-CN" altLang="en-US"/>
          </a:p>
        </p:txBody>
      </p:sp>
    </p:spTree>
    <p:extLst>
      <p:ext uri="{BB962C8B-B14F-4D97-AF65-F5344CB8AC3E}">
        <p14:creationId xmlns:p14="http://schemas.microsoft.com/office/powerpoint/2010/main" val="425722535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6046D03-CEF8-47A7-AD4C-91FF34AF5E0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4F7A8BE-8974-4726-8717-18A37EAC98C6}" type="slidenum">
              <a:rPr lang="zh-CN" altLang="en-US"/>
              <a:pPr>
                <a:defRPr/>
              </a:pPr>
              <a:t>‹#›</a:t>
            </a:fld>
            <a:endParaRPr lang="zh-CN" altLang="en-US"/>
          </a:p>
        </p:txBody>
      </p:sp>
    </p:spTree>
    <p:extLst>
      <p:ext uri="{BB962C8B-B14F-4D97-AF65-F5344CB8AC3E}">
        <p14:creationId xmlns:p14="http://schemas.microsoft.com/office/powerpoint/2010/main" val="286374829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203110-6762-42F6-AED5-216F98F58A6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7AA0EB7-84E7-4E16-BD14-EA0BE1D7CB31}" type="slidenum">
              <a:rPr lang="zh-CN" altLang="en-US"/>
              <a:pPr>
                <a:defRPr/>
              </a:pPr>
              <a:t>‹#›</a:t>
            </a:fld>
            <a:endParaRPr lang="zh-CN" altLang="en-US"/>
          </a:p>
        </p:txBody>
      </p:sp>
    </p:spTree>
    <p:extLst>
      <p:ext uri="{BB962C8B-B14F-4D97-AF65-F5344CB8AC3E}">
        <p14:creationId xmlns:p14="http://schemas.microsoft.com/office/powerpoint/2010/main" val="749616225"/>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097CC15-6BE7-4ED9-8561-0FDD1FB5199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A5CD3A-8A24-4E49-9799-BFBA614D7E0C}" type="slidenum">
              <a:rPr lang="zh-CN" altLang="en-US"/>
              <a:pPr>
                <a:defRPr/>
              </a:pPr>
              <a:t>‹#›</a:t>
            </a:fld>
            <a:endParaRPr lang="zh-CN" altLang="en-US"/>
          </a:p>
        </p:txBody>
      </p:sp>
    </p:spTree>
    <p:extLst>
      <p:ext uri="{BB962C8B-B14F-4D97-AF65-F5344CB8AC3E}">
        <p14:creationId xmlns:p14="http://schemas.microsoft.com/office/powerpoint/2010/main" val="354881917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9610C28-9DB2-42F6-92D6-D75A21CEACC7}"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1273058-5B14-4804-9091-CD7280E229F5}" type="slidenum">
              <a:rPr lang="zh-CN" altLang="en-US"/>
              <a:pPr>
                <a:defRPr/>
              </a:pPr>
              <a:t>‹#›</a:t>
            </a:fld>
            <a:endParaRPr lang="zh-CN" altLang="en-US"/>
          </a:p>
        </p:txBody>
      </p:sp>
    </p:spTree>
    <p:extLst>
      <p:ext uri="{BB962C8B-B14F-4D97-AF65-F5344CB8AC3E}">
        <p14:creationId xmlns:p14="http://schemas.microsoft.com/office/powerpoint/2010/main" val="934497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75921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9AA518-133E-4A2E-8380-88B873DE41E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3456A27-51DC-4D69-AFF5-BDA38C6CA4BF}" type="slidenum">
              <a:rPr lang="zh-CN" altLang="en-US"/>
              <a:pPr>
                <a:defRPr/>
              </a:pPr>
              <a:t>‹#›</a:t>
            </a:fld>
            <a:endParaRPr lang="zh-CN" altLang="en-US"/>
          </a:p>
        </p:txBody>
      </p:sp>
    </p:spTree>
    <p:extLst>
      <p:ext uri="{BB962C8B-B14F-4D97-AF65-F5344CB8AC3E}">
        <p14:creationId xmlns:p14="http://schemas.microsoft.com/office/powerpoint/2010/main" val="27543729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2B7ED6-C311-4B3D-981D-8409FE75AC8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5B12DC8-CC88-4CEC-A630-E87BBA1A5523}" type="slidenum">
              <a:rPr lang="zh-CN" altLang="en-US"/>
              <a:pPr>
                <a:defRPr/>
              </a:pPr>
              <a:t>‹#›</a:t>
            </a:fld>
            <a:endParaRPr lang="zh-CN" altLang="en-US"/>
          </a:p>
        </p:txBody>
      </p:sp>
    </p:spTree>
    <p:extLst>
      <p:ext uri="{BB962C8B-B14F-4D97-AF65-F5344CB8AC3E}">
        <p14:creationId xmlns:p14="http://schemas.microsoft.com/office/powerpoint/2010/main" val="251628044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7EEE6D-8F8A-427E-A76C-71DF21DD652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31B6F3F-B820-423B-A9D1-052D1B29F837}" type="slidenum">
              <a:rPr lang="zh-CN" altLang="en-US"/>
              <a:pPr>
                <a:defRPr/>
              </a:pPr>
              <a:t>‹#›</a:t>
            </a:fld>
            <a:endParaRPr lang="zh-CN" altLang="en-US"/>
          </a:p>
        </p:txBody>
      </p:sp>
    </p:spTree>
    <p:extLst>
      <p:ext uri="{BB962C8B-B14F-4D97-AF65-F5344CB8AC3E}">
        <p14:creationId xmlns:p14="http://schemas.microsoft.com/office/powerpoint/2010/main" val="245521004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5F3C97-A448-4636-A23F-744DF55B36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5457B37-55EF-4705-AFFE-4F6920A82ED2}" type="slidenum">
              <a:rPr lang="zh-CN" altLang="en-US"/>
              <a:pPr>
                <a:defRPr/>
              </a:pPr>
              <a:t>‹#›</a:t>
            </a:fld>
            <a:endParaRPr lang="zh-CN" altLang="en-US"/>
          </a:p>
        </p:txBody>
      </p:sp>
    </p:spTree>
    <p:extLst>
      <p:ext uri="{BB962C8B-B14F-4D97-AF65-F5344CB8AC3E}">
        <p14:creationId xmlns:p14="http://schemas.microsoft.com/office/powerpoint/2010/main" val="2734196624"/>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2F7EC8E-FF9A-4C90-B781-A5E9F7D518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6126C-B845-404E-9FB9-84DD8F4697C4}" type="slidenum">
              <a:rPr lang="zh-CN" altLang="en-US"/>
              <a:pPr>
                <a:defRPr/>
              </a:pPr>
              <a:t>‹#›</a:t>
            </a:fld>
            <a:endParaRPr lang="zh-CN" altLang="en-US"/>
          </a:p>
        </p:txBody>
      </p:sp>
    </p:spTree>
    <p:extLst>
      <p:ext uri="{BB962C8B-B14F-4D97-AF65-F5344CB8AC3E}">
        <p14:creationId xmlns:p14="http://schemas.microsoft.com/office/powerpoint/2010/main" val="284536751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CF42D99-A175-4579-AF7F-C6E1DB562CE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92674D6-CBD9-45F6-BEE6-797D6E2C0F57}" type="slidenum">
              <a:rPr lang="zh-CN" altLang="en-US"/>
              <a:pPr>
                <a:defRPr/>
              </a:pPr>
              <a:t>‹#›</a:t>
            </a:fld>
            <a:endParaRPr lang="zh-CN" altLang="en-US"/>
          </a:p>
        </p:txBody>
      </p:sp>
    </p:spTree>
    <p:extLst>
      <p:ext uri="{BB962C8B-B14F-4D97-AF65-F5344CB8AC3E}">
        <p14:creationId xmlns:p14="http://schemas.microsoft.com/office/powerpoint/2010/main" val="42603004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4B52C22-B1EE-4521-8C86-1BC5508322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4F2147-C90F-4FF4-ACA9-B173AF6AC0AD}" type="slidenum">
              <a:rPr lang="zh-CN" altLang="en-US"/>
              <a:pPr>
                <a:defRPr/>
              </a:pPr>
              <a:t>‹#›</a:t>
            </a:fld>
            <a:endParaRPr lang="zh-CN" altLang="en-US"/>
          </a:p>
        </p:txBody>
      </p:sp>
    </p:spTree>
    <p:extLst>
      <p:ext uri="{BB962C8B-B14F-4D97-AF65-F5344CB8AC3E}">
        <p14:creationId xmlns:p14="http://schemas.microsoft.com/office/powerpoint/2010/main" val="5322719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6FA3C53-E949-405F-BD29-3DB7AFABCDF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83E1B7F-1A22-4EA5-A349-EBD04B5DC2FC}" type="slidenum">
              <a:rPr lang="zh-CN" altLang="en-US"/>
              <a:pPr>
                <a:defRPr/>
              </a:pPr>
              <a:t>‹#›</a:t>
            </a:fld>
            <a:endParaRPr lang="zh-CN" altLang="en-US"/>
          </a:p>
        </p:txBody>
      </p:sp>
    </p:spTree>
    <p:extLst>
      <p:ext uri="{BB962C8B-B14F-4D97-AF65-F5344CB8AC3E}">
        <p14:creationId xmlns:p14="http://schemas.microsoft.com/office/powerpoint/2010/main" val="243676845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F843595-FBA7-4CC9-B7D8-86903F2CF0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90E03A5-83FE-41EB-AB66-D38279D062C4}" type="slidenum">
              <a:rPr lang="zh-CN" altLang="en-US"/>
              <a:pPr>
                <a:defRPr/>
              </a:pPr>
              <a:t>‹#›</a:t>
            </a:fld>
            <a:endParaRPr lang="zh-CN" altLang="en-US"/>
          </a:p>
        </p:txBody>
      </p:sp>
    </p:spTree>
    <p:extLst>
      <p:ext uri="{BB962C8B-B14F-4D97-AF65-F5344CB8AC3E}">
        <p14:creationId xmlns:p14="http://schemas.microsoft.com/office/powerpoint/2010/main" val="245883447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965F17-D3A5-437F-896B-D570C0F9F9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8A17FA-2CC6-4EB3-8628-509BC2BC5447}" type="slidenum">
              <a:rPr lang="zh-CN" altLang="en-US"/>
              <a:pPr>
                <a:defRPr/>
              </a:pPr>
              <a:t>‹#›</a:t>
            </a:fld>
            <a:endParaRPr lang="zh-CN" altLang="en-US"/>
          </a:p>
        </p:txBody>
      </p:sp>
    </p:spTree>
    <p:extLst>
      <p:ext uri="{BB962C8B-B14F-4D97-AF65-F5344CB8AC3E}">
        <p14:creationId xmlns:p14="http://schemas.microsoft.com/office/powerpoint/2010/main" val="1789396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288026251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83FF458-2AEB-4460-AC79-D5FB885D98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BED19D-2C83-4E52-99C4-D6D7134E69C3}" type="slidenum">
              <a:rPr lang="zh-CN" altLang="en-US"/>
              <a:pPr>
                <a:defRPr/>
              </a:pPr>
              <a:t>‹#›</a:t>
            </a:fld>
            <a:endParaRPr lang="zh-CN" altLang="en-US"/>
          </a:p>
        </p:txBody>
      </p:sp>
    </p:spTree>
    <p:extLst>
      <p:ext uri="{BB962C8B-B14F-4D97-AF65-F5344CB8AC3E}">
        <p14:creationId xmlns:p14="http://schemas.microsoft.com/office/powerpoint/2010/main" val="403299884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5C62E27-B85D-4FF8-96AE-9E3D5B4023D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7694B81-5A2F-48BF-AB64-865BD1AE1BF4}" type="slidenum">
              <a:rPr lang="zh-CN" altLang="en-US"/>
              <a:pPr>
                <a:defRPr/>
              </a:pPr>
              <a:t>‹#›</a:t>
            </a:fld>
            <a:endParaRPr lang="zh-CN" altLang="en-US"/>
          </a:p>
        </p:txBody>
      </p:sp>
    </p:spTree>
    <p:extLst>
      <p:ext uri="{BB962C8B-B14F-4D97-AF65-F5344CB8AC3E}">
        <p14:creationId xmlns:p14="http://schemas.microsoft.com/office/powerpoint/2010/main" val="420245867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78266CF-443E-4CB1-A473-88DA46E54EE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D9A2389-F038-457F-91C2-4A318C87E904}" type="slidenum">
              <a:rPr lang="zh-CN" altLang="en-US"/>
              <a:pPr>
                <a:defRPr/>
              </a:pPr>
              <a:t>‹#›</a:t>
            </a:fld>
            <a:endParaRPr lang="zh-CN" altLang="en-US"/>
          </a:p>
        </p:txBody>
      </p:sp>
    </p:spTree>
    <p:extLst>
      <p:ext uri="{BB962C8B-B14F-4D97-AF65-F5344CB8AC3E}">
        <p14:creationId xmlns:p14="http://schemas.microsoft.com/office/powerpoint/2010/main" val="123870479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62515AA8-E4B9-497D-BCC2-4DBE9EADE27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FBB598A-D813-410F-90F1-64311AF8562C}" type="slidenum">
              <a:rPr lang="zh-CN" altLang="en-US"/>
              <a:pPr>
                <a:defRPr/>
              </a:pPr>
              <a:t>‹#›</a:t>
            </a:fld>
            <a:endParaRPr lang="zh-CN" altLang="en-US"/>
          </a:p>
        </p:txBody>
      </p:sp>
    </p:spTree>
    <p:extLst>
      <p:ext uri="{BB962C8B-B14F-4D97-AF65-F5344CB8AC3E}">
        <p14:creationId xmlns:p14="http://schemas.microsoft.com/office/powerpoint/2010/main" val="20819803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0C7211E-EDA1-4F91-BE60-F93D8409556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1C660AE-0430-43E7-8C3E-EA998B353442}" type="slidenum">
              <a:rPr lang="zh-CN" altLang="en-US"/>
              <a:pPr>
                <a:defRPr/>
              </a:pPr>
              <a:t>‹#›</a:t>
            </a:fld>
            <a:endParaRPr lang="zh-CN" altLang="en-US"/>
          </a:p>
        </p:txBody>
      </p:sp>
    </p:spTree>
    <p:extLst>
      <p:ext uri="{BB962C8B-B14F-4D97-AF65-F5344CB8AC3E}">
        <p14:creationId xmlns:p14="http://schemas.microsoft.com/office/powerpoint/2010/main" val="115798109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FA7816A-A88F-4EF5-8FAC-41EB256C6FA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4551FF2-63D9-4FE6-80F2-F72C844295B8}" type="slidenum">
              <a:rPr lang="zh-CN" altLang="en-US"/>
              <a:pPr>
                <a:defRPr/>
              </a:pPr>
              <a:t>‹#›</a:t>
            </a:fld>
            <a:endParaRPr lang="zh-CN" altLang="en-US"/>
          </a:p>
        </p:txBody>
      </p:sp>
    </p:spTree>
    <p:extLst>
      <p:ext uri="{BB962C8B-B14F-4D97-AF65-F5344CB8AC3E}">
        <p14:creationId xmlns:p14="http://schemas.microsoft.com/office/powerpoint/2010/main" val="49890502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9F2C00C-6164-45D4-9B27-32B6A89E44D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8CF0B8DF-7FC7-4035-BBA1-B588AB22B3AC}" type="slidenum">
              <a:rPr lang="zh-CN" altLang="en-US"/>
              <a:pPr>
                <a:defRPr/>
              </a:pPr>
              <a:t>‹#›</a:t>
            </a:fld>
            <a:endParaRPr lang="zh-CN" altLang="en-US"/>
          </a:p>
        </p:txBody>
      </p:sp>
    </p:spTree>
    <p:extLst>
      <p:ext uri="{BB962C8B-B14F-4D97-AF65-F5344CB8AC3E}">
        <p14:creationId xmlns:p14="http://schemas.microsoft.com/office/powerpoint/2010/main" val="256763538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553406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00358378"/>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10181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sz="2398">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sz="2398">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82D0459-96E7-44A8-8F49-9DF3FF6CFBC0}" type="slidenum">
              <a:rPr lang="en-US" altLang="en-US" sz="2398" smtClean="0">
                <a:solidFill>
                  <a:srgbClr val="000000"/>
                </a:solidFill>
              </a:rPr>
              <a:pPr/>
              <a:t>‹#›</a:t>
            </a:fld>
            <a:endParaRPr lang="en-US" altLang="en-US" sz="2398">
              <a:solidFill>
                <a:srgbClr val="000000"/>
              </a:solidFill>
            </a:endParaRPr>
          </a:p>
        </p:txBody>
      </p:sp>
    </p:spTree>
    <p:extLst>
      <p:ext uri="{BB962C8B-B14F-4D97-AF65-F5344CB8AC3E}">
        <p14:creationId xmlns:p14="http://schemas.microsoft.com/office/powerpoint/2010/main" val="1667799996"/>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664126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0329440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2091037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70CDE-E7DF-4768-81E7-622C5A76CF0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020529C-3AA2-47F0-AB37-D7498F8625E8}" type="slidenum">
              <a:rPr lang="zh-CN" altLang="en-US"/>
              <a:pPr>
                <a:defRPr/>
              </a:pPr>
              <a:t>‹#›</a:t>
            </a:fld>
            <a:endParaRPr lang="zh-CN" altLang="en-US"/>
          </a:p>
        </p:txBody>
      </p:sp>
    </p:spTree>
    <p:extLst>
      <p:ext uri="{BB962C8B-B14F-4D97-AF65-F5344CB8AC3E}">
        <p14:creationId xmlns:p14="http://schemas.microsoft.com/office/powerpoint/2010/main" val="35696615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2CB7B16-E010-4082-B8DC-7BA6BE555FA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DA0D1C-8D6D-4EBB-9AD8-D3DC4091298E}" type="slidenum">
              <a:rPr lang="zh-CN" altLang="en-US"/>
              <a:pPr>
                <a:defRPr/>
              </a:pPr>
              <a:t>‹#›</a:t>
            </a:fld>
            <a:endParaRPr lang="zh-CN" altLang="en-US"/>
          </a:p>
        </p:txBody>
      </p:sp>
    </p:spTree>
    <p:extLst>
      <p:ext uri="{BB962C8B-B14F-4D97-AF65-F5344CB8AC3E}">
        <p14:creationId xmlns:p14="http://schemas.microsoft.com/office/powerpoint/2010/main" val="260769977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7E02D7A-2B07-4BFC-BA53-F7A9E90A33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E9DC703-85C4-4C70-955F-708887802633}" type="slidenum">
              <a:rPr lang="zh-CN" altLang="en-US"/>
              <a:pPr>
                <a:defRPr/>
              </a:pPr>
              <a:t>‹#›</a:t>
            </a:fld>
            <a:endParaRPr lang="zh-CN" altLang="en-US"/>
          </a:p>
        </p:txBody>
      </p:sp>
    </p:spTree>
    <p:extLst>
      <p:ext uri="{BB962C8B-B14F-4D97-AF65-F5344CB8AC3E}">
        <p14:creationId xmlns:p14="http://schemas.microsoft.com/office/powerpoint/2010/main" val="337944131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5D916A1-E65B-4F5A-BACB-1C93605612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F7184A0-3999-4CAB-86AB-2599928C2D2A}" type="slidenum">
              <a:rPr lang="zh-CN" altLang="en-US"/>
              <a:pPr>
                <a:defRPr/>
              </a:pPr>
              <a:t>‹#›</a:t>
            </a:fld>
            <a:endParaRPr lang="zh-CN" altLang="en-US"/>
          </a:p>
        </p:txBody>
      </p:sp>
    </p:spTree>
    <p:extLst>
      <p:ext uri="{BB962C8B-B14F-4D97-AF65-F5344CB8AC3E}">
        <p14:creationId xmlns:p14="http://schemas.microsoft.com/office/powerpoint/2010/main" val="428972117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6561714-91B2-4E55-9E6E-BA48226B46C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5397676-C224-4B7F-AE62-C1C1116A1A0A}" type="slidenum">
              <a:rPr lang="zh-CN" altLang="en-US"/>
              <a:pPr>
                <a:defRPr/>
              </a:pPr>
              <a:t>‹#›</a:t>
            </a:fld>
            <a:endParaRPr lang="zh-CN" altLang="en-US"/>
          </a:p>
        </p:txBody>
      </p:sp>
    </p:spTree>
    <p:extLst>
      <p:ext uri="{BB962C8B-B14F-4D97-AF65-F5344CB8AC3E}">
        <p14:creationId xmlns:p14="http://schemas.microsoft.com/office/powerpoint/2010/main" val="339655022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4C5427C-05BD-4CF9-8BFD-0E8E2F6E8B3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3BFA1F0-E152-4503-BFB8-FF999F06BD18}" type="slidenum">
              <a:rPr lang="zh-CN" altLang="en-US"/>
              <a:pPr>
                <a:defRPr/>
              </a:pPr>
              <a:t>‹#›</a:t>
            </a:fld>
            <a:endParaRPr lang="zh-CN" altLang="en-US"/>
          </a:p>
        </p:txBody>
      </p:sp>
    </p:spTree>
    <p:extLst>
      <p:ext uri="{BB962C8B-B14F-4D97-AF65-F5344CB8AC3E}">
        <p14:creationId xmlns:p14="http://schemas.microsoft.com/office/powerpoint/2010/main" val="273273270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54B1FAE-CB11-4B05-B5B7-3F3BD2E606A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90FA011-15EF-4ECC-ADDB-E49E41A0C6D7}" type="slidenum">
              <a:rPr lang="zh-CN" altLang="en-US"/>
              <a:pPr>
                <a:defRPr/>
              </a:pPr>
              <a:t>‹#›</a:t>
            </a:fld>
            <a:endParaRPr lang="zh-CN" altLang="en-US"/>
          </a:p>
        </p:txBody>
      </p:sp>
    </p:spTree>
    <p:extLst>
      <p:ext uri="{BB962C8B-B14F-4D97-AF65-F5344CB8AC3E}">
        <p14:creationId xmlns:p14="http://schemas.microsoft.com/office/powerpoint/2010/main" val="1759319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0738793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E36B067-9CB1-440C-8D67-FC87993905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B5A8E7-76B4-4F4A-B824-549552ADB88D}" type="slidenum">
              <a:rPr lang="zh-CN" altLang="en-US"/>
              <a:pPr>
                <a:defRPr/>
              </a:pPr>
              <a:t>‹#›</a:t>
            </a:fld>
            <a:endParaRPr lang="zh-CN" altLang="en-US"/>
          </a:p>
        </p:txBody>
      </p:sp>
    </p:spTree>
    <p:extLst>
      <p:ext uri="{BB962C8B-B14F-4D97-AF65-F5344CB8AC3E}">
        <p14:creationId xmlns:p14="http://schemas.microsoft.com/office/powerpoint/2010/main" val="364940137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5CCCE4E1-13CC-434F-BA8F-880A08DA240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7CB2E8B-552F-45FC-AADB-B8230D875D4C}" type="slidenum">
              <a:rPr lang="zh-CN" altLang="en-US"/>
              <a:pPr>
                <a:defRPr/>
              </a:pPr>
              <a:t>‹#›</a:t>
            </a:fld>
            <a:endParaRPr lang="zh-CN" altLang="en-US"/>
          </a:p>
        </p:txBody>
      </p:sp>
    </p:spTree>
    <p:extLst>
      <p:ext uri="{BB962C8B-B14F-4D97-AF65-F5344CB8AC3E}">
        <p14:creationId xmlns:p14="http://schemas.microsoft.com/office/powerpoint/2010/main" val="22337207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9EAFE9F-2057-4D64-B2AB-CC6E5322B87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4D7FB34-63C9-42A7-B42E-4C55D1BD5954}" type="slidenum">
              <a:rPr lang="zh-CN" altLang="en-US"/>
              <a:pPr>
                <a:defRPr/>
              </a:pPr>
              <a:t>‹#›</a:t>
            </a:fld>
            <a:endParaRPr lang="zh-CN" altLang="en-US"/>
          </a:p>
        </p:txBody>
      </p:sp>
    </p:spTree>
    <p:extLst>
      <p:ext uri="{BB962C8B-B14F-4D97-AF65-F5344CB8AC3E}">
        <p14:creationId xmlns:p14="http://schemas.microsoft.com/office/powerpoint/2010/main" val="3698429366"/>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41DD85-E83B-4CF8-BD3E-A8DBBF738A4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B1182AE-E91B-47BB-8B82-2A5CE54E585A}" type="slidenum">
              <a:rPr lang="zh-CN" altLang="en-US"/>
              <a:pPr>
                <a:defRPr/>
              </a:pPr>
              <a:t>‹#›</a:t>
            </a:fld>
            <a:endParaRPr lang="zh-CN" altLang="en-US"/>
          </a:p>
        </p:txBody>
      </p:sp>
    </p:spTree>
    <p:extLst>
      <p:ext uri="{BB962C8B-B14F-4D97-AF65-F5344CB8AC3E}">
        <p14:creationId xmlns:p14="http://schemas.microsoft.com/office/powerpoint/2010/main" val="204484242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FD43F8A9-9840-4E9D-9516-B3C6CF76359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37BE299D-DD63-48F0-9B04-15AF24385329}" type="slidenum">
              <a:rPr lang="zh-CN" altLang="en-US"/>
              <a:pPr>
                <a:defRPr/>
              </a:pPr>
              <a:t>‹#›</a:t>
            </a:fld>
            <a:endParaRPr lang="zh-CN" altLang="en-US"/>
          </a:p>
        </p:txBody>
      </p:sp>
    </p:spTree>
    <p:extLst>
      <p:ext uri="{BB962C8B-B14F-4D97-AF65-F5344CB8AC3E}">
        <p14:creationId xmlns:p14="http://schemas.microsoft.com/office/powerpoint/2010/main" val="390984386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8B0C110-9907-443B-8ED9-1E0F640B76E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2A7F5A1-2835-41F4-81AF-0137CBDEB6FC}" type="slidenum">
              <a:rPr lang="zh-CN" altLang="en-US"/>
              <a:pPr>
                <a:defRPr/>
              </a:pPr>
              <a:t>‹#›</a:t>
            </a:fld>
            <a:endParaRPr lang="zh-CN" altLang="en-US"/>
          </a:p>
        </p:txBody>
      </p:sp>
    </p:spTree>
    <p:extLst>
      <p:ext uri="{BB962C8B-B14F-4D97-AF65-F5344CB8AC3E}">
        <p14:creationId xmlns:p14="http://schemas.microsoft.com/office/powerpoint/2010/main" val="400576421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F7D5F83-C2B1-484E-A40C-5580550D957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9DFA147-AFA6-4596-9BE9-742AFBFF8A82}" type="slidenum">
              <a:rPr lang="zh-CN" altLang="en-US"/>
              <a:pPr>
                <a:defRPr/>
              </a:pPr>
              <a:t>‹#›</a:t>
            </a:fld>
            <a:endParaRPr lang="zh-CN" altLang="en-US"/>
          </a:p>
        </p:txBody>
      </p:sp>
    </p:spTree>
    <p:extLst>
      <p:ext uri="{BB962C8B-B14F-4D97-AF65-F5344CB8AC3E}">
        <p14:creationId xmlns:p14="http://schemas.microsoft.com/office/powerpoint/2010/main" val="414264647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B6D1872-43EF-4F1B-BDD1-067C20B6D6A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E66C66-B740-449F-86BE-FB7709E09BB6}" type="slidenum">
              <a:rPr lang="zh-CN" altLang="en-US"/>
              <a:pPr>
                <a:defRPr/>
              </a:pPr>
              <a:t>‹#›</a:t>
            </a:fld>
            <a:endParaRPr lang="zh-CN" altLang="en-US"/>
          </a:p>
        </p:txBody>
      </p:sp>
    </p:spTree>
    <p:extLst>
      <p:ext uri="{BB962C8B-B14F-4D97-AF65-F5344CB8AC3E}">
        <p14:creationId xmlns:p14="http://schemas.microsoft.com/office/powerpoint/2010/main" val="209096731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725197"/>
      </p:ext>
    </p:extLst>
  </p:cSld>
  <p:clrMapOvr>
    <a:masterClrMapping/>
  </p:clrMapOvr>
  <p:transition spd="slow" advTm="3000"/>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EFEC462-8713-4052-BF99-9AA95E74458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E2675DD-ADD1-4673-9058-9E116E4F0FDA}" type="slidenum">
              <a:rPr lang="zh-CN" altLang="en-US"/>
              <a:pPr>
                <a:defRPr/>
              </a:pPr>
              <a:t>‹#›</a:t>
            </a:fld>
            <a:endParaRPr lang="zh-CN" altLang="en-US"/>
          </a:p>
        </p:txBody>
      </p:sp>
    </p:spTree>
    <p:extLst>
      <p:ext uri="{BB962C8B-B14F-4D97-AF65-F5344CB8AC3E}">
        <p14:creationId xmlns:p14="http://schemas.microsoft.com/office/powerpoint/2010/main" val="4074898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a:solidFill>
                  <a:prstClr val="black">
                    <a:tint val="75000"/>
                  </a:prstClr>
                </a:solidFill>
              </a:rPr>
              <a:pPr defTabSz="913532"/>
              <a:t>2023/9/7</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58231725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00AD0CA-CA31-440C-A904-E531555D2A05}"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FF572C1-F2D8-4F36-A295-C6750F3C927C}" type="slidenum">
              <a:rPr lang="zh-CN" altLang="en-US"/>
              <a:pPr>
                <a:defRPr/>
              </a:pPr>
              <a:t>‹#›</a:t>
            </a:fld>
            <a:endParaRPr lang="zh-CN" altLang="en-US"/>
          </a:p>
        </p:txBody>
      </p:sp>
    </p:spTree>
    <p:extLst>
      <p:ext uri="{BB962C8B-B14F-4D97-AF65-F5344CB8AC3E}">
        <p14:creationId xmlns:p14="http://schemas.microsoft.com/office/powerpoint/2010/main" val="21197762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23AF193-B4B3-4C93-BB70-F3E24E644D25}"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srgbClr val="5FCBEF"/>
                </a:solidFill>
                <a:latin typeface="Lato Light"/>
              </a:defRPr>
            </a:lvl1pPr>
          </a:lstStyle>
          <a:p>
            <a:pPr>
              <a:defRPr/>
            </a:pPr>
            <a:fld id="{1A292CC8-DBDF-4D82-B386-D59AB3E409F9}" type="slidenum">
              <a:rPr lang="zh-CN" altLang="en-US"/>
              <a:pPr>
                <a:defRPr/>
              </a:pPr>
              <a:t>‹#›</a:t>
            </a:fld>
            <a:endParaRPr lang="zh-CN" altLang="en-US"/>
          </a:p>
        </p:txBody>
      </p:sp>
    </p:spTree>
    <p:extLst>
      <p:ext uri="{BB962C8B-B14F-4D97-AF65-F5344CB8AC3E}">
        <p14:creationId xmlns:p14="http://schemas.microsoft.com/office/powerpoint/2010/main" val="2602317911"/>
      </p:ext>
    </p:extLst>
  </p:cSld>
  <p:clrMapOvr>
    <a:masterClrMapping/>
  </p:clrMapOvr>
  <p:transition spd="slow" advTm="3000">
    <p:random/>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66B509E0-44BA-49ED-9607-8E2B921A0AD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BB31DAC-BD20-4C24-A003-51248D8DE9E6}" type="slidenum">
              <a:rPr lang="zh-CN" altLang="en-US"/>
              <a:pPr>
                <a:defRPr/>
              </a:pPr>
              <a:t>‹#›</a:t>
            </a:fld>
            <a:endParaRPr lang="zh-CN" altLang="en-US"/>
          </a:p>
        </p:txBody>
      </p:sp>
    </p:spTree>
    <p:extLst>
      <p:ext uri="{BB962C8B-B14F-4D97-AF65-F5344CB8AC3E}">
        <p14:creationId xmlns:p14="http://schemas.microsoft.com/office/powerpoint/2010/main" val="20718525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498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2023/9/7</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6439618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307952108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sz="2398" smtClean="0"/>
              <a:pPr>
                <a:defRPr/>
              </a:pPr>
              <a:t>2023/9/7</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sz="2398" smtClean="0"/>
              <a:pPr>
                <a:defRPr/>
              </a:pPr>
              <a:t>‹#›</a:t>
            </a:fld>
            <a:endParaRPr lang="zh-CN" altLang="en-US" sz="2398"/>
          </a:p>
        </p:txBody>
      </p:sp>
    </p:spTree>
    <p:extLst>
      <p:ext uri="{BB962C8B-B14F-4D97-AF65-F5344CB8AC3E}">
        <p14:creationId xmlns:p14="http://schemas.microsoft.com/office/powerpoint/2010/main" val="214732860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sz="2398" smtClean="0"/>
              <a:pPr>
                <a:defRPr/>
              </a:pPr>
              <a:t>2023/9/7</a:t>
            </a:fld>
            <a:endParaRPr lang="zh-CN" altLang="en-US" sz="2398"/>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sz="2398" smtClean="0"/>
              <a:pPr>
                <a:defRPr/>
              </a:pPr>
              <a:t>‹#›</a:t>
            </a:fld>
            <a:endParaRPr lang="zh-CN" altLang="en-US" sz="2398"/>
          </a:p>
        </p:txBody>
      </p:sp>
    </p:spTree>
    <p:extLst>
      <p:ext uri="{BB962C8B-B14F-4D97-AF65-F5344CB8AC3E}">
        <p14:creationId xmlns:p14="http://schemas.microsoft.com/office/powerpoint/2010/main" val="1790557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z="2398"/>
              <a:pPr defTabSz="456777">
                <a:defRPr/>
              </a:pPr>
              <a:t>2023/9/7</a:t>
            </a:fld>
            <a:endParaRPr lang="zh-CN" altLang="en-US" sz="2398"/>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sz="2398"/>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z="2398" smtClean="0"/>
              <a:pPr defTabSz="456777">
                <a:defRPr/>
              </a:pPr>
              <a:t>‹#›</a:t>
            </a:fld>
            <a:endParaRPr lang="zh-CN" altLang="en-US" sz="2398"/>
          </a:p>
        </p:txBody>
      </p:sp>
    </p:spTree>
    <p:extLst>
      <p:ext uri="{BB962C8B-B14F-4D97-AF65-F5344CB8AC3E}">
        <p14:creationId xmlns:p14="http://schemas.microsoft.com/office/powerpoint/2010/main" val="259876827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663" y="6042025"/>
            <a:ext cx="9112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5" name="Footer Placeholder 4"/>
          <p:cNvSpPr>
            <a:spLocks noGrp="1"/>
          </p:cNvSpPr>
          <p:nvPr>
            <p:ph type="ftr" sz="quarter" idx="11"/>
          </p:nvPr>
        </p:nvSpPr>
        <p:spPr>
          <a:xfrm>
            <a:off x="677863" y="6042025"/>
            <a:ext cx="6296025"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endParaRPr lang="en-US" altLang="en-US"/>
          </a:p>
        </p:txBody>
      </p:sp>
      <p:sp>
        <p:nvSpPr>
          <p:cNvPr id="6" name="Slide Number Placeholder 5"/>
          <p:cNvSpPr>
            <a:spLocks noGrp="1"/>
          </p:cNvSpPr>
          <p:nvPr>
            <p:ph type="sldNum" sz="quarter" idx="12"/>
          </p:nvPr>
        </p:nvSpPr>
        <p:spPr>
          <a:xfrm>
            <a:off x="8591550" y="6042025"/>
            <a:ext cx="681038" cy="365125"/>
          </a:xfrm>
          <a:prstGeom prst="rect">
            <a:avLst/>
          </a:prstGeom>
        </p:spPr>
        <p:txBody>
          <a:bodyPr/>
          <a:lstStyle>
            <a:lvl1pPr eaLnBrk="0" fontAlgn="base" hangingPunct="0">
              <a:spcBef>
                <a:spcPct val="50000"/>
              </a:spcBef>
              <a:spcAft>
                <a:spcPct val="0"/>
              </a:spcAft>
              <a:defRPr sz="1800">
                <a:solidFill>
                  <a:srgbClr val="5F5F5F"/>
                </a:solidFill>
                <a:latin typeface="Times New Roman" panose="02020603050405020304" pitchFamily="18" charset="0"/>
              </a:defRPr>
            </a:lvl1pPr>
          </a:lstStyle>
          <a:p>
            <a:pPr>
              <a:defRPr/>
            </a:pPr>
            <a:fld id="{4A360062-971F-4EF8-B0BB-7CAFAE724684}" type="slidenum">
              <a:rPr lang="en-US" altLang="en-US"/>
              <a:pPr>
                <a:defRPr/>
              </a:pPr>
              <a:t>‹#›</a:t>
            </a:fld>
            <a:endParaRPr lang="en-US" altLang="en-US"/>
          </a:p>
        </p:txBody>
      </p:sp>
    </p:spTree>
    <p:extLst>
      <p:ext uri="{BB962C8B-B14F-4D97-AF65-F5344CB8AC3E}">
        <p14:creationId xmlns:p14="http://schemas.microsoft.com/office/powerpoint/2010/main" val="58553899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sz="2398" smtClean="0"/>
              <a:pPr>
                <a:defRPr/>
              </a:pPr>
              <a:t>‹#›</a:t>
            </a:fld>
            <a:endParaRPr lang="zh-CN" altLang="en-US" sz="2398"/>
          </a:p>
        </p:txBody>
      </p:sp>
    </p:spTree>
    <p:extLst>
      <p:ext uri="{BB962C8B-B14F-4D97-AF65-F5344CB8AC3E}">
        <p14:creationId xmlns:p14="http://schemas.microsoft.com/office/powerpoint/2010/main" val="238046131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fld id="{32BF82D2-7A68-459D-A996-9BDDA2518FA4}" type="datetimeFigureOut">
              <a:rPr lang="zh-CN" altLang="en-US" sz="2398">
                <a:solidFill>
                  <a:prstClr val="black">
                    <a:tint val="75000"/>
                  </a:prstClr>
                </a:solidFill>
              </a:rPr>
              <a:pPr/>
              <a:t>2023/9/7</a:t>
            </a:fld>
            <a:endParaRPr lang="zh-CN" altLang="en-US" sz="2398">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endParaRPr lang="zh-CN" altLang="en-US" sz="2398">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fld id="{3E01EE5D-26FB-46D5-A381-ECFB35BF1D34}" type="slidenum">
              <a:rPr lang="zh-CN" altLang="en-US" sz="2398">
                <a:solidFill>
                  <a:prstClr val="black">
                    <a:tint val="75000"/>
                  </a:prstClr>
                </a:solidFill>
              </a:rPr>
              <a:pPr/>
              <a:t>‹#›</a:t>
            </a:fld>
            <a:endParaRPr lang="zh-CN" altLang="en-US" sz="2398">
              <a:solidFill>
                <a:prstClr val="black">
                  <a:tint val="75000"/>
                </a:prstClr>
              </a:solidFill>
            </a:endParaRPr>
          </a:p>
        </p:txBody>
      </p:sp>
    </p:spTree>
    <p:extLst>
      <p:ext uri="{BB962C8B-B14F-4D97-AF65-F5344CB8AC3E}">
        <p14:creationId xmlns:p14="http://schemas.microsoft.com/office/powerpoint/2010/main" val="194821440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sz="2398" smtClean="0"/>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sz="2398" smtClean="0"/>
              <a:pPr>
                <a:defRPr/>
              </a:pPr>
              <a:t>‹#›</a:t>
            </a:fld>
            <a:endParaRPr lang="zh-CN" altLang="en-US" sz="2398"/>
          </a:p>
        </p:txBody>
      </p:sp>
    </p:spTree>
    <p:extLst>
      <p:ext uri="{BB962C8B-B14F-4D97-AF65-F5344CB8AC3E}">
        <p14:creationId xmlns:p14="http://schemas.microsoft.com/office/powerpoint/2010/main" val="3917793484"/>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61009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08508605"/>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9420401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281941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2354139"/>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8127757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sz="2398"/>
              <a:pPr>
                <a:defRPr/>
              </a:pPr>
              <a:t>‹#›</a:t>
            </a:fld>
            <a:endParaRPr lang="zh-CN" altLang="en-US" sz="2398"/>
          </a:p>
        </p:txBody>
      </p:sp>
    </p:spTree>
    <p:extLst>
      <p:ext uri="{BB962C8B-B14F-4D97-AF65-F5344CB8AC3E}">
        <p14:creationId xmlns:p14="http://schemas.microsoft.com/office/powerpoint/2010/main" val="134477973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sz="2398"/>
              <a:pPr>
                <a:defRPr/>
              </a:pPr>
              <a:t>‹#›</a:t>
            </a:fld>
            <a:endParaRPr lang="zh-CN" altLang="en-US" sz="2398"/>
          </a:p>
        </p:txBody>
      </p:sp>
    </p:spTree>
    <p:extLst>
      <p:ext uri="{BB962C8B-B14F-4D97-AF65-F5344CB8AC3E}">
        <p14:creationId xmlns:p14="http://schemas.microsoft.com/office/powerpoint/2010/main" val="408406198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sz="2398"/>
              <a:pPr>
                <a:defRPr/>
              </a:pPr>
              <a:t>‹#›</a:t>
            </a:fld>
            <a:endParaRPr lang="zh-CN" altLang="en-US" sz="2398"/>
          </a:p>
        </p:txBody>
      </p:sp>
    </p:spTree>
    <p:extLst>
      <p:ext uri="{BB962C8B-B14F-4D97-AF65-F5344CB8AC3E}">
        <p14:creationId xmlns:p14="http://schemas.microsoft.com/office/powerpoint/2010/main" val="166020338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sz="2398"/>
              <a:pPr>
                <a:defRPr/>
              </a:pPr>
              <a:t>‹#›</a:t>
            </a:fld>
            <a:endParaRPr lang="zh-CN" altLang="en-US" sz="2398"/>
          </a:p>
        </p:txBody>
      </p:sp>
    </p:spTree>
    <p:extLst>
      <p:ext uri="{BB962C8B-B14F-4D97-AF65-F5344CB8AC3E}">
        <p14:creationId xmlns:p14="http://schemas.microsoft.com/office/powerpoint/2010/main" val="381584558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sz="2398"/>
              <a:pPr>
                <a:defRPr/>
              </a:pPr>
              <a:t>‹#›</a:t>
            </a:fld>
            <a:endParaRPr lang="zh-CN" altLang="en-US" sz="2398"/>
          </a:p>
        </p:txBody>
      </p:sp>
    </p:spTree>
    <p:extLst>
      <p:ext uri="{BB962C8B-B14F-4D97-AF65-F5344CB8AC3E}">
        <p14:creationId xmlns:p14="http://schemas.microsoft.com/office/powerpoint/2010/main" val="188861415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sz="2398"/>
              <a:pPr>
                <a:defRPr/>
              </a:pPr>
              <a:t>‹#›</a:t>
            </a:fld>
            <a:endParaRPr lang="zh-CN" altLang="en-US" sz="2398"/>
          </a:p>
        </p:txBody>
      </p:sp>
    </p:spTree>
    <p:extLst>
      <p:ext uri="{BB962C8B-B14F-4D97-AF65-F5344CB8AC3E}">
        <p14:creationId xmlns:p14="http://schemas.microsoft.com/office/powerpoint/2010/main" val="40694693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sz="2398"/>
              <a:pPr>
                <a:defRPr/>
              </a:pPr>
              <a:t>‹#›</a:t>
            </a:fld>
            <a:endParaRPr lang="zh-CN" altLang="en-US" sz="2398"/>
          </a:p>
        </p:txBody>
      </p:sp>
    </p:spTree>
    <p:extLst>
      <p:ext uri="{BB962C8B-B14F-4D97-AF65-F5344CB8AC3E}">
        <p14:creationId xmlns:p14="http://schemas.microsoft.com/office/powerpoint/2010/main" val="1882463775"/>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sz="2398"/>
              <a:pPr>
                <a:defRPr/>
              </a:pPr>
              <a:t>‹#›</a:t>
            </a:fld>
            <a:endParaRPr lang="zh-CN" altLang="en-US" sz="2398"/>
          </a:p>
        </p:txBody>
      </p:sp>
    </p:spTree>
    <p:extLst>
      <p:ext uri="{BB962C8B-B14F-4D97-AF65-F5344CB8AC3E}">
        <p14:creationId xmlns:p14="http://schemas.microsoft.com/office/powerpoint/2010/main" val="3652775780"/>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sz="2398"/>
              <a:pPr>
                <a:defRPr/>
              </a:pPr>
              <a:t>‹#›</a:t>
            </a:fld>
            <a:endParaRPr lang="zh-CN" altLang="en-US" sz="2398"/>
          </a:p>
        </p:txBody>
      </p:sp>
    </p:spTree>
    <p:extLst>
      <p:ext uri="{BB962C8B-B14F-4D97-AF65-F5344CB8AC3E}">
        <p14:creationId xmlns:p14="http://schemas.microsoft.com/office/powerpoint/2010/main" val="314775102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sz="2398"/>
              <a:pPr>
                <a:defRPr/>
              </a:pPr>
              <a:t>‹#›</a:t>
            </a:fld>
            <a:endParaRPr lang="zh-CN" altLang="en-US" sz="2398"/>
          </a:p>
        </p:txBody>
      </p:sp>
    </p:spTree>
    <p:extLst>
      <p:ext uri="{BB962C8B-B14F-4D97-AF65-F5344CB8AC3E}">
        <p14:creationId xmlns:p14="http://schemas.microsoft.com/office/powerpoint/2010/main" val="2872862575"/>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2023/9/7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sz="2398">
                <a:solidFill>
                  <a:srgbClr val="5F5F5F"/>
                </a:solidFill>
              </a:rPr>
              <a:pPr>
                <a:defRPr/>
              </a:pPr>
              <a:t>2023/9/7</a:t>
            </a:fld>
            <a:endParaRPr lang="zh-CN" altLang="en-US" sz="2398">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sz="2398">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sz="2398">
                <a:solidFill>
                  <a:srgbClr val="5F5F5F"/>
                </a:solidFill>
              </a:rPr>
              <a:pPr>
                <a:defRPr/>
              </a:pPr>
              <a:t>‹#›</a:t>
            </a:fld>
            <a:endParaRPr lang="zh-CN" altLang="en-US" sz="2398">
              <a:solidFill>
                <a:srgbClr val="5F5F5F"/>
              </a:solidFill>
            </a:endParaRPr>
          </a:p>
        </p:txBody>
      </p:sp>
    </p:spTree>
    <p:extLst>
      <p:ext uri="{BB962C8B-B14F-4D97-AF65-F5344CB8AC3E}">
        <p14:creationId xmlns:p14="http://schemas.microsoft.com/office/powerpoint/2010/main" val="744882434"/>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2023/9/7</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2023/9/7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8129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0455"/>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48082"/>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5995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79826"/>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460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sz="2398"/>
              <a:pPr>
                <a:defRPr/>
              </a:pPr>
              <a:t>‹#›</a:t>
            </a:fld>
            <a:endParaRPr lang="zh-CN" altLang="en-US" sz="2398"/>
          </a:p>
        </p:txBody>
      </p:sp>
    </p:spTree>
    <p:extLst>
      <p:ext uri="{BB962C8B-B14F-4D97-AF65-F5344CB8AC3E}">
        <p14:creationId xmlns:p14="http://schemas.microsoft.com/office/powerpoint/2010/main" val="3116249007"/>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456600"/>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9390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1874"/>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724738"/>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309197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67F5C9-E37B-4F0D-8E7E-4B7ED7CF80A1}" type="datetimeFigureOut">
              <a:rPr lang="en-US"/>
              <a:pPr>
                <a:defRPr/>
              </a:pPr>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3905B94-11D5-4C76-9BAB-F9E225B577CB}" type="slidenum">
              <a:rPr lang="en-US"/>
              <a:pPr>
                <a:defRPr/>
              </a:pPr>
              <a:t>‹#›</a:t>
            </a:fld>
            <a:endParaRPr lang="en-US"/>
          </a:p>
        </p:txBody>
      </p:sp>
    </p:spTree>
    <p:extLst>
      <p:ext uri="{BB962C8B-B14F-4D97-AF65-F5344CB8AC3E}">
        <p14:creationId xmlns:p14="http://schemas.microsoft.com/office/powerpoint/2010/main" val="683075861"/>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26315"/>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50198931"/>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8984448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12001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sz="2398"/>
              <a:pPr>
                <a:defRPr/>
              </a:pPr>
              <a:t>‹#›</a:t>
            </a:fld>
            <a:endParaRPr lang="zh-CN" altLang="en-US" sz="2398"/>
          </a:p>
        </p:txBody>
      </p:sp>
    </p:spTree>
    <p:extLst>
      <p:ext uri="{BB962C8B-B14F-4D97-AF65-F5344CB8AC3E}">
        <p14:creationId xmlns:p14="http://schemas.microsoft.com/office/powerpoint/2010/main" val="8335088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505310145"/>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09879416"/>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08167137"/>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1149279682"/>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2377794"/>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3215391224"/>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01324737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123386108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294440268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4095389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sz="2398"/>
              <a:pPr>
                <a:defRPr/>
              </a:pPr>
              <a:t>‹#›</a:t>
            </a:fld>
            <a:endParaRPr lang="zh-CN" altLang="en-US" sz="2398"/>
          </a:p>
        </p:txBody>
      </p:sp>
    </p:spTree>
    <p:extLst>
      <p:ext uri="{BB962C8B-B14F-4D97-AF65-F5344CB8AC3E}">
        <p14:creationId xmlns:p14="http://schemas.microsoft.com/office/powerpoint/2010/main" val="94870574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276597612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1895677335"/>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3264103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2930328795"/>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67676623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370052"/>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67783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48155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2078705436"/>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2576318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69008"/>
      </p:ext>
    </p:extLst>
  </p:cSld>
  <p:clrMapOvr>
    <a:masterClrMapping/>
  </p:clrMapOvr>
  <p:transition spd="slow" advClick="0" advTm="0">
    <p:random/>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706631"/>
      </p:ext>
    </p:extLst>
  </p:cSld>
  <p:clrMapOvr>
    <a:masterClrMapping/>
  </p:clrMapOvr>
  <p:transition spd="slow" advClick="0" advTm="0">
    <p:random/>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41162822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133853474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107032553"/>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050438"/>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605501"/>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419209"/>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74108045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3124909796"/>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41287167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sz="2398"/>
              <a:pPr>
                <a:defRPr/>
              </a:pPr>
              <a:t>2023/9/7</a:t>
            </a:fld>
            <a:endParaRPr lang="zh-CN" altLang="en-US" sz="2398"/>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sz="2398"/>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sz="2398"/>
              <a:pPr>
                <a:defRPr/>
              </a:pPr>
              <a:t>‹#›</a:t>
            </a:fld>
            <a:endParaRPr lang="zh-CN" altLang="en-US" sz="2398"/>
          </a:p>
        </p:txBody>
      </p:sp>
    </p:spTree>
    <p:extLst>
      <p:ext uri="{BB962C8B-B14F-4D97-AF65-F5344CB8AC3E}">
        <p14:creationId xmlns:p14="http://schemas.microsoft.com/office/powerpoint/2010/main" val="416469716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149248497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423668715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177106071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347421872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1515693358"/>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2763105586"/>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182786559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870391751"/>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423789939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3242596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2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838200" y="6356352"/>
            <a:ext cx="2743200" cy="365125"/>
          </a:xfrm>
          <a:prstGeom prst="rect">
            <a:avLst/>
          </a:prstGeom>
        </p:spPr>
        <p:txBody>
          <a:bodyPr/>
          <a:lstStyle>
            <a:lvl1pPr>
              <a:defRPr/>
            </a:lvl1pPr>
          </a:lstStyle>
          <a:p>
            <a:pPr>
              <a:defRPr/>
            </a:pPr>
            <a:fld id="{CDC0059B-5318-48EE-B15A-4A9CC8016B68}" type="datetime1">
              <a:rPr lang="zh-CN" altLang="en-US" sz="2398" smtClean="0">
                <a:solidFill>
                  <a:srgbClr val="5F5F5F"/>
                </a:solidFill>
              </a:rPr>
              <a:pPr>
                <a:defRPr/>
              </a:pPr>
              <a:t>2023/9/7</a:t>
            </a:fld>
            <a:endParaRPr lang="zh-CN" altLang="en-US" sz="2398" dirty="0">
              <a:solidFill>
                <a:srgbClr val="5F5F5F"/>
              </a:solidFill>
            </a:endParaRPr>
          </a:p>
        </p:txBody>
      </p:sp>
      <p:sp>
        <p:nvSpPr>
          <p:cNvPr id="4" name="页脚占位符 4"/>
          <p:cNvSpPr>
            <a:spLocks noGrp="1" noChangeArrowheads="1"/>
          </p:cNvSpPr>
          <p:nvPr>
            <p:ph type="ftr" sz="quarter" idx="11"/>
          </p:nvPr>
        </p:nvSpPr>
        <p:spPr>
          <a:xfrm>
            <a:off x="4038600" y="6356352"/>
            <a:ext cx="4114800" cy="365125"/>
          </a:xfrm>
          <a:prstGeom prst="rect">
            <a:avLst/>
          </a:prstGeom>
        </p:spPr>
        <p:txBody>
          <a:bodyPr/>
          <a:lstStyle>
            <a:lvl1pPr>
              <a:defRPr/>
            </a:lvl1pPr>
          </a:lstStyle>
          <a:p>
            <a:pPr>
              <a:defRPr/>
            </a:pPr>
            <a:endParaRPr lang="zh-CN" altLang="zh-CN" sz="2398">
              <a:solidFill>
                <a:srgbClr val="5F5F5F"/>
              </a:solidFill>
            </a:endParaRPr>
          </a:p>
        </p:txBody>
      </p:sp>
      <p:sp>
        <p:nvSpPr>
          <p:cNvPr id="5" name="灯片编号占位符 5"/>
          <p:cNvSpPr>
            <a:spLocks noGrp="1" noChangeArrowheads="1"/>
          </p:cNvSpPr>
          <p:nvPr>
            <p:ph type="sldNum" sz="quarter" idx="12"/>
          </p:nvPr>
        </p:nvSpPr>
        <p:spPr>
          <a:xfrm>
            <a:off x="8610600" y="6356352"/>
            <a:ext cx="2743200" cy="365125"/>
          </a:xfrm>
          <a:prstGeom prst="rect">
            <a:avLst/>
          </a:prstGeom>
        </p:spPr>
        <p:txBody>
          <a:bodyPr/>
          <a:lstStyle>
            <a:lvl1pPr>
              <a:defRPr/>
            </a:lvl1pPr>
          </a:lstStyle>
          <a:p>
            <a:pPr>
              <a:defRPr/>
            </a:pPr>
            <a:fld id="{C31B2CFA-FD71-4B54-9F99-A0E2BDBFB6F2}" type="slidenum">
              <a:rPr lang="zh-CN" altLang="en-US" sz="2398" smtClean="0">
                <a:solidFill>
                  <a:srgbClr val="5F5F5F"/>
                </a:solidFill>
              </a:rPr>
              <a:pPr>
                <a:defRPr/>
              </a:pPr>
              <a:t>‹#›</a:t>
            </a:fld>
            <a:endParaRPr lang="zh-CN" altLang="en-US" sz="2398" dirty="0">
              <a:solidFill>
                <a:srgbClr val="5F5F5F"/>
              </a:solidFill>
            </a:endParaRPr>
          </a:p>
        </p:txBody>
      </p:sp>
    </p:spTree>
    <p:extLst>
      <p:ext uri="{BB962C8B-B14F-4D97-AF65-F5344CB8AC3E}">
        <p14:creationId xmlns:p14="http://schemas.microsoft.com/office/powerpoint/2010/main" val="33340182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971485636"/>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1571113621"/>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792130558"/>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835959489"/>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4086617293"/>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132079522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3661255863"/>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480480"/>
      </p:ext>
    </p:extLst>
  </p:cSld>
  <p:clrMapOvr>
    <a:masterClrMapping/>
  </p:clrMapOvr>
  <p:transition spd="slow" advTm="3000"/>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3535471053"/>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8808948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4D2213C-12CC-447D-9B3C-64769B671736}"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0B5848-353B-4955-B59D-1B95126E22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7859660"/>
      </p:ext>
    </p:extLst>
  </p:cSld>
  <p:clrMapOvr>
    <a:masterClrMapping/>
  </p:clrMapOvr>
  <p:hf hdr="0" ftr="0" dt="0"/>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777021622"/>
      </p:ext>
    </p:extLst>
  </p:cSld>
  <p:clrMapOvr>
    <a:masterClrMapping/>
  </p:clrMapOvr>
  <p:transition spd="slow" advTm="3000">
    <p:random/>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63989036"/>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410515306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111702365"/>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1426267682"/>
      </p:ext>
    </p:extLst>
  </p:cSld>
  <p:clrMapOvr>
    <a:masterClrMapping/>
  </p:clrMapOvr>
  <p:transition spd="slow" advTm="3000">
    <p:random/>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332891029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3393633403"/>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296728809"/>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2023/9/7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590907665"/>
      </p:ext>
    </p:extLst>
  </p:cSld>
  <p:clrMapOvr>
    <a:masterClrMapping/>
  </p:clrMapOvr>
  <p:transition spd="slow" advTm="3000">
    <p:random/>
  </p:transition>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2023/9/7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997190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CE96C4A-DCD8-4EF0-94B9-83FB2B18CFB8}"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402492-377B-476E-A83A-52B646A439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084817"/>
      </p:ext>
    </p:extLst>
  </p:cSld>
  <p:clrMapOvr>
    <a:masterClrMapping/>
  </p:clrMapOvr>
  <p:hf hdr="0" ftr="0" dt="0"/>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2023/9/7</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3250279699"/>
      </p:ext>
    </p:extLst>
  </p:cSld>
  <p:clrMapOvr>
    <a:masterClrMapping/>
  </p:clrMapOvr>
  <p:transition spd="slow" advTm="3000">
    <p:random/>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2931066132"/>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4019612298"/>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860101363"/>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3051328811"/>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4179513430"/>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188868829"/>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221150006"/>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283715552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2919229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53CC59B-4A1B-4093-AE28-737BB54472CB}" type="datetimeFigureOut">
              <a:rPr lang="en-US">
                <a:solidFill>
                  <a:prstClr val="black">
                    <a:tint val="75000"/>
                  </a:prstClr>
                </a:solidFill>
              </a:rPr>
              <a:pPr>
                <a:defRPr/>
              </a:pPr>
              <a:t>9/7/2023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FD40EA1-1AFF-4E73-AE60-7634F6F355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7573"/>
      </p:ext>
    </p:extLst>
  </p:cSld>
  <p:clrMapOvr>
    <a:masterClrMapping/>
  </p:clrMapOvr>
  <p:hf hdr="0" ftr="0" dt="0"/>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179342156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94092944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6110612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422612762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4986285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577288204"/>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3958616439"/>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4081482385"/>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2745633384"/>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415077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8E309376-7491-40E6-ABA6-FE76AABB8B32}" type="datetimeFigureOut">
              <a:rPr lang="en-US">
                <a:solidFill>
                  <a:prstClr val="black">
                    <a:tint val="75000"/>
                  </a:prstClr>
                </a:solidFill>
              </a:rPr>
              <a:pPr>
                <a:defRPr/>
              </a:pPr>
              <a:t>9/7/2023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A50DDD-EF4D-42A1-95DF-466471CFF7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8919373"/>
      </p:ext>
    </p:extLst>
  </p:cSld>
  <p:clrMapOvr>
    <a:masterClrMapping/>
  </p:clrMapOvr>
  <p:hf hdr="0" ftr="0" dt="0"/>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3967396552"/>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081211914"/>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3388388418"/>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1984684546"/>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2209825820"/>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4201778588"/>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638914305"/>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318652073"/>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943961321"/>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31535630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D83377C-8955-4C3A-B02E-4F410D2C6158}" type="datetimeFigureOut">
              <a:rPr lang="en-US">
                <a:solidFill>
                  <a:prstClr val="black">
                    <a:tint val="75000"/>
                  </a:prstClr>
                </a:solidFill>
              </a:rPr>
              <a:pPr>
                <a:defRPr/>
              </a:pPr>
              <a:t>9/7/2023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29ED20-295A-44B1-81D3-74501B1E95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591342"/>
      </p:ext>
    </p:extLst>
  </p:cSld>
  <p:clrMapOvr>
    <a:masterClrMapping/>
  </p:clrMapOvr>
  <p:hf hdr="0" ftr="0" dt="0"/>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520875892"/>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3393795560"/>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87098905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2933707553"/>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2998927248"/>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2068432977"/>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083746106"/>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98868098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2023/9/7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1247792427"/>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920307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4" name="Footer Placeholder 3"/>
          <p:cNvSpPr>
            <a:spLocks noGrp="1"/>
          </p:cNvSpPr>
          <p:nvPr>
            <p:ph type="ftr" sz="quarter" idx="11"/>
          </p:nvPr>
        </p:nvSpPr>
        <p:spPr/>
        <p:txBody>
          <a:bodyPr/>
          <a:lstStyle>
            <a:lvl1pPr algn="l" eaLnBrk="1" fontAlgn="auto" hangingPunct="1">
              <a:spcBef>
                <a:spcPts val="0"/>
              </a:spcBef>
              <a:spcAft>
                <a:spcPts val="0"/>
              </a:spcAft>
              <a:defRPr sz="1350">
                <a:solidFill>
                  <a:srgbClr val="000000"/>
                </a:solidFill>
                <a:latin typeface="Lato Light"/>
              </a:defRPr>
            </a:lvl1pPr>
          </a:lstStyle>
          <a:p>
            <a:pPr>
              <a:defRPr/>
            </a:pPr>
            <a:endParaRPr lang="en-US" altLang="en-US"/>
          </a:p>
        </p:txBody>
      </p:sp>
      <p:sp>
        <p:nvSpPr>
          <p:cNvPr id="5" name="Slide Number Placeholder 4"/>
          <p:cNvSpPr>
            <a:spLocks noGrp="1"/>
          </p:cNvSpPr>
          <p:nvPr>
            <p:ph type="sldNum" sz="quarter" idx="12"/>
          </p:nvPr>
        </p:nvSpPr>
        <p:spPr/>
        <p:txBody>
          <a:bodyPr/>
          <a:lstStyle>
            <a:lvl1pPr algn="l" eaLnBrk="1" fontAlgn="auto" hangingPunct="1">
              <a:spcBef>
                <a:spcPts val="0"/>
              </a:spcBef>
              <a:spcAft>
                <a:spcPts val="0"/>
              </a:spcAft>
              <a:defRPr sz="1350" smtClean="0">
                <a:solidFill>
                  <a:srgbClr val="000000"/>
                </a:solidFill>
                <a:latin typeface="Lato Light"/>
              </a:defRPr>
            </a:lvl1pPr>
          </a:lstStyle>
          <a:p>
            <a:pPr>
              <a:defRPr/>
            </a:pPr>
            <a:fld id="{14ADE717-9388-402D-8D60-C4137116FB21}" type="slidenum">
              <a:rPr lang="en-US" altLang="en-US"/>
              <a:pPr>
                <a:defRPr/>
              </a:pPr>
              <a:t>‹#›</a:t>
            </a:fld>
            <a:endParaRPr lang="en-US" altLang="en-US"/>
          </a:p>
        </p:txBody>
      </p:sp>
    </p:spTree>
    <p:extLst>
      <p:ext uri="{BB962C8B-B14F-4D97-AF65-F5344CB8AC3E}">
        <p14:creationId xmlns:p14="http://schemas.microsoft.com/office/powerpoint/2010/main" val="920589234"/>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2600327600"/>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225997810"/>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48507718"/>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2201934347"/>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361659709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83118274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2021030673"/>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1468486205"/>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126314045"/>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35347077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7BF5F7-AB16-4A24-9109-AC90A6AEF21C}" type="datetimeFigureOut">
              <a:rPr lang="en-US">
                <a:solidFill>
                  <a:prstClr val="black">
                    <a:tint val="75000"/>
                  </a:prstClr>
                </a:solidFill>
              </a:rPr>
              <a:pPr>
                <a:defRPr/>
              </a:pPr>
              <a:t>9/7/2023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1491191-C361-4BD8-90FB-45DF1C661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167220"/>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2623545043"/>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3829644718"/>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3259142237"/>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2023/9/7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228187197"/>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542307370"/>
      </p:ext>
    </p:extLst>
  </p:cSld>
  <p:clrMapOvr>
    <a:masterClrMapping/>
  </p:clrMapOvr>
  <p:transition spd="slow" advTm="3000">
    <p:random/>
  </p:transition>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480366495"/>
      </p:ext>
    </p:extLst>
  </p:cSld>
  <p:clrMapOvr>
    <a:masterClrMapping/>
  </p:clrMapOvr>
  <p:transition spd="slow" advTm="3000">
    <p:random/>
  </p:transition>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2023/9/7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324918352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221315"/>
      </p:ext>
    </p:extLst>
  </p:cSld>
  <p:clrMapOvr>
    <a:masterClrMapping/>
  </p:clrMapOvr>
  <p:transition spd="slow" advClick="0" advTm="4000">
    <p:comb/>
  </p:transition>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60206"/>
      </p:ext>
    </p:extLst>
  </p:cSld>
  <p:clrMapOvr>
    <a:masterClrMapping/>
  </p:clrMapOvr>
  <p:transition spd="slow"/>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48014762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audio" Target="../media/media1.mp3"/><Relationship Id="rId89" Type="http://schemas.openxmlformats.org/officeDocument/2006/relationships/image" Target="../media/image5.emf"/><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image" Target="../media/image3.png"/><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theme" Target="../theme/theme2.xml"/><Relationship Id="rId90" Type="http://schemas.openxmlformats.org/officeDocument/2006/relationships/image" Target="../media/image6.emf"/><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image" Target="../media/image1.emf"/><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microsoft.com/office/2007/relationships/media" Target="../media/media1.mp3"/><Relationship Id="rId88" Type="http://schemas.openxmlformats.org/officeDocument/2006/relationships/image" Target="../media/image4.emf"/><Relationship Id="rId91" Type="http://schemas.openxmlformats.org/officeDocument/2006/relationships/image" Target="../media/image7.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117" Type="http://schemas.openxmlformats.org/officeDocument/2006/relationships/slideLayout" Target="../slideLayouts/slideLayout209.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12" Type="http://schemas.openxmlformats.org/officeDocument/2006/relationships/slideLayout" Target="../slideLayouts/slideLayout204.xml"/><Relationship Id="rId133" Type="http://schemas.openxmlformats.org/officeDocument/2006/relationships/slideLayout" Target="../slideLayouts/slideLayout225.xml"/><Relationship Id="rId138" Type="http://schemas.openxmlformats.org/officeDocument/2006/relationships/slideLayout" Target="../slideLayouts/slideLayout230.xml"/><Relationship Id="rId154" Type="http://schemas.openxmlformats.org/officeDocument/2006/relationships/slideLayout" Target="../slideLayouts/slideLayout246.xml"/><Relationship Id="rId159" Type="http://schemas.openxmlformats.org/officeDocument/2006/relationships/slideLayout" Target="../slideLayouts/slideLayout251.xml"/><Relationship Id="rId175" Type="http://schemas.openxmlformats.org/officeDocument/2006/relationships/slideLayout" Target="../slideLayouts/slideLayout267.xml"/><Relationship Id="rId170" Type="http://schemas.openxmlformats.org/officeDocument/2006/relationships/slideLayout" Target="../slideLayouts/slideLayout262.xml"/><Relationship Id="rId16" Type="http://schemas.openxmlformats.org/officeDocument/2006/relationships/slideLayout" Target="../slideLayouts/slideLayout108.xml"/><Relationship Id="rId107" Type="http://schemas.openxmlformats.org/officeDocument/2006/relationships/slideLayout" Target="../slideLayouts/slideLayout199.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102" Type="http://schemas.openxmlformats.org/officeDocument/2006/relationships/slideLayout" Target="../slideLayouts/slideLayout194.xml"/><Relationship Id="rId123" Type="http://schemas.openxmlformats.org/officeDocument/2006/relationships/slideLayout" Target="../slideLayouts/slideLayout215.xml"/><Relationship Id="rId128" Type="http://schemas.openxmlformats.org/officeDocument/2006/relationships/slideLayout" Target="../slideLayouts/slideLayout220.xml"/><Relationship Id="rId144" Type="http://schemas.openxmlformats.org/officeDocument/2006/relationships/slideLayout" Target="../slideLayouts/slideLayout236.xml"/><Relationship Id="rId149" Type="http://schemas.openxmlformats.org/officeDocument/2006/relationships/slideLayout" Target="../slideLayouts/slideLayout24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160" Type="http://schemas.openxmlformats.org/officeDocument/2006/relationships/slideLayout" Target="../slideLayouts/slideLayout252.xml"/><Relationship Id="rId165" Type="http://schemas.openxmlformats.org/officeDocument/2006/relationships/slideLayout" Target="../slideLayouts/slideLayout257.xml"/><Relationship Id="rId181" Type="http://schemas.openxmlformats.org/officeDocument/2006/relationships/image" Target="../media/image3.png"/><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113" Type="http://schemas.openxmlformats.org/officeDocument/2006/relationships/slideLayout" Target="../slideLayouts/slideLayout205.xml"/><Relationship Id="rId118" Type="http://schemas.openxmlformats.org/officeDocument/2006/relationships/slideLayout" Target="../slideLayouts/slideLayout210.xml"/><Relationship Id="rId134" Type="http://schemas.openxmlformats.org/officeDocument/2006/relationships/slideLayout" Target="../slideLayouts/slideLayout226.xml"/><Relationship Id="rId139" Type="http://schemas.openxmlformats.org/officeDocument/2006/relationships/slideLayout" Target="../slideLayouts/slideLayout231.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150" Type="http://schemas.openxmlformats.org/officeDocument/2006/relationships/slideLayout" Target="../slideLayouts/slideLayout242.xml"/><Relationship Id="rId155" Type="http://schemas.openxmlformats.org/officeDocument/2006/relationships/slideLayout" Target="../slideLayouts/slideLayout247.xml"/><Relationship Id="rId171" Type="http://schemas.openxmlformats.org/officeDocument/2006/relationships/slideLayout" Target="../slideLayouts/slideLayout263.xml"/><Relationship Id="rId176" Type="http://schemas.openxmlformats.org/officeDocument/2006/relationships/slideLayout" Target="../slideLayouts/slideLayout268.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59" Type="http://schemas.openxmlformats.org/officeDocument/2006/relationships/slideLayout" Target="../slideLayouts/slideLayout151.xml"/><Relationship Id="rId103" Type="http://schemas.openxmlformats.org/officeDocument/2006/relationships/slideLayout" Target="../slideLayouts/slideLayout195.xml"/><Relationship Id="rId108" Type="http://schemas.openxmlformats.org/officeDocument/2006/relationships/slideLayout" Target="../slideLayouts/slideLayout200.xml"/><Relationship Id="rId124" Type="http://schemas.openxmlformats.org/officeDocument/2006/relationships/slideLayout" Target="../slideLayouts/slideLayout216.xml"/><Relationship Id="rId129" Type="http://schemas.openxmlformats.org/officeDocument/2006/relationships/slideLayout" Target="../slideLayouts/slideLayout221.xml"/><Relationship Id="rId54" Type="http://schemas.openxmlformats.org/officeDocument/2006/relationships/slideLayout" Target="../slideLayouts/slideLayout146.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91" Type="http://schemas.openxmlformats.org/officeDocument/2006/relationships/slideLayout" Target="../slideLayouts/slideLayout183.xml"/><Relationship Id="rId96" Type="http://schemas.openxmlformats.org/officeDocument/2006/relationships/slideLayout" Target="../slideLayouts/slideLayout188.xml"/><Relationship Id="rId140" Type="http://schemas.openxmlformats.org/officeDocument/2006/relationships/slideLayout" Target="../slideLayouts/slideLayout232.xml"/><Relationship Id="rId145" Type="http://schemas.openxmlformats.org/officeDocument/2006/relationships/slideLayout" Target="../slideLayouts/slideLayout237.xml"/><Relationship Id="rId161" Type="http://schemas.openxmlformats.org/officeDocument/2006/relationships/slideLayout" Target="../slideLayouts/slideLayout253.xml"/><Relationship Id="rId166" Type="http://schemas.openxmlformats.org/officeDocument/2006/relationships/slideLayout" Target="../slideLayouts/slideLayout258.xml"/><Relationship Id="rId182" Type="http://schemas.openxmlformats.org/officeDocument/2006/relationships/image" Target="../media/image4.emf"/><Relationship Id="rId1" Type="http://schemas.openxmlformats.org/officeDocument/2006/relationships/slideLayout" Target="../slideLayouts/slideLayout93.xml"/><Relationship Id="rId6" Type="http://schemas.openxmlformats.org/officeDocument/2006/relationships/slideLayout" Target="../slideLayouts/slideLayout98.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49" Type="http://schemas.openxmlformats.org/officeDocument/2006/relationships/slideLayout" Target="../slideLayouts/slideLayout141.xml"/><Relationship Id="rId114" Type="http://schemas.openxmlformats.org/officeDocument/2006/relationships/slideLayout" Target="../slideLayouts/slideLayout206.xml"/><Relationship Id="rId119" Type="http://schemas.openxmlformats.org/officeDocument/2006/relationships/slideLayout" Target="../slideLayouts/slideLayout211.xml"/><Relationship Id="rId44" Type="http://schemas.openxmlformats.org/officeDocument/2006/relationships/slideLayout" Target="../slideLayouts/slideLayout136.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130" Type="http://schemas.openxmlformats.org/officeDocument/2006/relationships/slideLayout" Target="../slideLayouts/slideLayout222.xml"/><Relationship Id="rId135" Type="http://schemas.openxmlformats.org/officeDocument/2006/relationships/slideLayout" Target="../slideLayouts/slideLayout227.xml"/><Relationship Id="rId151" Type="http://schemas.openxmlformats.org/officeDocument/2006/relationships/slideLayout" Target="../slideLayouts/slideLayout243.xml"/><Relationship Id="rId156" Type="http://schemas.openxmlformats.org/officeDocument/2006/relationships/slideLayout" Target="../slideLayouts/slideLayout248.xml"/><Relationship Id="rId177" Type="http://schemas.openxmlformats.org/officeDocument/2006/relationships/slideLayout" Target="../slideLayouts/slideLayout269.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72" Type="http://schemas.openxmlformats.org/officeDocument/2006/relationships/slideLayout" Target="../slideLayouts/slideLayout264.xml"/><Relationship Id="rId180" Type="http://schemas.openxmlformats.org/officeDocument/2006/relationships/image" Target="../media/image2.emf"/><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109" Type="http://schemas.openxmlformats.org/officeDocument/2006/relationships/slideLayout" Target="../slideLayouts/slideLayout20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slideLayout" Target="../slideLayouts/slideLayout189.xml"/><Relationship Id="rId104" Type="http://schemas.openxmlformats.org/officeDocument/2006/relationships/slideLayout" Target="../slideLayouts/slideLayout196.xml"/><Relationship Id="rId120" Type="http://schemas.openxmlformats.org/officeDocument/2006/relationships/slideLayout" Target="../slideLayouts/slideLayout212.xml"/><Relationship Id="rId125" Type="http://schemas.openxmlformats.org/officeDocument/2006/relationships/slideLayout" Target="../slideLayouts/slideLayout217.xml"/><Relationship Id="rId141" Type="http://schemas.openxmlformats.org/officeDocument/2006/relationships/slideLayout" Target="../slideLayouts/slideLayout233.xml"/><Relationship Id="rId146" Type="http://schemas.openxmlformats.org/officeDocument/2006/relationships/slideLayout" Target="../slideLayouts/slideLayout238.xml"/><Relationship Id="rId167" Type="http://schemas.openxmlformats.org/officeDocument/2006/relationships/slideLayout" Target="../slideLayouts/slideLayout259.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162" Type="http://schemas.openxmlformats.org/officeDocument/2006/relationships/slideLayout" Target="../slideLayouts/slideLayout254.xml"/><Relationship Id="rId183" Type="http://schemas.openxmlformats.org/officeDocument/2006/relationships/image" Target="../media/image5.emf"/><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110" Type="http://schemas.openxmlformats.org/officeDocument/2006/relationships/slideLayout" Target="../slideLayouts/slideLayout202.xml"/><Relationship Id="rId115" Type="http://schemas.openxmlformats.org/officeDocument/2006/relationships/slideLayout" Target="../slideLayouts/slideLayout207.xml"/><Relationship Id="rId131" Type="http://schemas.openxmlformats.org/officeDocument/2006/relationships/slideLayout" Target="../slideLayouts/slideLayout223.xml"/><Relationship Id="rId136" Type="http://schemas.openxmlformats.org/officeDocument/2006/relationships/slideLayout" Target="../slideLayouts/slideLayout228.xml"/><Relationship Id="rId157" Type="http://schemas.openxmlformats.org/officeDocument/2006/relationships/slideLayout" Target="../slideLayouts/slideLayout249.xml"/><Relationship Id="rId178" Type="http://schemas.openxmlformats.org/officeDocument/2006/relationships/theme" Target="../theme/theme3.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52" Type="http://schemas.openxmlformats.org/officeDocument/2006/relationships/slideLayout" Target="../slideLayouts/slideLayout244.xml"/><Relationship Id="rId173" Type="http://schemas.openxmlformats.org/officeDocument/2006/relationships/slideLayout" Target="../slideLayouts/slideLayout265.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100" Type="http://schemas.openxmlformats.org/officeDocument/2006/relationships/slideLayout" Target="../slideLayouts/slideLayout192.xml"/><Relationship Id="rId105" Type="http://schemas.openxmlformats.org/officeDocument/2006/relationships/slideLayout" Target="../slideLayouts/slideLayout197.xml"/><Relationship Id="rId126" Type="http://schemas.openxmlformats.org/officeDocument/2006/relationships/slideLayout" Target="../slideLayouts/slideLayout218.xml"/><Relationship Id="rId147" Type="http://schemas.openxmlformats.org/officeDocument/2006/relationships/slideLayout" Target="../slideLayouts/slideLayout239.xml"/><Relationship Id="rId168" Type="http://schemas.openxmlformats.org/officeDocument/2006/relationships/slideLayout" Target="../slideLayouts/slideLayout260.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 Id="rId98" Type="http://schemas.openxmlformats.org/officeDocument/2006/relationships/slideLayout" Target="../slideLayouts/slideLayout190.xml"/><Relationship Id="rId121" Type="http://schemas.openxmlformats.org/officeDocument/2006/relationships/slideLayout" Target="../slideLayouts/slideLayout213.xml"/><Relationship Id="rId142" Type="http://schemas.openxmlformats.org/officeDocument/2006/relationships/slideLayout" Target="../slideLayouts/slideLayout234.xml"/><Relationship Id="rId163" Type="http://schemas.openxmlformats.org/officeDocument/2006/relationships/slideLayout" Target="../slideLayouts/slideLayout255.xml"/><Relationship Id="rId184" Type="http://schemas.openxmlformats.org/officeDocument/2006/relationships/image" Target="../media/image6.emf"/><Relationship Id="rId3" Type="http://schemas.openxmlformats.org/officeDocument/2006/relationships/slideLayout" Target="../slideLayouts/slideLayout95.xml"/><Relationship Id="rId25" Type="http://schemas.openxmlformats.org/officeDocument/2006/relationships/slideLayout" Target="../slideLayouts/slideLayout117.xml"/><Relationship Id="rId46" Type="http://schemas.openxmlformats.org/officeDocument/2006/relationships/slideLayout" Target="../slideLayouts/slideLayout138.xml"/><Relationship Id="rId67" Type="http://schemas.openxmlformats.org/officeDocument/2006/relationships/slideLayout" Target="../slideLayouts/slideLayout159.xml"/><Relationship Id="rId116" Type="http://schemas.openxmlformats.org/officeDocument/2006/relationships/slideLayout" Target="../slideLayouts/slideLayout208.xml"/><Relationship Id="rId137" Type="http://schemas.openxmlformats.org/officeDocument/2006/relationships/slideLayout" Target="../slideLayouts/slideLayout229.xml"/><Relationship Id="rId158" Type="http://schemas.openxmlformats.org/officeDocument/2006/relationships/slideLayout" Target="../slideLayouts/slideLayout250.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62" Type="http://schemas.openxmlformats.org/officeDocument/2006/relationships/slideLayout" Target="../slideLayouts/slideLayout154.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111" Type="http://schemas.openxmlformats.org/officeDocument/2006/relationships/slideLayout" Target="../slideLayouts/slideLayout203.xml"/><Relationship Id="rId132" Type="http://schemas.openxmlformats.org/officeDocument/2006/relationships/slideLayout" Target="../slideLayouts/slideLayout224.xml"/><Relationship Id="rId153" Type="http://schemas.openxmlformats.org/officeDocument/2006/relationships/slideLayout" Target="../slideLayouts/slideLayout245.xml"/><Relationship Id="rId174" Type="http://schemas.openxmlformats.org/officeDocument/2006/relationships/slideLayout" Target="../slideLayouts/slideLayout266.xml"/><Relationship Id="rId179" Type="http://schemas.openxmlformats.org/officeDocument/2006/relationships/image" Target="../media/image1.emf"/><Relationship Id="rId15" Type="http://schemas.openxmlformats.org/officeDocument/2006/relationships/slideLayout" Target="../slideLayouts/slideLayout107.xml"/><Relationship Id="rId36" Type="http://schemas.openxmlformats.org/officeDocument/2006/relationships/slideLayout" Target="../slideLayouts/slideLayout128.xml"/><Relationship Id="rId57" Type="http://schemas.openxmlformats.org/officeDocument/2006/relationships/slideLayout" Target="../slideLayouts/slideLayout149.xml"/><Relationship Id="rId106" Type="http://schemas.openxmlformats.org/officeDocument/2006/relationships/slideLayout" Target="../slideLayouts/slideLayout198.xml"/><Relationship Id="rId127" Type="http://schemas.openxmlformats.org/officeDocument/2006/relationships/slideLayout" Target="../slideLayouts/slideLayout21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52" Type="http://schemas.openxmlformats.org/officeDocument/2006/relationships/slideLayout" Target="../slideLayouts/slideLayout144.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94" Type="http://schemas.openxmlformats.org/officeDocument/2006/relationships/slideLayout" Target="../slideLayouts/slideLayout186.xml"/><Relationship Id="rId99" Type="http://schemas.openxmlformats.org/officeDocument/2006/relationships/slideLayout" Target="../slideLayouts/slideLayout191.xml"/><Relationship Id="rId101" Type="http://schemas.openxmlformats.org/officeDocument/2006/relationships/slideLayout" Target="../slideLayouts/slideLayout193.xml"/><Relationship Id="rId122" Type="http://schemas.openxmlformats.org/officeDocument/2006/relationships/slideLayout" Target="../slideLayouts/slideLayout214.xml"/><Relationship Id="rId143" Type="http://schemas.openxmlformats.org/officeDocument/2006/relationships/slideLayout" Target="../slideLayouts/slideLayout235.xml"/><Relationship Id="rId148" Type="http://schemas.openxmlformats.org/officeDocument/2006/relationships/slideLayout" Target="../slideLayouts/slideLayout240.xml"/><Relationship Id="rId164" Type="http://schemas.openxmlformats.org/officeDocument/2006/relationships/slideLayout" Target="../slideLayouts/slideLayout256.xml"/><Relationship Id="rId169" Type="http://schemas.openxmlformats.org/officeDocument/2006/relationships/slideLayout" Target="../slideLayouts/slideLayout261.xml"/><Relationship Id="rId185"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95.xml"/><Relationship Id="rId117" Type="http://schemas.openxmlformats.org/officeDocument/2006/relationships/slideLayout" Target="../slideLayouts/slideLayout386.xml"/><Relationship Id="rId21" Type="http://schemas.openxmlformats.org/officeDocument/2006/relationships/slideLayout" Target="../slideLayouts/slideLayout290.xml"/><Relationship Id="rId42" Type="http://schemas.openxmlformats.org/officeDocument/2006/relationships/slideLayout" Target="../slideLayouts/slideLayout311.xml"/><Relationship Id="rId47" Type="http://schemas.openxmlformats.org/officeDocument/2006/relationships/slideLayout" Target="../slideLayouts/slideLayout316.xml"/><Relationship Id="rId63" Type="http://schemas.openxmlformats.org/officeDocument/2006/relationships/slideLayout" Target="../slideLayouts/slideLayout332.xml"/><Relationship Id="rId68" Type="http://schemas.openxmlformats.org/officeDocument/2006/relationships/slideLayout" Target="../slideLayouts/slideLayout337.xml"/><Relationship Id="rId84" Type="http://schemas.openxmlformats.org/officeDocument/2006/relationships/slideLayout" Target="../slideLayouts/slideLayout353.xml"/><Relationship Id="rId89" Type="http://schemas.openxmlformats.org/officeDocument/2006/relationships/slideLayout" Target="../slideLayouts/slideLayout358.xml"/><Relationship Id="rId112" Type="http://schemas.openxmlformats.org/officeDocument/2006/relationships/slideLayout" Target="../slideLayouts/slideLayout381.xml"/><Relationship Id="rId133" Type="http://schemas.openxmlformats.org/officeDocument/2006/relationships/slideLayout" Target="../slideLayouts/slideLayout402.xml"/><Relationship Id="rId138" Type="http://schemas.openxmlformats.org/officeDocument/2006/relationships/slideLayout" Target="../slideLayouts/slideLayout407.xml"/><Relationship Id="rId154" Type="http://schemas.openxmlformats.org/officeDocument/2006/relationships/slideLayout" Target="../slideLayouts/slideLayout423.xml"/><Relationship Id="rId159" Type="http://schemas.openxmlformats.org/officeDocument/2006/relationships/slideLayout" Target="../slideLayouts/slideLayout428.xml"/><Relationship Id="rId175" Type="http://schemas.openxmlformats.org/officeDocument/2006/relationships/slideLayout" Target="../slideLayouts/slideLayout444.xml"/><Relationship Id="rId170" Type="http://schemas.openxmlformats.org/officeDocument/2006/relationships/slideLayout" Target="../slideLayouts/slideLayout439.xml"/><Relationship Id="rId16" Type="http://schemas.openxmlformats.org/officeDocument/2006/relationships/slideLayout" Target="../slideLayouts/slideLayout285.xml"/><Relationship Id="rId107" Type="http://schemas.openxmlformats.org/officeDocument/2006/relationships/slideLayout" Target="../slideLayouts/slideLayout376.xml"/><Relationship Id="rId11" Type="http://schemas.openxmlformats.org/officeDocument/2006/relationships/slideLayout" Target="../slideLayouts/slideLayout280.xml"/><Relationship Id="rId32" Type="http://schemas.openxmlformats.org/officeDocument/2006/relationships/slideLayout" Target="../slideLayouts/slideLayout301.xml"/><Relationship Id="rId37" Type="http://schemas.openxmlformats.org/officeDocument/2006/relationships/slideLayout" Target="../slideLayouts/slideLayout306.xml"/><Relationship Id="rId53" Type="http://schemas.openxmlformats.org/officeDocument/2006/relationships/slideLayout" Target="../slideLayouts/slideLayout322.xml"/><Relationship Id="rId58" Type="http://schemas.openxmlformats.org/officeDocument/2006/relationships/slideLayout" Target="../slideLayouts/slideLayout327.xml"/><Relationship Id="rId74" Type="http://schemas.openxmlformats.org/officeDocument/2006/relationships/slideLayout" Target="../slideLayouts/slideLayout343.xml"/><Relationship Id="rId79" Type="http://schemas.openxmlformats.org/officeDocument/2006/relationships/slideLayout" Target="../slideLayouts/slideLayout348.xml"/><Relationship Id="rId102" Type="http://schemas.openxmlformats.org/officeDocument/2006/relationships/slideLayout" Target="../slideLayouts/slideLayout371.xml"/><Relationship Id="rId123" Type="http://schemas.openxmlformats.org/officeDocument/2006/relationships/slideLayout" Target="../slideLayouts/slideLayout392.xml"/><Relationship Id="rId128" Type="http://schemas.openxmlformats.org/officeDocument/2006/relationships/slideLayout" Target="../slideLayouts/slideLayout397.xml"/><Relationship Id="rId144" Type="http://schemas.openxmlformats.org/officeDocument/2006/relationships/slideLayout" Target="../slideLayouts/slideLayout413.xml"/><Relationship Id="rId149" Type="http://schemas.openxmlformats.org/officeDocument/2006/relationships/slideLayout" Target="../slideLayouts/slideLayout418.xml"/><Relationship Id="rId5" Type="http://schemas.openxmlformats.org/officeDocument/2006/relationships/slideLayout" Target="../slideLayouts/slideLayout274.xml"/><Relationship Id="rId90" Type="http://schemas.openxmlformats.org/officeDocument/2006/relationships/slideLayout" Target="../slideLayouts/slideLayout359.xml"/><Relationship Id="rId95" Type="http://schemas.openxmlformats.org/officeDocument/2006/relationships/slideLayout" Target="../slideLayouts/slideLayout364.xml"/><Relationship Id="rId160" Type="http://schemas.openxmlformats.org/officeDocument/2006/relationships/slideLayout" Target="../slideLayouts/slideLayout429.xml"/><Relationship Id="rId165" Type="http://schemas.openxmlformats.org/officeDocument/2006/relationships/slideLayout" Target="../slideLayouts/slideLayout434.xml"/><Relationship Id="rId181" Type="http://schemas.openxmlformats.org/officeDocument/2006/relationships/image" Target="../media/image4.emf"/><Relationship Id="rId22" Type="http://schemas.openxmlformats.org/officeDocument/2006/relationships/slideLayout" Target="../slideLayouts/slideLayout291.xml"/><Relationship Id="rId27" Type="http://schemas.openxmlformats.org/officeDocument/2006/relationships/slideLayout" Target="../slideLayouts/slideLayout296.xml"/><Relationship Id="rId43" Type="http://schemas.openxmlformats.org/officeDocument/2006/relationships/slideLayout" Target="../slideLayouts/slideLayout312.xml"/><Relationship Id="rId48" Type="http://schemas.openxmlformats.org/officeDocument/2006/relationships/slideLayout" Target="../slideLayouts/slideLayout317.xml"/><Relationship Id="rId64" Type="http://schemas.openxmlformats.org/officeDocument/2006/relationships/slideLayout" Target="../slideLayouts/slideLayout333.xml"/><Relationship Id="rId69" Type="http://schemas.openxmlformats.org/officeDocument/2006/relationships/slideLayout" Target="../slideLayouts/slideLayout338.xml"/><Relationship Id="rId113" Type="http://schemas.openxmlformats.org/officeDocument/2006/relationships/slideLayout" Target="../slideLayouts/slideLayout382.xml"/><Relationship Id="rId118" Type="http://schemas.openxmlformats.org/officeDocument/2006/relationships/slideLayout" Target="../slideLayouts/slideLayout387.xml"/><Relationship Id="rId134" Type="http://schemas.openxmlformats.org/officeDocument/2006/relationships/slideLayout" Target="../slideLayouts/slideLayout403.xml"/><Relationship Id="rId139" Type="http://schemas.openxmlformats.org/officeDocument/2006/relationships/slideLayout" Target="../slideLayouts/slideLayout408.xml"/><Relationship Id="rId80" Type="http://schemas.openxmlformats.org/officeDocument/2006/relationships/slideLayout" Target="../slideLayouts/slideLayout349.xml"/><Relationship Id="rId85" Type="http://schemas.openxmlformats.org/officeDocument/2006/relationships/slideLayout" Target="../slideLayouts/slideLayout354.xml"/><Relationship Id="rId150" Type="http://schemas.openxmlformats.org/officeDocument/2006/relationships/slideLayout" Target="../slideLayouts/slideLayout419.xml"/><Relationship Id="rId155" Type="http://schemas.openxmlformats.org/officeDocument/2006/relationships/slideLayout" Target="../slideLayouts/slideLayout424.xml"/><Relationship Id="rId171" Type="http://schemas.openxmlformats.org/officeDocument/2006/relationships/slideLayout" Target="../slideLayouts/slideLayout440.xml"/><Relationship Id="rId176" Type="http://schemas.openxmlformats.org/officeDocument/2006/relationships/slideLayout" Target="../slideLayouts/slideLayout445.xml"/><Relationship Id="rId12" Type="http://schemas.openxmlformats.org/officeDocument/2006/relationships/slideLayout" Target="../slideLayouts/slideLayout281.xml"/><Relationship Id="rId17" Type="http://schemas.openxmlformats.org/officeDocument/2006/relationships/slideLayout" Target="../slideLayouts/slideLayout286.xml"/><Relationship Id="rId33" Type="http://schemas.openxmlformats.org/officeDocument/2006/relationships/slideLayout" Target="../slideLayouts/slideLayout302.xml"/><Relationship Id="rId38" Type="http://schemas.openxmlformats.org/officeDocument/2006/relationships/slideLayout" Target="../slideLayouts/slideLayout307.xml"/><Relationship Id="rId59" Type="http://schemas.openxmlformats.org/officeDocument/2006/relationships/slideLayout" Target="../slideLayouts/slideLayout328.xml"/><Relationship Id="rId103" Type="http://schemas.openxmlformats.org/officeDocument/2006/relationships/slideLayout" Target="../slideLayouts/slideLayout372.xml"/><Relationship Id="rId108" Type="http://schemas.openxmlformats.org/officeDocument/2006/relationships/slideLayout" Target="../slideLayouts/slideLayout377.xml"/><Relationship Id="rId124" Type="http://schemas.openxmlformats.org/officeDocument/2006/relationships/slideLayout" Target="../slideLayouts/slideLayout393.xml"/><Relationship Id="rId129" Type="http://schemas.openxmlformats.org/officeDocument/2006/relationships/slideLayout" Target="../slideLayouts/slideLayout398.xml"/><Relationship Id="rId54" Type="http://schemas.openxmlformats.org/officeDocument/2006/relationships/slideLayout" Target="../slideLayouts/slideLayout323.xml"/><Relationship Id="rId70" Type="http://schemas.openxmlformats.org/officeDocument/2006/relationships/slideLayout" Target="../slideLayouts/slideLayout339.xml"/><Relationship Id="rId75" Type="http://schemas.openxmlformats.org/officeDocument/2006/relationships/slideLayout" Target="../slideLayouts/slideLayout344.xml"/><Relationship Id="rId91" Type="http://schemas.openxmlformats.org/officeDocument/2006/relationships/slideLayout" Target="../slideLayouts/slideLayout360.xml"/><Relationship Id="rId96" Type="http://schemas.openxmlformats.org/officeDocument/2006/relationships/slideLayout" Target="../slideLayouts/slideLayout365.xml"/><Relationship Id="rId140" Type="http://schemas.openxmlformats.org/officeDocument/2006/relationships/slideLayout" Target="../slideLayouts/slideLayout409.xml"/><Relationship Id="rId145" Type="http://schemas.openxmlformats.org/officeDocument/2006/relationships/slideLayout" Target="../slideLayouts/slideLayout414.xml"/><Relationship Id="rId161" Type="http://schemas.openxmlformats.org/officeDocument/2006/relationships/slideLayout" Target="../slideLayouts/slideLayout430.xml"/><Relationship Id="rId166" Type="http://schemas.openxmlformats.org/officeDocument/2006/relationships/slideLayout" Target="../slideLayouts/slideLayout435.xml"/><Relationship Id="rId182" Type="http://schemas.openxmlformats.org/officeDocument/2006/relationships/image" Target="../media/image5.emf"/><Relationship Id="rId1" Type="http://schemas.openxmlformats.org/officeDocument/2006/relationships/slideLayout" Target="../slideLayouts/slideLayout270.xml"/><Relationship Id="rId6" Type="http://schemas.openxmlformats.org/officeDocument/2006/relationships/slideLayout" Target="../slideLayouts/slideLayout275.xml"/><Relationship Id="rId23" Type="http://schemas.openxmlformats.org/officeDocument/2006/relationships/slideLayout" Target="../slideLayouts/slideLayout292.xml"/><Relationship Id="rId28" Type="http://schemas.openxmlformats.org/officeDocument/2006/relationships/slideLayout" Target="../slideLayouts/slideLayout297.xml"/><Relationship Id="rId49" Type="http://schemas.openxmlformats.org/officeDocument/2006/relationships/slideLayout" Target="../slideLayouts/slideLayout318.xml"/><Relationship Id="rId114" Type="http://schemas.openxmlformats.org/officeDocument/2006/relationships/slideLayout" Target="../slideLayouts/slideLayout383.xml"/><Relationship Id="rId119" Type="http://schemas.openxmlformats.org/officeDocument/2006/relationships/slideLayout" Target="../slideLayouts/slideLayout388.xml"/><Relationship Id="rId44" Type="http://schemas.openxmlformats.org/officeDocument/2006/relationships/slideLayout" Target="../slideLayouts/slideLayout313.xml"/><Relationship Id="rId60" Type="http://schemas.openxmlformats.org/officeDocument/2006/relationships/slideLayout" Target="../slideLayouts/slideLayout329.xml"/><Relationship Id="rId65" Type="http://schemas.openxmlformats.org/officeDocument/2006/relationships/slideLayout" Target="../slideLayouts/slideLayout334.xml"/><Relationship Id="rId81" Type="http://schemas.openxmlformats.org/officeDocument/2006/relationships/slideLayout" Target="../slideLayouts/slideLayout350.xml"/><Relationship Id="rId86" Type="http://schemas.openxmlformats.org/officeDocument/2006/relationships/slideLayout" Target="../slideLayouts/slideLayout355.xml"/><Relationship Id="rId130" Type="http://schemas.openxmlformats.org/officeDocument/2006/relationships/slideLayout" Target="../slideLayouts/slideLayout399.xml"/><Relationship Id="rId135" Type="http://schemas.openxmlformats.org/officeDocument/2006/relationships/slideLayout" Target="../slideLayouts/slideLayout404.xml"/><Relationship Id="rId151" Type="http://schemas.openxmlformats.org/officeDocument/2006/relationships/slideLayout" Target="../slideLayouts/slideLayout420.xml"/><Relationship Id="rId156" Type="http://schemas.openxmlformats.org/officeDocument/2006/relationships/slideLayout" Target="../slideLayouts/slideLayout425.xml"/><Relationship Id="rId177" Type="http://schemas.openxmlformats.org/officeDocument/2006/relationships/theme" Target="../theme/theme4.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72" Type="http://schemas.openxmlformats.org/officeDocument/2006/relationships/slideLayout" Target="../slideLayouts/slideLayout441.xml"/><Relationship Id="rId180" Type="http://schemas.openxmlformats.org/officeDocument/2006/relationships/image" Target="../media/image3.png"/><Relationship Id="rId13" Type="http://schemas.openxmlformats.org/officeDocument/2006/relationships/slideLayout" Target="../slideLayouts/slideLayout282.xml"/><Relationship Id="rId18" Type="http://schemas.openxmlformats.org/officeDocument/2006/relationships/slideLayout" Target="../slideLayouts/slideLayout287.xml"/><Relationship Id="rId39" Type="http://schemas.openxmlformats.org/officeDocument/2006/relationships/slideLayout" Target="../slideLayouts/slideLayout308.xml"/><Relationship Id="rId109" Type="http://schemas.openxmlformats.org/officeDocument/2006/relationships/slideLayout" Target="../slideLayouts/slideLayout378.xml"/><Relationship Id="rId34" Type="http://schemas.openxmlformats.org/officeDocument/2006/relationships/slideLayout" Target="../slideLayouts/slideLayout303.xml"/><Relationship Id="rId50" Type="http://schemas.openxmlformats.org/officeDocument/2006/relationships/slideLayout" Target="../slideLayouts/slideLayout319.xml"/><Relationship Id="rId55" Type="http://schemas.openxmlformats.org/officeDocument/2006/relationships/slideLayout" Target="../slideLayouts/slideLayout324.xml"/><Relationship Id="rId76" Type="http://schemas.openxmlformats.org/officeDocument/2006/relationships/slideLayout" Target="../slideLayouts/slideLayout345.xml"/><Relationship Id="rId97" Type="http://schemas.openxmlformats.org/officeDocument/2006/relationships/slideLayout" Target="../slideLayouts/slideLayout366.xml"/><Relationship Id="rId104" Type="http://schemas.openxmlformats.org/officeDocument/2006/relationships/slideLayout" Target="../slideLayouts/slideLayout373.xml"/><Relationship Id="rId120" Type="http://schemas.openxmlformats.org/officeDocument/2006/relationships/slideLayout" Target="../slideLayouts/slideLayout389.xml"/><Relationship Id="rId125" Type="http://schemas.openxmlformats.org/officeDocument/2006/relationships/slideLayout" Target="../slideLayouts/slideLayout394.xml"/><Relationship Id="rId141" Type="http://schemas.openxmlformats.org/officeDocument/2006/relationships/slideLayout" Target="../slideLayouts/slideLayout410.xml"/><Relationship Id="rId146" Type="http://schemas.openxmlformats.org/officeDocument/2006/relationships/slideLayout" Target="../slideLayouts/slideLayout415.xml"/><Relationship Id="rId167" Type="http://schemas.openxmlformats.org/officeDocument/2006/relationships/slideLayout" Target="../slideLayouts/slideLayout436.xml"/><Relationship Id="rId7" Type="http://schemas.openxmlformats.org/officeDocument/2006/relationships/slideLayout" Target="../slideLayouts/slideLayout276.xml"/><Relationship Id="rId71" Type="http://schemas.openxmlformats.org/officeDocument/2006/relationships/slideLayout" Target="../slideLayouts/slideLayout340.xml"/><Relationship Id="rId92" Type="http://schemas.openxmlformats.org/officeDocument/2006/relationships/slideLayout" Target="../slideLayouts/slideLayout361.xml"/><Relationship Id="rId162" Type="http://schemas.openxmlformats.org/officeDocument/2006/relationships/slideLayout" Target="../slideLayouts/slideLayout431.xml"/><Relationship Id="rId183" Type="http://schemas.openxmlformats.org/officeDocument/2006/relationships/image" Target="../media/image6.emf"/><Relationship Id="rId2" Type="http://schemas.openxmlformats.org/officeDocument/2006/relationships/slideLayout" Target="../slideLayouts/slideLayout271.xml"/><Relationship Id="rId29" Type="http://schemas.openxmlformats.org/officeDocument/2006/relationships/slideLayout" Target="../slideLayouts/slideLayout298.xml"/><Relationship Id="rId24" Type="http://schemas.openxmlformats.org/officeDocument/2006/relationships/slideLayout" Target="../slideLayouts/slideLayout293.xml"/><Relationship Id="rId40" Type="http://schemas.openxmlformats.org/officeDocument/2006/relationships/slideLayout" Target="../slideLayouts/slideLayout309.xml"/><Relationship Id="rId45" Type="http://schemas.openxmlformats.org/officeDocument/2006/relationships/slideLayout" Target="../slideLayouts/slideLayout314.xml"/><Relationship Id="rId66" Type="http://schemas.openxmlformats.org/officeDocument/2006/relationships/slideLayout" Target="../slideLayouts/slideLayout335.xml"/><Relationship Id="rId87" Type="http://schemas.openxmlformats.org/officeDocument/2006/relationships/slideLayout" Target="../slideLayouts/slideLayout356.xml"/><Relationship Id="rId110" Type="http://schemas.openxmlformats.org/officeDocument/2006/relationships/slideLayout" Target="../slideLayouts/slideLayout379.xml"/><Relationship Id="rId115" Type="http://schemas.openxmlformats.org/officeDocument/2006/relationships/slideLayout" Target="../slideLayouts/slideLayout384.xml"/><Relationship Id="rId131" Type="http://schemas.openxmlformats.org/officeDocument/2006/relationships/slideLayout" Target="../slideLayouts/slideLayout400.xml"/><Relationship Id="rId136" Type="http://schemas.openxmlformats.org/officeDocument/2006/relationships/slideLayout" Target="../slideLayouts/slideLayout405.xml"/><Relationship Id="rId157" Type="http://schemas.openxmlformats.org/officeDocument/2006/relationships/slideLayout" Target="../slideLayouts/slideLayout426.xml"/><Relationship Id="rId178" Type="http://schemas.openxmlformats.org/officeDocument/2006/relationships/image" Target="../media/image1.emf"/><Relationship Id="rId61" Type="http://schemas.openxmlformats.org/officeDocument/2006/relationships/slideLayout" Target="../slideLayouts/slideLayout330.xml"/><Relationship Id="rId82" Type="http://schemas.openxmlformats.org/officeDocument/2006/relationships/slideLayout" Target="../slideLayouts/slideLayout351.xml"/><Relationship Id="rId152" Type="http://schemas.openxmlformats.org/officeDocument/2006/relationships/slideLayout" Target="../slideLayouts/slideLayout421.xml"/><Relationship Id="rId173" Type="http://schemas.openxmlformats.org/officeDocument/2006/relationships/slideLayout" Target="../slideLayouts/slideLayout442.xml"/><Relationship Id="rId19" Type="http://schemas.openxmlformats.org/officeDocument/2006/relationships/slideLayout" Target="../slideLayouts/slideLayout288.xml"/><Relationship Id="rId14" Type="http://schemas.openxmlformats.org/officeDocument/2006/relationships/slideLayout" Target="../slideLayouts/slideLayout283.xml"/><Relationship Id="rId30" Type="http://schemas.openxmlformats.org/officeDocument/2006/relationships/slideLayout" Target="../slideLayouts/slideLayout299.xml"/><Relationship Id="rId35" Type="http://schemas.openxmlformats.org/officeDocument/2006/relationships/slideLayout" Target="../slideLayouts/slideLayout304.xml"/><Relationship Id="rId56" Type="http://schemas.openxmlformats.org/officeDocument/2006/relationships/slideLayout" Target="../slideLayouts/slideLayout325.xml"/><Relationship Id="rId77" Type="http://schemas.openxmlformats.org/officeDocument/2006/relationships/slideLayout" Target="../slideLayouts/slideLayout346.xml"/><Relationship Id="rId100" Type="http://schemas.openxmlformats.org/officeDocument/2006/relationships/slideLayout" Target="../slideLayouts/slideLayout369.xml"/><Relationship Id="rId105" Type="http://schemas.openxmlformats.org/officeDocument/2006/relationships/slideLayout" Target="../slideLayouts/slideLayout374.xml"/><Relationship Id="rId126" Type="http://schemas.openxmlformats.org/officeDocument/2006/relationships/slideLayout" Target="../slideLayouts/slideLayout395.xml"/><Relationship Id="rId147" Type="http://schemas.openxmlformats.org/officeDocument/2006/relationships/slideLayout" Target="../slideLayouts/slideLayout416.xml"/><Relationship Id="rId168" Type="http://schemas.openxmlformats.org/officeDocument/2006/relationships/slideLayout" Target="../slideLayouts/slideLayout437.xml"/><Relationship Id="rId8" Type="http://schemas.openxmlformats.org/officeDocument/2006/relationships/slideLayout" Target="../slideLayouts/slideLayout277.xml"/><Relationship Id="rId51" Type="http://schemas.openxmlformats.org/officeDocument/2006/relationships/slideLayout" Target="../slideLayouts/slideLayout320.xml"/><Relationship Id="rId72" Type="http://schemas.openxmlformats.org/officeDocument/2006/relationships/slideLayout" Target="../slideLayouts/slideLayout341.xml"/><Relationship Id="rId93" Type="http://schemas.openxmlformats.org/officeDocument/2006/relationships/slideLayout" Target="../slideLayouts/slideLayout362.xml"/><Relationship Id="rId98" Type="http://schemas.openxmlformats.org/officeDocument/2006/relationships/slideLayout" Target="../slideLayouts/slideLayout367.xml"/><Relationship Id="rId121" Type="http://schemas.openxmlformats.org/officeDocument/2006/relationships/slideLayout" Target="../slideLayouts/slideLayout390.xml"/><Relationship Id="rId142" Type="http://schemas.openxmlformats.org/officeDocument/2006/relationships/slideLayout" Target="../slideLayouts/slideLayout411.xml"/><Relationship Id="rId163" Type="http://schemas.openxmlformats.org/officeDocument/2006/relationships/slideLayout" Target="../slideLayouts/slideLayout432.xml"/><Relationship Id="rId184" Type="http://schemas.openxmlformats.org/officeDocument/2006/relationships/image" Target="../media/image7.emf"/><Relationship Id="rId3" Type="http://schemas.openxmlformats.org/officeDocument/2006/relationships/slideLayout" Target="../slideLayouts/slideLayout272.xml"/><Relationship Id="rId25" Type="http://schemas.openxmlformats.org/officeDocument/2006/relationships/slideLayout" Target="../slideLayouts/slideLayout294.xml"/><Relationship Id="rId46" Type="http://schemas.openxmlformats.org/officeDocument/2006/relationships/slideLayout" Target="../slideLayouts/slideLayout315.xml"/><Relationship Id="rId67" Type="http://schemas.openxmlformats.org/officeDocument/2006/relationships/slideLayout" Target="../slideLayouts/slideLayout336.xml"/><Relationship Id="rId116" Type="http://schemas.openxmlformats.org/officeDocument/2006/relationships/slideLayout" Target="../slideLayouts/slideLayout385.xml"/><Relationship Id="rId137" Type="http://schemas.openxmlformats.org/officeDocument/2006/relationships/slideLayout" Target="../slideLayouts/slideLayout406.xml"/><Relationship Id="rId158" Type="http://schemas.openxmlformats.org/officeDocument/2006/relationships/slideLayout" Target="../slideLayouts/slideLayout427.xml"/><Relationship Id="rId20" Type="http://schemas.openxmlformats.org/officeDocument/2006/relationships/slideLayout" Target="../slideLayouts/slideLayout289.xml"/><Relationship Id="rId41" Type="http://schemas.openxmlformats.org/officeDocument/2006/relationships/slideLayout" Target="../slideLayouts/slideLayout310.xml"/><Relationship Id="rId62" Type="http://schemas.openxmlformats.org/officeDocument/2006/relationships/slideLayout" Target="../slideLayouts/slideLayout331.xml"/><Relationship Id="rId83" Type="http://schemas.openxmlformats.org/officeDocument/2006/relationships/slideLayout" Target="../slideLayouts/slideLayout352.xml"/><Relationship Id="rId88" Type="http://schemas.openxmlformats.org/officeDocument/2006/relationships/slideLayout" Target="../slideLayouts/slideLayout357.xml"/><Relationship Id="rId111" Type="http://schemas.openxmlformats.org/officeDocument/2006/relationships/slideLayout" Target="../slideLayouts/slideLayout380.xml"/><Relationship Id="rId132" Type="http://schemas.openxmlformats.org/officeDocument/2006/relationships/slideLayout" Target="../slideLayouts/slideLayout401.xml"/><Relationship Id="rId153" Type="http://schemas.openxmlformats.org/officeDocument/2006/relationships/slideLayout" Target="../slideLayouts/slideLayout422.xml"/><Relationship Id="rId174" Type="http://schemas.openxmlformats.org/officeDocument/2006/relationships/slideLayout" Target="../slideLayouts/slideLayout443.xml"/><Relationship Id="rId179" Type="http://schemas.openxmlformats.org/officeDocument/2006/relationships/image" Target="../media/image2.emf"/><Relationship Id="rId15" Type="http://schemas.openxmlformats.org/officeDocument/2006/relationships/slideLayout" Target="../slideLayouts/slideLayout284.xml"/><Relationship Id="rId36" Type="http://schemas.openxmlformats.org/officeDocument/2006/relationships/slideLayout" Target="../slideLayouts/slideLayout305.xml"/><Relationship Id="rId57" Type="http://schemas.openxmlformats.org/officeDocument/2006/relationships/slideLayout" Target="../slideLayouts/slideLayout326.xml"/><Relationship Id="rId106" Type="http://schemas.openxmlformats.org/officeDocument/2006/relationships/slideLayout" Target="../slideLayouts/slideLayout375.xml"/><Relationship Id="rId127" Type="http://schemas.openxmlformats.org/officeDocument/2006/relationships/slideLayout" Target="../slideLayouts/slideLayout396.xml"/><Relationship Id="rId10" Type="http://schemas.openxmlformats.org/officeDocument/2006/relationships/slideLayout" Target="../slideLayouts/slideLayout279.xml"/><Relationship Id="rId31" Type="http://schemas.openxmlformats.org/officeDocument/2006/relationships/slideLayout" Target="../slideLayouts/slideLayout300.xml"/><Relationship Id="rId52" Type="http://schemas.openxmlformats.org/officeDocument/2006/relationships/slideLayout" Target="../slideLayouts/slideLayout321.xml"/><Relationship Id="rId73" Type="http://schemas.openxmlformats.org/officeDocument/2006/relationships/slideLayout" Target="../slideLayouts/slideLayout342.xml"/><Relationship Id="rId78" Type="http://schemas.openxmlformats.org/officeDocument/2006/relationships/slideLayout" Target="../slideLayouts/slideLayout347.xml"/><Relationship Id="rId94" Type="http://schemas.openxmlformats.org/officeDocument/2006/relationships/slideLayout" Target="../slideLayouts/slideLayout363.xml"/><Relationship Id="rId99" Type="http://schemas.openxmlformats.org/officeDocument/2006/relationships/slideLayout" Target="../slideLayouts/slideLayout368.xml"/><Relationship Id="rId101" Type="http://schemas.openxmlformats.org/officeDocument/2006/relationships/slideLayout" Target="../slideLayouts/slideLayout370.xml"/><Relationship Id="rId122" Type="http://schemas.openxmlformats.org/officeDocument/2006/relationships/slideLayout" Target="../slideLayouts/slideLayout391.xml"/><Relationship Id="rId143" Type="http://schemas.openxmlformats.org/officeDocument/2006/relationships/slideLayout" Target="../slideLayouts/slideLayout412.xml"/><Relationship Id="rId148" Type="http://schemas.openxmlformats.org/officeDocument/2006/relationships/slideLayout" Target="../slideLayouts/slideLayout417.xml"/><Relationship Id="rId164" Type="http://schemas.openxmlformats.org/officeDocument/2006/relationships/slideLayout" Target="../slideLayouts/slideLayout433.xml"/><Relationship Id="rId169" Type="http://schemas.openxmlformats.org/officeDocument/2006/relationships/slideLayout" Target="../slideLayouts/slideLayout43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71.xml"/><Relationship Id="rId117" Type="http://schemas.openxmlformats.org/officeDocument/2006/relationships/slideLayout" Target="../slideLayouts/slideLayout562.xml"/><Relationship Id="rId21" Type="http://schemas.openxmlformats.org/officeDocument/2006/relationships/slideLayout" Target="../slideLayouts/slideLayout466.xml"/><Relationship Id="rId42" Type="http://schemas.openxmlformats.org/officeDocument/2006/relationships/slideLayout" Target="../slideLayouts/slideLayout487.xml"/><Relationship Id="rId47" Type="http://schemas.openxmlformats.org/officeDocument/2006/relationships/slideLayout" Target="../slideLayouts/slideLayout492.xml"/><Relationship Id="rId63" Type="http://schemas.openxmlformats.org/officeDocument/2006/relationships/slideLayout" Target="../slideLayouts/slideLayout508.xml"/><Relationship Id="rId68" Type="http://schemas.openxmlformats.org/officeDocument/2006/relationships/slideLayout" Target="../slideLayouts/slideLayout513.xml"/><Relationship Id="rId84" Type="http://schemas.openxmlformats.org/officeDocument/2006/relationships/slideLayout" Target="../slideLayouts/slideLayout529.xml"/><Relationship Id="rId89" Type="http://schemas.openxmlformats.org/officeDocument/2006/relationships/slideLayout" Target="../slideLayouts/slideLayout534.xml"/><Relationship Id="rId112" Type="http://schemas.openxmlformats.org/officeDocument/2006/relationships/slideLayout" Target="../slideLayouts/slideLayout557.xml"/><Relationship Id="rId133" Type="http://schemas.openxmlformats.org/officeDocument/2006/relationships/slideLayout" Target="../slideLayouts/slideLayout578.xml"/><Relationship Id="rId138" Type="http://schemas.openxmlformats.org/officeDocument/2006/relationships/slideLayout" Target="../slideLayouts/slideLayout583.xml"/><Relationship Id="rId154" Type="http://schemas.openxmlformats.org/officeDocument/2006/relationships/slideLayout" Target="../slideLayouts/slideLayout599.xml"/><Relationship Id="rId159" Type="http://schemas.openxmlformats.org/officeDocument/2006/relationships/slideLayout" Target="../slideLayouts/slideLayout604.xml"/><Relationship Id="rId175" Type="http://schemas.openxmlformats.org/officeDocument/2006/relationships/slideLayout" Target="../slideLayouts/slideLayout620.xml"/><Relationship Id="rId170" Type="http://schemas.openxmlformats.org/officeDocument/2006/relationships/slideLayout" Target="../slideLayouts/slideLayout615.xml"/><Relationship Id="rId16" Type="http://schemas.openxmlformats.org/officeDocument/2006/relationships/slideLayout" Target="../slideLayouts/slideLayout461.xml"/><Relationship Id="rId107" Type="http://schemas.openxmlformats.org/officeDocument/2006/relationships/slideLayout" Target="../slideLayouts/slideLayout552.xml"/><Relationship Id="rId11" Type="http://schemas.openxmlformats.org/officeDocument/2006/relationships/slideLayout" Target="../slideLayouts/slideLayout456.xml"/><Relationship Id="rId32" Type="http://schemas.openxmlformats.org/officeDocument/2006/relationships/slideLayout" Target="../slideLayouts/slideLayout477.xml"/><Relationship Id="rId37" Type="http://schemas.openxmlformats.org/officeDocument/2006/relationships/slideLayout" Target="../slideLayouts/slideLayout482.xml"/><Relationship Id="rId53" Type="http://schemas.openxmlformats.org/officeDocument/2006/relationships/slideLayout" Target="../slideLayouts/slideLayout498.xml"/><Relationship Id="rId58" Type="http://schemas.openxmlformats.org/officeDocument/2006/relationships/slideLayout" Target="../slideLayouts/slideLayout503.xml"/><Relationship Id="rId74" Type="http://schemas.openxmlformats.org/officeDocument/2006/relationships/slideLayout" Target="../slideLayouts/slideLayout519.xml"/><Relationship Id="rId79" Type="http://schemas.openxmlformats.org/officeDocument/2006/relationships/slideLayout" Target="../slideLayouts/slideLayout524.xml"/><Relationship Id="rId102" Type="http://schemas.openxmlformats.org/officeDocument/2006/relationships/slideLayout" Target="../slideLayouts/slideLayout547.xml"/><Relationship Id="rId123" Type="http://schemas.openxmlformats.org/officeDocument/2006/relationships/slideLayout" Target="../slideLayouts/slideLayout568.xml"/><Relationship Id="rId128" Type="http://schemas.openxmlformats.org/officeDocument/2006/relationships/slideLayout" Target="../slideLayouts/slideLayout573.xml"/><Relationship Id="rId144" Type="http://schemas.openxmlformats.org/officeDocument/2006/relationships/slideLayout" Target="../slideLayouts/slideLayout589.xml"/><Relationship Id="rId149" Type="http://schemas.openxmlformats.org/officeDocument/2006/relationships/slideLayout" Target="../slideLayouts/slideLayout594.xml"/><Relationship Id="rId5" Type="http://schemas.openxmlformats.org/officeDocument/2006/relationships/slideLayout" Target="../slideLayouts/slideLayout450.xml"/><Relationship Id="rId90" Type="http://schemas.openxmlformats.org/officeDocument/2006/relationships/slideLayout" Target="../slideLayouts/slideLayout535.xml"/><Relationship Id="rId95" Type="http://schemas.openxmlformats.org/officeDocument/2006/relationships/slideLayout" Target="../slideLayouts/slideLayout540.xml"/><Relationship Id="rId160" Type="http://schemas.openxmlformats.org/officeDocument/2006/relationships/slideLayout" Target="../slideLayouts/slideLayout605.xml"/><Relationship Id="rId165" Type="http://schemas.openxmlformats.org/officeDocument/2006/relationships/slideLayout" Target="../slideLayouts/slideLayout610.xml"/><Relationship Id="rId181" Type="http://schemas.openxmlformats.org/officeDocument/2006/relationships/image" Target="../media/image3.png"/><Relationship Id="rId22" Type="http://schemas.openxmlformats.org/officeDocument/2006/relationships/slideLayout" Target="../slideLayouts/slideLayout467.xml"/><Relationship Id="rId27" Type="http://schemas.openxmlformats.org/officeDocument/2006/relationships/slideLayout" Target="../slideLayouts/slideLayout472.xml"/><Relationship Id="rId43" Type="http://schemas.openxmlformats.org/officeDocument/2006/relationships/slideLayout" Target="../slideLayouts/slideLayout488.xml"/><Relationship Id="rId48" Type="http://schemas.openxmlformats.org/officeDocument/2006/relationships/slideLayout" Target="../slideLayouts/slideLayout493.xml"/><Relationship Id="rId64" Type="http://schemas.openxmlformats.org/officeDocument/2006/relationships/slideLayout" Target="../slideLayouts/slideLayout509.xml"/><Relationship Id="rId69" Type="http://schemas.openxmlformats.org/officeDocument/2006/relationships/slideLayout" Target="../slideLayouts/slideLayout514.xml"/><Relationship Id="rId113" Type="http://schemas.openxmlformats.org/officeDocument/2006/relationships/slideLayout" Target="../slideLayouts/slideLayout558.xml"/><Relationship Id="rId118" Type="http://schemas.openxmlformats.org/officeDocument/2006/relationships/slideLayout" Target="../slideLayouts/slideLayout563.xml"/><Relationship Id="rId134" Type="http://schemas.openxmlformats.org/officeDocument/2006/relationships/slideLayout" Target="../slideLayouts/slideLayout579.xml"/><Relationship Id="rId139" Type="http://schemas.openxmlformats.org/officeDocument/2006/relationships/slideLayout" Target="../slideLayouts/slideLayout584.xml"/><Relationship Id="rId80" Type="http://schemas.openxmlformats.org/officeDocument/2006/relationships/slideLayout" Target="../slideLayouts/slideLayout525.xml"/><Relationship Id="rId85" Type="http://schemas.openxmlformats.org/officeDocument/2006/relationships/slideLayout" Target="../slideLayouts/slideLayout530.xml"/><Relationship Id="rId150" Type="http://schemas.openxmlformats.org/officeDocument/2006/relationships/slideLayout" Target="../slideLayouts/slideLayout595.xml"/><Relationship Id="rId155" Type="http://schemas.openxmlformats.org/officeDocument/2006/relationships/slideLayout" Target="../slideLayouts/slideLayout600.xml"/><Relationship Id="rId171" Type="http://schemas.openxmlformats.org/officeDocument/2006/relationships/slideLayout" Target="../slideLayouts/slideLayout616.xml"/><Relationship Id="rId176" Type="http://schemas.openxmlformats.org/officeDocument/2006/relationships/slideLayout" Target="../slideLayouts/slideLayout621.xml"/><Relationship Id="rId12" Type="http://schemas.openxmlformats.org/officeDocument/2006/relationships/slideLayout" Target="../slideLayouts/slideLayout457.xml"/><Relationship Id="rId17" Type="http://schemas.openxmlformats.org/officeDocument/2006/relationships/slideLayout" Target="../slideLayouts/slideLayout462.xml"/><Relationship Id="rId33" Type="http://schemas.openxmlformats.org/officeDocument/2006/relationships/slideLayout" Target="../slideLayouts/slideLayout478.xml"/><Relationship Id="rId38" Type="http://schemas.openxmlformats.org/officeDocument/2006/relationships/slideLayout" Target="../slideLayouts/slideLayout483.xml"/><Relationship Id="rId59" Type="http://schemas.openxmlformats.org/officeDocument/2006/relationships/slideLayout" Target="../slideLayouts/slideLayout504.xml"/><Relationship Id="rId103" Type="http://schemas.openxmlformats.org/officeDocument/2006/relationships/slideLayout" Target="../slideLayouts/slideLayout548.xml"/><Relationship Id="rId108" Type="http://schemas.openxmlformats.org/officeDocument/2006/relationships/slideLayout" Target="../slideLayouts/slideLayout553.xml"/><Relationship Id="rId124" Type="http://schemas.openxmlformats.org/officeDocument/2006/relationships/slideLayout" Target="../slideLayouts/slideLayout569.xml"/><Relationship Id="rId129" Type="http://schemas.openxmlformats.org/officeDocument/2006/relationships/slideLayout" Target="../slideLayouts/slideLayout574.xml"/><Relationship Id="rId54" Type="http://schemas.openxmlformats.org/officeDocument/2006/relationships/slideLayout" Target="../slideLayouts/slideLayout499.xml"/><Relationship Id="rId70" Type="http://schemas.openxmlformats.org/officeDocument/2006/relationships/slideLayout" Target="../slideLayouts/slideLayout515.xml"/><Relationship Id="rId75" Type="http://schemas.openxmlformats.org/officeDocument/2006/relationships/slideLayout" Target="../slideLayouts/slideLayout520.xml"/><Relationship Id="rId91" Type="http://schemas.openxmlformats.org/officeDocument/2006/relationships/slideLayout" Target="../slideLayouts/slideLayout536.xml"/><Relationship Id="rId96" Type="http://schemas.openxmlformats.org/officeDocument/2006/relationships/slideLayout" Target="../slideLayouts/slideLayout541.xml"/><Relationship Id="rId140" Type="http://schemas.openxmlformats.org/officeDocument/2006/relationships/slideLayout" Target="../slideLayouts/slideLayout585.xml"/><Relationship Id="rId145" Type="http://schemas.openxmlformats.org/officeDocument/2006/relationships/slideLayout" Target="../slideLayouts/slideLayout590.xml"/><Relationship Id="rId161" Type="http://schemas.openxmlformats.org/officeDocument/2006/relationships/slideLayout" Target="../slideLayouts/slideLayout606.xml"/><Relationship Id="rId166" Type="http://schemas.openxmlformats.org/officeDocument/2006/relationships/slideLayout" Target="../slideLayouts/slideLayout611.xml"/><Relationship Id="rId182" Type="http://schemas.openxmlformats.org/officeDocument/2006/relationships/image" Target="../media/image4.emf"/><Relationship Id="rId1" Type="http://schemas.openxmlformats.org/officeDocument/2006/relationships/slideLayout" Target="../slideLayouts/slideLayout446.xml"/><Relationship Id="rId6" Type="http://schemas.openxmlformats.org/officeDocument/2006/relationships/slideLayout" Target="../slideLayouts/slideLayout451.xml"/><Relationship Id="rId23" Type="http://schemas.openxmlformats.org/officeDocument/2006/relationships/slideLayout" Target="../slideLayouts/slideLayout468.xml"/><Relationship Id="rId28" Type="http://schemas.openxmlformats.org/officeDocument/2006/relationships/slideLayout" Target="../slideLayouts/slideLayout473.xml"/><Relationship Id="rId49" Type="http://schemas.openxmlformats.org/officeDocument/2006/relationships/slideLayout" Target="../slideLayouts/slideLayout494.xml"/><Relationship Id="rId114" Type="http://schemas.openxmlformats.org/officeDocument/2006/relationships/slideLayout" Target="../slideLayouts/slideLayout559.xml"/><Relationship Id="rId119" Type="http://schemas.openxmlformats.org/officeDocument/2006/relationships/slideLayout" Target="../slideLayouts/slideLayout564.xml"/><Relationship Id="rId44" Type="http://schemas.openxmlformats.org/officeDocument/2006/relationships/slideLayout" Target="../slideLayouts/slideLayout489.xml"/><Relationship Id="rId60" Type="http://schemas.openxmlformats.org/officeDocument/2006/relationships/slideLayout" Target="../slideLayouts/slideLayout505.xml"/><Relationship Id="rId65" Type="http://schemas.openxmlformats.org/officeDocument/2006/relationships/slideLayout" Target="../slideLayouts/slideLayout510.xml"/><Relationship Id="rId81" Type="http://schemas.openxmlformats.org/officeDocument/2006/relationships/slideLayout" Target="../slideLayouts/slideLayout526.xml"/><Relationship Id="rId86" Type="http://schemas.openxmlformats.org/officeDocument/2006/relationships/slideLayout" Target="../slideLayouts/slideLayout531.xml"/><Relationship Id="rId130" Type="http://schemas.openxmlformats.org/officeDocument/2006/relationships/slideLayout" Target="../slideLayouts/slideLayout575.xml"/><Relationship Id="rId135" Type="http://schemas.openxmlformats.org/officeDocument/2006/relationships/slideLayout" Target="../slideLayouts/slideLayout580.xml"/><Relationship Id="rId151" Type="http://schemas.openxmlformats.org/officeDocument/2006/relationships/slideLayout" Target="../slideLayouts/slideLayout596.xml"/><Relationship Id="rId156" Type="http://schemas.openxmlformats.org/officeDocument/2006/relationships/slideLayout" Target="../slideLayouts/slideLayout601.xml"/><Relationship Id="rId177" Type="http://schemas.openxmlformats.org/officeDocument/2006/relationships/slideLayout" Target="../slideLayouts/slideLayout622.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72" Type="http://schemas.openxmlformats.org/officeDocument/2006/relationships/slideLayout" Target="../slideLayouts/slideLayout617.xml"/><Relationship Id="rId180" Type="http://schemas.openxmlformats.org/officeDocument/2006/relationships/image" Target="../media/image2.emf"/><Relationship Id="rId13" Type="http://schemas.openxmlformats.org/officeDocument/2006/relationships/slideLayout" Target="../slideLayouts/slideLayout458.xml"/><Relationship Id="rId18" Type="http://schemas.openxmlformats.org/officeDocument/2006/relationships/slideLayout" Target="../slideLayouts/slideLayout463.xml"/><Relationship Id="rId39" Type="http://schemas.openxmlformats.org/officeDocument/2006/relationships/slideLayout" Target="../slideLayouts/slideLayout484.xml"/><Relationship Id="rId109" Type="http://schemas.openxmlformats.org/officeDocument/2006/relationships/slideLayout" Target="../slideLayouts/slideLayout554.xml"/><Relationship Id="rId34" Type="http://schemas.openxmlformats.org/officeDocument/2006/relationships/slideLayout" Target="../slideLayouts/slideLayout479.xml"/><Relationship Id="rId50" Type="http://schemas.openxmlformats.org/officeDocument/2006/relationships/slideLayout" Target="../slideLayouts/slideLayout495.xml"/><Relationship Id="rId55" Type="http://schemas.openxmlformats.org/officeDocument/2006/relationships/slideLayout" Target="../slideLayouts/slideLayout500.xml"/><Relationship Id="rId76" Type="http://schemas.openxmlformats.org/officeDocument/2006/relationships/slideLayout" Target="../slideLayouts/slideLayout521.xml"/><Relationship Id="rId97" Type="http://schemas.openxmlformats.org/officeDocument/2006/relationships/slideLayout" Target="../slideLayouts/slideLayout542.xml"/><Relationship Id="rId104" Type="http://schemas.openxmlformats.org/officeDocument/2006/relationships/slideLayout" Target="../slideLayouts/slideLayout549.xml"/><Relationship Id="rId120" Type="http://schemas.openxmlformats.org/officeDocument/2006/relationships/slideLayout" Target="../slideLayouts/slideLayout565.xml"/><Relationship Id="rId125" Type="http://schemas.openxmlformats.org/officeDocument/2006/relationships/slideLayout" Target="../slideLayouts/slideLayout570.xml"/><Relationship Id="rId141" Type="http://schemas.openxmlformats.org/officeDocument/2006/relationships/slideLayout" Target="../slideLayouts/slideLayout586.xml"/><Relationship Id="rId146" Type="http://schemas.openxmlformats.org/officeDocument/2006/relationships/slideLayout" Target="../slideLayouts/slideLayout591.xml"/><Relationship Id="rId167" Type="http://schemas.openxmlformats.org/officeDocument/2006/relationships/slideLayout" Target="../slideLayouts/slideLayout612.xml"/><Relationship Id="rId7" Type="http://schemas.openxmlformats.org/officeDocument/2006/relationships/slideLayout" Target="../slideLayouts/slideLayout452.xml"/><Relationship Id="rId71" Type="http://schemas.openxmlformats.org/officeDocument/2006/relationships/slideLayout" Target="../slideLayouts/slideLayout516.xml"/><Relationship Id="rId92" Type="http://schemas.openxmlformats.org/officeDocument/2006/relationships/slideLayout" Target="../slideLayouts/slideLayout537.xml"/><Relationship Id="rId162" Type="http://schemas.openxmlformats.org/officeDocument/2006/relationships/slideLayout" Target="../slideLayouts/slideLayout607.xml"/><Relationship Id="rId183" Type="http://schemas.openxmlformats.org/officeDocument/2006/relationships/image" Target="../media/image5.emf"/><Relationship Id="rId2" Type="http://schemas.openxmlformats.org/officeDocument/2006/relationships/slideLayout" Target="../slideLayouts/slideLayout447.xml"/><Relationship Id="rId29" Type="http://schemas.openxmlformats.org/officeDocument/2006/relationships/slideLayout" Target="../slideLayouts/slideLayout474.xml"/><Relationship Id="rId24" Type="http://schemas.openxmlformats.org/officeDocument/2006/relationships/slideLayout" Target="../slideLayouts/slideLayout469.xml"/><Relationship Id="rId40" Type="http://schemas.openxmlformats.org/officeDocument/2006/relationships/slideLayout" Target="../slideLayouts/slideLayout485.xml"/><Relationship Id="rId45" Type="http://schemas.openxmlformats.org/officeDocument/2006/relationships/slideLayout" Target="../slideLayouts/slideLayout490.xml"/><Relationship Id="rId66" Type="http://schemas.openxmlformats.org/officeDocument/2006/relationships/slideLayout" Target="../slideLayouts/slideLayout511.xml"/><Relationship Id="rId87" Type="http://schemas.openxmlformats.org/officeDocument/2006/relationships/slideLayout" Target="../slideLayouts/slideLayout532.xml"/><Relationship Id="rId110" Type="http://schemas.openxmlformats.org/officeDocument/2006/relationships/slideLayout" Target="../slideLayouts/slideLayout555.xml"/><Relationship Id="rId115" Type="http://schemas.openxmlformats.org/officeDocument/2006/relationships/slideLayout" Target="../slideLayouts/slideLayout560.xml"/><Relationship Id="rId131" Type="http://schemas.openxmlformats.org/officeDocument/2006/relationships/slideLayout" Target="../slideLayouts/slideLayout576.xml"/><Relationship Id="rId136" Type="http://schemas.openxmlformats.org/officeDocument/2006/relationships/slideLayout" Target="../slideLayouts/slideLayout581.xml"/><Relationship Id="rId157" Type="http://schemas.openxmlformats.org/officeDocument/2006/relationships/slideLayout" Target="../slideLayouts/slideLayout602.xml"/><Relationship Id="rId178" Type="http://schemas.openxmlformats.org/officeDocument/2006/relationships/theme" Target="../theme/theme5.xml"/><Relationship Id="rId61" Type="http://schemas.openxmlformats.org/officeDocument/2006/relationships/slideLayout" Target="../slideLayouts/slideLayout506.xml"/><Relationship Id="rId82" Type="http://schemas.openxmlformats.org/officeDocument/2006/relationships/slideLayout" Target="../slideLayouts/slideLayout527.xml"/><Relationship Id="rId152" Type="http://schemas.openxmlformats.org/officeDocument/2006/relationships/slideLayout" Target="../slideLayouts/slideLayout597.xml"/><Relationship Id="rId173" Type="http://schemas.openxmlformats.org/officeDocument/2006/relationships/slideLayout" Target="../slideLayouts/slideLayout618.xml"/><Relationship Id="rId19" Type="http://schemas.openxmlformats.org/officeDocument/2006/relationships/slideLayout" Target="../slideLayouts/slideLayout464.xml"/><Relationship Id="rId14" Type="http://schemas.openxmlformats.org/officeDocument/2006/relationships/slideLayout" Target="../slideLayouts/slideLayout459.xml"/><Relationship Id="rId30" Type="http://schemas.openxmlformats.org/officeDocument/2006/relationships/slideLayout" Target="../slideLayouts/slideLayout475.xml"/><Relationship Id="rId35" Type="http://schemas.openxmlformats.org/officeDocument/2006/relationships/slideLayout" Target="../slideLayouts/slideLayout480.xml"/><Relationship Id="rId56" Type="http://schemas.openxmlformats.org/officeDocument/2006/relationships/slideLayout" Target="../slideLayouts/slideLayout501.xml"/><Relationship Id="rId77" Type="http://schemas.openxmlformats.org/officeDocument/2006/relationships/slideLayout" Target="../slideLayouts/slideLayout522.xml"/><Relationship Id="rId100" Type="http://schemas.openxmlformats.org/officeDocument/2006/relationships/slideLayout" Target="../slideLayouts/slideLayout545.xml"/><Relationship Id="rId105" Type="http://schemas.openxmlformats.org/officeDocument/2006/relationships/slideLayout" Target="../slideLayouts/slideLayout550.xml"/><Relationship Id="rId126" Type="http://schemas.openxmlformats.org/officeDocument/2006/relationships/slideLayout" Target="../slideLayouts/slideLayout571.xml"/><Relationship Id="rId147" Type="http://schemas.openxmlformats.org/officeDocument/2006/relationships/slideLayout" Target="../slideLayouts/slideLayout592.xml"/><Relationship Id="rId168" Type="http://schemas.openxmlformats.org/officeDocument/2006/relationships/slideLayout" Target="../slideLayouts/slideLayout613.xml"/><Relationship Id="rId8" Type="http://schemas.openxmlformats.org/officeDocument/2006/relationships/slideLayout" Target="../slideLayouts/slideLayout453.xml"/><Relationship Id="rId51" Type="http://schemas.openxmlformats.org/officeDocument/2006/relationships/slideLayout" Target="../slideLayouts/slideLayout496.xml"/><Relationship Id="rId72" Type="http://schemas.openxmlformats.org/officeDocument/2006/relationships/slideLayout" Target="../slideLayouts/slideLayout517.xml"/><Relationship Id="rId93" Type="http://schemas.openxmlformats.org/officeDocument/2006/relationships/slideLayout" Target="../slideLayouts/slideLayout538.xml"/><Relationship Id="rId98" Type="http://schemas.openxmlformats.org/officeDocument/2006/relationships/slideLayout" Target="../slideLayouts/slideLayout543.xml"/><Relationship Id="rId121" Type="http://schemas.openxmlformats.org/officeDocument/2006/relationships/slideLayout" Target="../slideLayouts/slideLayout566.xml"/><Relationship Id="rId142" Type="http://schemas.openxmlformats.org/officeDocument/2006/relationships/slideLayout" Target="../slideLayouts/slideLayout587.xml"/><Relationship Id="rId163" Type="http://schemas.openxmlformats.org/officeDocument/2006/relationships/slideLayout" Target="../slideLayouts/slideLayout608.xml"/><Relationship Id="rId184" Type="http://schemas.openxmlformats.org/officeDocument/2006/relationships/image" Target="../media/image6.emf"/><Relationship Id="rId3" Type="http://schemas.openxmlformats.org/officeDocument/2006/relationships/slideLayout" Target="../slideLayouts/slideLayout448.xml"/><Relationship Id="rId25" Type="http://schemas.openxmlformats.org/officeDocument/2006/relationships/slideLayout" Target="../slideLayouts/slideLayout470.xml"/><Relationship Id="rId46" Type="http://schemas.openxmlformats.org/officeDocument/2006/relationships/slideLayout" Target="../slideLayouts/slideLayout491.xml"/><Relationship Id="rId67" Type="http://schemas.openxmlformats.org/officeDocument/2006/relationships/slideLayout" Target="../slideLayouts/slideLayout512.xml"/><Relationship Id="rId116" Type="http://schemas.openxmlformats.org/officeDocument/2006/relationships/slideLayout" Target="../slideLayouts/slideLayout561.xml"/><Relationship Id="rId137" Type="http://schemas.openxmlformats.org/officeDocument/2006/relationships/slideLayout" Target="../slideLayouts/slideLayout582.xml"/><Relationship Id="rId158" Type="http://schemas.openxmlformats.org/officeDocument/2006/relationships/slideLayout" Target="../slideLayouts/slideLayout603.xml"/><Relationship Id="rId20" Type="http://schemas.openxmlformats.org/officeDocument/2006/relationships/slideLayout" Target="../slideLayouts/slideLayout465.xml"/><Relationship Id="rId41" Type="http://schemas.openxmlformats.org/officeDocument/2006/relationships/slideLayout" Target="../slideLayouts/slideLayout486.xml"/><Relationship Id="rId62" Type="http://schemas.openxmlformats.org/officeDocument/2006/relationships/slideLayout" Target="../slideLayouts/slideLayout507.xml"/><Relationship Id="rId83" Type="http://schemas.openxmlformats.org/officeDocument/2006/relationships/slideLayout" Target="../slideLayouts/slideLayout528.xml"/><Relationship Id="rId88" Type="http://schemas.openxmlformats.org/officeDocument/2006/relationships/slideLayout" Target="../slideLayouts/slideLayout533.xml"/><Relationship Id="rId111" Type="http://schemas.openxmlformats.org/officeDocument/2006/relationships/slideLayout" Target="../slideLayouts/slideLayout556.xml"/><Relationship Id="rId132" Type="http://schemas.openxmlformats.org/officeDocument/2006/relationships/slideLayout" Target="../slideLayouts/slideLayout577.xml"/><Relationship Id="rId153" Type="http://schemas.openxmlformats.org/officeDocument/2006/relationships/slideLayout" Target="../slideLayouts/slideLayout598.xml"/><Relationship Id="rId174" Type="http://schemas.openxmlformats.org/officeDocument/2006/relationships/slideLayout" Target="../slideLayouts/slideLayout619.xml"/><Relationship Id="rId179" Type="http://schemas.openxmlformats.org/officeDocument/2006/relationships/image" Target="../media/image1.emf"/><Relationship Id="rId15" Type="http://schemas.openxmlformats.org/officeDocument/2006/relationships/slideLayout" Target="../slideLayouts/slideLayout460.xml"/><Relationship Id="rId36" Type="http://schemas.openxmlformats.org/officeDocument/2006/relationships/slideLayout" Target="../slideLayouts/slideLayout481.xml"/><Relationship Id="rId57" Type="http://schemas.openxmlformats.org/officeDocument/2006/relationships/slideLayout" Target="../slideLayouts/slideLayout502.xml"/><Relationship Id="rId106" Type="http://schemas.openxmlformats.org/officeDocument/2006/relationships/slideLayout" Target="../slideLayouts/slideLayout551.xml"/><Relationship Id="rId127" Type="http://schemas.openxmlformats.org/officeDocument/2006/relationships/slideLayout" Target="../slideLayouts/slideLayout572.xml"/><Relationship Id="rId10" Type="http://schemas.openxmlformats.org/officeDocument/2006/relationships/slideLayout" Target="../slideLayouts/slideLayout455.xml"/><Relationship Id="rId31" Type="http://schemas.openxmlformats.org/officeDocument/2006/relationships/slideLayout" Target="../slideLayouts/slideLayout476.xml"/><Relationship Id="rId52" Type="http://schemas.openxmlformats.org/officeDocument/2006/relationships/slideLayout" Target="../slideLayouts/slideLayout497.xml"/><Relationship Id="rId73" Type="http://schemas.openxmlformats.org/officeDocument/2006/relationships/slideLayout" Target="../slideLayouts/slideLayout518.xml"/><Relationship Id="rId78" Type="http://schemas.openxmlformats.org/officeDocument/2006/relationships/slideLayout" Target="../slideLayouts/slideLayout523.xml"/><Relationship Id="rId94" Type="http://schemas.openxmlformats.org/officeDocument/2006/relationships/slideLayout" Target="../slideLayouts/slideLayout539.xml"/><Relationship Id="rId99" Type="http://schemas.openxmlformats.org/officeDocument/2006/relationships/slideLayout" Target="../slideLayouts/slideLayout544.xml"/><Relationship Id="rId101" Type="http://schemas.openxmlformats.org/officeDocument/2006/relationships/slideLayout" Target="../slideLayouts/slideLayout546.xml"/><Relationship Id="rId122" Type="http://schemas.openxmlformats.org/officeDocument/2006/relationships/slideLayout" Target="../slideLayouts/slideLayout567.xml"/><Relationship Id="rId143" Type="http://schemas.openxmlformats.org/officeDocument/2006/relationships/slideLayout" Target="../slideLayouts/slideLayout588.xml"/><Relationship Id="rId148" Type="http://schemas.openxmlformats.org/officeDocument/2006/relationships/slideLayout" Target="../slideLayouts/slideLayout593.xml"/><Relationship Id="rId164" Type="http://schemas.openxmlformats.org/officeDocument/2006/relationships/slideLayout" Target="../slideLayouts/slideLayout609.xml"/><Relationship Id="rId169" Type="http://schemas.openxmlformats.org/officeDocument/2006/relationships/slideLayout" Target="../slideLayouts/slideLayout614.xml"/><Relationship Id="rId185" Type="http://schemas.openxmlformats.org/officeDocument/2006/relationships/image" Target="../media/image7.emf"/></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739.xml"/><Relationship Id="rId21" Type="http://schemas.openxmlformats.org/officeDocument/2006/relationships/slideLayout" Target="../slideLayouts/slideLayout643.xml"/><Relationship Id="rId42" Type="http://schemas.openxmlformats.org/officeDocument/2006/relationships/slideLayout" Target="../slideLayouts/slideLayout664.xml"/><Relationship Id="rId63" Type="http://schemas.openxmlformats.org/officeDocument/2006/relationships/slideLayout" Target="../slideLayouts/slideLayout685.xml"/><Relationship Id="rId84" Type="http://schemas.openxmlformats.org/officeDocument/2006/relationships/slideLayout" Target="../slideLayouts/slideLayout706.xml"/><Relationship Id="rId138" Type="http://schemas.openxmlformats.org/officeDocument/2006/relationships/slideLayout" Target="../slideLayouts/slideLayout760.xml"/><Relationship Id="rId159" Type="http://schemas.openxmlformats.org/officeDocument/2006/relationships/slideLayout" Target="../slideLayouts/slideLayout781.xml"/><Relationship Id="rId170" Type="http://schemas.openxmlformats.org/officeDocument/2006/relationships/slideLayout" Target="../slideLayouts/slideLayout792.xml"/><Relationship Id="rId191" Type="http://schemas.openxmlformats.org/officeDocument/2006/relationships/slideLayout" Target="../slideLayouts/slideLayout813.xml"/><Relationship Id="rId205" Type="http://schemas.openxmlformats.org/officeDocument/2006/relationships/slideLayout" Target="../slideLayouts/slideLayout827.xml"/><Relationship Id="rId226" Type="http://schemas.openxmlformats.org/officeDocument/2006/relationships/slideLayout" Target="../slideLayouts/slideLayout848.xml"/><Relationship Id="rId247" Type="http://schemas.openxmlformats.org/officeDocument/2006/relationships/image" Target="../media/image5.emf"/><Relationship Id="rId107" Type="http://schemas.openxmlformats.org/officeDocument/2006/relationships/slideLayout" Target="../slideLayouts/slideLayout729.xml"/><Relationship Id="rId11" Type="http://schemas.openxmlformats.org/officeDocument/2006/relationships/slideLayout" Target="../slideLayouts/slideLayout633.xml"/><Relationship Id="rId32" Type="http://schemas.openxmlformats.org/officeDocument/2006/relationships/slideLayout" Target="../slideLayouts/slideLayout654.xml"/><Relationship Id="rId53" Type="http://schemas.openxmlformats.org/officeDocument/2006/relationships/slideLayout" Target="../slideLayouts/slideLayout675.xml"/><Relationship Id="rId74" Type="http://schemas.openxmlformats.org/officeDocument/2006/relationships/slideLayout" Target="../slideLayouts/slideLayout696.xml"/><Relationship Id="rId128" Type="http://schemas.openxmlformats.org/officeDocument/2006/relationships/slideLayout" Target="../slideLayouts/slideLayout750.xml"/><Relationship Id="rId149" Type="http://schemas.openxmlformats.org/officeDocument/2006/relationships/slideLayout" Target="../slideLayouts/slideLayout771.xml"/><Relationship Id="rId5" Type="http://schemas.openxmlformats.org/officeDocument/2006/relationships/slideLayout" Target="../slideLayouts/slideLayout627.xml"/><Relationship Id="rId95" Type="http://schemas.openxmlformats.org/officeDocument/2006/relationships/slideLayout" Target="../slideLayouts/slideLayout717.xml"/><Relationship Id="rId160" Type="http://schemas.openxmlformats.org/officeDocument/2006/relationships/slideLayout" Target="../slideLayouts/slideLayout782.xml"/><Relationship Id="rId181" Type="http://schemas.openxmlformats.org/officeDocument/2006/relationships/slideLayout" Target="../slideLayouts/slideLayout803.xml"/><Relationship Id="rId216" Type="http://schemas.openxmlformats.org/officeDocument/2006/relationships/slideLayout" Target="../slideLayouts/slideLayout838.xml"/><Relationship Id="rId237" Type="http://schemas.openxmlformats.org/officeDocument/2006/relationships/slideLayout" Target="../slideLayouts/slideLayout859.xml"/><Relationship Id="rId22" Type="http://schemas.openxmlformats.org/officeDocument/2006/relationships/slideLayout" Target="../slideLayouts/slideLayout644.xml"/><Relationship Id="rId43" Type="http://schemas.openxmlformats.org/officeDocument/2006/relationships/slideLayout" Target="../slideLayouts/slideLayout665.xml"/><Relationship Id="rId64" Type="http://schemas.openxmlformats.org/officeDocument/2006/relationships/slideLayout" Target="../slideLayouts/slideLayout686.xml"/><Relationship Id="rId118" Type="http://schemas.openxmlformats.org/officeDocument/2006/relationships/slideLayout" Target="../slideLayouts/slideLayout740.xml"/><Relationship Id="rId139" Type="http://schemas.openxmlformats.org/officeDocument/2006/relationships/slideLayout" Target="../slideLayouts/slideLayout761.xml"/><Relationship Id="rId85" Type="http://schemas.openxmlformats.org/officeDocument/2006/relationships/slideLayout" Target="../slideLayouts/slideLayout707.xml"/><Relationship Id="rId150" Type="http://schemas.openxmlformats.org/officeDocument/2006/relationships/slideLayout" Target="../slideLayouts/slideLayout772.xml"/><Relationship Id="rId171" Type="http://schemas.openxmlformats.org/officeDocument/2006/relationships/slideLayout" Target="../slideLayouts/slideLayout793.xml"/><Relationship Id="rId192" Type="http://schemas.openxmlformats.org/officeDocument/2006/relationships/slideLayout" Target="../slideLayouts/slideLayout814.xml"/><Relationship Id="rId206" Type="http://schemas.openxmlformats.org/officeDocument/2006/relationships/slideLayout" Target="../slideLayouts/slideLayout828.xml"/><Relationship Id="rId227" Type="http://schemas.openxmlformats.org/officeDocument/2006/relationships/slideLayout" Target="../slideLayouts/slideLayout849.xml"/><Relationship Id="rId248" Type="http://schemas.openxmlformats.org/officeDocument/2006/relationships/image" Target="../media/image6.emf"/><Relationship Id="rId12" Type="http://schemas.openxmlformats.org/officeDocument/2006/relationships/slideLayout" Target="../slideLayouts/slideLayout634.xml"/><Relationship Id="rId17" Type="http://schemas.openxmlformats.org/officeDocument/2006/relationships/slideLayout" Target="../slideLayouts/slideLayout639.xml"/><Relationship Id="rId33" Type="http://schemas.openxmlformats.org/officeDocument/2006/relationships/slideLayout" Target="../slideLayouts/slideLayout655.xml"/><Relationship Id="rId38" Type="http://schemas.openxmlformats.org/officeDocument/2006/relationships/slideLayout" Target="../slideLayouts/slideLayout660.xml"/><Relationship Id="rId59" Type="http://schemas.openxmlformats.org/officeDocument/2006/relationships/slideLayout" Target="../slideLayouts/slideLayout681.xml"/><Relationship Id="rId103" Type="http://schemas.openxmlformats.org/officeDocument/2006/relationships/slideLayout" Target="../slideLayouts/slideLayout725.xml"/><Relationship Id="rId108" Type="http://schemas.openxmlformats.org/officeDocument/2006/relationships/slideLayout" Target="../slideLayouts/slideLayout730.xml"/><Relationship Id="rId124" Type="http://schemas.openxmlformats.org/officeDocument/2006/relationships/slideLayout" Target="../slideLayouts/slideLayout746.xml"/><Relationship Id="rId129" Type="http://schemas.openxmlformats.org/officeDocument/2006/relationships/slideLayout" Target="../slideLayouts/slideLayout751.xml"/><Relationship Id="rId54" Type="http://schemas.openxmlformats.org/officeDocument/2006/relationships/slideLayout" Target="../slideLayouts/slideLayout676.xml"/><Relationship Id="rId70" Type="http://schemas.openxmlformats.org/officeDocument/2006/relationships/slideLayout" Target="../slideLayouts/slideLayout692.xml"/><Relationship Id="rId75" Type="http://schemas.openxmlformats.org/officeDocument/2006/relationships/slideLayout" Target="../slideLayouts/slideLayout697.xml"/><Relationship Id="rId91" Type="http://schemas.openxmlformats.org/officeDocument/2006/relationships/slideLayout" Target="../slideLayouts/slideLayout713.xml"/><Relationship Id="rId96" Type="http://schemas.openxmlformats.org/officeDocument/2006/relationships/slideLayout" Target="../slideLayouts/slideLayout718.xml"/><Relationship Id="rId140" Type="http://schemas.openxmlformats.org/officeDocument/2006/relationships/slideLayout" Target="../slideLayouts/slideLayout762.xml"/><Relationship Id="rId145" Type="http://schemas.openxmlformats.org/officeDocument/2006/relationships/slideLayout" Target="../slideLayouts/slideLayout767.xml"/><Relationship Id="rId161" Type="http://schemas.openxmlformats.org/officeDocument/2006/relationships/slideLayout" Target="../slideLayouts/slideLayout783.xml"/><Relationship Id="rId166" Type="http://schemas.openxmlformats.org/officeDocument/2006/relationships/slideLayout" Target="../slideLayouts/slideLayout788.xml"/><Relationship Id="rId182" Type="http://schemas.openxmlformats.org/officeDocument/2006/relationships/slideLayout" Target="../slideLayouts/slideLayout804.xml"/><Relationship Id="rId187" Type="http://schemas.openxmlformats.org/officeDocument/2006/relationships/slideLayout" Target="../slideLayouts/slideLayout809.xml"/><Relationship Id="rId217" Type="http://schemas.openxmlformats.org/officeDocument/2006/relationships/slideLayout" Target="../slideLayouts/slideLayout839.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212" Type="http://schemas.openxmlformats.org/officeDocument/2006/relationships/slideLayout" Target="../slideLayouts/slideLayout834.xml"/><Relationship Id="rId233" Type="http://schemas.openxmlformats.org/officeDocument/2006/relationships/slideLayout" Target="../slideLayouts/slideLayout855.xml"/><Relationship Id="rId238" Type="http://schemas.openxmlformats.org/officeDocument/2006/relationships/slideLayout" Target="../slideLayouts/slideLayout860.xml"/><Relationship Id="rId23" Type="http://schemas.openxmlformats.org/officeDocument/2006/relationships/slideLayout" Target="../slideLayouts/slideLayout645.xml"/><Relationship Id="rId28" Type="http://schemas.openxmlformats.org/officeDocument/2006/relationships/slideLayout" Target="../slideLayouts/slideLayout650.xml"/><Relationship Id="rId49" Type="http://schemas.openxmlformats.org/officeDocument/2006/relationships/slideLayout" Target="../slideLayouts/slideLayout671.xml"/><Relationship Id="rId114" Type="http://schemas.openxmlformats.org/officeDocument/2006/relationships/slideLayout" Target="../slideLayouts/slideLayout736.xml"/><Relationship Id="rId119" Type="http://schemas.openxmlformats.org/officeDocument/2006/relationships/slideLayout" Target="../slideLayouts/slideLayout741.xml"/><Relationship Id="rId44" Type="http://schemas.openxmlformats.org/officeDocument/2006/relationships/slideLayout" Target="../slideLayouts/slideLayout666.xml"/><Relationship Id="rId60" Type="http://schemas.openxmlformats.org/officeDocument/2006/relationships/slideLayout" Target="../slideLayouts/slideLayout682.xml"/><Relationship Id="rId65" Type="http://schemas.openxmlformats.org/officeDocument/2006/relationships/slideLayout" Target="../slideLayouts/slideLayout687.xml"/><Relationship Id="rId81" Type="http://schemas.openxmlformats.org/officeDocument/2006/relationships/slideLayout" Target="../slideLayouts/slideLayout703.xml"/><Relationship Id="rId86" Type="http://schemas.openxmlformats.org/officeDocument/2006/relationships/slideLayout" Target="../slideLayouts/slideLayout708.xml"/><Relationship Id="rId130" Type="http://schemas.openxmlformats.org/officeDocument/2006/relationships/slideLayout" Target="../slideLayouts/slideLayout752.xml"/><Relationship Id="rId135" Type="http://schemas.openxmlformats.org/officeDocument/2006/relationships/slideLayout" Target="../slideLayouts/slideLayout757.xml"/><Relationship Id="rId151" Type="http://schemas.openxmlformats.org/officeDocument/2006/relationships/slideLayout" Target="../slideLayouts/slideLayout773.xml"/><Relationship Id="rId156" Type="http://schemas.openxmlformats.org/officeDocument/2006/relationships/slideLayout" Target="../slideLayouts/slideLayout778.xml"/><Relationship Id="rId177" Type="http://schemas.openxmlformats.org/officeDocument/2006/relationships/slideLayout" Target="../slideLayouts/slideLayout799.xml"/><Relationship Id="rId198" Type="http://schemas.openxmlformats.org/officeDocument/2006/relationships/slideLayout" Target="../slideLayouts/slideLayout820.xml"/><Relationship Id="rId172" Type="http://schemas.openxmlformats.org/officeDocument/2006/relationships/slideLayout" Target="../slideLayouts/slideLayout794.xml"/><Relationship Id="rId193" Type="http://schemas.openxmlformats.org/officeDocument/2006/relationships/slideLayout" Target="../slideLayouts/slideLayout815.xml"/><Relationship Id="rId202" Type="http://schemas.openxmlformats.org/officeDocument/2006/relationships/slideLayout" Target="../slideLayouts/slideLayout824.xml"/><Relationship Id="rId207" Type="http://schemas.openxmlformats.org/officeDocument/2006/relationships/slideLayout" Target="../slideLayouts/slideLayout829.xml"/><Relationship Id="rId223" Type="http://schemas.openxmlformats.org/officeDocument/2006/relationships/slideLayout" Target="../slideLayouts/slideLayout845.xml"/><Relationship Id="rId228" Type="http://schemas.openxmlformats.org/officeDocument/2006/relationships/slideLayout" Target="../slideLayouts/slideLayout850.xml"/><Relationship Id="rId244" Type="http://schemas.openxmlformats.org/officeDocument/2006/relationships/image" Target="../media/image2.emf"/><Relationship Id="rId249" Type="http://schemas.openxmlformats.org/officeDocument/2006/relationships/image" Target="../media/image7.emf"/><Relationship Id="rId13" Type="http://schemas.openxmlformats.org/officeDocument/2006/relationships/slideLayout" Target="../slideLayouts/slideLayout635.xml"/><Relationship Id="rId18" Type="http://schemas.openxmlformats.org/officeDocument/2006/relationships/slideLayout" Target="../slideLayouts/slideLayout640.xml"/><Relationship Id="rId39" Type="http://schemas.openxmlformats.org/officeDocument/2006/relationships/slideLayout" Target="../slideLayouts/slideLayout661.xml"/><Relationship Id="rId109" Type="http://schemas.openxmlformats.org/officeDocument/2006/relationships/slideLayout" Target="../slideLayouts/slideLayout731.xml"/><Relationship Id="rId34" Type="http://schemas.openxmlformats.org/officeDocument/2006/relationships/slideLayout" Target="../slideLayouts/slideLayout656.xml"/><Relationship Id="rId50" Type="http://schemas.openxmlformats.org/officeDocument/2006/relationships/slideLayout" Target="../slideLayouts/slideLayout672.xml"/><Relationship Id="rId55" Type="http://schemas.openxmlformats.org/officeDocument/2006/relationships/slideLayout" Target="../slideLayouts/slideLayout677.xml"/><Relationship Id="rId76" Type="http://schemas.openxmlformats.org/officeDocument/2006/relationships/slideLayout" Target="../slideLayouts/slideLayout698.xml"/><Relationship Id="rId97" Type="http://schemas.openxmlformats.org/officeDocument/2006/relationships/slideLayout" Target="../slideLayouts/slideLayout719.xml"/><Relationship Id="rId104" Type="http://schemas.openxmlformats.org/officeDocument/2006/relationships/slideLayout" Target="../slideLayouts/slideLayout726.xml"/><Relationship Id="rId120" Type="http://schemas.openxmlformats.org/officeDocument/2006/relationships/slideLayout" Target="../slideLayouts/slideLayout742.xml"/><Relationship Id="rId125" Type="http://schemas.openxmlformats.org/officeDocument/2006/relationships/slideLayout" Target="../slideLayouts/slideLayout747.xml"/><Relationship Id="rId141" Type="http://schemas.openxmlformats.org/officeDocument/2006/relationships/slideLayout" Target="../slideLayouts/slideLayout763.xml"/><Relationship Id="rId146" Type="http://schemas.openxmlformats.org/officeDocument/2006/relationships/slideLayout" Target="../slideLayouts/slideLayout768.xml"/><Relationship Id="rId167" Type="http://schemas.openxmlformats.org/officeDocument/2006/relationships/slideLayout" Target="../slideLayouts/slideLayout789.xml"/><Relationship Id="rId188" Type="http://schemas.openxmlformats.org/officeDocument/2006/relationships/slideLayout" Target="../slideLayouts/slideLayout810.xml"/><Relationship Id="rId7" Type="http://schemas.openxmlformats.org/officeDocument/2006/relationships/slideLayout" Target="../slideLayouts/slideLayout629.xml"/><Relationship Id="rId71" Type="http://schemas.openxmlformats.org/officeDocument/2006/relationships/slideLayout" Target="../slideLayouts/slideLayout693.xml"/><Relationship Id="rId92" Type="http://schemas.openxmlformats.org/officeDocument/2006/relationships/slideLayout" Target="../slideLayouts/slideLayout714.xml"/><Relationship Id="rId162" Type="http://schemas.openxmlformats.org/officeDocument/2006/relationships/slideLayout" Target="../slideLayouts/slideLayout784.xml"/><Relationship Id="rId183" Type="http://schemas.openxmlformats.org/officeDocument/2006/relationships/slideLayout" Target="../slideLayouts/slideLayout805.xml"/><Relationship Id="rId213" Type="http://schemas.openxmlformats.org/officeDocument/2006/relationships/slideLayout" Target="../slideLayouts/slideLayout835.xml"/><Relationship Id="rId218" Type="http://schemas.openxmlformats.org/officeDocument/2006/relationships/slideLayout" Target="../slideLayouts/slideLayout840.xml"/><Relationship Id="rId234" Type="http://schemas.openxmlformats.org/officeDocument/2006/relationships/slideLayout" Target="../slideLayouts/slideLayout856.xml"/><Relationship Id="rId239" Type="http://schemas.openxmlformats.org/officeDocument/2006/relationships/slideLayout" Target="../slideLayouts/slideLayout861.xml"/><Relationship Id="rId2" Type="http://schemas.openxmlformats.org/officeDocument/2006/relationships/slideLayout" Target="../slideLayouts/slideLayout624.xml"/><Relationship Id="rId29" Type="http://schemas.openxmlformats.org/officeDocument/2006/relationships/slideLayout" Target="../slideLayouts/slideLayout651.xml"/><Relationship Id="rId24" Type="http://schemas.openxmlformats.org/officeDocument/2006/relationships/slideLayout" Target="../slideLayouts/slideLayout646.xml"/><Relationship Id="rId40" Type="http://schemas.openxmlformats.org/officeDocument/2006/relationships/slideLayout" Target="../slideLayouts/slideLayout662.xml"/><Relationship Id="rId45" Type="http://schemas.openxmlformats.org/officeDocument/2006/relationships/slideLayout" Target="../slideLayouts/slideLayout667.xml"/><Relationship Id="rId66" Type="http://schemas.openxmlformats.org/officeDocument/2006/relationships/slideLayout" Target="../slideLayouts/slideLayout688.xml"/><Relationship Id="rId87" Type="http://schemas.openxmlformats.org/officeDocument/2006/relationships/slideLayout" Target="../slideLayouts/slideLayout709.xml"/><Relationship Id="rId110" Type="http://schemas.openxmlformats.org/officeDocument/2006/relationships/slideLayout" Target="../slideLayouts/slideLayout732.xml"/><Relationship Id="rId115" Type="http://schemas.openxmlformats.org/officeDocument/2006/relationships/slideLayout" Target="../slideLayouts/slideLayout737.xml"/><Relationship Id="rId131" Type="http://schemas.openxmlformats.org/officeDocument/2006/relationships/slideLayout" Target="../slideLayouts/slideLayout753.xml"/><Relationship Id="rId136" Type="http://schemas.openxmlformats.org/officeDocument/2006/relationships/slideLayout" Target="../slideLayouts/slideLayout758.xml"/><Relationship Id="rId157" Type="http://schemas.openxmlformats.org/officeDocument/2006/relationships/slideLayout" Target="../slideLayouts/slideLayout779.xml"/><Relationship Id="rId178" Type="http://schemas.openxmlformats.org/officeDocument/2006/relationships/slideLayout" Target="../slideLayouts/slideLayout800.xml"/><Relationship Id="rId61" Type="http://schemas.openxmlformats.org/officeDocument/2006/relationships/slideLayout" Target="../slideLayouts/slideLayout683.xml"/><Relationship Id="rId82" Type="http://schemas.openxmlformats.org/officeDocument/2006/relationships/slideLayout" Target="../slideLayouts/slideLayout704.xml"/><Relationship Id="rId152" Type="http://schemas.openxmlformats.org/officeDocument/2006/relationships/slideLayout" Target="../slideLayouts/slideLayout774.xml"/><Relationship Id="rId173" Type="http://schemas.openxmlformats.org/officeDocument/2006/relationships/slideLayout" Target="../slideLayouts/slideLayout795.xml"/><Relationship Id="rId194" Type="http://schemas.openxmlformats.org/officeDocument/2006/relationships/slideLayout" Target="../slideLayouts/slideLayout816.xml"/><Relationship Id="rId199" Type="http://schemas.openxmlformats.org/officeDocument/2006/relationships/slideLayout" Target="../slideLayouts/slideLayout821.xml"/><Relationship Id="rId203" Type="http://schemas.openxmlformats.org/officeDocument/2006/relationships/slideLayout" Target="../slideLayouts/slideLayout825.xml"/><Relationship Id="rId208" Type="http://schemas.openxmlformats.org/officeDocument/2006/relationships/slideLayout" Target="../slideLayouts/slideLayout830.xml"/><Relationship Id="rId229" Type="http://schemas.openxmlformats.org/officeDocument/2006/relationships/slideLayout" Target="../slideLayouts/slideLayout851.xml"/><Relationship Id="rId19" Type="http://schemas.openxmlformats.org/officeDocument/2006/relationships/slideLayout" Target="../slideLayouts/slideLayout641.xml"/><Relationship Id="rId224" Type="http://schemas.openxmlformats.org/officeDocument/2006/relationships/slideLayout" Target="../slideLayouts/slideLayout846.xml"/><Relationship Id="rId240" Type="http://schemas.openxmlformats.org/officeDocument/2006/relationships/slideLayout" Target="../slideLayouts/slideLayout862.xml"/><Relationship Id="rId245" Type="http://schemas.openxmlformats.org/officeDocument/2006/relationships/image" Target="../media/image3.png"/><Relationship Id="rId14" Type="http://schemas.openxmlformats.org/officeDocument/2006/relationships/slideLayout" Target="../slideLayouts/slideLayout636.xml"/><Relationship Id="rId30" Type="http://schemas.openxmlformats.org/officeDocument/2006/relationships/slideLayout" Target="../slideLayouts/slideLayout652.xml"/><Relationship Id="rId35" Type="http://schemas.openxmlformats.org/officeDocument/2006/relationships/slideLayout" Target="../slideLayouts/slideLayout657.xml"/><Relationship Id="rId56" Type="http://schemas.openxmlformats.org/officeDocument/2006/relationships/slideLayout" Target="../slideLayouts/slideLayout678.xml"/><Relationship Id="rId77" Type="http://schemas.openxmlformats.org/officeDocument/2006/relationships/slideLayout" Target="../slideLayouts/slideLayout699.xml"/><Relationship Id="rId100" Type="http://schemas.openxmlformats.org/officeDocument/2006/relationships/slideLayout" Target="../slideLayouts/slideLayout722.xml"/><Relationship Id="rId105" Type="http://schemas.openxmlformats.org/officeDocument/2006/relationships/slideLayout" Target="../slideLayouts/slideLayout727.xml"/><Relationship Id="rId126" Type="http://schemas.openxmlformats.org/officeDocument/2006/relationships/slideLayout" Target="../slideLayouts/slideLayout748.xml"/><Relationship Id="rId147" Type="http://schemas.openxmlformats.org/officeDocument/2006/relationships/slideLayout" Target="../slideLayouts/slideLayout769.xml"/><Relationship Id="rId168" Type="http://schemas.openxmlformats.org/officeDocument/2006/relationships/slideLayout" Target="../slideLayouts/slideLayout790.xml"/><Relationship Id="rId8" Type="http://schemas.openxmlformats.org/officeDocument/2006/relationships/slideLayout" Target="../slideLayouts/slideLayout630.xml"/><Relationship Id="rId51" Type="http://schemas.openxmlformats.org/officeDocument/2006/relationships/slideLayout" Target="../slideLayouts/slideLayout673.xml"/><Relationship Id="rId72" Type="http://schemas.openxmlformats.org/officeDocument/2006/relationships/slideLayout" Target="../slideLayouts/slideLayout694.xml"/><Relationship Id="rId93" Type="http://schemas.openxmlformats.org/officeDocument/2006/relationships/slideLayout" Target="../slideLayouts/slideLayout715.xml"/><Relationship Id="rId98" Type="http://schemas.openxmlformats.org/officeDocument/2006/relationships/slideLayout" Target="../slideLayouts/slideLayout720.xml"/><Relationship Id="rId121" Type="http://schemas.openxmlformats.org/officeDocument/2006/relationships/slideLayout" Target="../slideLayouts/slideLayout743.xml"/><Relationship Id="rId142" Type="http://schemas.openxmlformats.org/officeDocument/2006/relationships/slideLayout" Target="../slideLayouts/slideLayout764.xml"/><Relationship Id="rId163" Type="http://schemas.openxmlformats.org/officeDocument/2006/relationships/slideLayout" Target="../slideLayouts/slideLayout785.xml"/><Relationship Id="rId184" Type="http://schemas.openxmlformats.org/officeDocument/2006/relationships/slideLayout" Target="../slideLayouts/slideLayout806.xml"/><Relationship Id="rId189" Type="http://schemas.openxmlformats.org/officeDocument/2006/relationships/slideLayout" Target="../slideLayouts/slideLayout811.xml"/><Relationship Id="rId219" Type="http://schemas.openxmlformats.org/officeDocument/2006/relationships/slideLayout" Target="../slideLayouts/slideLayout841.xml"/><Relationship Id="rId3" Type="http://schemas.openxmlformats.org/officeDocument/2006/relationships/slideLayout" Target="../slideLayouts/slideLayout625.xml"/><Relationship Id="rId214" Type="http://schemas.openxmlformats.org/officeDocument/2006/relationships/slideLayout" Target="../slideLayouts/slideLayout836.xml"/><Relationship Id="rId230" Type="http://schemas.openxmlformats.org/officeDocument/2006/relationships/slideLayout" Target="../slideLayouts/slideLayout852.xml"/><Relationship Id="rId235" Type="http://schemas.openxmlformats.org/officeDocument/2006/relationships/slideLayout" Target="../slideLayouts/slideLayout857.xml"/><Relationship Id="rId25" Type="http://schemas.openxmlformats.org/officeDocument/2006/relationships/slideLayout" Target="../slideLayouts/slideLayout647.xml"/><Relationship Id="rId46" Type="http://schemas.openxmlformats.org/officeDocument/2006/relationships/slideLayout" Target="../slideLayouts/slideLayout668.xml"/><Relationship Id="rId67" Type="http://schemas.openxmlformats.org/officeDocument/2006/relationships/slideLayout" Target="../slideLayouts/slideLayout689.xml"/><Relationship Id="rId116" Type="http://schemas.openxmlformats.org/officeDocument/2006/relationships/slideLayout" Target="../slideLayouts/slideLayout738.xml"/><Relationship Id="rId137" Type="http://schemas.openxmlformats.org/officeDocument/2006/relationships/slideLayout" Target="../slideLayouts/slideLayout759.xml"/><Relationship Id="rId158" Type="http://schemas.openxmlformats.org/officeDocument/2006/relationships/slideLayout" Target="../slideLayouts/slideLayout780.xml"/><Relationship Id="rId20" Type="http://schemas.openxmlformats.org/officeDocument/2006/relationships/slideLayout" Target="../slideLayouts/slideLayout642.xml"/><Relationship Id="rId41" Type="http://schemas.openxmlformats.org/officeDocument/2006/relationships/slideLayout" Target="../slideLayouts/slideLayout663.xml"/><Relationship Id="rId62" Type="http://schemas.openxmlformats.org/officeDocument/2006/relationships/slideLayout" Target="../slideLayouts/slideLayout684.xml"/><Relationship Id="rId83" Type="http://schemas.openxmlformats.org/officeDocument/2006/relationships/slideLayout" Target="../slideLayouts/slideLayout705.xml"/><Relationship Id="rId88" Type="http://schemas.openxmlformats.org/officeDocument/2006/relationships/slideLayout" Target="../slideLayouts/slideLayout710.xml"/><Relationship Id="rId111" Type="http://schemas.openxmlformats.org/officeDocument/2006/relationships/slideLayout" Target="../slideLayouts/slideLayout733.xml"/><Relationship Id="rId132" Type="http://schemas.openxmlformats.org/officeDocument/2006/relationships/slideLayout" Target="../slideLayouts/slideLayout754.xml"/><Relationship Id="rId153" Type="http://schemas.openxmlformats.org/officeDocument/2006/relationships/slideLayout" Target="../slideLayouts/slideLayout775.xml"/><Relationship Id="rId174" Type="http://schemas.openxmlformats.org/officeDocument/2006/relationships/slideLayout" Target="../slideLayouts/slideLayout796.xml"/><Relationship Id="rId179" Type="http://schemas.openxmlformats.org/officeDocument/2006/relationships/slideLayout" Target="../slideLayouts/slideLayout801.xml"/><Relationship Id="rId195" Type="http://schemas.openxmlformats.org/officeDocument/2006/relationships/slideLayout" Target="../slideLayouts/slideLayout817.xml"/><Relationship Id="rId209" Type="http://schemas.openxmlformats.org/officeDocument/2006/relationships/slideLayout" Target="../slideLayouts/slideLayout831.xml"/><Relationship Id="rId190" Type="http://schemas.openxmlformats.org/officeDocument/2006/relationships/slideLayout" Target="../slideLayouts/slideLayout812.xml"/><Relationship Id="rId204" Type="http://schemas.openxmlformats.org/officeDocument/2006/relationships/slideLayout" Target="../slideLayouts/slideLayout826.xml"/><Relationship Id="rId220" Type="http://schemas.openxmlformats.org/officeDocument/2006/relationships/slideLayout" Target="../slideLayouts/slideLayout842.xml"/><Relationship Id="rId225" Type="http://schemas.openxmlformats.org/officeDocument/2006/relationships/slideLayout" Target="../slideLayouts/slideLayout847.xml"/><Relationship Id="rId241" Type="http://schemas.openxmlformats.org/officeDocument/2006/relationships/slideLayout" Target="../slideLayouts/slideLayout863.xml"/><Relationship Id="rId246" Type="http://schemas.openxmlformats.org/officeDocument/2006/relationships/image" Target="../media/image4.emf"/><Relationship Id="rId15" Type="http://schemas.openxmlformats.org/officeDocument/2006/relationships/slideLayout" Target="../slideLayouts/slideLayout637.xml"/><Relationship Id="rId36" Type="http://schemas.openxmlformats.org/officeDocument/2006/relationships/slideLayout" Target="../slideLayouts/slideLayout658.xml"/><Relationship Id="rId57" Type="http://schemas.openxmlformats.org/officeDocument/2006/relationships/slideLayout" Target="../slideLayouts/slideLayout679.xml"/><Relationship Id="rId106" Type="http://schemas.openxmlformats.org/officeDocument/2006/relationships/slideLayout" Target="../slideLayouts/slideLayout728.xml"/><Relationship Id="rId127" Type="http://schemas.openxmlformats.org/officeDocument/2006/relationships/slideLayout" Target="../slideLayouts/slideLayout749.xml"/><Relationship Id="rId10" Type="http://schemas.openxmlformats.org/officeDocument/2006/relationships/slideLayout" Target="../slideLayouts/slideLayout632.xml"/><Relationship Id="rId31" Type="http://schemas.openxmlformats.org/officeDocument/2006/relationships/slideLayout" Target="../slideLayouts/slideLayout653.xml"/><Relationship Id="rId52" Type="http://schemas.openxmlformats.org/officeDocument/2006/relationships/slideLayout" Target="../slideLayouts/slideLayout674.xml"/><Relationship Id="rId73" Type="http://schemas.openxmlformats.org/officeDocument/2006/relationships/slideLayout" Target="../slideLayouts/slideLayout695.xml"/><Relationship Id="rId78" Type="http://schemas.openxmlformats.org/officeDocument/2006/relationships/slideLayout" Target="../slideLayouts/slideLayout700.xml"/><Relationship Id="rId94" Type="http://schemas.openxmlformats.org/officeDocument/2006/relationships/slideLayout" Target="../slideLayouts/slideLayout716.xml"/><Relationship Id="rId99" Type="http://schemas.openxmlformats.org/officeDocument/2006/relationships/slideLayout" Target="../slideLayouts/slideLayout721.xml"/><Relationship Id="rId101" Type="http://schemas.openxmlformats.org/officeDocument/2006/relationships/slideLayout" Target="../slideLayouts/slideLayout723.xml"/><Relationship Id="rId122" Type="http://schemas.openxmlformats.org/officeDocument/2006/relationships/slideLayout" Target="../slideLayouts/slideLayout744.xml"/><Relationship Id="rId143" Type="http://schemas.openxmlformats.org/officeDocument/2006/relationships/slideLayout" Target="../slideLayouts/slideLayout765.xml"/><Relationship Id="rId148" Type="http://schemas.openxmlformats.org/officeDocument/2006/relationships/slideLayout" Target="../slideLayouts/slideLayout770.xml"/><Relationship Id="rId164" Type="http://schemas.openxmlformats.org/officeDocument/2006/relationships/slideLayout" Target="../slideLayouts/slideLayout786.xml"/><Relationship Id="rId169" Type="http://schemas.openxmlformats.org/officeDocument/2006/relationships/slideLayout" Target="../slideLayouts/slideLayout791.xml"/><Relationship Id="rId185" Type="http://schemas.openxmlformats.org/officeDocument/2006/relationships/slideLayout" Target="../slideLayouts/slideLayout807.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80" Type="http://schemas.openxmlformats.org/officeDocument/2006/relationships/slideLayout" Target="../slideLayouts/slideLayout802.xml"/><Relationship Id="rId210" Type="http://schemas.openxmlformats.org/officeDocument/2006/relationships/slideLayout" Target="../slideLayouts/slideLayout832.xml"/><Relationship Id="rId215" Type="http://schemas.openxmlformats.org/officeDocument/2006/relationships/slideLayout" Target="../slideLayouts/slideLayout837.xml"/><Relationship Id="rId236" Type="http://schemas.openxmlformats.org/officeDocument/2006/relationships/slideLayout" Target="../slideLayouts/slideLayout858.xml"/><Relationship Id="rId26" Type="http://schemas.openxmlformats.org/officeDocument/2006/relationships/slideLayout" Target="../slideLayouts/slideLayout648.xml"/><Relationship Id="rId231" Type="http://schemas.openxmlformats.org/officeDocument/2006/relationships/slideLayout" Target="../slideLayouts/slideLayout853.xml"/><Relationship Id="rId47" Type="http://schemas.openxmlformats.org/officeDocument/2006/relationships/slideLayout" Target="../slideLayouts/slideLayout669.xml"/><Relationship Id="rId68" Type="http://schemas.openxmlformats.org/officeDocument/2006/relationships/slideLayout" Target="../slideLayouts/slideLayout690.xml"/><Relationship Id="rId89" Type="http://schemas.openxmlformats.org/officeDocument/2006/relationships/slideLayout" Target="../slideLayouts/slideLayout711.xml"/><Relationship Id="rId112" Type="http://schemas.openxmlformats.org/officeDocument/2006/relationships/slideLayout" Target="../slideLayouts/slideLayout734.xml"/><Relationship Id="rId133" Type="http://schemas.openxmlformats.org/officeDocument/2006/relationships/slideLayout" Target="../slideLayouts/slideLayout755.xml"/><Relationship Id="rId154" Type="http://schemas.openxmlformats.org/officeDocument/2006/relationships/slideLayout" Target="../slideLayouts/slideLayout776.xml"/><Relationship Id="rId175" Type="http://schemas.openxmlformats.org/officeDocument/2006/relationships/slideLayout" Target="../slideLayouts/slideLayout797.xml"/><Relationship Id="rId196" Type="http://schemas.openxmlformats.org/officeDocument/2006/relationships/slideLayout" Target="../slideLayouts/slideLayout818.xml"/><Relationship Id="rId200" Type="http://schemas.openxmlformats.org/officeDocument/2006/relationships/slideLayout" Target="../slideLayouts/slideLayout822.xml"/><Relationship Id="rId16" Type="http://schemas.openxmlformats.org/officeDocument/2006/relationships/slideLayout" Target="../slideLayouts/slideLayout638.xml"/><Relationship Id="rId221" Type="http://schemas.openxmlformats.org/officeDocument/2006/relationships/slideLayout" Target="../slideLayouts/slideLayout843.xml"/><Relationship Id="rId242" Type="http://schemas.openxmlformats.org/officeDocument/2006/relationships/theme" Target="../theme/theme6.xml"/><Relationship Id="rId37" Type="http://schemas.openxmlformats.org/officeDocument/2006/relationships/slideLayout" Target="../slideLayouts/slideLayout659.xml"/><Relationship Id="rId58" Type="http://schemas.openxmlformats.org/officeDocument/2006/relationships/slideLayout" Target="../slideLayouts/slideLayout680.xml"/><Relationship Id="rId79" Type="http://schemas.openxmlformats.org/officeDocument/2006/relationships/slideLayout" Target="../slideLayouts/slideLayout701.xml"/><Relationship Id="rId102" Type="http://schemas.openxmlformats.org/officeDocument/2006/relationships/slideLayout" Target="../slideLayouts/slideLayout724.xml"/><Relationship Id="rId123" Type="http://schemas.openxmlformats.org/officeDocument/2006/relationships/slideLayout" Target="../slideLayouts/slideLayout745.xml"/><Relationship Id="rId144" Type="http://schemas.openxmlformats.org/officeDocument/2006/relationships/slideLayout" Target="../slideLayouts/slideLayout766.xml"/><Relationship Id="rId90" Type="http://schemas.openxmlformats.org/officeDocument/2006/relationships/slideLayout" Target="../slideLayouts/slideLayout712.xml"/><Relationship Id="rId165" Type="http://schemas.openxmlformats.org/officeDocument/2006/relationships/slideLayout" Target="../slideLayouts/slideLayout787.xml"/><Relationship Id="rId186" Type="http://schemas.openxmlformats.org/officeDocument/2006/relationships/slideLayout" Target="../slideLayouts/slideLayout808.xml"/><Relationship Id="rId211" Type="http://schemas.openxmlformats.org/officeDocument/2006/relationships/slideLayout" Target="../slideLayouts/slideLayout833.xml"/><Relationship Id="rId232" Type="http://schemas.openxmlformats.org/officeDocument/2006/relationships/slideLayout" Target="../slideLayouts/slideLayout854.xml"/><Relationship Id="rId27" Type="http://schemas.openxmlformats.org/officeDocument/2006/relationships/slideLayout" Target="../slideLayouts/slideLayout649.xml"/><Relationship Id="rId48" Type="http://schemas.openxmlformats.org/officeDocument/2006/relationships/slideLayout" Target="../slideLayouts/slideLayout670.xml"/><Relationship Id="rId69" Type="http://schemas.openxmlformats.org/officeDocument/2006/relationships/slideLayout" Target="../slideLayouts/slideLayout691.xml"/><Relationship Id="rId113" Type="http://schemas.openxmlformats.org/officeDocument/2006/relationships/slideLayout" Target="../slideLayouts/slideLayout735.xml"/><Relationship Id="rId134" Type="http://schemas.openxmlformats.org/officeDocument/2006/relationships/slideLayout" Target="../slideLayouts/slideLayout756.xml"/><Relationship Id="rId80" Type="http://schemas.openxmlformats.org/officeDocument/2006/relationships/slideLayout" Target="../slideLayouts/slideLayout702.xml"/><Relationship Id="rId155" Type="http://schemas.openxmlformats.org/officeDocument/2006/relationships/slideLayout" Target="../slideLayouts/slideLayout777.xml"/><Relationship Id="rId176" Type="http://schemas.openxmlformats.org/officeDocument/2006/relationships/slideLayout" Target="../slideLayouts/slideLayout798.xml"/><Relationship Id="rId197" Type="http://schemas.openxmlformats.org/officeDocument/2006/relationships/slideLayout" Target="../slideLayouts/slideLayout819.xml"/><Relationship Id="rId201" Type="http://schemas.openxmlformats.org/officeDocument/2006/relationships/slideLayout" Target="../slideLayouts/slideLayout823.xml"/><Relationship Id="rId222" Type="http://schemas.openxmlformats.org/officeDocument/2006/relationships/slideLayout" Target="../slideLayouts/slideLayout844.xml"/><Relationship Id="rId243"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980.xml"/><Relationship Id="rId21" Type="http://schemas.openxmlformats.org/officeDocument/2006/relationships/slideLayout" Target="../slideLayouts/slideLayout884.xml"/><Relationship Id="rId42" Type="http://schemas.openxmlformats.org/officeDocument/2006/relationships/slideLayout" Target="../slideLayouts/slideLayout905.xml"/><Relationship Id="rId63" Type="http://schemas.openxmlformats.org/officeDocument/2006/relationships/slideLayout" Target="../slideLayouts/slideLayout926.xml"/><Relationship Id="rId84" Type="http://schemas.openxmlformats.org/officeDocument/2006/relationships/slideLayout" Target="../slideLayouts/slideLayout947.xml"/><Relationship Id="rId138" Type="http://schemas.openxmlformats.org/officeDocument/2006/relationships/slideLayout" Target="../slideLayouts/slideLayout1001.xml"/><Relationship Id="rId159" Type="http://schemas.openxmlformats.org/officeDocument/2006/relationships/slideLayout" Target="../slideLayouts/slideLayout1022.xml"/><Relationship Id="rId170" Type="http://schemas.openxmlformats.org/officeDocument/2006/relationships/slideLayout" Target="../slideLayouts/slideLayout1033.xml"/><Relationship Id="rId191" Type="http://schemas.openxmlformats.org/officeDocument/2006/relationships/slideLayout" Target="../slideLayouts/slideLayout1054.xml"/><Relationship Id="rId205" Type="http://schemas.openxmlformats.org/officeDocument/2006/relationships/slideLayout" Target="../slideLayouts/slideLayout1068.xml"/><Relationship Id="rId226" Type="http://schemas.openxmlformats.org/officeDocument/2006/relationships/slideLayout" Target="../slideLayouts/slideLayout1089.xml"/><Relationship Id="rId247" Type="http://schemas.openxmlformats.org/officeDocument/2006/relationships/image" Target="../media/image6.emf"/><Relationship Id="rId107" Type="http://schemas.openxmlformats.org/officeDocument/2006/relationships/slideLayout" Target="../slideLayouts/slideLayout970.xml"/><Relationship Id="rId11" Type="http://schemas.openxmlformats.org/officeDocument/2006/relationships/slideLayout" Target="../slideLayouts/slideLayout874.xml"/><Relationship Id="rId32" Type="http://schemas.openxmlformats.org/officeDocument/2006/relationships/slideLayout" Target="../slideLayouts/slideLayout895.xml"/><Relationship Id="rId53" Type="http://schemas.openxmlformats.org/officeDocument/2006/relationships/slideLayout" Target="../slideLayouts/slideLayout916.xml"/><Relationship Id="rId74" Type="http://schemas.openxmlformats.org/officeDocument/2006/relationships/slideLayout" Target="../slideLayouts/slideLayout937.xml"/><Relationship Id="rId128" Type="http://schemas.openxmlformats.org/officeDocument/2006/relationships/slideLayout" Target="../slideLayouts/slideLayout991.xml"/><Relationship Id="rId149" Type="http://schemas.openxmlformats.org/officeDocument/2006/relationships/slideLayout" Target="../slideLayouts/slideLayout1012.xml"/><Relationship Id="rId5" Type="http://schemas.openxmlformats.org/officeDocument/2006/relationships/slideLayout" Target="../slideLayouts/slideLayout868.xml"/><Relationship Id="rId95" Type="http://schemas.openxmlformats.org/officeDocument/2006/relationships/slideLayout" Target="../slideLayouts/slideLayout958.xml"/><Relationship Id="rId160" Type="http://schemas.openxmlformats.org/officeDocument/2006/relationships/slideLayout" Target="../slideLayouts/slideLayout1023.xml"/><Relationship Id="rId181" Type="http://schemas.openxmlformats.org/officeDocument/2006/relationships/slideLayout" Target="../slideLayouts/slideLayout1044.xml"/><Relationship Id="rId216" Type="http://schemas.openxmlformats.org/officeDocument/2006/relationships/slideLayout" Target="../slideLayouts/slideLayout1079.xml"/><Relationship Id="rId237" Type="http://schemas.openxmlformats.org/officeDocument/2006/relationships/slideLayout" Target="../slideLayouts/slideLayout1100.xml"/><Relationship Id="rId22" Type="http://schemas.openxmlformats.org/officeDocument/2006/relationships/slideLayout" Target="../slideLayouts/slideLayout885.xml"/><Relationship Id="rId43" Type="http://schemas.openxmlformats.org/officeDocument/2006/relationships/slideLayout" Target="../slideLayouts/slideLayout906.xml"/><Relationship Id="rId64" Type="http://schemas.openxmlformats.org/officeDocument/2006/relationships/slideLayout" Target="../slideLayouts/slideLayout927.xml"/><Relationship Id="rId118" Type="http://schemas.openxmlformats.org/officeDocument/2006/relationships/slideLayout" Target="../slideLayouts/slideLayout981.xml"/><Relationship Id="rId139" Type="http://schemas.openxmlformats.org/officeDocument/2006/relationships/slideLayout" Target="../slideLayouts/slideLayout1002.xml"/><Relationship Id="rId85" Type="http://schemas.openxmlformats.org/officeDocument/2006/relationships/slideLayout" Target="../slideLayouts/slideLayout948.xml"/><Relationship Id="rId150" Type="http://schemas.openxmlformats.org/officeDocument/2006/relationships/slideLayout" Target="../slideLayouts/slideLayout1013.xml"/><Relationship Id="rId171" Type="http://schemas.openxmlformats.org/officeDocument/2006/relationships/slideLayout" Target="../slideLayouts/slideLayout1034.xml"/><Relationship Id="rId192" Type="http://schemas.openxmlformats.org/officeDocument/2006/relationships/slideLayout" Target="../slideLayouts/slideLayout1055.xml"/><Relationship Id="rId206" Type="http://schemas.openxmlformats.org/officeDocument/2006/relationships/slideLayout" Target="../slideLayouts/slideLayout1069.xml"/><Relationship Id="rId227" Type="http://schemas.openxmlformats.org/officeDocument/2006/relationships/slideLayout" Target="../slideLayouts/slideLayout1090.xml"/><Relationship Id="rId248" Type="http://schemas.openxmlformats.org/officeDocument/2006/relationships/image" Target="../media/image7.emf"/><Relationship Id="rId12" Type="http://schemas.openxmlformats.org/officeDocument/2006/relationships/slideLayout" Target="../slideLayouts/slideLayout875.xml"/><Relationship Id="rId17" Type="http://schemas.openxmlformats.org/officeDocument/2006/relationships/slideLayout" Target="../slideLayouts/slideLayout880.xml"/><Relationship Id="rId33" Type="http://schemas.openxmlformats.org/officeDocument/2006/relationships/slideLayout" Target="../slideLayouts/slideLayout896.xml"/><Relationship Id="rId38" Type="http://schemas.openxmlformats.org/officeDocument/2006/relationships/slideLayout" Target="../slideLayouts/slideLayout901.xml"/><Relationship Id="rId59" Type="http://schemas.openxmlformats.org/officeDocument/2006/relationships/slideLayout" Target="../slideLayouts/slideLayout922.xml"/><Relationship Id="rId103" Type="http://schemas.openxmlformats.org/officeDocument/2006/relationships/slideLayout" Target="../slideLayouts/slideLayout966.xml"/><Relationship Id="rId108" Type="http://schemas.openxmlformats.org/officeDocument/2006/relationships/slideLayout" Target="../slideLayouts/slideLayout971.xml"/><Relationship Id="rId124" Type="http://schemas.openxmlformats.org/officeDocument/2006/relationships/slideLayout" Target="../slideLayouts/slideLayout987.xml"/><Relationship Id="rId129" Type="http://schemas.openxmlformats.org/officeDocument/2006/relationships/slideLayout" Target="../slideLayouts/slideLayout992.xml"/><Relationship Id="rId54" Type="http://schemas.openxmlformats.org/officeDocument/2006/relationships/slideLayout" Target="../slideLayouts/slideLayout917.xml"/><Relationship Id="rId70" Type="http://schemas.openxmlformats.org/officeDocument/2006/relationships/slideLayout" Target="../slideLayouts/slideLayout933.xml"/><Relationship Id="rId75" Type="http://schemas.openxmlformats.org/officeDocument/2006/relationships/slideLayout" Target="../slideLayouts/slideLayout938.xml"/><Relationship Id="rId91" Type="http://schemas.openxmlformats.org/officeDocument/2006/relationships/slideLayout" Target="../slideLayouts/slideLayout954.xml"/><Relationship Id="rId96" Type="http://schemas.openxmlformats.org/officeDocument/2006/relationships/slideLayout" Target="../slideLayouts/slideLayout959.xml"/><Relationship Id="rId140" Type="http://schemas.openxmlformats.org/officeDocument/2006/relationships/slideLayout" Target="../slideLayouts/slideLayout1003.xml"/><Relationship Id="rId145" Type="http://schemas.openxmlformats.org/officeDocument/2006/relationships/slideLayout" Target="../slideLayouts/slideLayout1008.xml"/><Relationship Id="rId161" Type="http://schemas.openxmlformats.org/officeDocument/2006/relationships/slideLayout" Target="../slideLayouts/slideLayout1024.xml"/><Relationship Id="rId166" Type="http://schemas.openxmlformats.org/officeDocument/2006/relationships/slideLayout" Target="../slideLayouts/slideLayout1029.xml"/><Relationship Id="rId182" Type="http://schemas.openxmlformats.org/officeDocument/2006/relationships/slideLayout" Target="../slideLayouts/slideLayout1045.xml"/><Relationship Id="rId187" Type="http://schemas.openxmlformats.org/officeDocument/2006/relationships/slideLayout" Target="../slideLayouts/slideLayout1050.xml"/><Relationship Id="rId217" Type="http://schemas.openxmlformats.org/officeDocument/2006/relationships/slideLayout" Target="../slideLayouts/slideLayout1080.xml"/><Relationship Id="rId1" Type="http://schemas.openxmlformats.org/officeDocument/2006/relationships/slideLayout" Target="../slideLayouts/slideLayout864.xml"/><Relationship Id="rId6" Type="http://schemas.openxmlformats.org/officeDocument/2006/relationships/slideLayout" Target="../slideLayouts/slideLayout869.xml"/><Relationship Id="rId212" Type="http://schemas.openxmlformats.org/officeDocument/2006/relationships/slideLayout" Target="../slideLayouts/slideLayout1075.xml"/><Relationship Id="rId233" Type="http://schemas.openxmlformats.org/officeDocument/2006/relationships/slideLayout" Target="../slideLayouts/slideLayout1096.xml"/><Relationship Id="rId238" Type="http://schemas.openxmlformats.org/officeDocument/2006/relationships/slideLayout" Target="../slideLayouts/slideLayout1101.xml"/><Relationship Id="rId23" Type="http://schemas.openxmlformats.org/officeDocument/2006/relationships/slideLayout" Target="../slideLayouts/slideLayout886.xml"/><Relationship Id="rId28" Type="http://schemas.openxmlformats.org/officeDocument/2006/relationships/slideLayout" Target="../slideLayouts/slideLayout891.xml"/><Relationship Id="rId49" Type="http://schemas.openxmlformats.org/officeDocument/2006/relationships/slideLayout" Target="../slideLayouts/slideLayout912.xml"/><Relationship Id="rId114" Type="http://schemas.openxmlformats.org/officeDocument/2006/relationships/slideLayout" Target="../slideLayouts/slideLayout977.xml"/><Relationship Id="rId119" Type="http://schemas.openxmlformats.org/officeDocument/2006/relationships/slideLayout" Target="../slideLayouts/slideLayout982.xml"/><Relationship Id="rId44" Type="http://schemas.openxmlformats.org/officeDocument/2006/relationships/slideLayout" Target="../slideLayouts/slideLayout907.xml"/><Relationship Id="rId60" Type="http://schemas.openxmlformats.org/officeDocument/2006/relationships/slideLayout" Target="../slideLayouts/slideLayout923.xml"/><Relationship Id="rId65" Type="http://schemas.openxmlformats.org/officeDocument/2006/relationships/slideLayout" Target="../slideLayouts/slideLayout928.xml"/><Relationship Id="rId81" Type="http://schemas.openxmlformats.org/officeDocument/2006/relationships/slideLayout" Target="../slideLayouts/slideLayout944.xml"/><Relationship Id="rId86" Type="http://schemas.openxmlformats.org/officeDocument/2006/relationships/slideLayout" Target="../slideLayouts/slideLayout949.xml"/><Relationship Id="rId130" Type="http://schemas.openxmlformats.org/officeDocument/2006/relationships/slideLayout" Target="../slideLayouts/slideLayout993.xml"/><Relationship Id="rId135" Type="http://schemas.openxmlformats.org/officeDocument/2006/relationships/slideLayout" Target="../slideLayouts/slideLayout998.xml"/><Relationship Id="rId151" Type="http://schemas.openxmlformats.org/officeDocument/2006/relationships/slideLayout" Target="../slideLayouts/slideLayout1014.xml"/><Relationship Id="rId156" Type="http://schemas.openxmlformats.org/officeDocument/2006/relationships/slideLayout" Target="../slideLayouts/slideLayout1019.xml"/><Relationship Id="rId177" Type="http://schemas.openxmlformats.org/officeDocument/2006/relationships/slideLayout" Target="../slideLayouts/slideLayout1040.xml"/><Relationship Id="rId198" Type="http://schemas.openxmlformats.org/officeDocument/2006/relationships/slideLayout" Target="../slideLayouts/slideLayout1061.xml"/><Relationship Id="rId172" Type="http://schemas.openxmlformats.org/officeDocument/2006/relationships/slideLayout" Target="../slideLayouts/slideLayout1035.xml"/><Relationship Id="rId193" Type="http://schemas.openxmlformats.org/officeDocument/2006/relationships/slideLayout" Target="../slideLayouts/slideLayout1056.xml"/><Relationship Id="rId202" Type="http://schemas.openxmlformats.org/officeDocument/2006/relationships/slideLayout" Target="../slideLayouts/slideLayout1065.xml"/><Relationship Id="rId207" Type="http://schemas.openxmlformats.org/officeDocument/2006/relationships/slideLayout" Target="../slideLayouts/slideLayout1070.xml"/><Relationship Id="rId223" Type="http://schemas.openxmlformats.org/officeDocument/2006/relationships/slideLayout" Target="../slideLayouts/slideLayout1086.xml"/><Relationship Id="rId228" Type="http://schemas.openxmlformats.org/officeDocument/2006/relationships/slideLayout" Target="../slideLayouts/slideLayout1091.xml"/><Relationship Id="rId244" Type="http://schemas.openxmlformats.org/officeDocument/2006/relationships/image" Target="../media/image3.png"/><Relationship Id="rId13" Type="http://schemas.openxmlformats.org/officeDocument/2006/relationships/slideLayout" Target="../slideLayouts/slideLayout876.xml"/><Relationship Id="rId18" Type="http://schemas.openxmlformats.org/officeDocument/2006/relationships/slideLayout" Target="../slideLayouts/slideLayout881.xml"/><Relationship Id="rId39" Type="http://schemas.openxmlformats.org/officeDocument/2006/relationships/slideLayout" Target="../slideLayouts/slideLayout902.xml"/><Relationship Id="rId109" Type="http://schemas.openxmlformats.org/officeDocument/2006/relationships/slideLayout" Target="../slideLayouts/slideLayout972.xml"/><Relationship Id="rId34" Type="http://schemas.openxmlformats.org/officeDocument/2006/relationships/slideLayout" Target="../slideLayouts/slideLayout897.xml"/><Relationship Id="rId50" Type="http://schemas.openxmlformats.org/officeDocument/2006/relationships/slideLayout" Target="../slideLayouts/slideLayout913.xml"/><Relationship Id="rId55" Type="http://schemas.openxmlformats.org/officeDocument/2006/relationships/slideLayout" Target="../slideLayouts/slideLayout918.xml"/><Relationship Id="rId76" Type="http://schemas.openxmlformats.org/officeDocument/2006/relationships/slideLayout" Target="../slideLayouts/slideLayout939.xml"/><Relationship Id="rId97" Type="http://schemas.openxmlformats.org/officeDocument/2006/relationships/slideLayout" Target="../slideLayouts/slideLayout960.xml"/><Relationship Id="rId104" Type="http://schemas.openxmlformats.org/officeDocument/2006/relationships/slideLayout" Target="../slideLayouts/slideLayout967.xml"/><Relationship Id="rId120" Type="http://schemas.openxmlformats.org/officeDocument/2006/relationships/slideLayout" Target="../slideLayouts/slideLayout983.xml"/><Relationship Id="rId125" Type="http://schemas.openxmlformats.org/officeDocument/2006/relationships/slideLayout" Target="../slideLayouts/slideLayout988.xml"/><Relationship Id="rId141" Type="http://schemas.openxmlformats.org/officeDocument/2006/relationships/slideLayout" Target="../slideLayouts/slideLayout1004.xml"/><Relationship Id="rId146" Type="http://schemas.openxmlformats.org/officeDocument/2006/relationships/slideLayout" Target="../slideLayouts/slideLayout1009.xml"/><Relationship Id="rId167" Type="http://schemas.openxmlformats.org/officeDocument/2006/relationships/slideLayout" Target="../slideLayouts/slideLayout1030.xml"/><Relationship Id="rId188" Type="http://schemas.openxmlformats.org/officeDocument/2006/relationships/slideLayout" Target="../slideLayouts/slideLayout1051.xml"/><Relationship Id="rId7" Type="http://schemas.openxmlformats.org/officeDocument/2006/relationships/slideLayout" Target="../slideLayouts/slideLayout870.xml"/><Relationship Id="rId71" Type="http://schemas.openxmlformats.org/officeDocument/2006/relationships/slideLayout" Target="../slideLayouts/slideLayout934.xml"/><Relationship Id="rId92" Type="http://schemas.openxmlformats.org/officeDocument/2006/relationships/slideLayout" Target="../slideLayouts/slideLayout955.xml"/><Relationship Id="rId162" Type="http://schemas.openxmlformats.org/officeDocument/2006/relationships/slideLayout" Target="../slideLayouts/slideLayout1025.xml"/><Relationship Id="rId183" Type="http://schemas.openxmlformats.org/officeDocument/2006/relationships/slideLayout" Target="../slideLayouts/slideLayout1046.xml"/><Relationship Id="rId213" Type="http://schemas.openxmlformats.org/officeDocument/2006/relationships/slideLayout" Target="../slideLayouts/slideLayout1076.xml"/><Relationship Id="rId218" Type="http://schemas.openxmlformats.org/officeDocument/2006/relationships/slideLayout" Target="../slideLayouts/slideLayout1081.xml"/><Relationship Id="rId234" Type="http://schemas.openxmlformats.org/officeDocument/2006/relationships/slideLayout" Target="../slideLayouts/slideLayout1097.xml"/><Relationship Id="rId239" Type="http://schemas.openxmlformats.org/officeDocument/2006/relationships/slideLayout" Target="../slideLayouts/slideLayout1102.xml"/><Relationship Id="rId2" Type="http://schemas.openxmlformats.org/officeDocument/2006/relationships/slideLayout" Target="../slideLayouts/slideLayout865.xml"/><Relationship Id="rId29" Type="http://schemas.openxmlformats.org/officeDocument/2006/relationships/slideLayout" Target="../slideLayouts/slideLayout892.xml"/><Relationship Id="rId24" Type="http://schemas.openxmlformats.org/officeDocument/2006/relationships/slideLayout" Target="../slideLayouts/slideLayout887.xml"/><Relationship Id="rId40" Type="http://schemas.openxmlformats.org/officeDocument/2006/relationships/slideLayout" Target="../slideLayouts/slideLayout903.xml"/><Relationship Id="rId45" Type="http://schemas.openxmlformats.org/officeDocument/2006/relationships/slideLayout" Target="../slideLayouts/slideLayout908.xml"/><Relationship Id="rId66" Type="http://schemas.openxmlformats.org/officeDocument/2006/relationships/slideLayout" Target="../slideLayouts/slideLayout929.xml"/><Relationship Id="rId87" Type="http://schemas.openxmlformats.org/officeDocument/2006/relationships/slideLayout" Target="../slideLayouts/slideLayout950.xml"/><Relationship Id="rId110" Type="http://schemas.openxmlformats.org/officeDocument/2006/relationships/slideLayout" Target="../slideLayouts/slideLayout973.xml"/><Relationship Id="rId115" Type="http://schemas.openxmlformats.org/officeDocument/2006/relationships/slideLayout" Target="../slideLayouts/slideLayout978.xml"/><Relationship Id="rId131" Type="http://schemas.openxmlformats.org/officeDocument/2006/relationships/slideLayout" Target="../slideLayouts/slideLayout994.xml"/><Relationship Id="rId136" Type="http://schemas.openxmlformats.org/officeDocument/2006/relationships/slideLayout" Target="../slideLayouts/slideLayout999.xml"/><Relationship Id="rId157" Type="http://schemas.openxmlformats.org/officeDocument/2006/relationships/slideLayout" Target="../slideLayouts/slideLayout1020.xml"/><Relationship Id="rId178" Type="http://schemas.openxmlformats.org/officeDocument/2006/relationships/slideLayout" Target="../slideLayouts/slideLayout1041.xml"/><Relationship Id="rId61" Type="http://schemas.openxmlformats.org/officeDocument/2006/relationships/slideLayout" Target="../slideLayouts/slideLayout924.xml"/><Relationship Id="rId82" Type="http://schemas.openxmlformats.org/officeDocument/2006/relationships/slideLayout" Target="../slideLayouts/slideLayout945.xml"/><Relationship Id="rId152" Type="http://schemas.openxmlformats.org/officeDocument/2006/relationships/slideLayout" Target="../slideLayouts/slideLayout1015.xml"/><Relationship Id="rId173" Type="http://schemas.openxmlformats.org/officeDocument/2006/relationships/slideLayout" Target="../slideLayouts/slideLayout1036.xml"/><Relationship Id="rId194" Type="http://schemas.openxmlformats.org/officeDocument/2006/relationships/slideLayout" Target="../slideLayouts/slideLayout1057.xml"/><Relationship Id="rId199" Type="http://schemas.openxmlformats.org/officeDocument/2006/relationships/slideLayout" Target="../slideLayouts/slideLayout1062.xml"/><Relationship Id="rId203" Type="http://schemas.openxmlformats.org/officeDocument/2006/relationships/slideLayout" Target="../slideLayouts/slideLayout1066.xml"/><Relationship Id="rId208" Type="http://schemas.openxmlformats.org/officeDocument/2006/relationships/slideLayout" Target="../slideLayouts/slideLayout1071.xml"/><Relationship Id="rId229" Type="http://schemas.openxmlformats.org/officeDocument/2006/relationships/slideLayout" Target="../slideLayouts/slideLayout1092.xml"/><Relationship Id="rId19" Type="http://schemas.openxmlformats.org/officeDocument/2006/relationships/slideLayout" Target="../slideLayouts/slideLayout882.xml"/><Relationship Id="rId224" Type="http://schemas.openxmlformats.org/officeDocument/2006/relationships/slideLayout" Target="../slideLayouts/slideLayout1087.xml"/><Relationship Id="rId240" Type="http://schemas.openxmlformats.org/officeDocument/2006/relationships/slideLayout" Target="../slideLayouts/slideLayout1103.xml"/><Relationship Id="rId245" Type="http://schemas.openxmlformats.org/officeDocument/2006/relationships/image" Target="../media/image4.emf"/><Relationship Id="rId14" Type="http://schemas.openxmlformats.org/officeDocument/2006/relationships/slideLayout" Target="../slideLayouts/slideLayout877.xml"/><Relationship Id="rId30" Type="http://schemas.openxmlformats.org/officeDocument/2006/relationships/slideLayout" Target="../slideLayouts/slideLayout893.xml"/><Relationship Id="rId35" Type="http://schemas.openxmlformats.org/officeDocument/2006/relationships/slideLayout" Target="../slideLayouts/slideLayout898.xml"/><Relationship Id="rId56" Type="http://schemas.openxmlformats.org/officeDocument/2006/relationships/slideLayout" Target="../slideLayouts/slideLayout919.xml"/><Relationship Id="rId77" Type="http://schemas.openxmlformats.org/officeDocument/2006/relationships/slideLayout" Target="../slideLayouts/slideLayout940.xml"/><Relationship Id="rId100" Type="http://schemas.openxmlformats.org/officeDocument/2006/relationships/slideLayout" Target="../slideLayouts/slideLayout963.xml"/><Relationship Id="rId105" Type="http://schemas.openxmlformats.org/officeDocument/2006/relationships/slideLayout" Target="../slideLayouts/slideLayout968.xml"/><Relationship Id="rId126" Type="http://schemas.openxmlformats.org/officeDocument/2006/relationships/slideLayout" Target="../slideLayouts/slideLayout989.xml"/><Relationship Id="rId147" Type="http://schemas.openxmlformats.org/officeDocument/2006/relationships/slideLayout" Target="../slideLayouts/slideLayout1010.xml"/><Relationship Id="rId168" Type="http://schemas.openxmlformats.org/officeDocument/2006/relationships/slideLayout" Target="../slideLayouts/slideLayout1031.xml"/><Relationship Id="rId8" Type="http://schemas.openxmlformats.org/officeDocument/2006/relationships/slideLayout" Target="../slideLayouts/slideLayout871.xml"/><Relationship Id="rId51" Type="http://schemas.openxmlformats.org/officeDocument/2006/relationships/slideLayout" Target="../slideLayouts/slideLayout914.xml"/><Relationship Id="rId72" Type="http://schemas.openxmlformats.org/officeDocument/2006/relationships/slideLayout" Target="../slideLayouts/slideLayout935.xml"/><Relationship Id="rId93" Type="http://schemas.openxmlformats.org/officeDocument/2006/relationships/slideLayout" Target="../slideLayouts/slideLayout956.xml"/><Relationship Id="rId98" Type="http://schemas.openxmlformats.org/officeDocument/2006/relationships/slideLayout" Target="../slideLayouts/slideLayout961.xml"/><Relationship Id="rId121" Type="http://schemas.openxmlformats.org/officeDocument/2006/relationships/slideLayout" Target="../slideLayouts/slideLayout984.xml"/><Relationship Id="rId142" Type="http://schemas.openxmlformats.org/officeDocument/2006/relationships/slideLayout" Target="../slideLayouts/slideLayout1005.xml"/><Relationship Id="rId163" Type="http://schemas.openxmlformats.org/officeDocument/2006/relationships/slideLayout" Target="../slideLayouts/slideLayout1026.xml"/><Relationship Id="rId184" Type="http://schemas.openxmlformats.org/officeDocument/2006/relationships/slideLayout" Target="../slideLayouts/slideLayout1047.xml"/><Relationship Id="rId189" Type="http://schemas.openxmlformats.org/officeDocument/2006/relationships/slideLayout" Target="../slideLayouts/slideLayout1052.xml"/><Relationship Id="rId219" Type="http://schemas.openxmlformats.org/officeDocument/2006/relationships/slideLayout" Target="../slideLayouts/slideLayout1082.xml"/><Relationship Id="rId3" Type="http://schemas.openxmlformats.org/officeDocument/2006/relationships/slideLayout" Target="../slideLayouts/slideLayout866.xml"/><Relationship Id="rId214" Type="http://schemas.openxmlformats.org/officeDocument/2006/relationships/slideLayout" Target="../slideLayouts/slideLayout1077.xml"/><Relationship Id="rId230" Type="http://schemas.openxmlformats.org/officeDocument/2006/relationships/slideLayout" Target="../slideLayouts/slideLayout1093.xml"/><Relationship Id="rId235" Type="http://schemas.openxmlformats.org/officeDocument/2006/relationships/slideLayout" Target="../slideLayouts/slideLayout1098.xml"/><Relationship Id="rId25" Type="http://schemas.openxmlformats.org/officeDocument/2006/relationships/slideLayout" Target="../slideLayouts/slideLayout888.xml"/><Relationship Id="rId46" Type="http://schemas.openxmlformats.org/officeDocument/2006/relationships/slideLayout" Target="../slideLayouts/slideLayout909.xml"/><Relationship Id="rId67" Type="http://schemas.openxmlformats.org/officeDocument/2006/relationships/slideLayout" Target="../slideLayouts/slideLayout930.xml"/><Relationship Id="rId116" Type="http://schemas.openxmlformats.org/officeDocument/2006/relationships/slideLayout" Target="../slideLayouts/slideLayout979.xml"/><Relationship Id="rId137" Type="http://schemas.openxmlformats.org/officeDocument/2006/relationships/slideLayout" Target="../slideLayouts/slideLayout1000.xml"/><Relationship Id="rId158" Type="http://schemas.openxmlformats.org/officeDocument/2006/relationships/slideLayout" Target="../slideLayouts/slideLayout1021.xml"/><Relationship Id="rId20" Type="http://schemas.openxmlformats.org/officeDocument/2006/relationships/slideLayout" Target="../slideLayouts/slideLayout883.xml"/><Relationship Id="rId41" Type="http://schemas.openxmlformats.org/officeDocument/2006/relationships/slideLayout" Target="../slideLayouts/slideLayout904.xml"/><Relationship Id="rId62" Type="http://schemas.openxmlformats.org/officeDocument/2006/relationships/slideLayout" Target="../slideLayouts/slideLayout925.xml"/><Relationship Id="rId83" Type="http://schemas.openxmlformats.org/officeDocument/2006/relationships/slideLayout" Target="../slideLayouts/slideLayout946.xml"/><Relationship Id="rId88" Type="http://schemas.openxmlformats.org/officeDocument/2006/relationships/slideLayout" Target="../slideLayouts/slideLayout951.xml"/><Relationship Id="rId111" Type="http://schemas.openxmlformats.org/officeDocument/2006/relationships/slideLayout" Target="../slideLayouts/slideLayout974.xml"/><Relationship Id="rId132" Type="http://schemas.openxmlformats.org/officeDocument/2006/relationships/slideLayout" Target="../slideLayouts/slideLayout995.xml"/><Relationship Id="rId153" Type="http://schemas.openxmlformats.org/officeDocument/2006/relationships/slideLayout" Target="../slideLayouts/slideLayout1016.xml"/><Relationship Id="rId174" Type="http://schemas.openxmlformats.org/officeDocument/2006/relationships/slideLayout" Target="../slideLayouts/slideLayout1037.xml"/><Relationship Id="rId179" Type="http://schemas.openxmlformats.org/officeDocument/2006/relationships/slideLayout" Target="../slideLayouts/slideLayout1042.xml"/><Relationship Id="rId195" Type="http://schemas.openxmlformats.org/officeDocument/2006/relationships/slideLayout" Target="../slideLayouts/slideLayout1058.xml"/><Relationship Id="rId209" Type="http://schemas.openxmlformats.org/officeDocument/2006/relationships/slideLayout" Target="../slideLayouts/slideLayout1072.xml"/><Relationship Id="rId190" Type="http://schemas.openxmlformats.org/officeDocument/2006/relationships/slideLayout" Target="../slideLayouts/slideLayout1053.xml"/><Relationship Id="rId204" Type="http://schemas.openxmlformats.org/officeDocument/2006/relationships/slideLayout" Target="../slideLayouts/slideLayout1067.xml"/><Relationship Id="rId220" Type="http://schemas.openxmlformats.org/officeDocument/2006/relationships/slideLayout" Target="../slideLayouts/slideLayout1083.xml"/><Relationship Id="rId225" Type="http://schemas.openxmlformats.org/officeDocument/2006/relationships/slideLayout" Target="../slideLayouts/slideLayout1088.xml"/><Relationship Id="rId241" Type="http://schemas.openxmlformats.org/officeDocument/2006/relationships/theme" Target="../theme/theme7.xml"/><Relationship Id="rId246" Type="http://schemas.openxmlformats.org/officeDocument/2006/relationships/image" Target="../media/image5.emf"/><Relationship Id="rId15" Type="http://schemas.openxmlformats.org/officeDocument/2006/relationships/slideLayout" Target="../slideLayouts/slideLayout878.xml"/><Relationship Id="rId36" Type="http://schemas.openxmlformats.org/officeDocument/2006/relationships/slideLayout" Target="../slideLayouts/slideLayout899.xml"/><Relationship Id="rId57" Type="http://schemas.openxmlformats.org/officeDocument/2006/relationships/slideLayout" Target="../slideLayouts/slideLayout920.xml"/><Relationship Id="rId106" Type="http://schemas.openxmlformats.org/officeDocument/2006/relationships/slideLayout" Target="../slideLayouts/slideLayout969.xml"/><Relationship Id="rId127" Type="http://schemas.openxmlformats.org/officeDocument/2006/relationships/slideLayout" Target="../slideLayouts/slideLayout990.xml"/><Relationship Id="rId10" Type="http://schemas.openxmlformats.org/officeDocument/2006/relationships/slideLayout" Target="../slideLayouts/slideLayout873.xml"/><Relationship Id="rId31" Type="http://schemas.openxmlformats.org/officeDocument/2006/relationships/slideLayout" Target="../slideLayouts/slideLayout894.xml"/><Relationship Id="rId52" Type="http://schemas.openxmlformats.org/officeDocument/2006/relationships/slideLayout" Target="../slideLayouts/slideLayout915.xml"/><Relationship Id="rId73" Type="http://schemas.openxmlformats.org/officeDocument/2006/relationships/slideLayout" Target="../slideLayouts/slideLayout936.xml"/><Relationship Id="rId78" Type="http://schemas.openxmlformats.org/officeDocument/2006/relationships/slideLayout" Target="../slideLayouts/slideLayout941.xml"/><Relationship Id="rId94" Type="http://schemas.openxmlformats.org/officeDocument/2006/relationships/slideLayout" Target="../slideLayouts/slideLayout957.xml"/><Relationship Id="rId99" Type="http://schemas.openxmlformats.org/officeDocument/2006/relationships/slideLayout" Target="../slideLayouts/slideLayout962.xml"/><Relationship Id="rId101" Type="http://schemas.openxmlformats.org/officeDocument/2006/relationships/slideLayout" Target="../slideLayouts/slideLayout964.xml"/><Relationship Id="rId122" Type="http://schemas.openxmlformats.org/officeDocument/2006/relationships/slideLayout" Target="../slideLayouts/slideLayout985.xml"/><Relationship Id="rId143" Type="http://schemas.openxmlformats.org/officeDocument/2006/relationships/slideLayout" Target="../slideLayouts/slideLayout1006.xml"/><Relationship Id="rId148" Type="http://schemas.openxmlformats.org/officeDocument/2006/relationships/slideLayout" Target="../slideLayouts/slideLayout1011.xml"/><Relationship Id="rId164" Type="http://schemas.openxmlformats.org/officeDocument/2006/relationships/slideLayout" Target="../slideLayouts/slideLayout1027.xml"/><Relationship Id="rId169" Type="http://schemas.openxmlformats.org/officeDocument/2006/relationships/slideLayout" Target="../slideLayouts/slideLayout1032.xml"/><Relationship Id="rId185" Type="http://schemas.openxmlformats.org/officeDocument/2006/relationships/slideLayout" Target="../slideLayouts/slideLayout1048.xml"/><Relationship Id="rId4" Type="http://schemas.openxmlformats.org/officeDocument/2006/relationships/slideLayout" Target="../slideLayouts/slideLayout867.xml"/><Relationship Id="rId9" Type="http://schemas.openxmlformats.org/officeDocument/2006/relationships/slideLayout" Target="../slideLayouts/slideLayout872.xml"/><Relationship Id="rId180" Type="http://schemas.openxmlformats.org/officeDocument/2006/relationships/slideLayout" Target="../slideLayouts/slideLayout1043.xml"/><Relationship Id="rId210" Type="http://schemas.openxmlformats.org/officeDocument/2006/relationships/slideLayout" Target="../slideLayouts/slideLayout1073.xml"/><Relationship Id="rId215" Type="http://schemas.openxmlformats.org/officeDocument/2006/relationships/slideLayout" Target="../slideLayouts/slideLayout1078.xml"/><Relationship Id="rId236" Type="http://schemas.openxmlformats.org/officeDocument/2006/relationships/slideLayout" Target="../slideLayouts/slideLayout1099.xml"/><Relationship Id="rId26" Type="http://schemas.openxmlformats.org/officeDocument/2006/relationships/slideLayout" Target="../slideLayouts/slideLayout889.xml"/><Relationship Id="rId231" Type="http://schemas.openxmlformats.org/officeDocument/2006/relationships/slideLayout" Target="../slideLayouts/slideLayout1094.xml"/><Relationship Id="rId47" Type="http://schemas.openxmlformats.org/officeDocument/2006/relationships/slideLayout" Target="../slideLayouts/slideLayout910.xml"/><Relationship Id="rId68" Type="http://schemas.openxmlformats.org/officeDocument/2006/relationships/slideLayout" Target="../slideLayouts/slideLayout931.xml"/><Relationship Id="rId89" Type="http://schemas.openxmlformats.org/officeDocument/2006/relationships/slideLayout" Target="../slideLayouts/slideLayout952.xml"/><Relationship Id="rId112" Type="http://schemas.openxmlformats.org/officeDocument/2006/relationships/slideLayout" Target="../slideLayouts/slideLayout975.xml"/><Relationship Id="rId133" Type="http://schemas.openxmlformats.org/officeDocument/2006/relationships/slideLayout" Target="../slideLayouts/slideLayout996.xml"/><Relationship Id="rId154" Type="http://schemas.openxmlformats.org/officeDocument/2006/relationships/slideLayout" Target="../slideLayouts/slideLayout1017.xml"/><Relationship Id="rId175" Type="http://schemas.openxmlformats.org/officeDocument/2006/relationships/slideLayout" Target="../slideLayouts/slideLayout1038.xml"/><Relationship Id="rId196" Type="http://schemas.openxmlformats.org/officeDocument/2006/relationships/slideLayout" Target="../slideLayouts/slideLayout1059.xml"/><Relationship Id="rId200" Type="http://schemas.openxmlformats.org/officeDocument/2006/relationships/slideLayout" Target="../slideLayouts/slideLayout1063.xml"/><Relationship Id="rId16" Type="http://schemas.openxmlformats.org/officeDocument/2006/relationships/slideLayout" Target="../slideLayouts/slideLayout879.xml"/><Relationship Id="rId221" Type="http://schemas.openxmlformats.org/officeDocument/2006/relationships/slideLayout" Target="../slideLayouts/slideLayout1084.xml"/><Relationship Id="rId242" Type="http://schemas.openxmlformats.org/officeDocument/2006/relationships/image" Target="../media/image1.emf"/><Relationship Id="rId37" Type="http://schemas.openxmlformats.org/officeDocument/2006/relationships/slideLayout" Target="../slideLayouts/slideLayout900.xml"/><Relationship Id="rId58" Type="http://schemas.openxmlformats.org/officeDocument/2006/relationships/slideLayout" Target="../slideLayouts/slideLayout921.xml"/><Relationship Id="rId79" Type="http://schemas.openxmlformats.org/officeDocument/2006/relationships/slideLayout" Target="../slideLayouts/slideLayout942.xml"/><Relationship Id="rId102" Type="http://schemas.openxmlformats.org/officeDocument/2006/relationships/slideLayout" Target="../slideLayouts/slideLayout965.xml"/><Relationship Id="rId123" Type="http://schemas.openxmlformats.org/officeDocument/2006/relationships/slideLayout" Target="../slideLayouts/slideLayout986.xml"/><Relationship Id="rId144" Type="http://schemas.openxmlformats.org/officeDocument/2006/relationships/slideLayout" Target="../slideLayouts/slideLayout1007.xml"/><Relationship Id="rId90" Type="http://schemas.openxmlformats.org/officeDocument/2006/relationships/slideLayout" Target="../slideLayouts/slideLayout953.xml"/><Relationship Id="rId165" Type="http://schemas.openxmlformats.org/officeDocument/2006/relationships/slideLayout" Target="../slideLayouts/slideLayout1028.xml"/><Relationship Id="rId186" Type="http://schemas.openxmlformats.org/officeDocument/2006/relationships/slideLayout" Target="../slideLayouts/slideLayout1049.xml"/><Relationship Id="rId211" Type="http://schemas.openxmlformats.org/officeDocument/2006/relationships/slideLayout" Target="../slideLayouts/slideLayout1074.xml"/><Relationship Id="rId232" Type="http://schemas.openxmlformats.org/officeDocument/2006/relationships/slideLayout" Target="../slideLayouts/slideLayout1095.xml"/><Relationship Id="rId27" Type="http://schemas.openxmlformats.org/officeDocument/2006/relationships/slideLayout" Target="../slideLayouts/slideLayout890.xml"/><Relationship Id="rId48" Type="http://schemas.openxmlformats.org/officeDocument/2006/relationships/slideLayout" Target="../slideLayouts/slideLayout911.xml"/><Relationship Id="rId69" Type="http://schemas.openxmlformats.org/officeDocument/2006/relationships/slideLayout" Target="../slideLayouts/slideLayout932.xml"/><Relationship Id="rId113" Type="http://schemas.openxmlformats.org/officeDocument/2006/relationships/slideLayout" Target="../slideLayouts/slideLayout976.xml"/><Relationship Id="rId134" Type="http://schemas.openxmlformats.org/officeDocument/2006/relationships/slideLayout" Target="../slideLayouts/slideLayout997.xml"/><Relationship Id="rId80" Type="http://schemas.openxmlformats.org/officeDocument/2006/relationships/slideLayout" Target="../slideLayouts/slideLayout943.xml"/><Relationship Id="rId155" Type="http://schemas.openxmlformats.org/officeDocument/2006/relationships/slideLayout" Target="../slideLayouts/slideLayout1018.xml"/><Relationship Id="rId176" Type="http://schemas.openxmlformats.org/officeDocument/2006/relationships/slideLayout" Target="../slideLayouts/slideLayout1039.xml"/><Relationship Id="rId197" Type="http://schemas.openxmlformats.org/officeDocument/2006/relationships/slideLayout" Target="../slideLayouts/slideLayout1060.xml"/><Relationship Id="rId201" Type="http://schemas.openxmlformats.org/officeDocument/2006/relationships/slideLayout" Target="../slideLayouts/slideLayout1064.xml"/><Relationship Id="rId222" Type="http://schemas.openxmlformats.org/officeDocument/2006/relationships/slideLayout" Target="../slideLayouts/slideLayout1085.xml"/><Relationship Id="rId243"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129.xml"/><Relationship Id="rId117" Type="http://schemas.openxmlformats.org/officeDocument/2006/relationships/slideLayout" Target="../slideLayouts/slideLayout1220.xml"/><Relationship Id="rId21" Type="http://schemas.openxmlformats.org/officeDocument/2006/relationships/slideLayout" Target="../slideLayouts/slideLayout1124.xml"/><Relationship Id="rId42" Type="http://schemas.openxmlformats.org/officeDocument/2006/relationships/slideLayout" Target="../slideLayouts/slideLayout1145.xml"/><Relationship Id="rId47" Type="http://schemas.openxmlformats.org/officeDocument/2006/relationships/slideLayout" Target="../slideLayouts/slideLayout1150.xml"/><Relationship Id="rId63" Type="http://schemas.openxmlformats.org/officeDocument/2006/relationships/slideLayout" Target="../slideLayouts/slideLayout1166.xml"/><Relationship Id="rId68" Type="http://schemas.openxmlformats.org/officeDocument/2006/relationships/slideLayout" Target="../slideLayouts/slideLayout1171.xml"/><Relationship Id="rId84" Type="http://schemas.openxmlformats.org/officeDocument/2006/relationships/slideLayout" Target="../slideLayouts/slideLayout1187.xml"/><Relationship Id="rId89" Type="http://schemas.openxmlformats.org/officeDocument/2006/relationships/slideLayout" Target="../slideLayouts/slideLayout1192.xml"/><Relationship Id="rId112" Type="http://schemas.openxmlformats.org/officeDocument/2006/relationships/slideLayout" Target="../slideLayouts/slideLayout1215.xml"/><Relationship Id="rId133" Type="http://schemas.openxmlformats.org/officeDocument/2006/relationships/slideLayout" Target="../slideLayouts/slideLayout1236.xml"/><Relationship Id="rId138" Type="http://schemas.openxmlformats.org/officeDocument/2006/relationships/slideLayout" Target="../slideLayouts/slideLayout1241.xml"/><Relationship Id="rId154" Type="http://schemas.openxmlformats.org/officeDocument/2006/relationships/slideLayout" Target="../slideLayouts/slideLayout1257.xml"/><Relationship Id="rId159" Type="http://schemas.openxmlformats.org/officeDocument/2006/relationships/slideLayout" Target="../slideLayouts/slideLayout1262.xml"/><Relationship Id="rId175" Type="http://schemas.openxmlformats.org/officeDocument/2006/relationships/slideLayout" Target="../slideLayouts/slideLayout1278.xml"/><Relationship Id="rId170" Type="http://schemas.openxmlformats.org/officeDocument/2006/relationships/slideLayout" Target="../slideLayouts/slideLayout1273.xml"/><Relationship Id="rId16" Type="http://schemas.openxmlformats.org/officeDocument/2006/relationships/slideLayout" Target="../slideLayouts/slideLayout1119.xml"/><Relationship Id="rId107" Type="http://schemas.openxmlformats.org/officeDocument/2006/relationships/slideLayout" Target="../slideLayouts/slideLayout1210.xml"/><Relationship Id="rId11" Type="http://schemas.openxmlformats.org/officeDocument/2006/relationships/slideLayout" Target="../slideLayouts/slideLayout1114.xml"/><Relationship Id="rId32" Type="http://schemas.openxmlformats.org/officeDocument/2006/relationships/slideLayout" Target="../slideLayouts/slideLayout1135.xml"/><Relationship Id="rId37" Type="http://schemas.openxmlformats.org/officeDocument/2006/relationships/slideLayout" Target="../slideLayouts/slideLayout1140.xml"/><Relationship Id="rId53" Type="http://schemas.openxmlformats.org/officeDocument/2006/relationships/slideLayout" Target="../slideLayouts/slideLayout1156.xml"/><Relationship Id="rId58" Type="http://schemas.openxmlformats.org/officeDocument/2006/relationships/slideLayout" Target="../slideLayouts/slideLayout1161.xml"/><Relationship Id="rId74" Type="http://schemas.openxmlformats.org/officeDocument/2006/relationships/slideLayout" Target="../slideLayouts/slideLayout1177.xml"/><Relationship Id="rId79" Type="http://schemas.openxmlformats.org/officeDocument/2006/relationships/slideLayout" Target="../slideLayouts/slideLayout1182.xml"/><Relationship Id="rId102" Type="http://schemas.openxmlformats.org/officeDocument/2006/relationships/slideLayout" Target="../slideLayouts/slideLayout1205.xml"/><Relationship Id="rId123" Type="http://schemas.openxmlformats.org/officeDocument/2006/relationships/slideLayout" Target="../slideLayouts/slideLayout1226.xml"/><Relationship Id="rId128" Type="http://schemas.openxmlformats.org/officeDocument/2006/relationships/slideLayout" Target="../slideLayouts/slideLayout1231.xml"/><Relationship Id="rId144" Type="http://schemas.openxmlformats.org/officeDocument/2006/relationships/slideLayout" Target="../slideLayouts/slideLayout1247.xml"/><Relationship Id="rId149" Type="http://schemas.openxmlformats.org/officeDocument/2006/relationships/slideLayout" Target="../slideLayouts/slideLayout1252.xml"/><Relationship Id="rId5" Type="http://schemas.openxmlformats.org/officeDocument/2006/relationships/slideLayout" Target="../slideLayouts/slideLayout1108.xml"/><Relationship Id="rId90" Type="http://schemas.openxmlformats.org/officeDocument/2006/relationships/slideLayout" Target="../slideLayouts/slideLayout1193.xml"/><Relationship Id="rId95" Type="http://schemas.openxmlformats.org/officeDocument/2006/relationships/slideLayout" Target="../slideLayouts/slideLayout1198.xml"/><Relationship Id="rId160" Type="http://schemas.openxmlformats.org/officeDocument/2006/relationships/slideLayout" Target="../slideLayouts/slideLayout1263.xml"/><Relationship Id="rId165" Type="http://schemas.openxmlformats.org/officeDocument/2006/relationships/slideLayout" Target="../slideLayouts/slideLayout1268.xml"/><Relationship Id="rId181" Type="http://schemas.openxmlformats.org/officeDocument/2006/relationships/image" Target="../media/image3.png"/><Relationship Id="rId22" Type="http://schemas.openxmlformats.org/officeDocument/2006/relationships/slideLayout" Target="../slideLayouts/slideLayout1125.xml"/><Relationship Id="rId27" Type="http://schemas.openxmlformats.org/officeDocument/2006/relationships/slideLayout" Target="../slideLayouts/slideLayout1130.xml"/><Relationship Id="rId43" Type="http://schemas.openxmlformats.org/officeDocument/2006/relationships/slideLayout" Target="../slideLayouts/slideLayout1146.xml"/><Relationship Id="rId48" Type="http://schemas.openxmlformats.org/officeDocument/2006/relationships/slideLayout" Target="../slideLayouts/slideLayout1151.xml"/><Relationship Id="rId64" Type="http://schemas.openxmlformats.org/officeDocument/2006/relationships/slideLayout" Target="../slideLayouts/slideLayout1167.xml"/><Relationship Id="rId69" Type="http://schemas.openxmlformats.org/officeDocument/2006/relationships/slideLayout" Target="../slideLayouts/slideLayout1172.xml"/><Relationship Id="rId113" Type="http://schemas.openxmlformats.org/officeDocument/2006/relationships/slideLayout" Target="../slideLayouts/slideLayout1216.xml"/><Relationship Id="rId118" Type="http://schemas.openxmlformats.org/officeDocument/2006/relationships/slideLayout" Target="../slideLayouts/slideLayout1221.xml"/><Relationship Id="rId134" Type="http://schemas.openxmlformats.org/officeDocument/2006/relationships/slideLayout" Target="../slideLayouts/slideLayout1237.xml"/><Relationship Id="rId139" Type="http://schemas.openxmlformats.org/officeDocument/2006/relationships/slideLayout" Target="../slideLayouts/slideLayout1242.xml"/><Relationship Id="rId80" Type="http://schemas.openxmlformats.org/officeDocument/2006/relationships/slideLayout" Target="../slideLayouts/slideLayout1183.xml"/><Relationship Id="rId85" Type="http://schemas.openxmlformats.org/officeDocument/2006/relationships/slideLayout" Target="../slideLayouts/slideLayout1188.xml"/><Relationship Id="rId150" Type="http://schemas.openxmlformats.org/officeDocument/2006/relationships/slideLayout" Target="../slideLayouts/slideLayout1253.xml"/><Relationship Id="rId155" Type="http://schemas.openxmlformats.org/officeDocument/2006/relationships/slideLayout" Target="../slideLayouts/slideLayout1258.xml"/><Relationship Id="rId171" Type="http://schemas.openxmlformats.org/officeDocument/2006/relationships/slideLayout" Target="../slideLayouts/slideLayout1274.xml"/><Relationship Id="rId176" Type="http://schemas.openxmlformats.org/officeDocument/2006/relationships/slideLayout" Target="../slideLayouts/slideLayout1279.xml"/><Relationship Id="rId12" Type="http://schemas.openxmlformats.org/officeDocument/2006/relationships/slideLayout" Target="../slideLayouts/slideLayout1115.xml"/><Relationship Id="rId17" Type="http://schemas.openxmlformats.org/officeDocument/2006/relationships/slideLayout" Target="../slideLayouts/slideLayout1120.xml"/><Relationship Id="rId33" Type="http://schemas.openxmlformats.org/officeDocument/2006/relationships/slideLayout" Target="../slideLayouts/slideLayout1136.xml"/><Relationship Id="rId38" Type="http://schemas.openxmlformats.org/officeDocument/2006/relationships/slideLayout" Target="../slideLayouts/slideLayout1141.xml"/><Relationship Id="rId59" Type="http://schemas.openxmlformats.org/officeDocument/2006/relationships/slideLayout" Target="../slideLayouts/slideLayout1162.xml"/><Relationship Id="rId103" Type="http://schemas.openxmlformats.org/officeDocument/2006/relationships/slideLayout" Target="../slideLayouts/slideLayout1206.xml"/><Relationship Id="rId108" Type="http://schemas.openxmlformats.org/officeDocument/2006/relationships/slideLayout" Target="../slideLayouts/slideLayout1211.xml"/><Relationship Id="rId124" Type="http://schemas.openxmlformats.org/officeDocument/2006/relationships/slideLayout" Target="../slideLayouts/slideLayout1227.xml"/><Relationship Id="rId129" Type="http://schemas.openxmlformats.org/officeDocument/2006/relationships/slideLayout" Target="../slideLayouts/slideLayout1232.xml"/><Relationship Id="rId54" Type="http://schemas.openxmlformats.org/officeDocument/2006/relationships/slideLayout" Target="../slideLayouts/slideLayout1157.xml"/><Relationship Id="rId70" Type="http://schemas.openxmlformats.org/officeDocument/2006/relationships/slideLayout" Target="../slideLayouts/slideLayout1173.xml"/><Relationship Id="rId75" Type="http://schemas.openxmlformats.org/officeDocument/2006/relationships/slideLayout" Target="../slideLayouts/slideLayout1178.xml"/><Relationship Id="rId91" Type="http://schemas.openxmlformats.org/officeDocument/2006/relationships/slideLayout" Target="../slideLayouts/slideLayout1194.xml"/><Relationship Id="rId96" Type="http://schemas.openxmlformats.org/officeDocument/2006/relationships/slideLayout" Target="../slideLayouts/slideLayout1199.xml"/><Relationship Id="rId140" Type="http://schemas.openxmlformats.org/officeDocument/2006/relationships/slideLayout" Target="../slideLayouts/slideLayout1243.xml"/><Relationship Id="rId145" Type="http://schemas.openxmlformats.org/officeDocument/2006/relationships/slideLayout" Target="../slideLayouts/slideLayout1248.xml"/><Relationship Id="rId161" Type="http://schemas.openxmlformats.org/officeDocument/2006/relationships/slideLayout" Target="../slideLayouts/slideLayout1264.xml"/><Relationship Id="rId166" Type="http://schemas.openxmlformats.org/officeDocument/2006/relationships/slideLayout" Target="../slideLayouts/slideLayout1269.xml"/><Relationship Id="rId182" Type="http://schemas.openxmlformats.org/officeDocument/2006/relationships/image" Target="../media/image4.emf"/><Relationship Id="rId1" Type="http://schemas.openxmlformats.org/officeDocument/2006/relationships/slideLayout" Target="../slideLayouts/slideLayout1104.xml"/><Relationship Id="rId6" Type="http://schemas.openxmlformats.org/officeDocument/2006/relationships/slideLayout" Target="../slideLayouts/slideLayout1109.xml"/><Relationship Id="rId23" Type="http://schemas.openxmlformats.org/officeDocument/2006/relationships/slideLayout" Target="../slideLayouts/slideLayout1126.xml"/><Relationship Id="rId28" Type="http://schemas.openxmlformats.org/officeDocument/2006/relationships/slideLayout" Target="../slideLayouts/slideLayout1131.xml"/><Relationship Id="rId49" Type="http://schemas.openxmlformats.org/officeDocument/2006/relationships/slideLayout" Target="../slideLayouts/slideLayout1152.xml"/><Relationship Id="rId114" Type="http://schemas.openxmlformats.org/officeDocument/2006/relationships/slideLayout" Target="../slideLayouts/slideLayout1217.xml"/><Relationship Id="rId119" Type="http://schemas.openxmlformats.org/officeDocument/2006/relationships/slideLayout" Target="../slideLayouts/slideLayout1222.xml"/><Relationship Id="rId44" Type="http://schemas.openxmlformats.org/officeDocument/2006/relationships/slideLayout" Target="../slideLayouts/slideLayout1147.xml"/><Relationship Id="rId60" Type="http://schemas.openxmlformats.org/officeDocument/2006/relationships/slideLayout" Target="../slideLayouts/slideLayout1163.xml"/><Relationship Id="rId65" Type="http://schemas.openxmlformats.org/officeDocument/2006/relationships/slideLayout" Target="../slideLayouts/slideLayout1168.xml"/><Relationship Id="rId81" Type="http://schemas.openxmlformats.org/officeDocument/2006/relationships/slideLayout" Target="../slideLayouts/slideLayout1184.xml"/><Relationship Id="rId86" Type="http://schemas.openxmlformats.org/officeDocument/2006/relationships/slideLayout" Target="../slideLayouts/slideLayout1189.xml"/><Relationship Id="rId130" Type="http://schemas.openxmlformats.org/officeDocument/2006/relationships/slideLayout" Target="../slideLayouts/slideLayout1233.xml"/><Relationship Id="rId135" Type="http://schemas.openxmlformats.org/officeDocument/2006/relationships/slideLayout" Target="../slideLayouts/slideLayout1238.xml"/><Relationship Id="rId151" Type="http://schemas.openxmlformats.org/officeDocument/2006/relationships/slideLayout" Target="../slideLayouts/slideLayout1254.xml"/><Relationship Id="rId156" Type="http://schemas.openxmlformats.org/officeDocument/2006/relationships/slideLayout" Target="../slideLayouts/slideLayout1259.xml"/><Relationship Id="rId177" Type="http://schemas.openxmlformats.org/officeDocument/2006/relationships/slideLayout" Target="../slideLayouts/slideLayout1280.xml"/><Relationship Id="rId4" Type="http://schemas.openxmlformats.org/officeDocument/2006/relationships/slideLayout" Target="../slideLayouts/slideLayout1107.xml"/><Relationship Id="rId9" Type="http://schemas.openxmlformats.org/officeDocument/2006/relationships/slideLayout" Target="../slideLayouts/slideLayout1112.xml"/><Relationship Id="rId172" Type="http://schemas.openxmlformats.org/officeDocument/2006/relationships/slideLayout" Target="../slideLayouts/slideLayout1275.xml"/><Relationship Id="rId180" Type="http://schemas.openxmlformats.org/officeDocument/2006/relationships/image" Target="../media/image2.emf"/><Relationship Id="rId13" Type="http://schemas.openxmlformats.org/officeDocument/2006/relationships/slideLayout" Target="../slideLayouts/slideLayout1116.xml"/><Relationship Id="rId18" Type="http://schemas.openxmlformats.org/officeDocument/2006/relationships/slideLayout" Target="../slideLayouts/slideLayout1121.xml"/><Relationship Id="rId39" Type="http://schemas.openxmlformats.org/officeDocument/2006/relationships/slideLayout" Target="../slideLayouts/slideLayout1142.xml"/><Relationship Id="rId109" Type="http://schemas.openxmlformats.org/officeDocument/2006/relationships/slideLayout" Target="../slideLayouts/slideLayout1212.xml"/><Relationship Id="rId34" Type="http://schemas.openxmlformats.org/officeDocument/2006/relationships/slideLayout" Target="../slideLayouts/slideLayout1137.xml"/><Relationship Id="rId50" Type="http://schemas.openxmlformats.org/officeDocument/2006/relationships/slideLayout" Target="../slideLayouts/slideLayout1153.xml"/><Relationship Id="rId55" Type="http://schemas.openxmlformats.org/officeDocument/2006/relationships/slideLayout" Target="../slideLayouts/slideLayout1158.xml"/><Relationship Id="rId76" Type="http://schemas.openxmlformats.org/officeDocument/2006/relationships/slideLayout" Target="../slideLayouts/slideLayout1179.xml"/><Relationship Id="rId97" Type="http://schemas.openxmlformats.org/officeDocument/2006/relationships/slideLayout" Target="../slideLayouts/slideLayout1200.xml"/><Relationship Id="rId104" Type="http://schemas.openxmlformats.org/officeDocument/2006/relationships/slideLayout" Target="../slideLayouts/slideLayout1207.xml"/><Relationship Id="rId120" Type="http://schemas.openxmlformats.org/officeDocument/2006/relationships/slideLayout" Target="../slideLayouts/slideLayout1223.xml"/><Relationship Id="rId125" Type="http://schemas.openxmlformats.org/officeDocument/2006/relationships/slideLayout" Target="../slideLayouts/slideLayout1228.xml"/><Relationship Id="rId141" Type="http://schemas.openxmlformats.org/officeDocument/2006/relationships/slideLayout" Target="../slideLayouts/slideLayout1244.xml"/><Relationship Id="rId146" Type="http://schemas.openxmlformats.org/officeDocument/2006/relationships/slideLayout" Target="../slideLayouts/slideLayout1249.xml"/><Relationship Id="rId167" Type="http://schemas.openxmlformats.org/officeDocument/2006/relationships/slideLayout" Target="../slideLayouts/slideLayout1270.xml"/><Relationship Id="rId7" Type="http://schemas.openxmlformats.org/officeDocument/2006/relationships/slideLayout" Target="../slideLayouts/slideLayout1110.xml"/><Relationship Id="rId71" Type="http://schemas.openxmlformats.org/officeDocument/2006/relationships/slideLayout" Target="../slideLayouts/slideLayout1174.xml"/><Relationship Id="rId92" Type="http://schemas.openxmlformats.org/officeDocument/2006/relationships/slideLayout" Target="../slideLayouts/slideLayout1195.xml"/><Relationship Id="rId162" Type="http://schemas.openxmlformats.org/officeDocument/2006/relationships/slideLayout" Target="../slideLayouts/slideLayout1265.xml"/><Relationship Id="rId183" Type="http://schemas.openxmlformats.org/officeDocument/2006/relationships/image" Target="../media/image5.emf"/><Relationship Id="rId2" Type="http://schemas.openxmlformats.org/officeDocument/2006/relationships/slideLayout" Target="../slideLayouts/slideLayout1105.xml"/><Relationship Id="rId29" Type="http://schemas.openxmlformats.org/officeDocument/2006/relationships/slideLayout" Target="../slideLayouts/slideLayout1132.xml"/><Relationship Id="rId24" Type="http://schemas.openxmlformats.org/officeDocument/2006/relationships/slideLayout" Target="../slideLayouts/slideLayout1127.xml"/><Relationship Id="rId40" Type="http://schemas.openxmlformats.org/officeDocument/2006/relationships/slideLayout" Target="../slideLayouts/slideLayout1143.xml"/><Relationship Id="rId45" Type="http://schemas.openxmlformats.org/officeDocument/2006/relationships/slideLayout" Target="../slideLayouts/slideLayout1148.xml"/><Relationship Id="rId66" Type="http://schemas.openxmlformats.org/officeDocument/2006/relationships/slideLayout" Target="../slideLayouts/slideLayout1169.xml"/><Relationship Id="rId87" Type="http://schemas.openxmlformats.org/officeDocument/2006/relationships/slideLayout" Target="../slideLayouts/slideLayout1190.xml"/><Relationship Id="rId110" Type="http://schemas.openxmlformats.org/officeDocument/2006/relationships/slideLayout" Target="../slideLayouts/slideLayout1213.xml"/><Relationship Id="rId115" Type="http://schemas.openxmlformats.org/officeDocument/2006/relationships/slideLayout" Target="../slideLayouts/slideLayout1218.xml"/><Relationship Id="rId131" Type="http://schemas.openxmlformats.org/officeDocument/2006/relationships/slideLayout" Target="../slideLayouts/slideLayout1234.xml"/><Relationship Id="rId136" Type="http://schemas.openxmlformats.org/officeDocument/2006/relationships/slideLayout" Target="../slideLayouts/slideLayout1239.xml"/><Relationship Id="rId157" Type="http://schemas.openxmlformats.org/officeDocument/2006/relationships/slideLayout" Target="../slideLayouts/slideLayout1260.xml"/><Relationship Id="rId178" Type="http://schemas.openxmlformats.org/officeDocument/2006/relationships/theme" Target="../theme/theme8.xml"/><Relationship Id="rId61" Type="http://schemas.openxmlformats.org/officeDocument/2006/relationships/slideLayout" Target="../slideLayouts/slideLayout1164.xml"/><Relationship Id="rId82" Type="http://schemas.openxmlformats.org/officeDocument/2006/relationships/slideLayout" Target="../slideLayouts/slideLayout1185.xml"/><Relationship Id="rId152" Type="http://schemas.openxmlformats.org/officeDocument/2006/relationships/slideLayout" Target="../slideLayouts/slideLayout1255.xml"/><Relationship Id="rId173" Type="http://schemas.openxmlformats.org/officeDocument/2006/relationships/slideLayout" Target="../slideLayouts/slideLayout1276.xml"/><Relationship Id="rId19" Type="http://schemas.openxmlformats.org/officeDocument/2006/relationships/slideLayout" Target="../slideLayouts/slideLayout1122.xml"/><Relationship Id="rId14" Type="http://schemas.openxmlformats.org/officeDocument/2006/relationships/slideLayout" Target="../slideLayouts/slideLayout1117.xml"/><Relationship Id="rId30" Type="http://schemas.openxmlformats.org/officeDocument/2006/relationships/slideLayout" Target="../slideLayouts/slideLayout1133.xml"/><Relationship Id="rId35" Type="http://schemas.openxmlformats.org/officeDocument/2006/relationships/slideLayout" Target="../slideLayouts/slideLayout1138.xml"/><Relationship Id="rId56" Type="http://schemas.openxmlformats.org/officeDocument/2006/relationships/slideLayout" Target="../slideLayouts/slideLayout1159.xml"/><Relationship Id="rId77" Type="http://schemas.openxmlformats.org/officeDocument/2006/relationships/slideLayout" Target="../slideLayouts/slideLayout1180.xml"/><Relationship Id="rId100" Type="http://schemas.openxmlformats.org/officeDocument/2006/relationships/slideLayout" Target="../slideLayouts/slideLayout1203.xml"/><Relationship Id="rId105" Type="http://schemas.openxmlformats.org/officeDocument/2006/relationships/slideLayout" Target="../slideLayouts/slideLayout1208.xml"/><Relationship Id="rId126" Type="http://schemas.openxmlformats.org/officeDocument/2006/relationships/slideLayout" Target="../slideLayouts/slideLayout1229.xml"/><Relationship Id="rId147" Type="http://schemas.openxmlformats.org/officeDocument/2006/relationships/slideLayout" Target="../slideLayouts/slideLayout1250.xml"/><Relationship Id="rId168" Type="http://schemas.openxmlformats.org/officeDocument/2006/relationships/slideLayout" Target="../slideLayouts/slideLayout1271.xml"/><Relationship Id="rId8" Type="http://schemas.openxmlformats.org/officeDocument/2006/relationships/slideLayout" Target="../slideLayouts/slideLayout1111.xml"/><Relationship Id="rId51" Type="http://schemas.openxmlformats.org/officeDocument/2006/relationships/slideLayout" Target="../slideLayouts/slideLayout1154.xml"/><Relationship Id="rId72" Type="http://schemas.openxmlformats.org/officeDocument/2006/relationships/slideLayout" Target="../slideLayouts/slideLayout1175.xml"/><Relationship Id="rId93" Type="http://schemas.openxmlformats.org/officeDocument/2006/relationships/slideLayout" Target="../slideLayouts/slideLayout1196.xml"/><Relationship Id="rId98" Type="http://schemas.openxmlformats.org/officeDocument/2006/relationships/slideLayout" Target="../slideLayouts/slideLayout1201.xml"/><Relationship Id="rId121" Type="http://schemas.openxmlformats.org/officeDocument/2006/relationships/slideLayout" Target="../slideLayouts/slideLayout1224.xml"/><Relationship Id="rId142" Type="http://schemas.openxmlformats.org/officeDocument/2006/relationships/slideLayout" Target="../slideLayouts/slideLayout1245.xml"/><Relationship Id="rId163" Type="http://schemas.openxmlformats.org/officeDocument/2006/relationships/slideLayout" Target="../slideLayouts/slideLayout1266.xml"/><Relationship Id="rId184" Type="http://schemas.openxmlformats.org/officeDocument/2006/relationships/image" Target="../media/image6.emf"/><Relationship Id="rId3" Type="http://schemas.openxmlformats.org/officeDocument/2006/relationships/slideLayout" Target="../slideLayouts/slideLayout1106.xml"/><Relationship Id="rId25" Type="http://schemas.openxmlformats.org/officeDocument/2006/relationships/slideLayout" Target="../slideLayouts/slideLayout1128.xml"/><Relationship Id="rId46" Type="http://schemas.openxmlformats.org/officeDocument/2006/relationships/slideLayout" Target="../slideLayouts/slideLayout1149.xml"/><Relationship Id="rId67" Type="http://schemas.openxmlformats.org/officeDocument/2006/relationships/slideLayout" Target="../slideLayouts/slideLayout1170.xml"/><Relationship Id="rId116" Type="http://schemas.openxmlformats.org/officeDocument/2006/relationships/slideLayout" Target="../slideLayouts/slideLayout1219.xml"/><Relationship Id="rId137" Type="http://schemas.openxmlformats.org/officeDocument/2006/relationships/slideLayout" Target="../slideLayouts/slideLayout1240.xml"/><Relationship Id="rId158" Type="http://schemas.openxmlformats.org/officeDocument/2006/relationships/slideLayout" Target="../slideLayouts/slideLayout1261.xml"/><Relationship Id="rId20" Type="http://schemas.openxmlformats.org/officeDocument/2006/relationships/slideLayout" Target="../slideLayouts/slideLayout1123.xml"/><Relationship Id="rId41" Type="http://schemas.openxmlformats.org/officeDocument/2006/relationships/slideLayout" Target="../slideLayouts/slideLayout1144.xml"/><Relationship Id="rId62" Type="http://schemas.openxmlformats.org/officeDocument/2006/relationships/slideLayout" Target="../slideLayouts/slideLayout1165.xml"/><Relationship Id="rId83" Type="http://schemas.openxmlformats.org/officeDocument/2006/relationships/slideLayout" Target="../slideLayouts/slideLayout1186.xml"/><Relationship Id="rId88" Type="http://schemas.openxmlformats.org/officeDocument/2006/relationships/slideLayout" Target="../slideLayouts/slideLayout1191.xml"/><Relationship Id="rId111" Type="http://schemas.openxmlformats.org/officeDocument/2006/relationships/slideLayout" Target="../slideLayouts/slideLayout1214.xml"/><Relationship Id="rId132" Type="http://schemas.openxmlformats.org/officeDocument/2006/relationships/slideLayout" Target="../slideLayouts/slideLayout1235.xml"/><Relationship Id="rId153" Type="http://schemas.openxmlformats.org/officeDocument/2006/relationships/slideLayout" Target="../slideLayouts/slideLayout1256.xml"/><Relationship Id="rId174" Type="http://schemas.openxmlformats.org/officeDocument/2006/relationships/slideLayout" Target="../slideLayouts/slideLayout1277.xml"/><Relationship Id="rId179" Type="http://schemas.openxmlformats.org/officeDocument/2006/relationships/image" Target="../media/image1.emf"/><Relationship Id="rId15" Type="http://schemas.openxmlformats.org/officeDocument/2006/relationships/slideLayout" Target="../slideLayouts/slideLayout1118.xml"/><Relationship Id="rId36" Type="http://schemas.openxmlformats.org/officeDocument/2006/relationships/slideLayout" Target="../slideLayouts/slideLayout1139.xml"/><Relationship Id="rId57" Type="http://schemas.openxmlformats.org/officeDocument/2006/relationships/slideLayout" Target="../slideLayouts/slideLayout1160.xml"/><Relationship Id="rId106" Type="http://schemas.openxmlformats.org/officeDocument/2006/relationships/slideLayout" Target="../slideLayouts/slideLayout1209.xml"/><Relationship Id="rId127" Type="http://schemas.openxmlformats.org/officeDocument/2006/relationships/slideLayout" Target="../slideLayouts/slideLayout1230.xml"/><Relationship Id="rId10" Type="http://schemas.openxmlformats.org/officeDocument/2006/relationships/slideLayout" Target="../slideLayouts/slideLayout1113.xml"/><Relationship Id="rId31" Type="http://schemas.openxmlformats.org/officeDocument/2006/relationships/slideLayout" Target="../slideLayouts/slideLayout1134.xml"/><Relationship Id="rId52" Type="http://schemas.openxmlformats.org/officeDocument/2006/relationships/slideLayout" Target="../slideLayouts/slideLayout1155.xml"/><Relationship Id="rId73" Type="http://schemas.openxmlformats.org/officeDocument/2006/relationships/slideLayout" Target="../slideLayouts/slideLayout1176.xml"/><Relationship Id="rId78" Type="http://schemas.openxmlformats.org/officeDocument/2006/relationships/slideLayout" Target="../slideLayouts/slideLayout1181.xml"/><Relationship Id="rId94" Type="http://schemas.openxmlformats.org/officeDocument/2006/relationships/slideLayout" Target="../slideLayouts/slideLayout1197.xml"/><Relationship Id="rId99" Type="http://schemas.openxmlformats.org/officeDocument/2006/relationships/slideLayout" Target="../slideLayouts/slideLayout1202.xml"/><Relationship Id="rId101" Type="http://schemas.openxmlformats.org/officeDocument/2006/relationships/slideLayout" Target="../slideLayouts/slideLayout1204.xml"/><Relationship Id="rId122" Type="http://schemas.openxmlformats.org/officeDocument/2006/relationships/slideLayout" Target="../slideLayouts/slideLayout1225.xml"/><Relationship Id="rId143" Type="http://schemas.openxmlformats.org/officeDocument/2006/relationships/slideLayout" Target="../slideLayouts/slideLayout1246.xml"/><Relationship Id="rId148" Type="http://schemas.openxmlformats.org/officeDocument/2006/relationships/slideLayout" Target="../slideLayouts/slideLayout1251.xml"/><Relationship Id="rId164" Type="http://schemas.openxmlformats.org/officeDocument/2006/relationships/slideLayout" Target="../slideLayouts/slideLayout1267.xml"/><Relationship Id="rId169" Type="http://schemas.openxmlformats.org/officeDocument/2006/relationships/slideLayout" Target="../slideLayouts/slideLayout1272.xml"/><Relationship Id="rId185" Type="http://schemas.openxmlformats.org/officeDocument/2006/relationships/image" Target="../media/image7.emf"/></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306.xml"/><Relationship Id="rId21" Type="http://schemas.openxmlformats.org/officeDocument/2006/relationships/slideLayout" Target="../slideLayouts/slideLayout1301.xml"/><Relationship Id="rId42" Type="http://schemas.openxmlformats.org/officeDocument/2006/relationships/slideLayout" Target="../slideLayouts/slideLayout1322.xml"/><Relationship Id="rId47" Type="http://schemas.openxmlformats.org/officeDocument/2006/relationships/slideLayout" Target="../slideLayouts/slideLayout1327.xml"/><Relationship Id="rId63" Type="http://schemas.openxmlformats.org/officeDocument/2006/relationships/slideLayout" Target="../slideLayouts/slideLayout1343.xml"/><Relationship Id="rId68" Type="http://schemas.openxmlformats.org/officeDocument/2006/relationships/slideLayout" Target="../slideLayouts/slideLayout1348.xml"/><Relationship Id="rId84" Type="http://schemas.openxmlformats.org/officeDocument/2006/relationships/slideLayout" Target="../slideLayouts/slideLayout1364.xml"/><Relationship Id="rId89" Type="http://schemas.openxmlformats.org/officeDocument/2006/relationships/slideLayout" Target="../slideLayouts/slideLayout1369.xml"/><Relationship Id="rId7" Type="http://schemas.openxmlformats.org/officeDocument/2006/relationships/slideLayout" Target="../slideLayouts/slideLayout1287.xml"/><Relationship Id="rId71" Type="http://schemas.openxmlformats.org/officeDocument/2006/relationships/slideLayout" Target="../slideLayouts/slideLayout1351.xml"/><Relationship Id="rId92" Type="http://schemas.openxmlformats.org/officeDocument/2006/relationships/slideLayout" Target="../slideLayouts/slideLayout1372.xml"/><Relationship Id="rId2" Type="http://schemas.openxmlformats.org/officeDocument/2006/relationships/slideLayout" Target="../slideLayouts/slideLayout1282.xml"/><Relationship Id="rId16" Type="http://schemas.openxmlformats.org/officeDocument/2006/relationships/slideLayout" Target="../slideLayouts/slideLayout1296.xml"/><Relationship Id="rId29" Type="http://schemas.openxmlformats.org/officeDocument/2006/relationships/slideLayout" Target="../slideLayouts/slideLayout1309.xml"/><Relationship Id="rId11" Type="http://schemas.openxmlformats.org/officeDocument/2006/relationships/slideLayout" Target="../slideLayouts/slideLayout1291.xml"/><Relationship Id="rId24" Type="http://schemas.openxmlformats.org/officeDocument/2006/relationships/slideLayout" Target="../slideLayouts/slideLayout1304.xml"/><Relationship Id="rId32" Type="http://schemas.openxmlformats.org/officeDocument/2006/relationships/slideLayout" Target="../slideLayouts/slideLayout1312.xml"/><Relationship Id="rId37" Type="http://schemas.openxmlformats.org/officeDocument/2006/relationships/slideLayout" Target="../slideLayouts/slideLayout1317.xml"/><Relationship Id="rId40" Type="http://schemas.openxmlformats.org/officeDocument/2006/relationships/slideLayout" Target="../slideLayouts/slideLayout1320.xml"/><Relationship Id="rId45" Type="http://schemas.openxmlformats.org/officeDocument/2006/relationships/slideLayout" Target="../slideLayouts/slideLayout1325.xml"/><Relationship Id="rId53" Type="http://schemas.openxmlformats.org/officeDocument/2006/relationships/slideLayout" Target="../slideLayouts/slideLayout1333.xml"/><Relationship Id="rId58" Type="http://schemas.openxmlformats.org/officeDocument/2006/relationships/slideLayout" Target="../slideLayouts/slideLayout1338.xml"/><Relationship Id="rId66" Type="http://schemas.openxmlformats.org/officeDocument/2006/relationships/slideLayout" Target="../slideLayouts/slideLayout1346.xml"/><Relationship Id="rId74" Type="http://schemas.openxmlformats.org/officeDocument/2006/relationships/slideLayout" Target="../slideLayouts/slideLayout1354.xml"/><Relationship Id="rId79" Type="http://schemas.openxmlformats.org/officeDocument/2006/relationships/slideLayout" Target="../slideLayouts/slideLayout1359.xml"/><Relationship Id="rId87" Type="http://schemas.openxmlformats.org/officeDocument/2006/relationships/slideLayout" Target="../slideLayouts/slideLayout1367.xml"/><Relationship Id="rId102" Type="http://schemas.openxmlformats.org/officeDocument/2006/relationships/image" Target="../media/image5.emf"/><Relationship Id="rId5" Type="http://schemas.openxmlformats.org/officeDocument/2006/relationships/slideLayout" Target="../slideLayouts/slideLayout1285.xml"/><Relationship Id="rId61" Type="http://schemas.openxmlformats.org/officeDocument/2006/relationships/slideLayout" Target="../slideLayouts/slideLayout1341.xml"/><Relationship Id="rId82" Type="http://schemas.openxmlformats.org/officeDocument/2006/relationships/slideLayout" Target="../slideLayouts/slideLayout1362.xml"/><Relationship Id="rId90" Type="http://schemas.openxmlformats.org/officeDocument/2006/relationships/slideLayout" Target="../slideLayouts/slideLayout1370.xml"/><Relationship Id="rId95" Type="http://schemas.openxmlformats.org/officeDocument/2006/relationships/theme" Target="../theme/theme9.xml"/><Relationship Id="rId19" Type="http://schemas.openxmlformats.org/officeDocument/2006/relationships/slideLayout" Target="../slideLayouts/slideLayout1299.xml"/><Relationship Id="rId14" Type="http://schemas.openxmlformats.org/officeDocument/2006/relationships/slideLayout" Target="../slideLayouts/slideLayout1294.xml"/><Relationship Id="rId22" Type="http://schemas.openxmlformats.org/officeDocument/2006/relationships/slideLayout" Target="../slideLayouts/slideLayout1302.xml"/><Relationship Id="rId27" Type="http://schemas.openxmlformats.org/officeDocument/2006/relationships/slideLayout" Target="../slideLayouts/slideLayout1307.xml"/><Relationship Id="rId30" Type="http://schemas.openxmlformats.org/officeDocument/2006/relationships/slideLayout" Target="../slideLayouts/slideLayout1310.xml"/><Relationship Id="rId35" Type="http://schemas.openxmlformats.org/officeDocument/2006/relationships/slideLayout" Target="../slideLayouts/slideLayout1315.xml"/><Relationship Id="rId43" Type="http://schemas.openxmlformats.org/officeDocument/2006/relationships/slideLayout" Target="../slideLayouts/slideLayout1323.xml"/><Relationship Id="rId48" Type="http://schemas.openxmlformats.org/officeDocument/2006/relationships/slideLayout" Target="../slideLayouts/slideLayout1328.xml"/><Relationship Id="rId56" Type="http://schemas.openxmlformats.org/officeDocument/2006/relationships/slideLayout" Target="../slideLayouts/slideLayout1336.xml"/><Relationship Id="rId64" Type="http://schemas.openxmlformats.org/officeDocument/2006/relationships/slideLayout" Target="../slideLayouts/slideLayout1344.xml"/><Relationship Id="rId69" Type="http://schemas.openxmlformats.org/officeDocument/2006/relationships/slideLayout" Target="../slideLayouts/slideLayout1349.xml"/><Relationship Id="rId77" Type="http://schemas.openxmlformats.org/officeDocument/2006/relationships/slideLayout" Target="../slideLayouts/slideLayout1357.xml"/><Relationship Id="rId100" Type="http://schemas.openxmlformats.org/officeDocument/2006/relationships/image" Target="../media/image3.png"/><Relationship Id="rId8" Type="http://schemas.openxmlformats.org/officeDocument/2006/relationships/slideLayout" Target="../slideLayouts/slideLayout1288.xml"/><Relationship Id="rId51" Type="http://schemas.openxmlformats.org/officeDocument/2006/relationships/slideLayout" Target="../slideLayouts/slideLayout1331.xml"/><Relationship Id="rId72" Type="http://schemas.openxmlformats.org/officeDocument/2006/relationships/slideLayout" Target="../slideLayouts/slideLayout1352.xml"/><Relationship Id="rId80" Type="http://schemas.openxmlformats.org/officeDocument/2006/relationships/slideLayout" Target="../slideLayouts/slideLayout1360.xml"/><Relationship Id="rId85" Type="http://schemas.openxmlformats.org/officeDocument/2006/relationships/slideLayout" Target="../slideLayouts/slideLayout1365.xml"/><Relationship Id="rId93" Type="http://schemas.openxmlformats.org/officeDocument/2006/relationships/slideLayout" Target="../slideLayouts/slideLayout1373.xml"/><Relationship Id="rId98" Type="http://schemas.openxmlformats.org/officeDocument/2006/relationships/image" Target="../media/image1.emf"/><Relationship Id="rId3" Type="http://schemas.openxmlformats.org/officeDocument/2006/relationships/slideLayout" Target="../slideLayouts/slideLayout1283.xml"/><Relationship Id="rId12" Type="http://schemas.openxmlformats.org/officeDocument/2006/relationships/slideLayout" Target="../slideLayouts/slideLayout1292.xml"/><Relationship Id="rId17" Type="http://schemas.openxmlformats.org/officeDocument/2006/relationships/slideLayout" Target="../slideLayouts/slideLayout1297.xml"/><Relationship Id="rId25" Type="http://schemas.openxmlformats.org/officeDocument/2006/relationships/slideLayout" Target="../slideLayouts/slideLayout1305.xml"/><Relationship Id="rId33" Type="http://schemas.openxmlformats.org/officeDocument/2006/relationships/slideLayout" Target="../slideLayouts/slideLayout1313.xml"/><Relationship Id="rId38" Type="http://schemas.openxmlformats.org/officeDocument/2006/relationships/slideLayout" Target="../slideLayouts/slideLayout1318.xml"/><Relationship Id="rId46" Type="http://schemas.openxmlformats.org/officeDocument/2006/relationships/slideLayout" Target="../slideLayouts/slideLayout1326.xml"/><Relationship Id="rId59" Type="http://schemas.openxmlformats.org/officeDocument/2006/relationships/slideLayout" Target="../slideLayouts/slideLayout1339.xml"/><Relationship Id="rId67" Type="http://schemas.openxmlformats.org/officeDocument/2006/relationships/slideLayout" Target="../slideLayouts/slideLayout1347.xml"/><Relationship Id="rId103" Type="http://schemas.openxmlformats.org/officeDocument/2006/relationships/image" Target="../media/image6.emf"/><Relationship Id="rId20" Type="http://schemas.openxmlformats.org/officeDocument/2006/relationships/slideLayout" Target="../slideLayouts/slideLayout1300.xml"/><Relationship Id="rId41" Type="http://schemas.openxmlformats.org/officeDocument/2006/relationships/slideLayout" Target="../slideLayouts/slideLayout1321.xml"/><Relationship Id="rId54" Type="http://schemas.openxmlformats.org/officeDocument/2006/relationships/slideLayout" Target="../slideLayouts/slideLayout1334.xml"/><Relationship Id="rId62" Type="http://schemas.openxmlformats.org/officeDocument/2006/relationships/slideLayout" Target="../slideLayouts/slideLayout1342.xml"/><Relationship Id="rId70" Type="http://schemas.openxmlformats.org/officeDocument/2006/relationships/slideLayout" Target="../slideLayouts/slideLayout1350.xml"/><Relationship Id="rId75" Type="http://schemas.openxmlformats.org/officeDocument/2006/relationships/slideLayout" Target="../slideLayouts/slideLayout1355.xml"/><Relationship Id="rId83" Type="http://schemas.openxmlformats.org/officeDocument/2006/relationships/slideLayout" Target="../slideLayouts/slideLayout1363.xml"/><Relationship Id="rId88" Type="http://schemas.openxmlformats.org/officeDocument/2006/relationships/slideLayout" Target="../slideLayouts/slideLayout1368.xml"/><Relationship Id="rId91" Type="http://schemas.openxmlformats.org/officeDocument/2006/relationships/slideLayout" Target="../slideLayouts/slideLayout1371.xml"/><Relationship Id="rId96" Type="http://schemas.microsoft.com/office/2007/relationships/media" Target="../media/media1.mp3"/><Relationship Id="rId1" Type="http://schemas.openxmlformats.org/officeDocument/2006/relationships/slideLayout" Target="../slideLayouts/slideLayout1281.xml"/><Relationship Id="rId6" Type="http://schemas.openxmlformats.org/officeDocument/2006/relationships/slideLayout" Target="../slideLayouts/slideLayout1286.xml"/><Relationship Id="rId15" Type="http://schemas.openxmlformats.org/officeDocument/2006/relationships/slideLayout" Target="../slideLayouts/slideLayout1295.xml"/><Relationship Id="rId23" Type="http://schemas.openxmlformats.org/officeDocument/2006/relationships/slideLayout" Target="../slideLayouts/slideLayout1303.xml"/><Relationship Id="rId28" Type="http://schemas.openxmlformats.org/officeDocument/2006/relationships/slideLayout" Target="../slideLayouts/slideLayout1308.xml"/><Relationship Id="rId36" Type="http://schemas.openxmlformats.org/officeDocument/2006/relationships/slideLayout" Target="../slideLayouts/slideLayout1316.xml"/><Relationship Id="rId49" Type="http://schemas.openxmlformats.org/officeDocument/2006/relationships/slideLayout" Target="../slideLayouts/slideLayout1329.xml"/><Relationship Id="rId57" Type="http://schemas.openxmlformats.org/officeDocument/2006/relationships/slideLayout" Target="../slideLayouts/slideLayout1337.xml"/><Relationship Id="rId10" Type="http://schemas.openxmlformats.org/officeDocument/2006/relationships/slideLayout" Target="../slideLayouts/slideLayout1290.xml"/><Relationship Id="rId31" Type="http://schemas.openxmlformats.org/officeDocument/2006/relationships/slideLayout" Target="../slideLayouts/slideLayout1311.xml"/><Relationship Id="rId44" Type="http://schemas.openxmlformats.org/officeDocument/2006/relationships/slideLayout" Target="../slideLayouts/slideLayout1324.xml"/><Relationship Id="rId52" Type="http://schemas.openxmlformats.org/officeDocument/2006/relationships/slideLayout" Target="../slideLayouts/slideLayout1332.xml"/><Relationship Id="rId60" Type="http://schemas.openxmlformats.org/officeDocument/2006/relationships/slideLayout" Target="../slideLayouts/slideLayout1340.xml"/><Relationship Id="rId65" Type="http://schemas.openxmlformats.org/officeDocument/2006/relationships/slideLayout" Target="../slideLayouts/slideLayout1345.xml"/><Relationship Id="rId73" Type="http://schemas.openxmlformats.org/officeDocument/2006/relationships/slideLayout" Target="../slideLayouts/slideLayout1353.xml"/><Relationship Id="rId78" Type="http://schemas.openxmlformats.org/officeDocument/2006/relationships/slideLayout" Target="../slideLayouts/slideLayout1358.xml"/><Relationship Id="rId81" Type="http://schemas.openxmlformats.org/officeDocument/2006/relationships/slideLayout" Target="../slideLayouts/slideLayout1361.xml"/><Relationship Id="rId86" Type="http://schemas.openxmlformats.org/officeDocument/2006/relationships/slideLayout" Target="../slideLayouts/slideLayout1366.xml"/><Relationship Id="rId94" Type="http://schemas.openxmlformats.org/officeDocument/2006/relationships/slideLayout" Target="../slideLayouts/slideLayout1374.xml"/><Relationship Id="rId99" Type="http://schemas.openxmlformats.org/officeDocument/2006/relationships/image" Target="../media/image2.emf"/><Relationship Id="rId101" Type="http://schemas.openxmlformats.org/officeDocument/2006/relationships/image" Target="../media/image4.emf"/><Relationship Id="rId4" Type="http://schemas.openxmlformats.org/officeDocument/2006/relationships/slideLayout" Target="../slideLayouts/slideLayout1284.xml"/><Relationship Id="rId9" Type="http://schemas.openxmlformats.org/officeDocument/2006/relationships/slideLayout" Target="../slideLayouts/slideLayout1289.xml"/><Relationship Id="rId13" Type="http://schemas.openxmlformats.org/officeDocument/2006/relationships/slideLayout" Target="../slideLayouts/slideLayout1293.xml"/><Relationship Id="rId18" Type="http://schemas.openxmlformats.org/officeDocument/2006/relationships/slideLayout" Target="../slideLayouts/slideLayout1298.xml"/><Relationship Id="rId39" Type="http://schemas.openxmlformats.org/officeDocument/2006/relationships/slideLayout" Target="../slideLayouts/slideLayout1319.xml"/><Relationship Id="rId34" Type="http://schemas.openxmlformats.org/officeDocument/2006/relationships/slideLayout" Target="../slideLayouts/slideLayout1314.xml"/><Relationship Id="rId50" Type="http://schemas.openxmlformats.org/officeDocument/2006/relationships/slideLayout" Target="../slideLayouts/slideLayout1330.xml"/><Relationship Id="rId55" Type="http://schemas.openxmlformats.org/officeDocument/2006/relationships/slideLayout" Target="../slideLayouts/slideLayout1335.xml"/><Relationship Id="rId76" Type="http://schemas.openxmlformats.org/officeDocument/2006/relationships/slideLayout" Target="../slideLayouts/slideLayout1356.xml"/><Relationship Id="rId97" Type="http://schemas.openxmlformats.org/officeDocument/2006/relationships/audio" Target="../media/media1.mp3"/><Relationship Id="rId104"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5"/>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86"/>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84"/>
            <p:extLst>
              <p:ext uri="{DAA4B4D4-6D71-4841-9C94-3DE7FCFB9230}">
                <p14:media xmlns:p14="http://schemas.microsoft.com/office/powerpoint/2010/main" r:embed="rId83"/>
              </p:ext>
            </p:extLst>
          </p:nvPr>
        </p:nvPicPr>
        <p:blipFill>
          <a:blip r:embed="rId87"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8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9"/>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90"/>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91"/>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257958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9" r:id="rId7"/>
    <p:sldLayoutId id="2147483670" r:id="rId8"/>
    <p:sldLayoutId id="2147483671" r:id="rId9"/>
    <p:sldLayoutId id="2147483672" r:id="rId10"/>
    <p:sldLayoutId id="2147483673"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717" r:id="rId21"/>
    <p:sldLayoutId id="2147483718" r:id="rId22"/>
    <p:sldLayoutId id="2147483719" r:id="rId23"/>
    <p:sldLayoutId id="2147483720" r:id="rId24"/>
    <p:sldLayoutId id="2147483721" r:id="rId25"/>
    <p:sldLayoutId id="2147483722" r:id="rId26"/>
    <p:sldLayoutId id="2147483724" r:id="rId27"/>
    <p:sldLayoutId id="2147483725" r:id="rId28"/>
    <p:sldLayoutId id="2147483726" r:id="rId29"/>
    <p:sldLayoutId id="2147483733" r:id="rId30"/>
    <p:sldLayoutId id="2147483734" r:id="rId31"/>
    <p:sldLayoutId id="2147483735" r:id="rId32"/>
    <p:sldLayoutId id="2147483736" r:id="rId33"/>
    <p:sldLayoutId id="2147483737" r:id="rId34"/>
    <p:sldLayoutId id="2147483801" r:id="rId35"/>
    <p:sldLayoutId id="2147483817" r:id="rId36"/>
    <p:sldLayoutId id="2147483818" r:id="rId37"/>
    <p:sldLayoutId id="2147483845" r:id="rId38"/>
    <p:sldLayoutId id="2147483846" r:id="rId39"/>
    <p:sldLayoutId id="2147483850" r:id="rId40"/>
    <p:sldLayoutId id="2147483853" r:id="rId41"/>
    <p:sldLayoutId id="2147483855" r:id="rId42"/>
    <p:sldLayoutId id="2147483873" r:id="rId43"/>
    <p:sldLayoutId id="2147483874" r:id="rId44"/>
    <p:sldLayoutId id="2147483875" r:id="rId45"/>
    <p:sldLayoutId id="2147483876" r:id="rId46"/>
    <p:sldLayoutId id="2147483877" r:id="rId47"/>
    <p:sldLayoutId id="2147483948" r:id="rId48"/>
    <p:sldLayoutId id="2147483949" r:id="rId49"/>
    <p:sldLayoutId id="2147483977" r:id="rId50"/>
    <p:sldLayoutId id="2147484004" r:id="rId51"/>
    <p:sldLayoutId id="2147484012" r:id="rId52"/>
    <p:sldLayoutId id="2147484019" r:id="rId53"/>
    <p:sldLayoutId id="2147484020" r:id="rId54"/>
    <p:sldLayoutId id="2147484087" r:id="rId55"/>
    <p:sldLayoutId id="2147484104" r:id="rId56"/>
    <p:sldLayoutId id="2147484131" r:id="rId57"/>
    <p:sldLayoutId id="2147484139" r:id="rId58"/>
    <p:sldLayoutId id="2147484141" r:id="rId59"/>
    <p:sldLayoutId id="2147484142" r:id="rId60"/>
    <p:sldLayoutId id="2147484143" r:id="rId61"/>
    <p:sldLayoutId id="2147484144" r:id="rId62"/>
    <p:sldLayoutId id="2147484145" r:id="rId63"/>
    <p:sldLayoutId id="2147484146" r:id="rId64"/>
    <p:sldLayoutId id="2147484147" r:id="rId65"/>
    <p:sldLayoutId id="2147484149" r:id="rId66"/>
    <p:sldLayoutId id="2147484151" r:id="rId67"/>
    <p:sldLayoutId id="2147484153" r:id="rId68"/>
    <p:sldLayoutId id="2147484155" r:id="rId69"/>
    <p:sldLayoutId id="2147484164" r:id="rId70"/>
    <p:sldLayoutId id="2147484166" r:id="rId71"/>
    <p:sldLayoutId id="2147484168" r:id="rId72"/>
    <p:sldLayoutId id="2147484170" r:id="rId73"/>
    <p:sldLayoutId id="2147484172" r:id="rId74"/>
    <p:sldLayoutId id="2147484174" r:id="rId75"/>
    <p:sldLayoutId id="2147484175" r:id="rId76"/>
    <p:sldLayoutId id="2147484179" r:id="rId77"/>
    <p:sldLayoutId id="2147484180" r:id="rId78"/>
    <p:sldLayoutId id="2147484181" r:id="rId79"/>
    <p:sldLayoutId id="2147484182" r:id="rId80"/>
    <p:sldLayoutId id="2147484183" r:id="rId8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9/7/2023</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3448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6" r:id="rId18"/>
    <p:sldLayoutId id="2147484207" r:id="rId19"/>
    <p:sldLayoutId id="2147484208" r:id="rId20"/>
    <p:sldLayoutId id="2147484209" r:id="rId21"/>
    <p:sldLayoutId id="2147484218" r:id="rId22"/>
    <p:sldLayoutId id="2147484219" r:id="rId23"/>
    <p:sldLayoutId id="2147484220" r:id="rId24"/>
    <p:sldLayoutId id="2147484221" r:id="rId25"/>
    <p:sldLayoutId id="2147484222" r:id="rId26"/>
    <p:sldLayoutId id="2147484223" r:id="rId27"/>
    <p:sldLayoutId id="2147484224" r:id="rId28"/>
    <p:sldLayoutId id="2147484225" r:id="rId29"/>
    <p:sldLayoutId id="2147484227" r:id="rId30"/>
    <p:sldLayoutId id="2147484229" r:id="rId31"/>
    <p:sldLayoutId id="2147484231" r:id="rId32"/>
    <p:sldLayoutId id="2147484233" r:id="rId33"/>
    <p:sldLayoutId id="2147484242" r:id="rId34"/>
    <p:sldLayoutId id="2147484244" r:id="rId35"/>
    <p:sldLayoutId id="2147484246" r:id="rId36"/>
    <p:sldLayoutId id="2147484248" r:id="rId37"/>
    <p:sldLayoutId id="2147484250" r:id="rId38"/>
    <p:sldLayoutId id="2147484252" r:id="rId39"/>
    <p:sldLayoutId id="2147484253" r:id="rId40"/>
    <p:sldLayoutId id="2147484254" r:id="rId41"/>
    <p:sldLayoutId id="2147484255" r:id="rId42"/>
    <p:sldLayoutId id="2147484256" r:id="rId43"/>
    <p:sldLayoutId id="2147484257" r:id="rId44"/>
    <p:sldLayoutId id="2147484258" r:id="rId45"/>
    <p:sldLayoutId id="2147484259" r:id="rId46"/>
    <p:sldLayoutId id="2147484260" r:id="rId47"/>
    <p:sldLayoutId id="2147484267" r:id="rId48"/>
    <p:sldLayoutId id="2147484268" r:id="rId49"/>
    <p:sldLayoutId id="2147484269" r:id="rId50"/>
    <p:sldLayoutId id="2147484270" r:id="rId51"/>
    <p:sldLayoutId id="2147484271" r:id="rId52"/>
    <p:sldLayoutId id="2147484299" r:id="rId53"/>
    <p:sldLayoutId id="2147484301" r:id="rId54"/>
    <p:sldLayoutId id="2147484303" r:id="rId55"/>
    <p:sldLayoutId id="2147484305" r:id="rId56"/>
    <p:sldLayoutId id="2147484307" r:id="rId57"/>
    <p:sldLayoutId id="2147484316" r:id="rId58"/>
    <p:sldLayoutId id="2147484318" r:id="rId59"/>
    <p:sldLayoutId id="2147484320" r:id="rId60"/>
    <p:sldLayoutId id="2147484322" r:id="rId61"/>
    <p:sldLayoutId id="2147484324" r:id="rId62"/>
    <p:sldLayoutId id="2147484326" r:id="rId63"/>
    <p:sldLayoutId id="2147484327" r:id="rId64"/>
    <p:sldLayoutId id="2147484331" r:id="rId65"/>
    <p:sldLayoutId id="2147484332" r:id="rId66"/>
    <p:sldLayoutId id="2147484334" r:id="rId67"/>
    <p:sldLayoutId id="2147484335" r:id="rId68"/>
    <p:sldLayoutId id="2147484337" r:id="rId69"/>
    <p:sldLayoutId id="2147484339" r:id="rId70"/>
    <p:sldLayoutId id="2147484341" r:id="rId71"/>
    <p:sldLayoutId id="2147484343" r:id="rId72"/>
    <p:sldLayoutId id="2147484352" r:id="rId73"/>
    <p:sldLayoutId id="2147484354" r:id="rId74"/>
    <p:sldLayoutId id="2147484356" r:id="rId75"/>
    <p:sldLayoutId id="2147484358" r:id="rId76"/>
    <p:sldLayoutId id="2147484360" r:id="rId77"/>
    <p:sldLayoutId id="2147484369" r:id="rId78"/>
    <p:sldLayoutId id="2147484371" r:id="rId79"/>
    <p:sldLayoutId id="2147484373" r:id="rId80"/>
    <p:sldLayoutId id="2147484375" r:id="rId81"/>
    <p:sldLayoutId id="2147484377" r:id="rId82"/>
    <p:sldLayoutId id="2147484379" r:id="rId83"/>
    <p:sldLayoutId id="2147484380" r:id="rId84"/>
    <p:sldLayoutId id="2147484384" r:id="rId85"/>
    <p:sldLayoutId id="2147484385" r:id="rId86"/>
    <p:sldLayoutId id="2147484387" r:id="rId87"/>
    <p:sldLayoutId id="2147484389" r:id="rId88"/>
    <p:sldLayoutId id="2147484398" r:id="rId89"/>
    <p:sldLayoutId id="2147484407" r:id="rId90"/>
    <p:sldLayoutId id="2147484408" r:id="rId91"/>
    <p:sldLayoutId id="2147484409" r:id="rId92"/>
    <p:sldLayoutId id="2147484410" r:id="rId93"/>
    <p:sldLayoutId id="2147484411" r:id="rId94"/>
    <p:sldLayoutId id="2147484413" r:id="rId95"/>
    <p:sldLayoutId id="2147484422" r:id="rId96"/>
    <p:sldLayoutId id="2147484431" r:id="rId97"/>
    <p:sldLayoutId id="2147484436" r:id="rId98"/>
    <p:sldLayoutId id="2147484445" r:id="rId99"/>
    <p:sldLayoutId id="2147484454" r:id="rId100"/>
    <p:sldLayoutId id="2147484459" r:id="rId101"/>
    <p:sldLayoutId id="2147484468" r:id="rId102"/>
    <p:sldLayoutId id="2147484477" r:id="rId103"/>
    <p:sldLayoutId id="2147484481" r:id="rId104"/>
    <p:sldLayoutId id="2147484509" r:id="rId105"/>
    <p:sldLayoutId id="2147484511" r:id="rId106"/>
    <p:sldLayoutId id="2147484513" r:id="rId107"/>
    <p:sldLayoutId id="2147484515" r:id="rId108"/>
    <p:sldLayoutId id="2147484517" r:id="rId109"/>
    <p:sldLayoutId id="2147484526" r:id="rId110"/>
    <p:sldLayoutId id="2147484528" r:id="rId111"/>
    <p:sldLayoutId id="2147484530" r:id="rId112"/>
    <p:sldLayoutId id="2147484532" r:id="rId113"/>
    <p:sldLayoutId id="2147484534" r:id="rId114"/>
    <p:sldLayoutId id="2147484536" r:id="rId115"/>
    <p:sldLayoutId id="2147484537" r:id="rId116"/>
    <p:sldLayoutId id="2147484541" r:id="rId117"/>
    <p:sldLayoutId id="2147484542" r:id="rId118"/>
    <p:sldLayoutId id="2147484544" r:id="rId119"/>
    <p:sldLayoutId id="2147484551" r:id="rId120"/>
    <p:sldLayoutId id="2147484552" r:id="rId121"/>
    <p:sldLayoutId id="2147484583" r:id="rId122"/>
    <p:sldLayoutId id="2147484585" r:id="rId123"/>
    <p:sldLayoutId id="2147484587" r:id="rId124"/>
    <p:sldLayoutId id="2147484589" r:id="rId125"/>
    <p:sldLayoutId id="2147484591" r:id="rId126"/>
    <p:sldLayoutId id="2147484600" r:id="rId127"/>
    <p:sldLayoutId id="2147484602" r:id="rId128"/>
    <p:sldLayoutId id="2147484604" r:id="rId129"/>
    <p:sldLayoutId id="2147484606" r:id="rId130"/>
    <p:sldLayoutId id="2147484608" r:id="rId131"/>
    <p:sldLayoutId id="2147484610" r:id="rId132"/>
    <p:sldLayoutId id="2147484611" r:id="rId133"/>
    <p:sldLayoutId id="2147484615" r:id="rId134"/>
    <p:sldLayoutId id="2147484616" r:id="rId135"/>
    <p:sldLayoutId id="2147484618" r:id="rId136"/>
    <p:sldLayoutId id="2147484619" r:id="rId137"/>
    <p:sldLayoutId id="2147484621" r:id="rId138"/>
    <p:sldLayoutId id="2147484623" r:id="rId139"/>
    <p:sldLayoutId id="2147484625" r:id="rId140"/>
    <p:sldLayoutId id="2147484627" r:id="rId141"/>
    <p:sldLayoutId id="2147484636" r:id="rId142"/>
    <p:sldLayoutId id="2147484638" r:id="rId143"/>
    <p:sldLayoutId id="2147484640" r:id="rId144"/>
    <p:sldLayoutId id="2147484642" r:id="rId145"/>
    <p:sldLayoutId id="2147484644" r:id="rId146"/>
    <p:sldLayoutId id="2147484653" r:id="rId147"/>
    <p:sldLayoutId id="2147484655" r:id="rId148"/>
    <p:sldLayoutId id="2147484657" r:id="rId149"/>
    <p:sldLayoutId id="2147484659" r:id="rId150"/>
    <p:sldLayoutId id="2147484661" r:id="rId151"/>
    <p:sldLayoutId id="2147484663" r:id="rId152"/>
    <p:sldLayoutId id="2147484664" r:id="rId153"/>
    <p:sldLayoutId id="2147484668" r:id="rId154"/>
    <p:sldLayoutId id="2147484669" r:id="rId155"/>
    <p:sldLayoutId id="2147484671" r:id="rId156"/>
    <p:sldLayoutId id="2147484679" r:id="rId157"/>
    <p:sldLayoutId id="2147484681" r:id="rId158"/>
    <p:sldLayoutId id="2147484683" r:id="rId159"/>
    <p:sldLayoutId id="2147484685" r:id="rId160"/>
    <p:sldLayoutId id="2147484687" r:id="rId161"/>
    <p:sldLayoutId id="2147484696" r:id="rId162"/>
    <p:sldLayoutId id="2147484698" r:id="rId163"/>
    <p:sldLayoutId id="2147484700" r:id="rId164"/>
    <p:sldLayoutId id="2147484702" r:id="rId165"/>
    <p:sldLayoutId id="2147484704" r:id="rId166"/>
    <p:sldLayoutId id="2147484706" r:id="rId167"/>
    <p:sldLayoutId id="2147484707" r:id="rId168"/>
    <p:sldLayoutId id="2147484711" r:id="rId169"/>
    <p:sldLayoutId id="2147484712" r:id="rId170"/>
    <p:sldLayoutId id="2147484714" r:id="rId171"/>
    <p:sldLayoutId id="2147484715" r:id="rId172"/>
    <p:sldLayoutId id="2147484719" r:id="rId173"/>
    <p:sldLayoutId id="2147484723" r:id="rId174"/>
    <p:sldLayoutId id="2147484724" r:id="rId175"/>
    <p:sldLayoutId id="2147484733" r:id="rId176"/>
    <p:sldLayoutId id="2147488555" r:id="rId177"/>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spcBef>
                <a:spcPct val="50000"/>
              </a:spcBef>
              <a:defRPr sz="1200" dirty="0">
                <a:solidFill>
                  <a:schemeClr val="tx1">
                    <a:tint val="75000"/>
                  </a:schemeClr>
                </a:solidFill>
              </a:defRPr>
            </a:lvl1pPr>
          </a:lstStyle>
          <a:p>
            <a:pPr eaLnBrk="0" fontAlgn="base" hangingPunct="0">
              <a:spcAft>
                <a:spcPct val="0"/>
              </a:spcAft>
              <a:defRPr/>
            </a:pPr>
            <a:fld id="{FE786F83-9A17-4153-B056-EDE82A8062EA}" type="datetimeFigureOut">
              <a:rPr lang="en-US">
                <a:solidFill>
                  <a:prstClr val="black">
                    <a:tint val="75000"/>
                  </a:prstClr>
                </a:solidFill>
                <a:latin typeface="Arial" panose="020B0604020202020204" pitchFamily="34" charset="0"/>
              </a:rPr>
              <a:pPr eaLnBrk="0" fontAlgn="base" hangingPunct="0">
                <a:spcAft>
                  <a:spcPct val="0"/>
                </a:spcAft>
                <a:defRPr/>
              </a:pPr>
              <a:t>9/7/2023</a:t>
            </a:fld>
            <a:endParaRPr 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spcBef>
                <a:spcPct val="50000"/>
              </a:spcBef>
              <a:defRPr sz="1200" dirty="0">
                <a:solidFill>
                  <a:schemeClr val="tx1">
                    <a:tint val="75000"/>
                  </a:schemeClr>
                </a:solidFill>
              </a:defRPr>
            </a:lvl1pPr>
          </a:lstStyle>
          <a:p>
            <a:pPr eaLnBrk="0" fontAlgn="base" hangingPunct="0">
              <a:spcAft>
                <a:spcPct val="0"/>
              </a:spcAft>
              <a:defRPr/>
            </a:pPr>
            <a:endParaRPr 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spcBef>
                <a:spcPct val="50000"/>
              </a:spcBef>
              <a:defRPr sz="1200" dirty="0">
                <a:solidFill>
                  <a:schemeClr val="tx1">
                    <a:tint val="75000"/>
                  </a:schemeClr>
                </a:solidFill>
              </a:defRPr>
            </a:lvl1pPr>
          </a:lstStyle>
          <a:p>
            <a:pPr eaLnBrk="0" fontAlgn="base" hangingPunct="0">
              <a:spcAft>
                <a:spcPct val="0"/>
              </a:spcAft>
              <a:defRPr/>
            </a:pPr>
            <a:fld id="{72C9A367-47F2-4FC3-AFAF-04B2FC151F54}" type="slidenum">
              <a:rPr lang="en-US">
                <a:solidFill>
                  <a:prstClr val="black">
                    <a:tint val="75000"/>
                  </a:prstClr>
                </a:solidFill>
                <a:latin typeface="Arial" panose="020B0604020202020204" pitchFamily="34" charset="0"/>
              </a:rPr>
              <a:pPr eaLnBrk="0" fontAlgn="base" hangingPunct="0">
                <a:spcAft>
                  <a:spcPct val="0"/>
                </a:spcAft>
                <a:defRPr/>
              </a:pPr>
              <a:t>‹#›</a:t>
            </a:fld>
            <a:endParaRPr lang="en-US">
              <a:solidFill>
                <a:prstClr val="black">
                  <a:tint val="75000"/>
                </a:prstClr>
              </a:solidFill>
              <a:latin typeface="Arial" panose="020B0604020202020204" pitchFamily="34" charset="0"/>
            </a:endParaRPr>
          </a:p>
        </p:txBody>
      </p:sp>
      <p:pic>
        <p:nvPicPr>
          <p:cNvPr id="2055" name="图片 1"/>
          <p:cNvPicPr>
            <a:picLocks noChangeAspect="1"/>
          </p:cNvPicPr>
          <p:nvPr userDrawn="1"/>
        </p:nvPicPr>
        <p:blipFill>
          <a:blip r:embed="rId1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图片 2"/>
          <p:cNvPicPr>
            <a:picLocks noChangeAspect="1"/>
          </p:cNvPicPr>
          <p:nvPr userDrawn="1"/>
        </p:nvPicPr>
        <p:blipFill>
          <a:blip r:embed="rId1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4"/>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5"/>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图片 22"/>
          <p:cNvPicPr>
            <a:picLocks noChangeAspect="1"/>
          </p:cNvPicPr>
          <p:nvPr userDrawn="1"/>
        </p:nvPicPr>
        <p:blipFill>
          <a:blip r:embed="rId1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3"/>
          <p:cNvPicPr>
            <a:picLocks noChangeAspect="1"/>
          </p:cNvPicPr>
          <p:nvPr userDrawn="1"/>
        </p:nvPicPr>
        <p:blipFill>
          <a:blip r:embed="rId1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738125"/>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 id="2147484749" r:id="rId15"/>
    <p:sldLayoutId id="2147484750" r:id="rId16"/>
    <p:sldLayoutId id="2147484751" r:id="rId17"/>
    <p:sldLayoutId id="2147484754" r:id="rId18"/>
    <p:sldLayoutId id="2147484755" r:id="rId19"/>
    <p:sldLayoutId id="2147484756" r:id="rId20"/>
    <p:sldLayoutId id="2147484757"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5" r:id="rId30"/>
    <p:sldLayoutId id="2147484777" r:id="rId31"/>
    <p:sldLayoutId id="2147484779" r:id="rId32"/>
    <p:sldLayoutId id="2147484781" r:id="rId33"/>
    <p:sldLayoutId id="2147484790" r:id="rId34"/>
    <p:sldLayoutId id="2147484792" r:id="rId35"/>
    <p:sldLayoutId id="2147484794" r:id="rId36"/>
    <p:sldLayoutId id="2147484796" r:id="rId37"/>
    <p:sldLayoutId id="2147484798" r:id="rId38"/>
    <p:sldLayoutId id="2147484800" r:id="rId39"/>
    <p:sldLayoutId id="2147484801" r:id="rId40"/>
    <p:sldLayoutId id="2147484802" r:id="rId41"/>
    <p:sldLayoutId id="2147484803" r:id="rId42"/>
    <p:sldLayoutId id="2147484804" r:id="rId43"/>
    <p:sldLayoutId id="2147484805" r:id="rId44"/>
    <p:sldLayoutId id="2147484806" r:id="rId45"/>
    <p:sldLayoutId id="2147484807" r:id="rId46"/>
    <p:sldLayoutId id="2147484808" r:id="rId47"/>
    <p:sldLayoutId id="2147484815" r:id="rId48"/>
    <p:sldLayoutId id="2147484816" r:id="rId49"/>
    <p:sldLayoutId id="2147484817" r:id="rId50"/>
    <p:sldLayoutId id="2147484818" r:id="rId51"/>
    <p:sldLayoutId id="2147484819" r:id="rId52"/>
    <p:sldLayoutId id="2147484847" r:id="rId53"/>
    <p:sldLayoutId id="2147484849" r:id="rId54"/>
    <p:sldLayoutId id="2147484851" r:id="rId55"/>
    <p:sldLayoutId id="2147484853" r:id="rId56"/>
    <p:sldLayoutId id="2147484855" r:id="rId57"/>
    <p:sldLayoutId id="2147484864" r:id="rId58"/>
    <p:sldLayoutId id="2147484866" r:id="rId59"/>
    <p:sldLayoutId id="2147484868" r:id="rId60"/>
    <p:sldLayoutId id="2147484870" r:id="rId61"/>
    <p:sldLayoutId id="2147484872" r:id="rId62"/>
    <p:sldLayoutId id="2147484874" r:id="rId63"/>
    <p:sldLayoutId id="2147484875" r:id="rId64"/>
    <p:sldLayoutId id="2147484879" r:id="rId65"/>
    <p:sldLayoutId id="2147484880" r:id="rId66"/>
    <p:sldLayoutId id="2147484882" r:id="rId67"/>
    <p:sldLayoutId id="2147484883" r:id="rId68"/>
    <p:sldLayoutId id="2147484885" r:id="rId69"/>
    <p:sldLayoutId id="2147484887" r:id="rId70"/>
    <p:sldLayoutId id="2147484889" r:id="rId71"/>
    <p:sldLayoutId id="2147484891" r:id="rId72"/>
    <p:sldLayoutId id="2147484900" r:id="rId73"/>
    <p:sldLayoutId id="2147484902" r:id="rId74"/>
    <p:sldLayoutId id="2147484904" r:id="rId75"/>
    <p:sldLayoutId id="2147484906" r:id="rId76"/>
    <p:sldLayoutId id="2147484908" r:id="rId77"/>
    <p:sldLayoutId id="2147484917" r:id="rId78"/>
    <p:sldLayoutId id="2147484919" r:id="rId79"/>
    <p:sldLayoutId id="2147484921" r:id="rId80"/>
    <p:sldLayoutId id="2147484923" r:id="rId81"/>
    <p:sldLayoutId id="2147484925" r:id="rId82"/>
    <p:sldLayoutId id="2147484927" r:id="rId83"/>
    <p:sldLayoutId id="2147484928" r:id="rId84"/>
    <p:sldLayoutId id="2147484932" r:id="rId85"/>
    <p:sldLayoutId id="2147484933" r:id="rId86"/>
    <p:sldLayoutId id="2147484935" r:id="rId87"/>
    <p:sldLayoutId id="2147484937" r:id="rId88"/>
    <p:sldLayoutId id="2147484946" r:id="rId89"/>
    <p:sldLayoutId id="2147484955" r:id="rId90"/>
    <p:sldLayoutId id="2147484956" r:id="rId91"/>
    <p:sldLayoutId id="2147484957" r:id="rId92"/>
    <p:sldLayoutId id="2147484958" r:id="rId93"/>
    <p:sldLayoutId id="2147484959" r:id="rId94"/>
    <p:sldLayoutId id="2147484961" r:id="rId95"/>
    <p:sldLayoutId id="2147484970" r:id="rId96"/>
    <p:sldLayoutId id="2147484979" r:id="rId97"/>
    <p:sldLayoutId id="2147484984" r:id="rId98"/>
    <p:sldLayoutId id="2147484993" r:id="rId99"/>
    <p:sldLayoutId id="2147485002" r:id="rId100"/>
    <p:sldLayoutId id="2147485007" r:id="rId101"/>
    <p:sldLayoutId id="2147485016" r:id="rId102"/>
    <p:sldLayoutId id="2147485025" r:id="rId103"/>
    <p:sldLayoutId id="2147485029" r:id="rId104"/>
    <p:sldLayoutId id="2147485057" r:id="rId105"/>
    <p:sldLayoutId id="2147485059" r:id="rId106"/>
    <p:sldLayoutId id="2147485061" r:id="rId107"/>
    <p:sldLayoutId id="2147485063" r:id="rId108"/>
    <p:sldLayoutId id="2147485065" r:id="rId109"/>
    <p:sldLayoutId id="2147485074" r:id="rId110"/>
    <p:sldLayoutId id="2147485076" r:id="rId111"/>
    <p:sldLayoutId id="2147485078" r:id="rId112"/>
    <p:sldLayoutId id="2147485080" r:id="rId113"/>
    <p:sldLayoutId id="2147485082" r:id="rId114"/>
    <p:sldLayoutId id="2147485084" r:id="rId115"/>
    <p:sldLayoutId id="2147485085" r:id="rId116"/>
    <p:sldLayoutId id="2147485089" r:id="rId117"/>
    <p:sldLayoutId id="2147485090" r:id="rId118"/>
    <p:sldLayoutId id="2147485092" r:id="rId119"/>
    <p:sldLayoutId id="2147485099" r:id="rId120"/>
    <p:sldLayoutId id="2147485100" r:id="rId121"/>
    <p:sldLayoutId id="2147485131" r:id="rId122"/>
    <p:sldLayoutId id="2147485133" r:id="rId123"/>
    <p:sldLayoutId id="2147485135" r:id="rId124"/>
    <p:sldLayoutId id="2147485137" r:id="rId125"/>
    <p:sldLayoutId id="2147485139" r:id="rId126"/>
    <p:sldLayoutId id="2147485148" r:id="rId127"/>
    <p:sldLayoutId id="2147485150" r:id="rId128"/>
    <p:sldLayoutId id="2147485152" r:id="rId129"/>
    <p:sldLayoutId id="2147485154" r:id="rId130"/>
    <p:sldLayoutId id="2147485156" r:id="rId131"/>
    <p:sldLayoutId id="2147485158" r:id="rId132"/>
    <p:sldLayoutId id="2147485159" r:id="rId133"/>
    <p:sldLayoutId id="2147485163" r:id="rId134"/>
    <p:sldLayoutId id="2147485164" r:id="rId135"/>
    <p:sldLayoutId id="2147485166" r:id="rId136"/>
    <p:sldLayoutId id="2147485167" r:id="rId137"/>
    <p:sldLayoutId id="2147485169" r:id="rId138"/>
    <p:sldLayoutId id="2147485171" r:id="rId139"/>
    <p:sldLayoutId id="2147485173" r:id="rId140"/>
    <p:sldLayoutId id="2147485175" r:id="rId141"/>
    <p:sldLayoutId id="2147485184" r:id="rId142"/>
    <p:sldLayoutId id="2147485186" r:id="rId143"/>
    <p:sldLayoutId id="2147485188" r:id="rId144"/>
    <p:sldLayoutId id="2147485190" r:id="rId145"/>
    <p:sldLayoutId id="2147485192" r:id="rId146"/>
    <p:sldLayoutId id="2147485201" r:id="rId147"/>
    <p:sldLayoutId id="2147485203" r:id="rId148"/>
    <p:sldLayoutId id="2147485205" r:id="rId149"/>
    <p:sldLayoutId id="2147485207" r:id="rId150"/>
    <p:sldLayoutId id="2147485209" r:id="rId151"/>
    <p:sldLayoutId id="2147485211" r:id="rId152"/>
    <p:sldLayoutId id="2147485212" r:id="rId153"/>
    <p:sldLayoutId id="2147485216" r:id="rId154"/>
    <p:sldLayoutId id="2147485217" r:id="rId155"/>
    <p:sldLayoutId id="2147485219" r:id="rId156"/>
    <p:sldLayoutId id="2147485227" r:id="rId157"/>
    <p:sldLayoutId id="2147485229" r:id="rId158"/>
    <p:sldLayoutId id="2147485231" r:id="rId159"/>
    <p:sldLayoutId id="2147485233" r:id="rId160"/>
    <p:sldLayoutId id="2147485235" r:id="rId161"/>
    <p:sldLayoutId id="2147485244" r:id="rId162"/>
    <p:sldLayoutId id="2147485246" r:id="rId163"/>
    <p:sldLayoutId id="2147485248" r:id="rId164"/>
    <p:sldLayoutId id="2147485250" r:id="rId165"/>
    <p:sldLayoutId id="2147485252" r:id="rId166"/>
    <p:sldLayoutId id="2147485254" r:id="rId167"/>
    <p:sldLayoutId id="2147485255" r:id="rId168"/>
    <p:sldLayoutId id="2147485259" r:id="rId169"/>
    <p:sldLayoutId id="2147485260" r:id="rId170"/>
    <p:sldLayoutId id="2147485262" r:id="rId171"/>
    <p:sldLayoutId id="2147485263" r:id="rId172"/>
    <p:sldLayoutId id="2147485267" r:id="rId173"/>
    <p:sldLayoutId id="2147485271" r:id="rId174"/>
    <p:sldLayoutId id="2147485272" r:id="rId175"/>
    <p:sldLayoutId id="2147485281" r:id="rId176"/>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260509"/>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91" r:id="rId7"/>
    <p:sldLayoutId id="2147485292" r:id="rId8"/>
    <p:sldLayoutId id="2147485293" r:id="rId9"/>
    <p:sldLayoutId id="2147485294" r:id="rId10"/>
    <p:sldLayoutId id="2147485295" r:id="rId11"/>
    <p:sldLayoutId id="2147485304" r:id="rId12"/>
    <p:sldLayoutId id="2147485305" r:id="rId13"/>
    <p:sldLayoutId id="2147485306" r:id="rId14"/>
    <p:sldLayoutId id="2147485307" r:id="rId15"/>
    <p:sldLayoutId id="2147485308" r:id="rId16"/>
    <p:sldLayoutId id="2147485309" r:id="rId17"/>
    <p:sldLayoutId id="2147485310" r:id="rId18"/>
    <p:sldLayoutId id="2147485311" r:id="rId19"/>
    <p:sldLayoutId id="2147485312" r:id="rId20"/>
    <p:sldLayoutId id="2147485314" r:id="rId21"/>
    <p:sldLayoutId id="2147485316" r:id="rId22"/>
    <p:sldLayoutId id="2147485318" r:id="rId23"/>
    <p:sldLayoutId id="2147485320" r:id="rId24"/>
    <p:sldLayoutId id="2147485329" r:id="rId25"/>
    <p:sldLayoutId id="2147485331" r:id="rId26"/>
    <p:sldLayoutId id="2147485333" r:id="rId27"/>
    <p:sldLayoutId id="2147485335" r:id="rId28"/>
    <p:sldLayoutId id="2147485337" r:id="rId29"/>
    <p:sldLayoutId id="2147485339" r:id="rId30"/>
    <p:sldLayoutId id="2147485340" r:id="rId31"/>
    <p:sldLayoutId id="2147485341" r:id="rId32"/>
    <p:sldLayoutId id="2147485342" r:id="rId33"/>
    <p:sldLayoutId id="2147485343" r:id="rId34"/>
    <p:sldLayoutId id="2147485344" r:id="rId35"/>
    <p:sldLayoutId id="2147485345" r:id="rId36"/>
    <p:sldLayoutId id="2147485346" r:id="rId37"/>
    <p:sldLayoutId id="2147485347" r:id="rId38"/>
    <p:sldLayoutId id="2147485348" r:id="rId39"/>
    <p:sldLayoutId id="2147485355" r:id="rId40"/>
    <p:sldLayoutId id="2147485356" r:id="rId41"/>
    <p:sldLayoutId id="2147485357" r:id="rId42"/>
    <p:sldLayoutId id="2147485358" r:id="rId43"/>
    <p:sldLayoutId id="2147485359" r:id="rId44"/>
    <p:sldLayoutId id="2147485387" r:id="rId45"/>
    <p:sldLayoutId id="2147485389" r:id="rId46"/>
    <p:sldLayoutId id="2147485391" r:id="rId47"/>
    <p:sldLayoutId id="2147485393" r:id="rId48"/>
    <p:sldLayoutId id="2147485395" r:id="rId49"/>
    <p:sldLayoutId id="2147485404" r:id="rId50"/>
    <p:sldLayoutId id="2147485406" r:id="rId51"/>
    <p:sldLayoutId id="2147485408" r:id="rId52"/>
    <p:sldLayoutId id="2147485410" r:id="rId53"/>
    <p:sldLayoutId id="2147485412" r:id="rId54"/>
    <p:sldLayoutId id="2147485414" r:id="rId55"/>
    <p:sldLayoutId id="2147485415" r:id="rId56"/>
    <p:sldLayoutId id="2147485419" r:id="rId57"/>
    <p:sldLayoutId id="2147485420" r:id="rId58"/>
    <p:sldLayoutId id="2147485422" r:id="rId59"/>
    <p:sldLayoutId id="2147485423" r:id="rId60"/>
    <p:sldLayoutId id="2147485425" r:id="rId61"/>
    <p:sldLayoutId id="2147485427" r:id="rId62"/>
    <p:sldLayoutId id="2147485429" r:id="rId63"/>
    <p:sldLayoutId id="2147485431" r:id="rId64"/>
    <p:sldLayoutId id="2147485440" r:id="rId65"/>
    <p:sldLayoutId id="2147485442" r:id="rId66"/>
    <p:sldLayoutId id="2147485444" r:id="rId67"/>
    <p:sldLayoutId id="2147485446" r:id="rId68"/>
    <p:sldLayoutId id="2147485448" r:id="rId69"/>
    <p:sldLayoutId id="2147485457" r:id="rId70"/>
    <p:sldLayoutId id="2147485459" r:id="rId71"/>
    <p:sldLayoutId id="2147485461" r:id="rId72"/>
    <p:sldLayoutId id="2147485463" r:id="rId73"/>
    <p:sldLayoutId id="2147485465" r:id="rId74"/>
    <p:sldLayoutId id="2147485467" r:id="rId75"/>
    <p:sldLayoutId id="2147485468" r:id="rId76"/>
    <p:sldLayoutId id="2147485472" r:id="rId77"/>
    <p:sldLayoutId id="2147485473" r:id="rId78"/>
    <p:sldLayoutId id="2147485475" r:id="rId79"/>
    <p:sldLayoutId id="2147485476" r:id="rId80"/>
    <p:sldLayoutId id="2147485478" r:id="rId81"/>
    <p:sldLayoutId id="2147485487" r:id="rId82"/>
    <p:sldLayoutId id="2147485496" r:id="rId83"/>
    <p:sldLayoutId id="2147485497" r:id="rId84"/>
    <p:sldLayoutId id="2147485498" r:id="rId85"/>
    <p:sldLayoutId id="2147485499" r:id="rId86"/>
    <p:sldLayoutId id="2147485500" r:id="rId87"/>
    <p:sldLayoutId id="2147485502" r:id="rId88"/>
    <p:sldLayoutId id="2147485511" r:id="rId89"/>
    <p:sldLayoutId id="2147485520" r:id="rId90"/>
    <p:sldLayoutId id="2147485525" r:id="rId91"/>
    <p:sldLayoutId id="2147485534" r:id="rId92"/>
    <p:sldLayoutId id="2147485543" r:id="rId93"/>
    <p:sldLayoutId id="2147485548" r:id="rId94"/>
    <p:sldLayoutId id="2147485557" r:id="rId95"/>
    <p:sldLayoutId id="2147485566" r:id="rId96"/>
    <p:sldLayoutId id="2147485570" r:id="rId97"/>
    <p:sldLayoutId id="2147485571" r:id="rId98"/>
    <p:sldLayoutId id="2147485572" r:id="rId99"/>
    <p:sldLayoutId id="2147485600" r:id="rId100"/>
    <p:sldLayoutId id="2147485602" r:id="rId101"/>
    <p:sldLayoutId id="2147485604" r:id="rId102"/>
    <p:sldLayoutId id="2147485606" r:id="rId103"/>
    <p:sldLayoutId id="2147485608" r:id="rId104"/>
    <p:sldLayoutId id="2147485617" r:id="rId105"/>
    <p:sldLayoutId id="2147485619" r:id="rId106"/>
    <p:sldLayoutId id="2147485621" r:id="rId107"/>
    <p:sldLayoutId id="2147485623" r:id="rId108"/>
    <p:sldLayoutId id="2147485625" r:id="rId109"/>
    <p:sldLayoutId id="2147485627" r:id="rId110"/>
    <p:sldLayoutId id="2147485628" r:id="rId111"/>
    <p:sldLayoutId id="2147485632" r:id="rId112"/>
    <p:sldLayoutId id="2147485633" r:id="rId113"/>
    <p:sldLayoutId id="2147485635" r:id="rId114"/>
    <p:sldLayoutId id="2147485642" r:id="rId115"/>
    <p:sldLayoutId id="2147485643" r:id="rId116"/>
    <p:sldLayoutId id="2147485674" r:id="rId117"/>
    <p:sldLayoutId id="2147485676" r:id="rId118"/>
    <p:sldLayoutId id="2147485678" r:id="rId119"/>
    <p:sldLayoutId id="2147485680" r:id="rId120"/>
    <p:sldLayoutId id="2147485682" r:id="rId121"/>
    <p:sldLayoutId id="2147485691" r:id="rId122"/>
    <p:sldLayoutId id="2147485693" r:id="rId123"/>
    <p:sldLayoutId id="2147485695" r:id="rId124"/>
    <p:sldLayoutId id="2147485697" r:id="rId125"/>
    <p:sldLayoutId id="2147485699" r:id="rId126"/>
    <p:sldLayoutId id="2147485701" r:id="rId127"/>
    <p:sldLayoutId id="2147485702" r:id="rId128"/>
    <p:sldLayoutId id="2147485706" r:id="rId129"/>
    <p:sldLayoutId id="2147485707" r:id="rId130"/>
    <p:sldLayoutId id="2147485709" r:id="rId131"/>
    <p:sldLayoutId id="2147485710" r:id="rId132"/>
    <p:sldLayoutId id="2147485712" r:id="rId133"/>
    <p:sldLayoutId id="2147485714" r:id="rId134"/>
    <p:sldLayoutId id="2147485716" r:id="rId135"/>
    <p:sldLayoutId id="2147485718" r:id="rId136"/>
    <p:sldLayoutId id="2147485727" r:id="rId137"/>
    <p:sldLayoutId id="2147485729" r:id="rId138"/>
    <p:sldLayoutId id="2147485731" r:id="rId139"/>
    <p:sldLayoutId id="2147485733" r:id="rId140"/>
    <p:sldLayoutId id="2147485735" r:id="rId141"/>
    <p:sldLayoutId id="2147485744" r:id="rId142"/>
    <p:sldLayoutId id="2147485746" r:id="rId143"/>
    <p:sldLayoutId id="2147485748" r:id="rId144"/>
    <p:sldLayoutId id="2147485750" r:id="rId145"/>
    <p:sldLayoutId id="2147485752" r:id="rId146"/>
    <p:sldLayoutId id="2147485754" r:id="rId147"/>
    <p:sldLayoutId id="2147485755" r:id="rId148"/>
    <p:sldLayoutId id="2147485759" r:id="rId149"/>
    <p:sldLayoutId id="2147485760" r:id="rId150"/>
    <p:sldLayoutId id="2147485762" r:id="rId151"/>
    <p:sldLayoutId id="2147485764" r:id="rId152"/>
    <p:sldLayoutId id="2147485765" r:id="rId153"/>
    <p:sldLayoutId id="2147485766" r:id="rId154"/>
    <p:sldLayoutId id="2147485767" r:id="rId155"/>
    <p:sldLayoutId id="2147485768" r:id="rId156"/>
    <p:sldLayoutId id="2147485769" r:id="rId157"/>
    <p:sldLayoutId id="2147485770" r:id="rId158"/>
    <p:sldLayoutId id="2147485772" r:id="rId159"/>
    <p:sldLayoutId id="2147485774" r:id="rId160"/>
    <p:sldLayoutId id="2147485776" r:id="rId161"/>
    <p:sldLayoutId id="2147485778" r:id="rId162"/>
    <p:sldLayoutId id="2147485787" r:id="rId163"/>
    <p:sldLayoutId id="2147485789" r:id="rId164"/>
    <p:sldLayoutId id="2147485791" r:id="rId165"/>
    <p:sldLayoutId id="2147485793" r:id="rId166"/>
    <p:sldLayoutId id="2147485795" r:id="rId167"/>
    <p:sldLayoutId id="2147485797" r:id="rId168"/>
    <p:sldLayoutId id="2147485798" r:id="rId169"/>
    <p:sldLayoutId id="2147485802" r:id="rId170"/>
    <p:sldLayoutId id="2147485803" r:id="rId171"/>
    <p:sldLayoutId id="2147485805" r:id="rId172"/>
    <p:sldLayoutId id="2147485806" r:id="rId173"/>
    <p:sldLayoutId id="2147485810" r:id="rId174"/>
    <p:sldLayoutId id="2147485814" r:id="rId175"/>
    <p:sldLayoutId id="2147485815" r:id="rId176"/>
    <p:sldLayoutId id="2147485824"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3">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7">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8">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9">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515014"/>
      </p:ext>
    </p:extLst>
  </p:cSld>
  <p:clrMap bg1="lt1" tx1="dk1" bg2="lt2" tx2="dk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4" r:id="rId7"/>
    <p:sldLayoutId id="2147485835" r:id="rId8"/>
    <p:sldLayoutId id="2147485836" r:id="rId9"/>
    <p:sldLayoutId id="2147485837" r:id="rId10"/>
    <p:sldLayoutId id="2147485838" r:id="rId11"/>
    <p:sldLayoutId id="2147485847" r:id="rId12"/>
    <p:sldLayoutId id="2147485848" r:id="rId13"/>
    <p:sldLayoutId id="2147485849" r:id="rId14"/>
    <p:sldLayoutId id="2147485850" r:id="rId15"/>
    <p:sldLayoutId id="2147485851" r:id="rId16"/>
    <p:sldLayoutId id="2147485852" r:id="rId17"/>
    <p:sldLayoutId id="2147485853" r:id="rId18"/>
    <p:sldLayoutId id="2147485854" r:id="rId19"/>
    <p:sldLayoutId id="2147485855" r:id="rId20"/>
    <p:sldLayoutId id="2147485857" r:id="rId21"/>
    <p:sldLayoutId id="2147485859" r:id="rId22"/>
    <p:sldLayoutId id="2147485861" r:id="rId23"/>
    <p:sldLayoutId id="2147485863" r:id="rId24"/>
    <p:sldLayoutId id="2147485872" r:id="rId25"/>
    <p:sldLayoutId id="2147485874" r:id="rId26"/>
    <p:sldLayoutId id="2147485876" r:id="rId27"/>
    <p:sldLayoutId id="2147485878" r:id="rId28"/>
    <p:sldLayoutId id="2147485880" r:id="rId29"/>
    <p:sldLayoutId id="2147485882" r:id="rId30"/>
    <p:sldLayoutId id="2147485883" r:id="rId31"/>
    <p:sldLayoutId id="2147485884" r:id="rId32"/>
    <p:sldLayoutId id="2147485885" r:id="rId33"/>
    <p:sldLayoutId id="2147485886" r:id="rId34"/>
    <p:sldLayoutId id="2147485887" r:id="rId35"/>
    <p:sldLayoutId id="2147485888" r:id="rId36"/>
    <p:sldLayoutId id="2147485889" r:id="rId37"/>
    <p:sldLayoutId id="2147485890" r:id="rId38"/>
    <p:sldLayoutId id="2147485891" r:id="rId39"/>
    <p:sldLayoutId id="2147485898" r:id="rId40"/>
    <p:sldLayoutId id="2147485899" r:id="rId41"/>
    <p:sldLayoutId id="2147485900" r:id="rId42"/>
    <p:sldLayoutId id="2147485901" r:id="rId43"/>
    <p:sldLayoutId id="2147485902" r:id="rId44"/>
    <p:sldLayoutId id="2147485930" r:id="rId45"/>
    <p:sldLayoutId id="2147485932" r:id="rId46"/>
    <p:sldLayoutId id="2147485934" r:id="rId47"/>
    <p:sldLayoutId id="2147485936" r:id="rId48"/>
    <p:sldLayoutId id="2147485938" r:id="rId49"/>
    <p:sldLayoutId id="2147485947" r:id="rId50"/>
    <p:sldLayoutId id="2147485949" r:id="rId51"/>
    <p:sldLayoutId id="2147485951" r:id="rId52"/>
    <p:sldLayoutId id="2147485953" r:id="rId53"/>
    <p:sldLayoutId id="2147485955" r:id="rId54"/>
    <p:sldLayoutId id="2147485957" r:id="rId55"/>
    <p:sldLayoutId id="2147485958" r:id="rId56"/>
    <p:sldLayoutId id="2147485962" r:id="rId57"/>
    <p:sldLayoutId id="2147485963" r:id="rId58"/>
    <p:sldLayoutId id="2147485965" r:id="rId59"/>
    <p:sldLayoutId id="2147485966" r:id="rId60"/>
    <p:sldLayoutId id="2147485968" r:id="rId61"/>
    <p:sldLayoutId id="2147485970" r:id="rId62"/>
    <p:sldLayoutId id="2147485972" r:id="rId63"/>
    <p:sldLayoutId id="2147485974" r:id="rId64"/>
    <p:sldLayoutId id="2147485976" r:id="rId65"/>
    <p:sldLayoutId id="2147485980" r:id="rId66"/>
    <p:sldLayoutId id="2147485984" r:id="rId67"/>
    <p:sldLayoutId id="2147485985" r:id="rId68"/>
    <p:sldLayoutId id="2147485994" r:id="rId69"/>
    <p:sldLayoutId id="2147485999" r:id="rId70"/>
    <p:sldLayoutId id="2147486003" r:id="rId71"/>
    <p:sldLayoutId id="2147486004" r:id="rId72"/>
    <p:sldLayoutId id="2147486013" r:id="rId73"/>
    <p:sldLayoutId id="2147486018" r:id="rId74"/>
    <p:sldLayoutId id="2147486022" r:id="rId75"/>
    <p:sldLayoutId id="2147486023" r:id="rId76"/>
    <p:sldLayoutId id="2147486032" r:id="rId77"/>
    <p:sldLayoutId id="2147486033" r:id="rId78"/>
    <p:sldLayoutId id="2147486042" r:id="rId79"/>
    <p:sldLayoutId id="2147486070" r:id="rId80"/>
    <p:sldLayoutId id="2147486072" r:id="rId81"/>
    <p:sldLayoutId id="2147486074" r:id="rId82"/>
    <p:sldLayoutId id="2147486076" r:id="rId83"/>
    <p:sldLayoutId id="2147486078" r:id="rId84"/>
    <p:sldLayoutId id="2147486087" r:id="rId85"/>
    <p:sldLayoutId id="2147486089" r:id="rId86"/>
    <p:sldLayoutId id="2147486091" r:id="rId87"/>
    <p:sldLayoutId id="2147486093" r:id="rId88"/>
    <p:sldLayoutId id="2147486095" r:id="rId89"/>
    <p:sldLayoutId id="2147486097" r:id="rId90"/>
    <p:sldLayoutId id="2147486098" r:id="rId91"/>
    <p:sldLayoutId id="2147486102" r:id="rId92"/>
    <p:sldLayoutId id="2147486103" r:id="rId93"/>
    <p:sldLayoutId id="2147486105" r:id="rId94"/>
    <p:sldLayoutId id="2147486112" r:id="rId95"/>
    <p:sldLayoutId id="2147486113" r:id="rId96"/>
    <p:sldLayoutId id="2147486144" r:id="rId97"/>
    <p:sldLayoutId id="2147486146" r:id="rId98"/>
    <p:sldLayoutId id="2147486148" r:id="rId99"/>
    <p:sldLayoutId id="2147486150" r:id="rId100"/>
    <p:sldLayoutId id="2147486152" r:id="rId101"/>
    <p:sldLayoutId id="2147486161" r:id="rId102"/>
    <p:sldLayoutId id="2147486163" r:id="rId103"/>
    <p:sldLayoutId id="2147486165" r:id="rId104"/>
    <p:sldLayoutId id="2147486167" r:id="rId105"/>
    <p:sldLayoutId id="2147486169" r:id="rId106"/>
    <p:sldLayoutId id="2147486171" r:id="rId107"/>
    <p:sldLayoutId id="2147486172" r:id="rId108"/>
    <p:sldLayoutId id="2147486176" r:id="rId109"/>
    <p:sldLayoutId id="2147486177" r:id="rId110"/>
    <p:sldLayoutId id="2147486179" r:id="rId111"/>
    <p:sldLayoutId id="2147486180" r:id="rId112"/>
    <p:sldLayoutId id="2147486182" r:id="rId113"/>
    <p:sldLayoutId id="2147486184" r:id="rId114"/>
    <p:sldLayoutId id="2147486186" r:id="rId115"/>
    <p:sldLayoutId id="2147486188" r:id="rId116"/>
    <p:sldLayoutId id="2147486197" r:id="rId117"/>
    <p:sldLayoutId id="2147486199" r:id="rId118"/>
    <p:sldLayoutId id="2147486201" r:id="rId119"/>
    <p:sldLayoutId id="2147486203" r:id="rId120"/>
    <p:sldLayoutId id="2147486205" r:id="rId121"/>
    <p:sldLayoutId id="2147486214" r:id="rId122"/>
    <p:sldLayoutId id="2147486216" r:id="rId123"/>
    <p:sldLayoutId id="2147486218" r:id="rId124"/>
    <p:sldLayoutId id="2147486220" r:id="rId125"/>
    <p:sldLayoutId id="2147486222" r:id="rId126"/>
    <p:sldLayoutId id="2147486224" r:id="rId127"/>
    <p:sldLayoutId id="2147486225" r:id="rId128"/>
    <p:sldLayoutId id="2147486229" r:id="rId129"/>
    <p:sldLayoutId id="2147486230" r:id="rId130"/>
    <p:sldLayoutId id="2147486232" r:id="rId131"/>
    <p:sldLayoutId id="2147486234" r:id="rId132"/>
    <p:sldLayoutId id="2147486243" r:id="rId133"/>
    <p:sldLayoutId id="2147486252" r:id="rId134"/>
    <p:sldLayoutId id="2147486253" r:id="rId135"/>
    <p:sldLayoutId id="2147486254" r:id="rId136"/>
    <p:sldLayoutId id="2147486255" r:id="rId137"/>
    <p:sldLayoutId id="2147486256" r:id="rId138"/>
    <p:sldLayoutId id="2147486258" r:id="rId139"/>
    <p:sldLayoutId id="2147486267" r:id="rId140"/>
    <p:sldLayoutId id="2147486276" r:id="rId141"/>
    <p:sldLayoutId id="2147486281" r:id="rId142"/>
    <p:sldLayoutId id="2147486290" r:id="rId143"/>
    <p:sldLayoutId id="2147486299" r:id="rId144"/>
    <p:sldLayoutId id="2147486304" r:id="rId145"/>
    <p:sldLayoutId id="2147486313" r:id="rId146"/>
    <p:sldLayoutId id="2147486322" r:id="rId147"/>
    <p:sldLayoutId id="2147486326" r:id="rId148"/>
    <p:sldLayoutId id="2147486354" r:id="rId149"/>
    <p:sldLayoutId id="2147486356" r:id="rId150"/>
    <p:sldLayoutId id="2147486358" r:id="rId151"/>
    <p:sldLayoutId id="2147486360" r:id="rId152"/>
    <p:sldLayoutId id="2147486362" r:id="rId153"/>
    <p:sldLayoutId id="2147486371" r:id="rId154"/>
    <p:sldLayoutId id="2147486373" r:id="rId155"/>
    <p:sldLayoutId id="2147486375" r:id="rId156"/>
    <p:sldLayoutId id="2147486377" r:id="rId157"/>
    <p:sldLayoutId id="2147486379" r:id="rId158"/>
    <p:sldLayoutId id="2147486381" r:id="rId159"/>
    <p:sldLayoutId id="2147486382" r:id="rId160"/>
    <p:sldLayoutId id="2147486386" r:id="rId161"/>
    <p:sldLayoutId id="2147486387" r:id="rId162"/>
    <p:sldLayoutId id="2147486389" r:id="rId163"/>
    <p:sldLayoutId id="2147486396" r:id="rId164"/>
    <p:sldLayoutId id="2147486397" r:id="rId165"/>
    <p:sldLayoutId id="2147486428" r:id="rId166"/>
    <p:sldLayoutId id="2147486430" r:id="rId167"/>
    <p:sldLayoutId id="2147486432" r:id="rId168"/>
    <p:sldLayoutId id="2147486434" r:id="rId169"/>
    <p:sldLayoutId id="2147486436" r:id="rId170"/>
    <p:sldLayoutId id="2147486445" r:id="rId171"/>
    <p:sldLayoutId id="2147486447" r:id="rId172"/>
    <p:sldLayoutId id="2147486449" r:id="rId173"/>
    <p:sldLayoutId id="2147486451" r:id="rId174"/>
    <p:sldLayoutId id="2147486453" r:id="rId175"/>
    <p:sldLayoutId id="2147486455" r:id="rId176"/>
    <p:sldLayoutId id="2147486456" r:id="rId177"/>
    <p:sldLayoutId id="2147486460" r:id="rId178"/>
    <p:sldLayoutId id="2147486461" r:id="rId179"/>
    <p:sldLayoutId id="2147486463" r:id="rId180"/>
    <p:sldLayoutId id="2147486464" r:id="rId181"/>
    <p:sldLayoutId id="2147486466" r:id="rId182"/>
    <p:sldLayoutId id="2147486468" r:id="rId183"/>
    <p:sldLayoutId id="2147486470" r:id="rId184"/>
    <p:sldLayoutId id="2147486472" r:id="rId185"/>
    <p:sldLayoutId id="2147486481" r:id="rId186"/>
    <p:sldLayoutId id="2147486483" r:id="rId187"/>
    <p:sldLayoutId id="2147486485" r:id="rId188"/>
    <p:sldLayoutId id="2147486487" r:id="rId189"/>
    <p:sldLayoutId id="2147486489" r:id="rId190"/>
    <p:sldLayoutId id="2147486498" r:id="rId191"/>
    <p:sldLayoutId id="2147486500" r:id="rId192"/>
    <p:sldLayoutId id="2147486502" r:id="rId193"/>
    <p:sldLayoutId id="2147486504" r:id="rId194"/>
    <p:sldLayoutId id="2147486506" r:id="rId195"/>
    <p:sldLayoutId id="2147486508" r:id="rId196"/>
    <p:sldLayoutId id="2147486509" r:id="rId197"/>
    <p:sldLayoutId id="2147486513" r:id="rId198"/>
    <p:sldLayoutId id="2147486514" r:id="rId199"/>
    <p:sldLayoutId id="2147486516" r:id="rId200"/>
    <p:sldLayoutId id="2147486518" r:id="rId201"/>
    <p:sldLayoutId id="2147486519" r:id="rId202"/>
    <p:sldLayoutId id="2147486520" r:id="rId203"/>
    <p:sldLayoutId id="2147486521" r:id="rId204"/>
    <p:sldLayoutId id="2147486522" r:id="rId205"/>
    <p:sldLayoutId id="2147486523" r:id="rId206"/>
    <p:sldLayoutId id="2147486524" r:id="rId207"/>
    <p:sldLayoutId id="2147486526" r:id="rId208"/>
    <p:sldLayoutId id="2147486528" r:id="rId209"/>
    <p:sldLayoutId id="2147486530" r:id="rId210"/>
    <p:sldLayoutId id="2147486532" r:id="rId211"/>
    <p:sldLayoutId id="2147486541" r:id="rId212"/>
    <p:sldLayoutId id="2147486543" r:id="rId213"/>
    <p:sldLayoutId id="2147486545" r:id="rId214"/>
    <p:sldLayoutId id="2147486547" r:id="rId215"/>
    <p:sldLayoutId id="2147486549" r:id="rId216"/>
    <p:sldLayoutId id="2147486551" r:id="rId217"/>
    <p:sldLayoutId id="2147486552" r:id="rId218"/>
    <p:sldLayoutId id="2147486556" r:id="rId219"/>
    <p:sldLayoutId id="2147486557" r:id="rId220"/>
    <p:sldLayoutId id="2147486559" r:id="rId221"/>
    <p:sldLayoutId id="2147486567" r:id="rId222"/>
    <p:sldLayoutId id="2147486569" r:id="rId223"/>
    <p:sldLayoutId id="2147486571" r:id="rId224"/>
    <p:sldLayoutId id="2147486573" r:id="rId225"/>
    <p:sldLayoutId id="2147486575" r:id="rId226"/>
    <p:sldLayoutId id="2147486584" r:id="rId227"/>
    <p:sldLayoutId id="2147486586" r:id="rId228"/>
    <p:sldLayoutId id="2147486588" r:id="rId229"/>
    <p:sldLayoutId id="2147486590" r:id="rId230"/>
    <p:sldLayoutId id="2147486592" r:id="rId231"/>
    <p:sldLayoutId id="2147486594" r:id="rId232"/>
    <p:sldLayoutId id="2147486595" r:id="rId233"/>
    <p:sldLayoutId id="2147486599" r:id="rId234"/>
    <p:sldLayoutId id="2147486600" r:id="rId235"/>
    <p:sldLayoutId id="2147486601" r:id="rId236"/>
    <p:sldLayoutId id="2147486602" r:id="rId237"/>
    <p:sldLayoutId id="2147486604" r:id="rId238"/>
    <p:sldLayoutId id="2147486622" r:id="rId239"/>
    <p:sldLayoutId id="2147486624" r:id="rId240"/>
    <p:sldLayoutId id="2147486625" r:id="rId241"/>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1"/>
          <p:cNvPicPr>
            <a:picLocks noChangeAspect="1"/>
          </p:cNvPicPr>
          <p:nvPr userDrawn="1"/>
        </p:nvPicPr>
        <p:blipFill>
          <a:blip r:embed="rId242">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2"/>
          <p:cNvPicPr>
            <a:picLocks noChangeAspect="1"/>
          </p:cNvPicPr>
          <p:nvPr userDrawn="1"/>
        </p:nvPicPr>
        <p:blipFill>
          <a:blip r:embed="rId243">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44">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图片 4"/>
          <p:cNvPicPr>
            <a:picLocks noChangeAspect="1"/>
          </p:cNvPicPr>
          <p:nvPr userDrawn="1"/>
        </p:nvPicPr>
        <p:blipFill>
          <a:blip r:embed="rId245">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图片 5"/>
          <p:cNvPicPr>
            <a:picLocks noChangeAspect="1"/>
          </p:cNvPicPr>
          <p:nvPr userDrawn="1"/>
        </p:nvPicPr>
        <p:blipFill>
          <a:blip r:embed="rId246">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22"/>
          <p:cNvPicPr>
            <a:picLocks noChangeAspect="1"/>
          </p:cNvPicPr>
          <p:nvPr userDrawn="1"/>
        </p:nvPicPr>
        <p:blipFill>
          <a:blip r:embed="rId247">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图片 23"/>
          <p:cNvPicPr>
            <a:picLocks noChangeAspect="1"/>
          </p:cNvPicPr>
          <p:nvPr userDrawn="1"/>
        </p:nvPicPr>
        <p:blipFill>
          <a:blip r:embed="rId248">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926072"/>
      </p:ext>
    </p:extLst>
  </p:cSld>
  <p:clrMap bg1="lt1" tx1="dk1" bg2="lt2" tx2="dk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5" r:id="rId7"/>
    <p:sldLayoutId id="2147486636" r:id="rId8"/>
    <p:sldLayoutId id="2147486637" r:id="rId9"/>
    <p:sldLayoutId id="2147486638" r:id="rId10"/>
    <p:sldLayoutId id="2147486639" r:id="rId11"/>
    <p:sldLayoutId id="2147486648" r:id="rId12"/>
    <p:sldLayoutId id="2147486649" r:id="rId13"/>
    <p:sldLayoutId id="2147486650" r:id="rId14"/>
    <p:sldLayoutId id="2147486651" r:id="rId15"/>
    <p:sldLayoutId id="2147486652" r:id="rId16"/>
    <p:sldLayoutId id="2147486653" r:id="rId17"/>
    <p:sldLayoutId id="2147486654" r:id="rId18"/>
    <p:sldLayoutId id="2147486655" r:id="rId19"/>
    <p:sldLayoutId id="2147486656" r:id="rId20"/>
    <p:sldLayoutId id="2147486658" r:id="rId21"/>
    <p:sldLayoutId id="2147486660" r:id="rId22"/>
    <p:sldLayoutId id="2147486662" r:id="rId23"/>
    <p:sldLayoutId id="2147486664" r:id="rId24"/>
    <p:sldLayoutId id="2147486673" r:id="rId25"/>
    <p:sldLayoutId id="2147486675" r:id="rId26"/>
    <p:sldLayoutId id="2147486677" r:id="rId27"/>
    <p:sldLayoutId id="2147486679" r:id="rId28"/>
    <p:sldLayoutId id="2147486681" r:id="rId29"/>
    <p:sldLayoutId id="2147486683" r:id="rId30"/>
    <p:sldLayoutId id="2147486684" r:id="rId31"/>
    <p:sldLayoutId id="2147486685" r:id="rId32"/>
    <p:sldLayoutId id="2147486686" r:id="rId33"/>
    <p:sldLayoutId id="2147486687" r:id="rId34"/>
    <p:sldLayoutId id="2147486688" r:id="rId35"/>
    <p:sldLayoutId id="2147486689" r:id="rId36"/>
    <p:sldLayoutId id="2147486690" r:id="rId37"/>
    <p:sldLayoutId id="2147486691" r:id="rId38"/>
    <p:sldLayoutId id="2147486699" r:id="rId39"/>
    <p:sldLayoutId id="2147486700" r:id="rId40"/>
    <p:sldLayoutId id="2147486701" r:id="rId41"/>
    <p:sldLayoutId id="2147486702" r:id="rId42"/>
    <p:sldLayoutId id="2147486703" r:id="rId43"/>
    <p:sldLayoutId id="2147486731" r:id="rId44"/>
    <p:sldLayoutId id="2147486733" r:id="rId45"/>
    <p:sldLayoutId id="2147486735" r:id="rId46"/>
    <p:sldLayoutId id="2147486737" r:id="rId47"/>
    <p:sldLayoutId id="2147486739" r:id="rId48"/>
    <p:sldLayoutId id="2147486748" r:id="rId49"/>
    <p:sldLayoutId id="2147486750" r:id="rId50"/>
    <p:sldLayoutId id="2147486752" r:id="rId51"/>
    <p:sldLayoutId id="2147486754" r:id="rId52"/>
    <p:sldLayoutId id="2147486756" r:id="rId53"/>
    <p:sldLayoutId id="2147486758" r:id="rId54"/>
    <p:sldLayoutId id="2147486759" r:id="rId55"/>
    <p:sldLayoutId id="2147486763" r:id="rId56"/>
    <p:sldLayoutId id="2147486764" r:id="rId57"/>
    <p:sldLayoutId id="2147486766" r:id="rId58"/>
    <p:sldLayoutId id="2147486767" r:id="rId59"/>
    <p:sldLayoutId id="2147486769" r:id="rId60"/>
    <p:sldLayoutId id="2147486771" r:id="rId61"/>
    <p:sldLayoutId id="2147486773" r:id="rId62"/>
    <p:sldLayoutId id="2147486775" r:id="rId63"/>
    <p:sldLayoutId id="2147486777" r:id="rId64"/>
    <p:sldLayoutId id="2147486781" r:id="rId65"/>
    <p:sldLayoutId id="2147486785" r:id="rId66"/>
    <p:sldLayoutId id="2147486786" r:id="rId67"/>
    <p:sldLayoutId id="2147486795" r:id="rId68"/>
    <p:sldLayoutId id="2147486800" r:id="rId69"/>
    <p:sldLayoutId id="2147486804" r:id="rId70"/>
    <p:sldLayoutId id="2147486805" r:id="rId71"/>
    <p:sldLayoutId id="2147486814" r:id="rId72"/>
    <p:sldLayoutId id="2147486819" r:id="rId73"/>
    <p:sldLayoutId id="2147486823" r:id="rId74"/>
    <p:sldLayoutId id="2147486824" r:id="rId75"/>
    <p:sldLayoutId id="2147486833" r:id="rId76"/>
    <p:sldLayoutId id="2147486834" r:id="rId77"/>
    <p:sldLayoutId id="2147486843" r:id="rId78"/>
    <p:sldLayoutId id="2147486871" r:id="rId79"/>
    <p:sldLayoutId id="2147486873" r:id="rId80"/>
    <p:sldLayoutId id="2147486875" r:id="rId81"/>
    <p:sldLayoutId id="2147486877" r:id="rId82"/>
    <p:sldLayoutId id="2147486879" r:id="rId83"/>
    <p:sldLayoutId id="2147486888" r:id="rId84"/>
    <p:sldLayoutId id="2147486890" r:id="rId85"/>
    <p:sldLayoutId id="2147486892" r:id="rId86"/>
    <p:sldLayoutId id="2147486894" r:id="rId87"/>
    <p:sldLayoutId id="2147486896" r:id="rId88"/>
    <p:sldLayoutId id="2147486898" r:id="rId89"/>
    <p:sldLayoutId id="2147486899" r:id="rId90"/>
    <p:sldLayoutId id="2147486903" r:id="rId91"/>
    <p:sldLayoutId id="2147486904" r:id="rId92"/>
    <p:sldLayoutId id="2147486906" r:id="rId93"/>
    <p:sldLayoutId id="2147486913" r:id="rId94"/>
    <p:sldLayoutId id="2147486914" r:id="rId95"/>
    <p:sldLayoutId id="2147486945" r:id="rId96"/>
    <p:sldLayoutId id="2147486947" r:id="rId97"/>
    <p:sldLayoutId id="2147486949" r:id="rId98"/>
    <p:sldLayoutId id="2147486951" r:id="rId99"/>
    <p:sldLayoutId id="2147486953" r:id="rId100"/>
    <p:sldLayoutId id="2147486962" r:id="rId101"/>
    <p:sldLayoutId id="2147486964" r:id="rId102"/>
    <p:sldLayoutId id="2147486966" r:id="rId103"/>
    <p:sldLayoutId id="2147486968" r:id="rId104"/>
    <p:sldLayoutId id="2147486970" r:id="rId105"/>
    <p:sldLayoutId id="2147486972" r:id="rId106"/>
    <p:sldLayoutId id="2147486973" r:id="rId107"/>
    <p:sldLayoutId id="2147486977" r:id="rId108"/>
    <p:sldLayoutId id="2147486978" r:id="rId109"/>
    <p:sldLayoutId id="2147486980" r:id="rId110"/>
    <p:sldLayoutId id="2147486981" r:id="rId111"/>
    <p:sldLayoutId id="2147486983" r:id="rId112"/>
    <p:sldLayoutId id="2147486985" r:id="rId113"/>
    <p:sldLayoutId id="2147486987" r:id="rId114"/>
    <p:sldLayoutId id="2147486989" r:id="rId115"/>
    <p:sldLayoutId id="2147486998" r:id="rId116"/>
    <p:sldLayoutId id="2147487000" r:id="rId117"/>
    <p:sldLayoutId id="2147487002" r:id="rId118"/>
    <p:sldLayoutId id="2147487004" r:id="rId119"/>
    <p:sldLayoutId id="2147487006" r:id="rId120"/>
    <p:sldLayoutId id="2147487015" r:id="rId121"/>
    <p:sldLayoutId id="2147487017" r:id="rId122"/>
    <p:sldLayoutId id="2147487019" r:id="rId123"/>
    <p:sldLayoutId id="2147487021" r:id="rId124"/>
    <p:sldLayoutId id="2147487023" r:id="rId125"/>
    <p:sldLayoutId id="2147487025" r:id="rId126"/>
    <p:sldLayoutId id="2147487026" r:id="rId127"/>
    <p:sldLayoutId id="2147487030" r:id="rId128"/>
    <p:sldLayoutId id="2147487031" r:id="rId129"/>
    <p:sldLayoutId id="2147487033" r:id="rId130"/>
    <p:sldLayoutId id="2147487035" r:id="rId131"/>
    <p:sldLayoutId id="2147487044" r:id="rId132"/>
    <p:sldLayoutId id="2147487053" r:id="rId133"/>
    <p:sldLayoutId id="2147487054" r:id="rId134"/>
    <p:sldLayoutId id="2147487055" r:id="rId135"/>
    <p:sldLayoutId id="2147487056" r:id="rId136"/>
    <p:sldLayoutId id="2147487057" r:id="rId137"/>
    <p:sldLayoutId id="2147487059" r:id="rId138"/>
    <p:sldLayoutId id="2147487068" r:id="rId139"/>
    <p:sldLayoutId id="2147487077" r:id="rId140"/>
    <p:sldLayoutId id="2147487082" r:id="rId141"/>
    <p:sldLayoutId id="2147487091" r:id="rId142"/>
    <p:sldLayoutId id="2147487100" r:id="rId143"/>
    <p:sldLayoutId id="2147487105" r:id="rId144"/>
    <p:sldLayoutId id="2147487114" r:id="rId145"/>
    <p:sldLayoutId id="2147487123" r:id="rId146"/>
    <p:sldLayoutId id="2147487127" r:id="rId147"/>
    <p:sldLayoutId id="2147487155" r:id="rId148"/>
    <p:sldLayoutId id="2147487157" r:id="rId149"/>
    <p:sldLayoutId id="2147487159" r:id="rId150"/>
    <p:sldLayoutId id="2147487161" r:id="rId151"/>
    <p:sldLayoutId id="2147487163" r:id="rId152"/>
    <p:sldLayoutId id="2147487172" r:id="rId153"/>
    <p:sldLayoutId id="2147487174" r:id="rId154"/>
    <p:sldLayoutId id="2147487176" r:id="rId155"/>
    <p:sldLayoutId id="2147487178" r:id="rId156"/>
    <p:sldLayoutId id="2147487180" r:id="rId157"/>
    <p:sldLayoutId id="2147487182" r:id="rId158"/>
    <p:sldLayoutId id="2147487183" r:id="rId159"/>
    <p:sldLayoutId id="2147487187" r:id="rId160"/>
    <p:sldLayoutId id="2147487188" r:id="rId161"/>
    <p:sldLayoutId id="2147487190" r:id="rId162"/>
    <p:sldLayoutId id="2147487197" r:id="rId163"/>
    <p:sldLayoutId id="2147487198" r:id="rId164"/>
    <p:sldLayoutId id="2147487229" r:id="rId165"/>
    <p:sldLayoutId id="2147487231" r:id="rId166"/>
    <p:sldLayoutId id="2147487233" r:id="rId167"/>
    <p:sldLayoutId id="2147487235" r:id="rId168"/>
    <p:sldLayoutId id="2147487237" r:id="rId169"/>
    <p:sldLayoutId id="2147487246" r:id="rId170"/>
    <p:sldLayoutId id="2147487248" r:id="rId171"/>
    <p:sldLayoutId id="2147487250" r:id="rId172"/>
    <p:sldLayoutId id="2147487252" r:id="rId173"/>
    <p:sldLayoutId id="2147487254" r:id="rId174"/>
    <p:sldLayoutId id="2147487256" r:id="rId175"/>
    <p:sldLayoutId id="2147487257" r:id="rId176"/>
    <p:sldLayoutId id="2147487261" r:id="rId177"/>
    <p:sldLayoutId id="2147487262" r:id="rId178"/>
    <p:sldLayoutId id="2147487264" r:id="rId179"/>
    <p:sldLayoutId id="2147487265" r:id="rId180"/>
    <p:sldLayoutId id="2147487267" r:id="rId181"/>
    <p:sldLayoutId id="2147487269" r:id="rId182"/>
    <p:sldLayoutId id="2147487271" r:id="rId183"/>
    <p:sldLayoutId id="2147487273" r:id="rId184"/>
    <p:sldLayoutId id="2147487282" r:id="rId185"/>
    <p:sldLayoutId id="2147487284" r:id="rId186"/>
    <p:sldLayoutId id="2147487286" r:id="rId187"/>
    <p:sldLayoutId id="2147487288" r:id="rId188"/>
    <p:sldLayoutId id="2147487290" r:id="rId189"/>
    <p:sldLayoutId id="2147487299" r:id="rId190"/>
    <p:sldLayoutId id="2147487301" r:id="rId191"/>
    <p:sldLayoutId id="2147487303" r:id="rId192"/>
    <p:sldLayoutId id="2147487305" r:id="rId193"/>
    <p:sldLayoutId id="2147487307" r:id="rId194"/>
    <p:sldLayoutId id="2147487309" r:id="rId195"/>
    <p:sldLayoutId id="2147487310" r:id="rId196"/>
    <p:sldLayoutId id="2147487314" r:id="rId197"/>
    <p:sldLayoutId id="2147487315" r:id="rId198"/>
    <p:sldLayoutId id="2147487317" r:id="rId199"/>
    <p:sldLayoutId id="2147487319" r:id="rId200"/>
    <p:sldLayoutId id="2147487320" r:id="rId201"/>
    <p:sldLayoutId id="2147487321" r:id="rId202"/>
    <p:sldLayoutId id="2147487322" r:id="rId203"/>
    <p:sldLayoutId id="2147487323" r:id="rId204"/>
    <p:sldLayoutId id="2147487324" r:id="rId205"/>
    <p:sldLayoutId id="2147487325" r:id="rId206"/>
    <p:sldLayoutId id="2147487327" r:id="rId207"/>
    <p:sldLayoutId id="2147487329" r:id="rId208"/>
    <p:sldLayoutId id="2147487331" r:id="rId209"/>
    <p:sldLayoutId id="2147487333" r:id="rId210"/>
    <p:sldLayoutId id="2147487342" r:id="rId211"/>
    <p:sldLayoutId id="2147487344" r:id="rId212"/>
    <p:sldLayoutId id="2147487346" r:id="rId213"/>
    <p:sldLayoutId id="2147487348" r:id="rId214"/>
    <p:sldLayoutId id="2147487350" r:id="rId215"/>
    <p:sldLayoutId id="2147487352" r:id="rId216"/>
    <p:sldLayoutId id="2147487353" r:id="rId217"/>
    <p:sldLayoutId id="2147487357" r:id="rId218"/>
    <p:sldLayoutId id="2147487358" r:id="rId219"/>
    <p:sldLayoutId id="2147487360" r:id="rId220"/>
    <p:sldLayoutId id="2147487368" r:id="rId221"/>
    <p:sldLayoutId id="2147487370" r:id="rId222"/>
    <p:sldLayoutId id="2147487372" r:id="rId223"/>
    <p:sldLayoutId id="2147487374" r:id="rId224"/>
    <p:sldLayoutId id="2147487376" r:id="rId225"/>
    <p:sldLayoutId id="2147487385" r:id="rId226"/>
    <p:sldLayoutId id="2147487387" r:id="rId227"/>
    <p:sldLayoutId id="2147487389" r:id="rId228"/>
    <p:sldLayoutId id="2147487391" r:id="rId229"/>
    <p:sldLayoutId id="2147487393" r:id="rId230"/>
    <p:sldLayoutId id="2147487395" r:id="rId231"/>
    <p:sldLayoutId id="2147487396" r:id="rId232"/>
    <p:sldLayoutId id="2147487400" r:id="rId233"/>
    <p:sldLayoutId id="2147487401" r:id="rId234"/>
    <p:sldLayoutId id="2147487402" r:id="rId235"/>
    <p:sldLayoutId id="2147487403" r:id="rId236"/>
    <p:sldLayoutId id="2147487405" r:id="rId237"/>
    <p:sldLayoutId id="2147487423" r:id="rId238"/>
    <p:sldLayoutId id="2147487425" r:id="rId239"/>
    <p:sldLayoutId id="2147487426" r:id="rId240"/>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图片 1"/>
          <p:cNvPicPr>
            <a:picLocks noChangeAspect="1"/>
          </p:cNvPicPr>
          <p:nvPr userDrawn="1"/>
        </p:nvPicPr>
        <p:blipFill>
          <a:blip r:embed="rId179">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2"/>
          <p:cNvPicPr>
            <a:picLocks noChangeAspect="1"/>
          </p:cNvPicPr>
          <p:nvPr userDrawn="1"/>
        </p:nvPicPr>
        <p:blipFill>
          <a:blip r:embed="rId180">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181">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4"/>
          <p:cNvPicPr>
            <a:picLocks noChangeAspect="1"/>
          </p:cNvPicPr>
          <p:nvPr userDrawn="1"/>
        </p:nvPicPr>
        <p:blipFill>
          <a:blip r:embed="rId182">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图片 5"/>
          <p:cNvPicPr>
            <a:picLocks noChangeAspect="1"/>
          </p:cNvPicPr>
          <p:nvPr userDrawn="1"/>
        </p:nvPicPr>
        <p:blipFill>
          <a:blip r:embed="rId183">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图片 22"/>
          <p:cNvPicPr>
            <a:picLocks noChangeAspect="1"/>
          </p:cNvPicPr>
          <p:nvPr userDrawn="1"/>
        </p:nvPicPr>
        <p:blipFill>
          <a:blip r:embed="rId184">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图片 23"/>
          <p:cNvPicPr>
            <a:picLocks noChangeAspect="1"/>
          </p:cNvPicPr>
          <p:nvPr userDrawn="1"/>
        </p:nvPicPr>
        <p:blipFill>
          <a:blip r:embed="rId185">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142256"/>
      </p:ext>
    </p:extLst>
  </p:cSld>
  <p:clrMap bg1="lt1" tx1="dk1" bg2="lt2" tx2="dk2" accent1="accent1" accent2="accent2" accent3="accent3" accent4="accent4" accent5="accent5" accent6="accent6" hlink="hlink" folHlink="folHlink"/>
  <p:sldLayoutIdLst>
    <p:sldLayoutId id="2147487428" r:id="rId1"/>
    <p:sldLayoutId id="2147487429" r:id="rId2"/>
    <p:sldLayoutId id="2147487430" r:id="rId3"/>
    <p:sldLayoutId id="2147487431" r:id="rId4"/>
    <p:sldLayoutId id="2147487432" r:id="rId5"/>
    <p:sldLayoutId id="2147487433" r:id="rId6"/>
    <p:sldLayoutId id="2147487436" r:id="rId7"/>
    <p:sldLayoutId id="2147487437" r:id="rId8"/>
    <p:sldLayoutId id="2147487438" r:id="rId9"/>
    <p:sldLayoutId id="2147487439" r:id="rId10"/>
    <p:sldLayoutId id="2147487440" r:id="rId11"/>
    <p:sldLayoutId id="2147487449" r:id="rId12"/>
    <p:sldLayoutId id="2147487450" r:id="rId13"/>
    <p:sldLayoutId id="2147487451" r:id="rId14"/>
    <p:sldLayoutId id="2147487452" r:id="rId15"/>
    <p:sldLayoutId id="2147487453" r:id="rId16"/>
    <p:sldLayoutId id="2147487454" r:id="rId17"/>
    <p:sldLayoutId id="2147487455" r:id="rId18"/>
    <p:sldLayoutId id="2147487456" r:id="rId19"/>
    <p:sldLayoutId id="2147487457" r:id="rId20"/>
    <p:sldLayoutId id="2147487459" r:id="rId21"/>
    <p:sldLayoutId id="2147487461" r:id="rId22"/>
    <p:sldLayoutId id="2147487463" r:id="rId23"/>
    <p:sldLayoutId id="2147487465" r:id="rId24"/>
    <p:sldLayoutId id="2147487474" r:id="rId25"/>
    <p:sldLayoutId id="2147487476" r:id="rId26"/>
    <p:sldLayoutId id="2147487478" r:id="rId27"/>
    <p:sldLayoutId id="2147487480" r:id="rId28"/>
    <p:sldLayoutId id="2147487482" r:id="rId29"/>
    <p:sldLayoutId id="2147487484" r:id="rId30"/>
    <p:sldLayoutId id="2147487485" r:id="rId31"/>
    <p:sldLayoutId id="2147487486" r:id="rId32"/>
    <p:sldLayoutId id="2147487487" r:id="rId33"/>
    <p:sldLayoutId id="2147487488" r:id="rId34"/>
    <p:sldLayoutId id="2147487489" r:id="rId35"/>
    <p:sldLayoutId id="2147487490" r:id="rId36"/>
    <p:sldLayoutId id="2147487491" r:id="rId37"/>
    <p:sldLayoutId id="2147487492" r:id="rId38"/>
    <p:sldLayoutId id="2147487493" r:id="rId39"/>
    <p:sldLayoutId id="2147487500" r:id="rId40"/>
    <p:sldLayoutId id="2147487501" r:id="rId41"/>
    <p:sldLayoutId id="2147487502" r:id="rId42"/>
    <p:sldLayoutId id="2147487503" r:id="rId43"/>
    <p:sldLayoutId id="2147487504" r:id="rId44"/>
    <p:sldLayoutId id="2147487532" r:id="rId45"/>
    <p:sldLayoutId id="2147487534" r:id="rId46"/>
    <p:sldLayoutId id="2147487536" r:id="rId47"/>
    <p:sldLayoutId id="2147487538" r:id="rId48"/>
    <p:sldLayoutId id="2147487540" r:id="rId49"/>
    <p:sldLayoutId id="2147487549" r:id="rId50"/>
    <p:sldLayoutId id="2147487551" r:id="rId51"/>
    <p:sldLayoutId id="2147487553" r:id="rId52"/>
    <p:sldLayoutId id="2147487555" r:id="rId53"/>
    <p:sldLayoutId id="2147487557" r:id="rId54"/>
    <p:sldLayoutId id="2147487559" r:id="rId55"/>
    <p:sldLayoutId id="2147487560" r:id="rId56"/>
    <p:sldLayoutId id="2147487564" r:id="rId57"/>
    <p:sldLayoutId id="2147487565" r:id="rId58"/>
    <p:sldLayoutId id="2147487567" r:id="rId59"/>
    <p:sldLayoutId id="2147487568" r:id="rId60"/>
    <p:sldLayoutId id="2147487570" r:id="rId61"/>
    <p:sldLayoutId id="2147487572" r:id="rId62"/>
    <p:sldLayoutId id="2147487574" r:id="rId63"/>
    <p:sldLayoutId id="2147487576" r:id="rId64"/>
    <p:sldLayoutId id="2147487585" r:id="rId65"/>
    <p:sldLayoutId id="2147487587" r:id="rId66"/>
    <p:sldLayoutId id="2147487589" r:id="rId67"/>
    <p:sldLayoutId id="2147487591" r:id="rId68"/>
    <p:sldLayoutId id="2147487593" r:id="rId69"/>
    <p:sldLayoutId id="2147487602" r:id="rId70"/>
    <p:sldLayoutId id="2147487604" r:id="rId71"/>
    <p:sldLayoutId id="2147487606" r:id="rId72"/>
    <p:sldLayoutId id="2147487608" r:id="rId73"/>
    <p:sldLayoutId id="2147487610" r:id="rId74"/>
    <p:sldLayoutId id="2147487612" r:id="rId75"/>
    <p:sldLayoutId id="2147487613" r:id="rId76"/>
    <p:sldLayoutId id="2147487617" r:id="rId77"/>
    <p:sldLayoutId id="2147487618" r:id="rId78"/>
    <p:sldLayoutId id="2147487620" r:id="rId79"/>
    <p:sldLayoutId id="2147487621" r:id="rId80"/>
    <p:sldLayoutId id="2147487623" r:id="rId81"/>
    <p:sldLayoutId id="2147487632" r:id="rId82"/>
    <p:sldLayoutId id="2147487641" r:id="rId83"/>
    <p:sldLayoutId id="2147487642" r:id="rId84"/>
    <p:sldLayoutId id="2147487643" r:id="rId85"/>
    <p:sldLayoutId id="2147487644" r:id="rId86"/>
    <p:sldLayoutId id="2147487645" r:id="rId87"/>
    <p:sldLayoutId id="2147487647" r:id="rId88"/>
    <p:sldLayoutId id="2147487656" r:id="rId89"/>
    <p:sldLayoutId id="2147487665" r:id="rId90"/>
    <p:sldLayoutId id="2147487670" r:id="rId91"/>
    <p:sldLayoutId id="2147487679" r:id="rId92"/>
    <p:sldLayoutId id="2147487688" r:id="rId93"/>
    <p:sldLayoutId id="2147487693" r:id="rId94"/>
    <p:sldLayoutId id="2147487702" r:id="rId95"/>
    <p:sldLayoutId id="2147487711" r:id="rId96"/>
    <p:sldLayoutId id="2147487715" r:id="rId97"/>
    <p:sldLayoutId id="2147487716" r:id="rId98"/>
    <p:sldLayoutId id="2147487717" r:id="rId99"/>
    <p:sldLayoutId id="2147487745" r:id="rId100"/>
    <p:sldLayoutId id="2147487747" r:id="rId101"/>
    <p:sldLayoutId id="2147487749" r:id="rId102"/>
    <p:sldLayoutId id="2147487751" r:id="rId103"/>
    <p:sldLayoutId id="2147487753" r:id="rId104"/>
    <p:sldLayoutId id="2147487762" r:id="rId105"/>
    <p:sldLayoutId id="2147487764" r:id="rId106"/>
    <p:sldLayoutId id="2147487766" r:id="rId107"/>
    <p:sldLayoutId id="2147487768" r:id="rId108"/>
    <p:sldLayoutId id="2147487770" r:id="rId109"/>
    <p:sldLayoutId id="2147487772" r:id="rId110"/>
    <p:sldLayoutId id="2147487773" r:id="rId111"/>
    <p:sldLayoutId id="2147487777" r:id="rId112"/>
    <p:sldLayoutId id="2147487778" r:id="rId113"/>
    <p:sldLayoutId id="2147487780" r:id="rId114"/>
    <p:sldLayoutId id="2147487787" r:id="rId115"/>
    <p:sldLayoutId id="2147487788" r:id="rId116"/>
    <p:sldLayoutId id="2147487819" r:id="rId117"/>
    <p:sldLayoutId id="2147487821" r:id="rId118"/>
    <p:sldLayoutId id="2147487823" r:id="rId119"/>
    <p:sldLayoutId id="2147487825" r:id="rId120"/>
    <p:sldLayoutId id="2147487827" r:id="rId121"/>
    <p:sldLayoutId id="2147487836" r:id="rId122"/>
    <p:sldLayoutId id="2147487838" r:id="rId123"/>
    <p:sldLayoutId id="2147487840" r:id="rId124"/>
    <p:sldLayoutId id="2147487842" r:id="rId125"/>
    <p:sldLayoutId id="2147487844" r:id="rId126"/>
    <p:sldLayoutId id="2147487846" r:id="rId127"/>
    <p:sldLayoutId id="2147487847" r:id="rId128"/>
    <p:sldLayoutId id="2147487851" r:id="rId129"/>
    <p:sldLayoutId id="2147487852" r:id="rId130"/>
    <p:sldLayoutId id="2147487854" r:id="rId131"/>
    <p:sldLayoutId id="2147487855" r:id="rId132"/>
    <p:sldLayoutId id="2147487857" r:id="rId133"/>
    <p:sldLayoutId id="2147487859" r:id="rId134"/>
    <p:sldLayoutId id="2147487861" r:id="rId135"/>
    <p:sldLayoutId id="2147487863" r:id="rId136"/>
    <p:sldLayoutId id="2147487872" r:id="rId137"/>
    <p:sldLayoutId id="2147487874" r:id="rId138"/>
    <p:sldLayoutId id="2147487876" r:id="rId139"/>
    <p:sldLayoutId id="2147487878" r:id="rId140"/>
    <p:sldLayoutId id="2147487880" r:id="rId141"/>
    <p:sldLayoutId id="2147487889" r:id="rId142"/>
    <p:sldLayoutId id="2147487891" r:id="rId143"/>
    <p:sldLayoutId id="2147487893" r:id="rId144"/>
    <p:sldLayoutId id="2147487895" r:id="rId145"/>
    <p:sldLayoutId id="2147487897" r:id="rId146"/>
    <p:sldLayoutId id="2147487899" r:id="rId147"/>
    <p:sldLayoutId id="2147487900" r:id="rId148"/>
    <p:sldLayoutId id="2147487904" r:id="rId149"/>
    <p:sldLayoutId id="2147487905" r:id="rId150"/>
    <p:sldLayoutId id="2147487907" r:id="rId151"/>
    <p:sldLayoutId id="2147487909" r:id="rId152"/>
    <p:sldLayoutId id="2147487910" r:id="rId153"/>
    <p:sldLayoutId id="2147487911" r:id="rId154"/>
    <p:sldLayoutId id="2147487912" r:id="rId155"/>
    <p:sldLayoutId id="2147487913" r:id="rId156"/>
    <p:sldLayoutId id="2147487914" r:id="rId157"/>
    <p:sldLayoutId id="2147487915" r:id="rId158"/>
    <p:sldLayoutId id="2147487917" r:id="rId159"/>
    <p:sldLayoutId id="2147487919" r:id="rId160"/>
    <p:sldLayoutId id="2147487921" r:id="rId161"/>
    <p:sldLayoutId id="2147487923" r:id="rId162"/>
    <p:sldLayoutId id="2147487932" r:id="rId163"/>
    <p:sldLayoutId id="2147487934" r:id="rId164"/>
    <p:sldLayoutId id="2147487936" r:id="rId165"/>
    <p:sldLayoutId id="2147487938" r:id="rId166"/>
    <p:sldLayoutId id="2147487940" r:id="rId167"/>
    <p:sldLayoutId id="2147487942" r:id="rId168"/>
    <p:sldLayoutId id="2147487943" r:id="rId169"/>
    <p:sldLayoutId id="2147487947" r:id="rId170"/>
    <p:sldLayoutId id="2147487948" r:id="rId171"/>
    <p:sldLayoutId id="2147487950" r:id="rId172"/>
    <p:sldLayoutId id="2147487951" r:id="rId173"/>
    <p:sldLayoutId id="2147487955" r:id="rId174"/>
    <p:sldLayoutId id="2147487959" r:id="rId175"/>
    <p:sldLayoutId id="2147487960" r:id="rId176"/>
    <p:sldLayoutId id="2147487969" r:id="rId177"/>
  </p:sldLayoutIdLst>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anose="020F0502020204030203" pitchFamily="34" charset="0"/>
        </a:defRPr>
      </a:lvl2pPr>
      <a:lvl3pPr algn="l" defTabSz="912813" rtl="0" fontAlgn="base">
        <a:lnSpc>
          <a:spcPct val="90000"/>
        </a:lnSpc>
        <a:spcBef>
          <a:spcPct val="0"/>
        </a:spcBef>
        <a:spcAft>
          <a:spcPct val="0"/>
        </a:spcAft>
        <a:defRPr sz="4400">
          <a:solidFill>
            <a:schemeClr val="tx1"/>
          </a:solidFill>
          <a:latin typeface="Lato Regular" panose="020F0502020204030203" pitchFamily="34" charset="0"/>
        </a:defRPr>
      </a:lvl3pPr>
      <a:lvl4pPr algn="l" defTabSz="912813" rtl="0" fontAlgn="base">
        <a:lnSpc>
          <a:spcPct val="90000"/>
        </a:lnSpc>
        <a:spcBef>
          <a:spcPct val="0"/>
        </a:spcBef>
        <a:spcAft>
          <a:spcPct val="0"/>
        </a:spcAft>
        <a:defRPr sz="4400">
          <a:solidFill>
            <a:schemeClr val="tx1"/>
          </a:solidFill>
          <a:latin typeface="Lato Regular" panose="020F0502020204030203" pitchFamily="34" charset="0"/>
        </a:defRPr>
      </a:lvl4pPr>
      <a:lvl5pPr algn="l" defTabSz="912813" rtl="0" fontAlgn="base">
        <a:lnSpc>
          <a:spcPct val="90000"/>
        </a:lnSpc>
        <a:spcBef>
          <a:spcPct val="0"/>
        </a:spcBef>
        <a:spcAft>
          <a:spcPct val="0"/>
        </a:spcAft>
        <a:defRPr sz="4400">
          <a:solidFill>
            <a:schemeClr val="tx1"/>
          </a:solidFill>
          <a:latin typeface="Lato Regular" panose="020F0502020204030203" pitchFamily="34" charset="0"/>
        </a:defRPr>
      </a:lvl5pPr>
      <a:lvl6pPr marL="457200" algn="l" defTabSz="912813" rtl="0" fontAlgn="base">
        <a:lnSpc>
          <a:spcPct val="90000"/>
        </a:lnSpc>
        <a:spcBef>
          <a:spcPct val="0"/>
        </a:spcBef>
        <a:spcAft>
          <a:spcPct val="0"/>
        </a:spcAft>
        <a:defRPr sz="4400">
          <a:solidFill>
            <a:schemeClr val="tx1"/>
          </a:solidFill>
          <a:latin typeface="Lato Regular" panose="020F0502020204030203" pitchFamily="34" charset="0"/>
        </a:defRPr>
      </a:lvl6pPr>
      <a:lvl7pPr marL="914400" algn="l" defTabSz="912813" rtl="0" fontAlgn="base">
        <a:lnSpc>
          <a:spcPct val="90000"/>
        </a:lnSpc>
        <a:spcBef>
          <a:spcPct val="0"/>
        </a:spcBef>
        <a:spcAft>
          <a:spcPct val="0"/>
        </a:spcAft>
        <a:defRPr sz="4400">
          <a:solidFill>
            <a:schemeClr val="tx1"/>
          </a:solidFill>
          <a:latin typeface="Lato Regular" panose="020F0502020204030203" pitchFamily="34" charset="0"/>
        </a:defRPr>
      </a:lvl7pPr>
      <a:lvl8pPr marL="1371600" algn="l" defTabSz="912813" rtl="0" fontAlgn="base">
        <a:lnSpc>
          <a:spcPct val="90000"/>
        </a:lnSpc>
        <a:spcBef>
          <a:spcPct val="0"/>
        </a:spcBef>
        <a:spcAft>
          <a:spcPct val="0"/>
        </a:spcAft>
        <a:defRPr sz="4400">
          <a:solidFill>
            <a:schemeClr val="tx1"/>
          </a:solidFill>
          <a:latin typeface="Lato Regular" panose="020F0502020204030203" pitchFamily="34" charset="0"/>
        </a:defRPr>
      </a:lvl8pPr>
      <a:lvl9pPr marL="1828800" algn="l" defTabSz="912813" rtl="0" fontAlgn="base">
        <a:lnSpc>
          <a:spcPct val="90000"/>
        </a:lnSpc>
        <a:spcBef>
          <a:spcPct val="0"/>
        </a:spcBef>
        <a:spcAft>
          <a:spcPct val="0"/>
        </a:spcAft>
        <a:defRPr sz="4400">
          <a:solidFill>
            <a:schemeClr val="tx1"/>
          </a:solidFill>
          <a:latin typeface="Lato Regular" panose="020F0502020204030203"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8"/>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99"/>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97"/>
            <p:extLst>
              <p:ext uri="{DAA4B4D4-6D71-4841-9C94-3DE7FCFB9230}">
                <p14:media xmlns:p14="http://schemas.microsoft.com/office/powerpoint/2010/main" r:embed="rId96"/>
              </p:ext>
            </p:extLst>
          </p:nvPr>
        </p:nvPicPr>
        <p:blipFill>
          <a:blip r:embed="rId100"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101"/>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02"/>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103"/>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104"/>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4030073867"/>
      </p:ext>
    </p:extLst>
  </p:cSld>
  <p:clrMap bg1="lt1" tx1="dk1" bg2="lt2" tx2="dk2" accent1="accent1" accent2="accent2" accent3="accent3" accent4="accent4" accent5="accent5" accent6="accent6" hlink="hlink" folHlink="folHlink"/>
  <p:sldLayoutIdLst>
    <p:sldLayoutId id="2147487971" r:id="rId1"/>
    <p:sldLayoutId id="2147487972" r:id="rId2"/>
    <p:sldLayoutId id="2147487973" r:id="rId3"/>
    <p:sldLayoutId id="2147487974" r:id="rId4"/>
    <p:sldLayoutId id="2147487975" r:id="rId5"/>
    <p:sldLayoutId id="2147487976" r:id="rId6"/>
    <p:sldLayoutId id="2147487979" r:id="rId7"/>
    <p:sldLayoutId id="2147487980" r:id="rId8"/>
    <p:sldLayoutId id="2147487981" r:id="rId9"/>
    <p:sldLayoutId id="2147487982" r:id="rId10"/>
    <p:sldLayoutId id="2147487983" r:id="rId11"/>
    <p:sldLayoutId id="2147487992" r:id="rId12"/>
    <p:sldLayoutId id="2147487993" r:id="rId13"/>
    <p:sldLayoutId id="2147487994" r:id="rId14"/>
    <p:sldLayoutId id="2147487995" r:id="rId15"/>
    <p:sldLayoutId id="2147487996" r:id="rId16"/>
    <p:sldLayoutId id="2147487997" r:id="rId17"/>
    <p:sldLayoutId id="2147487998" r:id="rId18"/>
    <p:sldLayoutId id="2147487999" r:id="rId19"/>
    <p:sldLayoutId id="2147488000" r:id="rId20"/>
    <p:sldLayoutId id="2147488027" r:id="rId21"/>
    <p:sldLayoutId id="2147488028" r:id="rId22"/>
    <p:sldLayoutId id="2147488029" r:id="rId23"/>
    <p:sldLayoutId id="2147488030" r:id="rId24"/>
    <p:sldLayoutId id="2147488031" r:id="rId25"/>
    <p:sldLayoutId id="2147488032" r:id="rId26"/>
    <p:sldLayoutId id="2147488034" r:id="rId27"/>
    <p:sldLayoutId id="2147488035" r:id="rId28"/>
    <p:sldLayoutId id="2147488036" r:id="rId29"/>
    <p:sldLayoutId id="2147488043" r:id="rId30"/>
    <p:sldLayoutId id="2147488044" r:id="rId31"/>
    <p:sldLayoutId id="2147488045" r:id="rId32"/>
    <p:sldLayoutId id="2147488046" r:id="rId33"/>
    <p:sldLayoutId id="2147488047" r:id="rId34"/>
    <p:sldLayoutId id="2147488111" r:id="rId35"/>
    <p:sldLayoutId id="2147488127" r:id="rId36"/>
    <p:sldLayoutId id="2147488128" r:id="rId37"/>
    <p:sldLayoutId id="2147488155" r:id="rId38"/>
    <p:sldLayoutId id="2147488156" r:id="rId39"/>
    <p:sldLayoutId id="2147488160" r:id="rId40"/>
    <p:sldLayoutId id="2147488163" r:id="rId41"/>
    <p:sldLayoutId id="2147488164" r:id="rId42"/>
    <p:sldLayoutId id="2147488166" r:id="rId43"/>
    <p:sldLayoutId id="2147488184" r:id="rId44"/>
    <p:sldLayoutId id="2147488185" r:id="rId45"/>
    <p:sldLayoutId id="2147488186" r:id="rId46"/>
    <p:sldLayoutId id="2147488187" r:id="rId47"/>
    <p:sldLayoutId id="2147488188" r:id="rId48"/>
    <p:sldLayoutId id="2147488259" r:id="rId49"/>
    <p:sldLayoutId id="2147488260" r:id="rId50"/>
    <p:sldLayoutId id="2147488288" r:id="rId51"/>
    <p:sldLayoutId id="2147488315" r:id="rId52"/>
    <p:sldLayoutId id="2147488323" r:id="rId53"/>
    <p:sldLayoutId id="2147488330" r:id="rId54"/>
    <p:sldLayoutId id="2147488331" r:id="rId55"/>
    <p:sldLayoutId id="2147488398" r:id="rId56"/>
    <p:sldLayoutId id="2147488415" r:id="rId57"/>
    <p:sldLayoutId id="2147488442" r:id="rId58"/>
    <p:sldLayoutId id="2147488450" r:id="rId59"/>
    <p:sldLayoutId id="2147488452" r:id="rId60"/>
    <p:sldLayoutId id="2147488453" r:id="rId61"/>
    <p:sldLayoutId id="2147488454" r:id="rId62"/>
    <p:sldLayoutId id="2147488455" r:id="rId63"/>
    <p:sldLayoutId id="2147488456" r:id="rId64"/>
    <p:sldLayoutId id="2147488457" r:id="rId65"/>
    <p:sldLayoutId id="2147488458" r:id="rId66"/>
    <p:sldLayoutId id="2147488460" r:id="rId67"/>
    <p:sldLayoutId id="2147488462" r:id="rId68"/>
    <p:sldLayoutId id="2147488464" r:id="rId69"/>
    <p:sldLayoutId id="2147488466" r:id="rId70"/>
    <p:sldLayoutId id="2147488475" r:id="rId71"/>
    <p:sldLayoutId id="2147488477" r:id="rId72"/>
    <p:sldLayoutId id="2147488479" r:id="rId73"/>
    <p:sldLayoutId id="2147488481" r:id="rId74"/>
    <p:sldLayoutId id="2147488483" r:id="rId75"/>
    <p:sldLayoutId id="2147488485" r:id="rId76"/>
    <p:sldLayoutId id="2147488486" r:id="rId77"/>
    <p:sldLayoutId id="2147488490" r:id="rId78"/>
    <p:sldLayoutId id="2147488491" r:id="rId79"/>
    <p:sldLayoutId id="2147488492" r:id="rId80"/>
    <p:sldLayoutId id="2147488493" r:id="rId81"/>
    <p:sldLayoutId id="2147488494" r:id="rId82"/>
    <p:sldLayoutId id="2147488495" r:id="rId83"/>
    <p:sldLayoutId id="2147488496" r:id="rId84"/>
    <p:sldLayoutId id="2147488500" r:id="rId85"/>
    <p:sldLayoutId id="2147488504" r:id="rId86"/>
    <p:sldLayoutId id="2147488505" r:id="rId87"/>
    <p:sldLayoutId id="2147488514" r:id="rId88"/>
    <p:sldLayoutId id="2147488534" r:id="rId89"/>
    <p:sldLayoutId id="2147488535" r:id="rId90"/>
    <p:sldLayoutId id="2147488536" r:id="rId91"/>
    <p:sldLayoutId id="2147488537" r:id="rId92"/>
    <p:sldLayoutId id="2147488538" r:id="rId93"/>
    <p:sldLayoutId id="2147488539" r:id="rId94"/>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4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png"/><Relationship Id="rId7" Type="http://schemas.openxmlformats.org/officeDocument/2006/relationships/image" Target="../media/image41.png"/><Relationship Id="rId2" Type="http://schemas.openxmlformats.org/officeDocument/2006/relationships/image" Target="../media/image46.png"/><Relationship Id="rId1" Type="http://schemas.openxmlformats.org/officeDocument/2006/relationships/slideLayout" Target="../slideLayouts/slideLayout870.xml"/><Relationship Id="rId6" Type="http://schemas.openxmlformats.org/officeDocument/2006/relationships/image" Target="../media/image32.pn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4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53.wm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6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21.png"/><Relationship Id="rId3" Type="http://schemas.openxmlformats.org/officeDocument/2006/relationships/image" Target="../media/image56.png"/><Relationship Id="rId21" Type="http://schemas.openxmlformats.org/officeDocument/2006/relationships/image" Target="../media/image32.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27.png"/><Relationship Id="rId1" Type="http://schemas.openxmlformats.org/officeDocument/2006/relationships/slideLayout" Target="../slideLayouts/slideLayout62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2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2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21.png"/><Relationship Id="rId2" Type="http://schemas.openxmlformats.org/officeDocument/2006/relationships/tags" Target="../tags/tag33.xml"/><Relationship Id="rId16" Type="http://schemas.openxmlformats.org/officeDocument/2006/relationships/slideLayout" Target="../slideLayouts/slideLayout99.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tags" Target="../tags/tag46.xml"/><Relationship Id="rId10" Type="http://schemas.openxmlformats.org/officeDocument/2006/relationships/tags" Target="../tags/tag41.xml"/><Relationship Id="rId19" Type="http://schemas.openxmlformats.org/officeDocument/2006/relationships/image" Target="../media/image27.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2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image" Target="../media/image21.png"/><Relationship Id="rId2" Type="http://schemas.openxmlformats.org/officeDocument/2006/relationships/tags" Target="../tags/tag3.xml"/><Relationship Id="rId16" Type="http://schemas.openxmlformats.org/officeDocument/2006/relationships/slideLayout" Target="../slideLayouts/slideLayout99.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48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84.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78.gif"/><Relationship Id="rId13" Type="http://schemas.openxmlformats.org/officeDocument/2006/relationships/image" Target="../media/image83.png"/><Relationship Id="rId3" Type="http://schemas.openxmlformats.org/officeDocument/2006/relationships/image" Target="../media/image73.gif"/><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6.png"/><Relationship Id="rId2" Type="http://schemas.openxmlformats.org/officeDocument/2006/relationships/audio" Target="../media/audio1.wav"/><Relationship Id="rId16"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gif"/><Relationship Id="rId15" Type="http://schemas.openxmlformats.org/officeDocument/2006/relationships/image" Target="../media/image41.png"/><Relationship Id="rId10" Type="http://schemas.openxmlformats.org/officeDocument/2006/relationships/image" Target="../media/image80.gif"/><Relationship Id="rId4" Type="http://schemas.openxmlformats.org/officeDocument/2006/relationships/image" Target="../media/image74.gif"/><Relationship Id="rId9" Type="http://schemas.openxmlformats.org/officeDocument/2006/relationships/image" Target="../media/image79.png"/><Relationship Id="rId14" Type="http://schemas.openxmlformats.org/officeDocument/2006/relationships/image" Target="../media/image84.gif"/></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7.jpeg"/><Relationship Id="rId1" Type="http://schemas.openxmlformats.org/officeDocument/2006/relationships/slideLayout" Target="../slideLayouts/slideLayout661.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5" Type="http://schemas.openxmlformats.org/officeDocument/2006/relationships/image" Target="../media/image91.gif"/><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5" Type="http://schemas.openxmlformats.org/officeDocument/2006/relationships/image" Target="../media/image91.gif"/><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image" Target="../media/image22.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image" Target="../media/image21.png"/><Relationship Id="rId2" Type="http://schemas.openxmlformats.org/officeDocument/2006/relationships/tags" Target="../tags/tag48.xml"/><Relationship Id="rId16" Type="http://schemas.openxmlformats.org/officeDocument/2006/relationships/slideLayout" Target="../slideLayouts/slideLayout99.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image" Target="../media/image27.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309.xml"/><Relationship Id="rId6" Type="http://schemas.openxmlformats.org/officeDocument/2006/relationships/image" Target="../media/image41.png"/><Relationship Id="rId11" Type="http://schemas.openxmlformats.org/officeDocument/2006/relationships/image" Target="../media/image94.png"/><Relationship Id="rId5" Type="http://schemas.openxmlformats.org/officeDocument/2006/relationships/image" Target="../media/image40.png"/><Relationship Id="rId10" Type="http://schemas.openxmlformats.org/officeDocument/2006/relationships/image" Target="../media/image93.png"/><Relationship Id="rId4" Type="http://schemas.openxmlformats.org/officeDocument/2006/relationships/image" Target="../media/image39.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oleObject" Target="../embeddings/oleObject1.bin"/><Relationship Id="rId1" Type="http://schemas.openxmlformats.org/officeDocument/2006/relationships/slideLayout" Target="../slideLayouts/slideLayout269.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70.xml"/><Relationship Id="rId1" Type="http://schemas.openxmlformats.org/officeDocument/2006/relationships/tags" Target="../tags/tag6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7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870.xml"/><Relationship Id="rId1" Type="http://schemas.openxmlformats.org/officeDocument/2006/relationships/tags" Target="../tags/tag63.xml"/><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1309.xml"/><Relationship Id="rId5" Type="http://schemas.openxmlformats.org/officeDocument/2006/relationships/image" Target="../media/image86.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28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76.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jpeg"/><Relationship Id="rId4" Type="http://schemas.openxmlformats.org/officeDocument/2006/relationships/image" Target="../media/image25.png"/><Relationship Id="rId9" Type="http://schemas.openxmlformats.org/officeDocument/2006/relationships/image" Target="../media/image30.jpeg"/></Relationships>
</file>

<file path=ppt/slides/_rels/slide5.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image" Target="../media/image22.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21.png"/><Relationship Id="rId2" Type="http://schemas.openxmlformats.org/officeDocument/2006/relationships/tags" Target="../tags/tag18.xml"/><Relationship Id="rId16" Type="http://schemas.openxmlformats.org/officeDocument/2006/relationships/slideLayout" Target="../slideLayouts/slideLayout99.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tags" Target="../tags/tag31.xml"/><Relationship Id="rId10" Type="http://schemas.openxmlformats.org/officeDocument/2006/relationships/tags" Target="../tags/tag26.xml"/><Relationship Id="rId19" Type="http://schemas.openxmlformats.org/officeDocument/2006/relationships/image" Target="../media/image27.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8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629.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629.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p:cNvGrpSpPr>
            <a:grpSpLocks noChangeAspect="1"/>
          </p:cNvGrpSpPr>
          <p:nvPr/>
        </p:nvGrpSpPr>
        <p:grpSpPr bwMode="auto">
          <a:xfrm>
            <a:off x="6022587" y="3016905"/>
            <a:ext cx="5642394" cy="3371903"/>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7408" y="4476058"/>
            <a:ext cx="2425043" cy="994442"/>
            <a:chOff x="336" y="2040"/>
            <a:chExt cx="1200" cy="2016"/>
          </a:xfrm>
        </p:grpSpPr>
        <p:pic>
          <p:nvPicPr>
            <p:cNvPr id="36" name="Picture 28" descr="p3012_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43671" y="3999012"/>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1699" y="1491955"/>
            <a:ext cx="296388" cy="320985"/>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42169" y="4387036"/>
            <a:ext cx="379329" cy="393986"/>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780" y="4451958"/>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4435" y="3889576"/>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7420" y="2000983"/>
            <a:ext cx="510887" cy="455193"/>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5869" y="1899936"/>
            <a:ext cx="281751"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5340" y="900461"/>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61825" y="3906943"/>
            <a:ext cx="454122" cy="51209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flipV="1">
            <a:off x="9076578"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59701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6" descr="ce1ed7f935192fceca30dfb2bcebe602"/>
          <p:cNvPicPr>
            <a:picLocks noChangeAspect="1"/>
          </p:cNvPicPr>
          <p:nvPr/>
        </p:nvPicPr>
        <p:blipFill>
          <a:blip r:embed="rId2">
            <a:extLst>
              <a:ext uri="{28A0092B-C50C-407E-A947-70E740481C1C}">
                <a14:useLocalDpi xmlns:a14="http://schemas.microsoft.com/office/drawing/2010/main" val="0"/>
              </a:ext>
            </a:extLst>
          </a:blip>
          <a:srcRect l="11188" t="20367" r="10619" b="19943"/>
          <a:stretch>
            <a:fillRect/>
          </a:stretch>
        </p:blipFill>
        <p:spPr bwMode="auto">
          <a:xfrm>
            <a:off x="-381000" y="-304800"/>
            <a:ext cx="13227051"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600" y="152400"/>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2372"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6927" y="22167"/>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TRÒ CHƠI </a:t>
            </a:r>
          </a:p>
          <a:p>
            <a:pPr algn="ctr" eaLnBrk="0" fontAlgn="base" hangingPunct="0">
              <a:spcBef>
                <a:spcPct val="0"/>
              </a:spcBef>
              <a:spcAft>
                <a:spcPct val="0"/>
              </a:spcAft>
            </a:pPr>
            <a:r>
              <a:rPr lang="en-US" altLang="en-US" sz="7200" b="1" dirty="0">
                <a:solidFill>
                  <a:srgbClr val="FF0000"/>
                </a:solidFill>
                <a:latin typeface="#9Slide05 Fourth" panose="00000500000000000000" pitchFamily="2" charset="0"/>
                <a:ea typeface="Helvetica Neue"/>
                <a:cs typeface="Helvetica Neue"/>
              </a:rPr>
              <a:t>“THỬ TÀI HIỂU BIẾT”</a:t>
            </a:r>
            <a:endParaRPr lang="en-SG" altLang="en-US" sz="7200" b="1" dirty="0">
              <a:solidFill>
                <a:srgbClr val="FF0000"/>
              </a:solidFill>
              <a:latin typeface="#9Slide05 Fourth" panose="00000500000000000000" pitchFamily="2" charset="0"/>
            </a:endParaRPr>
          </a:p>
        </p:txBody>
      </p:sp>
      <p:sp>
        <p:nvSpPr>
          <p:cNvPr id="1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1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2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2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2’</a:t>
            </a:r>
          </a:p>
        </p:txBody>
      </p:sp>
      <p:sp>
        <p:nvSpPr>
          <p:cNvPr id="2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2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2780345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2" grpId="0"/>
      <p:bldP spid="23"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325173" y="2286791"/>
            <a:ext cx="3257550" cy="2152650"/>
          </a:xfrm>
          <a:prstGeom prst="ellipse">
            <a:avLst/>
          </a:prstGeom>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FF0000"/>
                </a:solidFill>
                <a:latin typeface="Times New Roman" pitchFamily="18" charset="0"/>
                <a:cs typeface="Times New Roman" pitchFamily="18" charset="0"/>
              </a:rPr>
              <a:t>TRUYỀN THỐNG</a:t>
            </a:r>
          </a:p>
        </p:txBody>
      </p:sp>
      <p:sp>
        <p:nvSpPr>
          <p:cNvPr id="4" name="Oval 3"/>
          <p:cNvSpPr/>
          <p:nvPr/>
        </p:nvSpPr>
        <p:spPr>
          <a:xfrm>
            <a:off x="5678729" y="232"/>
            <a:ext cx="2032000" cy="18859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Đạo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đức</a:t>
            </a:r>
            <a:r>
              <a:rPr lang="en-US" sz="3200" b="1" dirty="0">
                <a:solidFill>
                  <a:prstClr val="white"/>
                </a:solidFill>
                <a:latin typeface="Times New Roman" pitchFamily="18" charset="0"/>
                <a:cs typeface="Times New Roman" pitchFamily="18" charset="0"/>
              </a:rPr>
              <a:t> </a:t>
            </a:r>
          </a:p>
        </p:txBody>
      </p:sp>
      <p:sp>
        <p:nvSpPr>
          <p:cNvPr id="5" name="Oval 4"/>
          <p:cNvSpPr/>
          <p:nvPr/>
        </p:nvSpPr>
        <p:spPr>
          <a:xfrm>
            <a:off x="8686800" y="2659975"/>
            <a:ext cx="2171700" cy="2019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6" name="Oval 5"/>
          <p:cNvSpPr/>
          <p:nvPr/>
        </p:nvSpPr>
        <p:spPr>
          <a:xfrm>
            <a:off x="6999337" y="4702540"/>
            <a:ext cx="2480419" cy="182880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Cần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cù</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lao</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động</a:t>
            </a:r>
            <a:endParaRPr lang="en-US" sz="3200" b="1" dirty="0">
              <a:solidFill>
                <a:prstClr val="white"/>
              </a:solidFill>
              <a:latin typeface="Times New Roman" pitchFamily="18" charset="0"/>
              <a:cs typeface="Times New Roman" pitchFamily="18" charset="0"/>
            </a:endParaRPr>
          </a:p>
        </p:txBody>
      </p:sp>
      <p:sp>
        <p:nvSpPr>
          <p:cNvPr id="7" name="Oval 6"/>
          <p:cNvSpPr/>
          <p:nvPr/>
        </p:nvSpPr>
        <p:spPr>
          <a:xfrm>
            <a:off x="1849611" y="4300466"/>
            <a:ext cx="2343150" cy="20193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prstClr val="white"/>
              </a:solidFill>
              <a:latin typeface="Times New Roman" pitchFamily="18" charset="0"/>
              <a:cs typeface="Times New Roman" pitchFamily="18" charset="0"/>
            </a:endParaRPr>
          </a:p>
        </p:txBody>
      </p:sp>
      <p:sp>
        <p:nvSpPr>
          <p:cNvPr id="8" name="Oval 7"/>
          <p:cNvSpPr/>
          <p:nvPr/>
        </p:nvSpPr>
        <p:spPr>
          <a:xfrm>
            <a:off x="1219613" y="235801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thảo</a:t>
            </a:r>
            <a:endParaRPr lang="en-US" sz="3200" b="1" dirty="0">
              <a:solidFill>
                <a:prstClr val="white"/>
              </a:solidFill>
              <a:latin typeface="Times New Roman" pitchFamily="18" charset="0"/>
              <a:cs typeface="Times New Roman" pitchFamily="18" charset="0"/>
            </a:endParaRPr>
          </a:p>
        </p:txBody>
      </p:sp>
      <p:sp>
        <p:nvSpPr>
          <p:cNvPr id="9" name="Oval 8"/>
          <p:cNvSpPr/>
          <p:nvPr/>
        </p:nvSpPr>
        <p:spPr>
          <a:xfrm>
            <a:off x="3623121" y="119509"/>
            <a:ext cx="1917700" cy="17145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Yêu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nước</a:t>
            </a:r>
            <a:endParaRPr lang="en-US" sz="3200" b="1" dirty="0">
              <a:solidFill>
                <a:prstClr val="white"/>
              </a:solidFill>
              <a:latin typeface="Times New Roman" pitchFamily="18" charset="0"/>
              <a:cs typeface="Times New Roman" pitchFamily="18" charset="0"/>
            </a:endParaRPr>
          </a:p>
        </p:txBody>
      </p:sp>
      <p:sp>
        <p:nvSpPr>
          <p:cNvPr id="63" name="Rectangle 6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64" name="Rectangle 6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
        <p:nvSpPr>
          <p:cNvPr id="2" name="Up Arrow 1"/>
          <p:cNvSpPr/>
          <p:nvPr/>
        </p:nvSpPr>
        <p:spPr>
          <a:xfrm rot="19744618">
            <a:off x="5002665" y="1694887"/>
            <a:ext cx="396240" cy="7599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Up Arrow 9"/>
          <p:cNvSpPr/>
          <p:nvPr/>
        </p:nvSpPr>
        <p:spPr>
          <a:xfrm rot="310225">
            <a:off x="6275838" y="1746668"/>
            <a:ext cx="477520" cy="594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Up Arrow 13"/>
          <p:cNvSpPr/>
          <p:nvPr/>
        </p:nvSpPr>
        <p:spPr>
          <a:xfrm rot="5400000">
            <a:off x="7918671" y="289070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Up Arrow 14"/>
          <p:cNvSpPr/>
          <p:nvPr/>
        </p:nvSpPr>
        <p:spPr>
          <a:xfrm rot="8235613">
            <a:off x="7230749" y="4023580"/>
            <a:ext cx="477520" cy="9394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Up Arrow 15"/>
          <p:cNvSpPr/>
          <p:nvPr/>
        </p:nvSpPr>
        <p:spPr>
          <a:xfrm rot="13511267">
            <a:off x="4008298" y="3891087"/>
            <a:ext cx="477520" cy="9198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rot="16493360">
            <a:off x="3556503" y="2818165"/>
            <a:ext cx="477520" cy="10587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7963664" y="425708"/>
            <a:ext cx="2032000" cy="1885950"/>
          </a:xfrm>
          <a:prstGeom prst="ellipse">
            <a:avLst/>
          </a:prstGeom>
          <a:solidFill>
            <a:srgbClr val="00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white"/>
                </a:solidFill>
                <a:latin typeface="Times New Roman" pitchFamily="18" charset="0"/>
                <a:cs typeface="Times New Roman" pitchFamily="18" charset="0"/>
              </a:rPr>
              <a:t>Văn</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hóa</a:t>
            </a:r>
            <a:endParaRPr lang="en-US" sz="3200" b="1" dirty="0">
              <a:solidFill>
                <a:prstClr val="white"/>
              </a:solidFill>
              <a:latin typeface="Times New Roman" pitchFamily="18" charset="0"/>
              <a:cs typeface="Times New Roman" pitchFamily="18" charset="0"/>
            </a:endParaRPr>
          </a:p>
        </p:txBody>
      </p:sp>
      <p:sp>
        <p:nvSpPr>
          <p:cNvPr id="19" name="Up Arrow 18"/>
          <p:cNvSpPr/>
          <p:nvPr/>
        </p:nvSpPr>
        <p:spPr>
          <a:xfrm rot="3322112">
            <a:off x="7609353" y="1848258"/>
            <a:ext cx="477520" cy="117405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230861" y="5185019"/>
            <a:ext cx="2601631" cy="1687365"/>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prstClr val="white"/>
                </a:solidFill>
                <a:latin typeface="Times New Roman" pitchFamily="18" charset="0"/>
                <a:cs typeface="Times New Roman" pitchFamily="18" charset="0"/>
              </a:rPr>
              <a:t>Làng</a:t>
            </a:r>
            <a:r>
              <a:rPr lang="en-US" sz="3000" b="1" dirty="0">
                <a:solidFill>
                  <a:prstClr val="white"/>
                </a:solidFill>
                <a:latin typeface="Times New Roman" pitchFamily="18" charset="0"/>
                <a:cs typeface="Times New Roman" pitchFamily="18" charset="0"/>
              </a:rPr>
              <a:t> </a:t>
            </a:r>
            <a:r>
              <a:rPr lang="en-US" sz="3000" b="1" dirty="0" err="1">
                <a:solidFill>
                  <a:prstClr val="white"/>
                </a:solidFill>
                <a:latin typeface="Times New Roman" pitchFamily="18" charset="0"/>
                <a:cs typeface="Times New Roman" pitchFamily="18" charset="0"/>
              </a:rPr>
              <a:t>nghề</a:t>
            </a:r>
            <a:endParaRPr lang="en-US" sz="3000" b="1" dirty="0">
              <a:solidFill>
                <a:prstClr val="white"/>
              </a:solidFill>
              <a:latin typeface="Times New Roman" pitchFamily="18" charset="0"/>
              <a:cs typeface="Times New Roman" pitchFamily="18" charset="0"/>
            </a:endParaRPr>
          </a:p>
        </p:txBody>
      </p:sp>
      <p:sp>
        <p:nvSpPr>
          <p:cNvPr id="21" name="Up Arrow 20"/>
          <p:cNvSpPr/>
          <p:nvPr/>
        </p:nvSpPr>
        <p:spPr>
          <a:xfrm rot="11893995">
            <a:off x="5430168" y="4400300"/>
            <a:ext cx="477520" cy="7835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461352" y="438642"/>
            <a:ext cx="2133600" cy="1866900"/>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Times New Roman" pitchFamily="18" charset="0"/>
                <a:cs typeface="Times New Roman" pitchFamily="18" charset="0"/>
              </a:rPr>
              <a:t>.............</a:t>
            </a:r>
          </a:p>
        </p:txBody>
      </p:sp>
      <p:sp>
        <p:nvSpPr>
          <p:cNvPr id="23" name="Up Arrow 22"/>
          <p:cNvSpPr/>
          <p:nvPr/>
        </p:nvSpPr>
        <p:spPr>
          <a:xfrm rot="17448776">
            <a:off x="3772293" y="1888476"/>
            <a:ext cx="477520" cy="11865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99585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9"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dissolve">
                                      <p:cBhvr>
                                        <p:cTn id="35" dur="500"/>
                                        <p:tgtEl>
                                          <p:spTgt spid="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dissolv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dissolv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arn(inVertical)">
                                      <p:cBhvr>
                                        <p:cTn id="51" dur="500"/>
                                        <p:tgtEl>
                                          <p:spTgt spid="16"/>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dissolve">
                                      <p:cBhvr>
                                        <p:cTn id="54" dur="500"/>
                                        <p:tgtEl>
                                          <p:spTgt spid="6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dissolv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1000"/>
                                        <p:tgtEl>
                                          <p:spTgt spid="19"/>
                                        </p:tgtEl>
                                      </p:cBhvr>
                                    </p:animEffect>
                                    <p:anim calcmode="lin" valueType="num">
                                      <p:cBhvr>
                                        <p:cTn id="71" dur="1000" fill="hold"/>
                                        <p:tgtEl>
                                          <p:spTgt spid="19"/>
                                        </p:tgtEl>
                                        <p:attrNameLst>
                                          <p:attrName>ppt_x</p:attrName>
                                        </p:attrNameLst>
                                      </p:cBhvr>
                                      <p:tavLst>
                                        <p:tav tm="0">
                                          <p:val>
                                            <p:strVal val="#ppt_x"/>
                                          </p:val>
                                        </p:tav>
                                        <p:tav tm="100000">
                                          <p:val>
                                            <p:strVal val="#ppt_x"/>
                                          </p:val>
                                        </p:tav>
                                      </p:tavLst>
                                    </p:anim>
                                    <p:anim calcmode="lin" valueType="num">
                                      <p:cBhvr>
                                        <p:cTn id="72" dur="1000" fill="hold"/>
                                        <p:tgtEl>
                                          <p:spTgt spid="19"/>
                                        </p:tgtEl>
                                        <p:attrNameLst>
                                          <p:attrName>ppt_y</p:attrName>
                                        </p:attrNameLst>
                                      </p:cBhvr>
                                      <p:tavLst>
                                        <p:tav tm="0">
                                          <p:val>
                                            <p:strVal val="#ppt_y+.1"/>
                                          </p:val>
                                        </p:tav>
                                        <p:tav tm="100000">
                                          <p:val>
                                            <p:strVal val="#ppt_y"/>
                                          </p:val>
                                        </p:tav>
                                      </p:tavLst>
                                    </p:anim>
                                  </p:childTnLst>
                                </p:cTn>
                              </p:par>
                              <p:par>
                                <p:cTn id="73" presetID="9"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dissolv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down)">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63" grpId="0"/>
      <p:bldP spid="64" grpId="0"/>
      <p:bldP spid="2" grpId="0" animBg="1"/>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725290" y="329514"/>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MỘT SỐ TRUYỀN THỐNG :</a:t>
            </a:r>
            <a:endParaRPr lang="vi-VN" sz="2000" i="1" dirty="0">
              <a:solidFill>
                <a:srgbClr val="FF0000"/>
              </a:solidFill>
              <a:latin typeface="Tahoma" pitchFamily="34" charset="0"/>
            </a:endParaRP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lao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động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sản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xuất</a:t>
            </a:r>
            <a:r>
              <a:rPr lang="en-US" sz="2000" i="1" dirty="0">
                <a:solidFill>
                  <a:srgbClr val="0000FF"/>
                </a:solidFill>
                <a:latin typeface="SVN-Vanilla Daisy Pro" panose="00000500000000000000" pitchFamily="2"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SVN-Vanilla Daisy Pro" panose="00000500000000000000" pitchFamily="2" charset="0"/>
              </a:rPr>
              <a:t>Kinh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nghiệm</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trồng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Chữa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bệnh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bằng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cây</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thuốc</a:t>
            </a:r>
            <a:r>
              <a:rPr lang="en-US" sz="2000" i="1" dirty="0">
                <a:solidFill>
                  <a:srgbClr val="FF0000"/>
                </a:solidFill>
                <a:latin typeface="SVN-Vanilla Daisy Pro" panose="00000500000000000000" pitchFamily="2" charset="0"/>
              </a:rPr>
              <a:t> Nam……..</a:t>
            </a:r>
          </a:p>
          <a:p>
            <a:pPr eaLnBrk="1" fontAlgn="base" hangingPunct="1">
              <a:spcBef>
                <a:spcPct val="0"/>
              </a:spcBef>
              <a:spcAft>
                <a:spcPct val="0"/>
              </a:spcAft>
              <a:defRPr/>
            </a:pP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về</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đạo</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đức</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thảo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hiếu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học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Yêu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chống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ngoại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xâm</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Nhân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nghĩa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đoàn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kết</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văn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hóa</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Cách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giao</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tiếp</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phục</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Phong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tục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tập</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quán</a:t>
            </a:r>
            <a:r>
              <a:rPr lang="en-US" sz="2000" i="1" dirty="0">
                <a:solidFill>
                  <a:srgbClr val="FF0000"/>
                </a:solidFill>
                <a:latin typeface="SVN-Vanilla Daisy Pro" panose="00000500000000000000" pitchFamily="2" charset="0"/>
              </a:rPr>
              <a:t>………</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endParaRPr lang="vi-VN" sz="2000" i="1" dirty="0">
              <a:solidFill>
                <a:srgbClr val="FF0000"/>
              </a:solidFill>
              <a:latin typeface="Tahoma" pitchFamily="34"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Truyền</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thống</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nghệ</a:t>
            </a:r>
            <a:r>
              <a:rPr lang="en-US" sz="2000" i="1" dirty="0">
                <a:solidFill>
                  <a:srgbClr val="0000FF"/>
                </a:solidFill>
                <a:latin typeface="SVN-Vanilla Daisy Pro" panose="00000500000000000000" pitchFamily="2" charset="0"/>
              </a:rPr>
              <a:t> </a:t>
            </a:r>
            <a:r>
              <a:rPr lang="en-US" sz="2000" i="1" dirty="0" err="1">
                <a:solidFill>
                  <a:srgbClr val="0000FF"/>
                </a:solidFill>
                <a:latin typeface="SVN-Vanilla Daisy Pro" panose="00000500000000000000" pitchFamily="2" charset="0"/>
              </a:rPr>
              <a:t>thuật</a:t>
            </a:r>
            <a:r>
              <a:rPr lang="en-US" sz="2000" i="1" dirty="0">
                <a:solidFill>
                  <a:srgbClr val="0000FF"/>
                </a:solidFill>
                <a:latin typeface="SVN-Vanilla Daisy Pro" panose="00000500000000000000" pitchFamily="2" charset="0"/>
              </a:rPr>
              <a:t>:</a:t>
            </a:r>
          </a:p>
          <a:p>
            <a:pPr eaLnBrk="1" fontAlgn="base" hangingPunct="1">
              <a:spcBef>
                <a:spcPct val="0"/>
              </a:spcBef>
              <a:spcAft>
                <a:spcPct val="0"/>
              </a:spcAft>
              <a:defRPr/>
            </a:pP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 </a:t>
            </a:r>
            <a:r>
              <a:rPr lang="en-US" sz="2000" i="1" dirty="0" err="1">
                <a:solidFill>
                  <a:srgbClr val="FF0000"/>
                </a:solidFill>
                <a:latin typeface="SVN-Vanilla Daisy Pro" panose="00000500000000000000" pitchFamily="2" charset="0"/>
              </a:rPr>
              <a:t>Tranh</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gian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Đông</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Hồ</a:t>
            </a:r>
            <a:endParaRPr lang="en-US" sz="2000" i="1" dirty="0">
              <a:solidFill>
                <a:srgbClr val="FF0000"/>
              </a:solidFill>
              <a:latin typeface="SVN-Vanilla Daisy Pro" panose="00000500000000000000" pitchFamily="2" charset="0"/>
            </a:endParaRP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   -</a:t>
            </a:r>
            <a:r>
              <a:rPr lang="vi-VN" sz="2000" i="1" dirty="0">
                <a:solidFill>
                  <a:srgbClr val="FF0000"/>
                </a:solidFill>
                <a:latin typeface="Tahoma" pitchFamily="34" charset="0"/>
              </a:rPr>
              <a:t> </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Múa</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rối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nước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điêu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khắc</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r>
              <a:rPr lang="en-US" sz="2000" i="1" dirty="0">
                <a:solidFill>
                  <a:srgbClr val="FF0000"/>
                </a:solidFill>
                <a:latin typeface="SVN-Vanilla Daisy Pro" panose="00000500000000000000" pitchFamily="2" charset="0"/>
              </a:rPr>
              <a:t>-</a:t>
            </a:r>
            <a:r>
              <a:rPr lang="vi-VN" sz="2000" i="1" dirty="0">
                <a:solidFill>
                  <a:srgbClr val="FF0000"/>
                </a:solidFill>
                <a:latin typeface="Tahoma" pitchFamily="34" charset="0"/>
              </a:rPr>
              <a:t> </a:t>
            </a:r>
            <a:r>
              <a:rPr lang="en-US" sz="2000" i="1" dirty="0" err="1">
                <a:solidFill>
                  <a:srgbClr val="FF0000"/>
                </a:solidFill>
                <a:latin typeface="SVN-Vanilla Daisy Pro" panose="00000500000000000000" pitchFamily="2" charset="0"/>
              </a:rPr>
              <a:t>Các</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làn</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điệu</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dân</a:t>
            </a:r>
            <a:r>
              <a:rPr lang="en-US" sz="2000" i="1" dirty="0">
                <a:solidFill>
                  <a:srgbClr val="FF0000"/>
                </a:solidFill>
                <a:latin typeface="SVN-Vanilla Daisy Pro" panose="00000500000000000000" pitchFamily="2" charset="0"/>
              </a:rPr>
              <a:t> ca, ca </a:t>
            </a:r>
            <a:r>
              <a:rPr lang="en-US" sz="2000" i="1" dirty="0" err="1">
                <a:solidFill>
                  <a:srgbClr val="FF0000"/>
                </a:solidFill>
                <a:latin typeface="SVN-Vanilla Daisy Pro" panose="00000500000000000000" pitchFamily="2" charset="0"/>
              </a:rPr>
              <a:t>cổ</a:t>
            </a:r>
            <a:r>
              <a:rPr lang="en-US" sz="2000" i="1" dirty="0">
                <a:solidFill>
                  <a:srgbClr val="FF0000"/>
                </a:solidFill>
                <a:latin typeface="SVN-Vanilla Daisy Pro" panose="00000500000000000000" pitchFamily="2" charset="0"/>
              </a:rPr>
              <a:t>, ca </a:t>
            </a:r>
            <a:r>
              <a:rPr lang="en-US" sz="2000" i="1" dirty="0" err="1">
                <a:solidFill>
                  <a:srgbClr val="FF0000"/>
                </a:solidFill>
                <a:latin typeface="SVN-Vanilla Daisy Pro" panose="00000500000000000000" pitchFamily="2" charset="0"/>
              </a:rPr>
              <a:t>cải</a:t>
            </a:r>
            <a:r>
              <a:rPr lang="en-US" sz="2000" i="1" dirty="0">
                <a:solidFill>
                  <a:srgbClr val="FF0000"/>
                </a:solidFill>
                <a:latin typeface="SVN-Vanilla Daisy Pro" panose="00000500000000000000" pitchFamily="2" charset="0"/>
              </a:rPr>
              <a:t> </a:t>
            </a:r>
            <a:r>
              <a:rPr lang="en-US" sz="2000" i="1" dirty="0" err="1">
                <a:solidFill>
                  <a:srgbClr val="FF0000"/>
                </a:solidFill>
                <a:latin typeface="SVN-Vanilla Daisy Pro" panose="00000500000000000000" pitchFamily="2" charset="0"/>
              </a:rPr>
              <a:t>lương</a:t>
            </a:r>
            <a:r>
              <a:rPr lang="en-US" sz="2000" i="1" dirty="0">
                <a:solidFill>
                  <a:srgbClr val="FF0000"/>
                </a:solidFill>
                <a:latin typeface="SVN-Vanilla Daisy Pro" panose="00000500000000000000" pitchFamily="2"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2" name="Picture 1"/>
          <p:cNvPicPr>
            <a:picLocks noChangeAspect="1"/>
          </p:cNvPicPr>
          <p:nvPr/>
        </p:nvPicPr>
        <p:blipFill>
          <a:blip r:embed="rId2"/>
          <a:stretch>
            <a:fillRect/>
          </a:stretch>
        </p:blipFill>
        <p:spPr>
          <a:xfrm>
            <a:off x="5228511" y="5277225"/>
            <a:ext cx="2792627" cy="1310187"/>
          </a:xfrm>
          <a:prstGeom prst="rect">
            <a:avLst/>
          </a:prstGeom>
        </p:spPr>
      </p:pic>
      <p:pic>
        <p:nvPicPr>
          <p:cNvPr id="3" name="Picture 2"/>
          <p:cNvPicPr>
            <a:picLocks noChangeAspect="1"/>
          </p:cNvPicPr>
          <p:nvPr/>
        </p:nvPicPr>
        <p:blipFill>
          <a:blip r:embed="rId3"/>
          <a:stretch>
            <a:fillRect/>
          </a:stretch>
        </p:blipFill>
        <p:spPr>
          <a:xfrm>
            <a:off x="5697700" y="3599666"/>
            <a:ext cx="2792627" cy="1603418"/>
          </a:xfrm>
          <a:prstGeom prst="rect">
            <a:avLst/>
          </a:prstGeom>
        </p:spPr>
      </p:pic>
      <p:pic>
        <p:nvPicPr>
          <p:cNvPr id="4" name="Picture 3"/>
          <p:cNvPicPr>
            <a:picLocks noChangeAspect="1"/>
          </p:cNvPicPr>
          <p:nvPr/>
        </p:nvPicPr>
        <p:blipFill>
          <a:blip r:embed="rId4"/>
          <a:stretch>
            <a:fillRect/>
          </a:stretch>
        </p:blipFill>
        <p:spPr>
          <a:xfrm>
            <a:off x="4616729" y="1994650"/>
            <a:ext cx="2590800" cy="1510592"/>
          </a:xfrm>
          <a:prstGeom prst="rect">
            <a:avLst/>
          </a:prstGeom>
        </p:spPr>
      </p:pic>
      <p:pic>
        <p:nvPicPr>
          <p:cNvPr id="1038" name="Picture 14" descr="Mãn nhãn trước 30+ hình ảnh cánh đồng lúa thơ mộng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820" y="22266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58PIC58PIC58PIC58PICHsaGKG559akDq_PIC2018.png"/>
          <p:cNvPicPr>
            <a:picLocks noChangeAspect="1"/>
          </p:cNvPicPr>
          <p:nvPr/>
        </p:nvPicPr>
        <p:blipFill>
          <a:blip r:embed="rId6" cstate="print"/>
          <a:srcRect l="7143" t="16071" r="5357" b="14286"/>
          <a:stretch>
            <a:fillRect/>
          </a:stretch>
        </p:blipFill>
        <p:spPr>
          <a:xfrm>
            <a:off x="-410344" y="-481872"/>
            <a:ext cx="10653284" cy="7974228"/>
          </a:xfrm>
          <a:prstGeom prst="rect">
            <a:avLst/>
          </a:prstGeom>
        </p:spPr>
      </p:pic>
      <p:pic>
        <p:nvPicPr>
          <p:cNvPr id="14" name="Picture 13"/>
          <p:cNvPicPr>
            <a:picLocks noChangeAspect="1"/>
          </p:cNvPicPr>
          <p:nvPr/>
        </p:nvPicPr>
        <p:blipFill>
          <a:blip r:embed="rId7"/>
          <a:stretch>
            <a:fillRect/>
          </a:stretch>
        </p:blipFill>
        <p:spPr>
          <a:xfrm>
            <a:off x="8671353" y="2704256"/>
            <a:ext cx="3853006" cy="4359018"/>
          </a:xfrm>
          <a:prstGeom prst="rect">
            <a:avLst/>
          </a:prstGeom>
        </p:spPr>
      </p:pic>
      <p:pic>
        <p:nvPicPr>
          <p:cNvPr id="16" name="Picture 15"/>
          <p:cNvPicPr>
            <a:picLocks noChangeAspect="1"/>
          </p:cNvPicPr>
          <p:nvPr/>
        </p:nvPicPr>
        <p:blipFill>
          <a:blip r:embed="rId8"/>
          <a:stretch>
            <a:fillRect/>
          </a:stretch>
        </p:blipFill>
        <p:spPr>
          <a:xfrm>
            <a:off x="10967363" y="-2995"/>
            <a:ext cx="1182727" cy="859611"/>
          </a:xfrm>
          <a:prstGeom prst="rect">
            <a:avLst/>
          </a:prstGeom>
        </p:spPr>
      </p:pic>
    </p:spTree>
    <p:extLst>
      <p:ext uri="{BB962C8B-B14F-4D97-AF65-F5344CB8AC3E}">
        <p14:creationId xmlns:p14="http://schemas.microsoft.com/office/powerpoint/2010/main" val="1173447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to="" calcmode="lin" valueType="num">
                                      <p:cBhvr>
                                        <p:cTn id="7" dur="1" fill="hold"/>
                                        <p:tgtEl>
                                          <p:spTgt spid="4096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40965">
                                            <p:txEl>
                                              <p:pRg st="2" end="2"/>
                                            </p:txEl>
                                          </p:spTgt>
                                        </p:tgtEl>
                                        <p:attrNameLst>
                                          <p:attrName>style.visibility</p:attrName>
                                        </p:attrNameLst>
                                      </p:cBhvr>
                                      <p:to>
                                        <p:strVal val="visible"/>
                                      </p:to>
                                    </p:set>
                                    <p:animEffect transition="in" filter="slide(fromBottom)">
                                      <p:cBhvr>
                                        <p:cTn id="12" dur="1000"/>
                                        <p:tgtEl>
                                          <p:spTgt spid="40965">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40965">
                                            <p:txEl>
                                              <p:pRg st="3" end="3"/>
                                            </p:txEl>
                                          </p:spTgt>
                                        </p:tgtEl>
                                        <p:attrNameLst>
                                          <p:attrName>style.visibility</p:attrName>
                                        </p:attrNameLst>
                                      </p:cBhvr>
                                      <p:to>
                                        <p:strVal val="visible"/>
                                      </p:to>
                                    </p:set>
                                    <p:anim calcmode="lin" valueType="num">
                                      <p:cBhvr>
                                        <p:cTn id="15" dur="1000" fill="hold"/>
                                        <p:tgtEl>
                                          <p:spTgt spid="40965">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40965">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65">
                                            <p:txEl>
                                              <p:pRg st="4" end="4"/>
                                            </p:txEl>
                                          </p:spTgt>
                                        </p:tgtEl>
                                        <p:attrNameLst>
                                          <p:attrName>style.visibility</p:attrName>
                                        </p:attrNameLst>
                                      </p:cBhvr>
                                      <p:to>
                                        <p:strVal val="visible"/>
                                      </p:to>
                                    </p:set>
                                    <p:anim calcmode="lin" valueType="num">
                                      <p:cBhvr>
                                        <p:cTn id="19" dur="1000" fill="hold"/>
                                        <p:tgtEl>
                                          <p:spTgt spid="4096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0965">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animEffect transition="in" filter="fade">
                                      <p:cBhvr>
                                        <p:cTn id="23" dur="1000"/>
                                        <p:tgtEl>
                                          <p:spTgt spid="1038"/>
                                        </p:tgtEl>
                                      </p:cBhvr>
                                    </p:animEffect>
                                    <p:anim calcmode="lin" valueType="num">
                                      <p:cBhvr>
                                        <p:cTn id="24" dur="1000" fill="hold"/>
                                        <p:tgtEl>
                                          <p:spTgt spid="1038"/>
                                        </p:tgtEl>
                                        <p:attrNameLst>
                                          <p:attrName>ppt_x</p:attrName>
                                        </p:attrNameLst>
                                      </p:cBhvr>
                                      <p:tavLst>
                                        <p:tav tm="0">
                                          <p:val>
                                            <p:strVal val="#ppt_x"/>
                                          </p:val>
                                        </p:tav>
                                        <p:tav tm="100000">
                                          <p:val>
                                            <p:strVal val="#ppt_x"/>
                                          </p:val>
                                        </p:tav>
                                      </p:tavLst>
                                    </p:anim>
                                    <p:anim calcmode="lin" valueType="num">
                                      <p:cBhvr>
                                        <p:cTn id="25"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40965">
                                            <p:txEl>
                                              <p:pRg st="6" end="6"/>
                                            </p:txEl>
                                          </p:spTgt>
                                        </p:tgtEl>
                                        <p:attrNameLst>
                                          <p:attrName>style.visibility</p:attrName>
                                        </p:attrNameLst>
                                      </p:cBhvr>
                                      <p:to>
                                        <p:strVal val="visible"/>
                                      </p:to>
                                    </p:set>
                                    <p:anim calcmode="lin" valueType="num">
                                      <p:cBhvr>
                                        <p:cTn id="30" dur="1000" fill="hold"/>
                                        <p:tgtEl>
                                          <p:spTgt spid="4096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4096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4096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40965">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40965">
                                            <p:txEl>
                                              <p:pRg st="7" end="7"/>
                                            </p:txEl>
                                          </p:spTgt>
                                        </p:tgtEl>
                                        <p:attrNameLst>
                                          <p:attrName>style.visibility</p:attrName>
                                        </p:attrNameLst>
                                      </p:cBhvr>
                                      <p:to>
                                        <p:strVal val="visible"/>
                                      </p:to>
                                    </p:set>
                                    <p:animEffect transition="in" filter="wipe(down)">
                                      <p:cBhvr>
                                        <p:cTn id="36" dur="1000"/>
                                        <p:tgtEl>
                                          <p:spTgt spid="4096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40965">
                                            <p:txEl>
                                              <p:pRg st="8" end="8"/>
                                            </p:txEl>
                                          </p:spTgt>
                                        </p:tgtEl>
                                        <p:attrNameLst>
                                          <p:attrName>style.visibility</p:attrName>
                                        </p:attrNameLst>
                                      </p:cBhvr>
                                      <p:to>
                                        <p:strVal val="visible"/>
                                      </p:to>
                                    </p:set>
                                    <p:animEffect transition="in" filter="wipe(down)">
                                      <p:cBhvr>
                                        <p:cTn id="39" dur="1000"/>
                                        <p:tgtEl>
                                          <p:spTgt spid="4096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40965">
                                            <p:txEl>
                                              <p:pRg st="9" end="9"/>
                                            </p:txEl>
                                          </p:spTgt>
                                        </p:tgtEl>
                                        <p:attrNameLst>
                                          <p:attrName>style.visibility</p:attrName>
                                        </p:attrNameLst>
                                      </p:cBhvr>
                                      <p:to>
                                        <p:strVal val="visible"/>
                                      </p:to>
                                    </p:set>
                                    <p:animEffect transition="in" filter="wipe(down)">
                                      <p:cBhvr>
                                        <p:cTn id="42" dur="500"/>
                                        <p:tgtEl>
                                          <p:spTgt spid="40965">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40965">
                                            <p:txEl>
                                              <p:pRg st="11" end="11"/>
                                            </p:txEl>
                                          </p:spTgt>
                                        </p:tgtEl>
                                        <p:attrNameLst>
                                          <p:attrName>style.visibility</p:attrName>
                                        </p:attrNameLst>
                                      </p:cBhvr>
                                      <p:to>
                                        <p:strVal val="visible"/>
                                      </p:to>
                                    </p:set>
                                    <p:animEffect transition="in" filter="box(in)">
                                      <p:cBhvr>
                                        <p:cTn id="50" dur="1000"/>
                                        <p:tgtEl>
                                          <p:spTgt spid="40965">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40965">
                                            <p:txEl>
                                              <p:pRg st="12" end="12"/>
                                            </p:txEl>
                                          </p:spTgt>
                                        </p:tgtEl>
                                        <p:attrNameLst>
                                          <p:attrName>style.visibility</p:attrName>
                                        </p:attrNameLst>
                                      </p:cBhvr>
                                      <p:to>
                                        <p:strVal val="visible"/>
                                      </p:to>
                                    </p:set>
                                    <p:animEffect transition="in" filter="slide(fromBottom)">
                                      <p:cBhvr>
                                        <p:cTn id="53" dur="1000"/>
                                        <p:tgtEl>
                                          <p:spTgt spid="40965">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40965">
                                            <p:txEl>
                                              <p:pRg st="13" end="13"/>
                                            </p:txEl>
                                          </p:spTgt>
                                        </p:tgtEl>
                                        <p:attrNameLst>
                                          <p:attrName>style.visibility</p:attrName>
                                        </p:attrNameLst>
                                      </p:cBhvr>
                                      <p:to>
                                        <p:strVal val="visible"/>
                                      </p:to>
                                    </p:set>
                                    <p:animEffect transition="in" filter="slide(fromBottom)">
                                      <p:cBhvr>
                                        <p:cTn id="56" dur="500"/>
                                        <p:tgtEl>
                                          <p:spTgt spid="40965">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40965">
                                            <p:txEl>
                                              <p:pRg st="14" end="14"/>
                                            </p:txEl>
                                          </p:spTgt>
                                        </p:tgtEl>
                                        <p:attrNameLst>
                                          <p:attrName>style.visibility</p:attrName>
                                        </p:attrNameLst>
                                      </p:cBhvr>
                                      <p:to>
                                        <p:strVal val="visible"/>
                                      </p:to>
                                    </p:set>
                                    <p:animEffect transition="in" filter="slide(fromBottom)">
                                      <p:cBhvr>
                                        <p:cTn id="59" dur="500"/>
                                        <p:tgtEl>
                                          <p:spTgt spid="40965">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barn(inVertical)">
                                      <p:cBhvr>
                                        <p:cTn id="62" dur="500"/>
                                        <p:tgtEl>
                                          <p:spTgt spid="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6" presetClass="entr" presetSubtype="16" fill="hold" nodeType="clickEffect">
                                  <p:stCondLst>
                                    <p:cond delay="0"/>
                                  </p:stCondLst>
                                  <p:childTnLst>
                                    <p:set>
                                      <p:cBhvr>
                                        <p:cTn id="66" dur="1" fill="hold">
                                          <p:stCondLst>
                                            <p:cond delay="0"/>
                                          </p:stCondLst>
                                        </p:cTn>
                                        <p:tgtEl>
                                          <p:spTgt spid="40965">
                                            <p:txEl>
                                              <p:pRg st="16" end="16"/>
                                            </p:txEl>
                                          </p:spTgt>
                                        </p:tgtEl>
                                        <p:attrNameLst>
                                          <p:attrName>style.visibility</p:attrName>
                                        </p:attrNameLst>
                                      </p:cBhvr>
                                      <p:to>
                                        <p:strVal val="visible"/>
                                      </p:to>
                                    </p:set>
                                    <p:animEffect transition="in" filter="circle(in)">
                                      <p:cBhvr>
                                        <p:cTn id="67" dur="1000"/>
                                        <p:tgtEl>
                                          <p:spTgt spid="40965">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40965">
                                            <p:txEl>
                                              <p:pRg st="17" end="17"/>
                                            </p:txEl>
                                          </p:spTgt>
                                        </p:tgtEl>
                                        <p:attrNameLst>
                                          <p:attrName>style.visibility</p:attrName>
                                        </p:attrNameLst>
                                      </p:cBhvr>
                                      <p:to>
                                        <p:strVal val="visible"/>
                                      </p:to>
                                    </p:set>
                                    <p:animEffect transition="in" filter="barn(inHorizontal)">
                                      <p:cBhvr>
                                        <p:cTn id="70" dur="1000"/>
                                        <p:tgtEl>
                                          <p:spTgt spid="40965">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40965">
                                            <p:txEl>
                                              <p:pRg st="18" end="18"/>
                                            </p:txEl>
                                          </p:spTgt>
                                        </p:tgtEl>
                                        <p:attrNameLst>
                                          <p:attrName>style.visibility</p:attrName>
                                        </p:attrNameLst>
                                      </p:cBhvr>
                                      <p:to>
                                        <p:strVal val="visible"/>
                                      </p:to>
                                    </p:set>
                                    <p:animEffect transition="in" filter="barn(inHorizontal)">
                                      <p:cBhvr>
                                        <p:cTn id="73" dur="500"/>
                                        <p:tgtEl>
                                          <p:spTgt spid="40965">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40965">
                                            <p:txEl>
                                              <p:pRg st="19" end="19"/>
                                            </p:txEl>
                                          </p:spTgt>
                                        </p:tgtEl>
                                        <p:attrNameLst>
                                          <p:attrName>style.visibility</p:attrName>
                                        </p:attrNameLst>
                                      </p:cBhvr>
                                      <p:to>
                                        <p:strVal val="visible"/>
                                      </p:to>
                                    </p:set>
                                    <p:animEffect transition="in" filter="barn(inHorizontal)">
                                      <p:cBhvr>
                                        <p:cTn id="76" dur="500"/>
                                        <p:tgtEl>
                                          <p:spTgt spid="40965">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2"/>
                                        </p:tgtEl>
                                        <p:attrNameLst>
                                          <p:attrName>style.visibility</p:attrName>
                                        </p:attrNameLst>
                                      </p:cBhvr>
                                      <p:to>
                                        <p:strVal val="visible"/>
                                      </p:to>
                                    </p:set>
                                    <p:animEffect transition="in" filter="fade">
                                      <p:cBhvr>
                                        <p:cTn id="79" dur="1000"/>
                                        <p:tgtEl>
                                          <p:spTgt spid="2"/>
                                        </p:tgtEl>
                                      </p:cBhvr>
                                    </p:animEffect>
                                    <p:anim calcmode="lin" valueType="num">
                                      <p:cBhvr>
                                        <p:cTn id="80" dur="1000" fill="hold"/>
                                        <p:tgtEl>
                                          <p:spTgt spid="2"/>
                                        </p:tgtEl>
                                        <p:attrNameLst>
                                          <p:attrName>ppt_x</p:attrName>
                                        </p:attrNameLst>
                                      </p:cBhvr>
                                      <p:tavLst>
                                        <p:tav tm="0">
                                          <p:val>
                                            <p:strVal val="#ppt_x"/>
                                          </p:val>
                                        </p:tav>
                                        <p:tav tm="100000">
                                          <p:val>
                                            <p:strVal val="#ppt_x"/>
                                          </p:val>
                                        </p:tav>
                                      </p:tavLst>
                                    </p:anim>
                                    <p:anim calcmode="lin" valueType="num">
                                      <p:cBhvr>
                                        <p:cTn id="8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8PIC58PIC58PIC58PICHsaGKG559akDq_PIC2018.png"/>
          <p:cNvPicPr>
            <a:picLocks noChangeAspect="1"/>
          </p:cNvPicPr>
          <p:nvPr/>
        </p:nvPicPr>
        <p:blipFill>
          <a:blip r:embed="rId2" cstate="print"/>
          <a:srcRect l="7143" t="16071" r="5357" b="14286"/>
          <a:stretch>
            <a:fillRect/>
          </a:stretch>
        </p:blipFill>
        <p:spPr>
          <a:xfrm>
            <a:off x="560407" y="3221436"/>
            <a:ext cx="4635631" cy="3159512"/>
          </a:xfrm>
          <a:prstGeom prst="rect">
            <a:avLst/>
          </a:prstGeom>
        </p:spPr>
      </p:pic>
      <p:pic>
        <p:nvPicPr>
          <p:cNvPr id="3"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607" y="-89608"/>
            <a:ext cx="2029377" cy="209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471" y="3666963"/>
            <a:ext cx="1465012" cy="2526601"/>
          </a:xfrm>
          <a:prstGeom prst="rect">
            <a:avLst/>
          </a:prstGeom>
        </p:spPr>
      </p:pic>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7350" y="4648200"/>
            <a:ext cx="2222512" cy="1967878"/>
          </a:xfrm>
          <a:prstGeom prst="rect">
            <a:avLst/>
          </a:prstGeom>
        </p:spPr>
      </p:pic>
      <p:pic>
        <p:nvPicPr>
          <p:cNvPr id="8"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2964" y="4092037"/>
            <a:ext cx="2203537" cy="1795734"/>
          </a:xfrm>
          <a:prstGeom prst="rect">
            <a:avLst/>
          </a:prstGeom>
        </p:spPr>
      </p:pic>
      <p:sp>
        <p:nvSpPr>
          <p:cNvPr id="9" name="Freeform 12"/>
          <p:cNvSpPr>
            <a:spLocks/>
          </p:cNvSpPr>
          <p:nvPr/>
        </p:nvSpPr>
        <p:spPr bwMode="gray">
          <a:xfrm>
            <a:off x="3501759" y="1843104"/>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3">
              <a:lumMod val="60000"/>
              <a:lumOff val="40000"/>
            </a:schemeClr>
          </a:solidFill>
          <a:ln>
            <a:solidFill>
              <a:srgbClr val="FF66FF"/>
            </a:solidFill>
          </a:ln>
        </p:spPr>
        <p:txBody>
          <a:bodyPr/>
          <a:lstStyle/>
          <a:p>
            <a:pPr>
              <a:defRPr/>
            </a:pPr>
            <a:endParaRPr lang="en-US">
              <a:solidFill>
                <a:prstClr val="black"/>
              </a:solidFill>
              <a:latin typeface="Calibri" panose="020F0502020204030204"/>
            </a:endParaRPr>
          </a:p>
        </p:txBody>
      </p:sp>
      <p:pic>
        <p:nvPicPr>
          <p:cNvPr id="11" name="图片 16" descr="ce1ed7f935192fceca30dfb2bcebe602"/>
          <p:cNvPicPr>
            <a:picLocks noChangeAspect="1"/>
          </p:cNvPicPr>
          <p:nvPr/>
        </p:nvPicPr>
        <p:blipFill>
          <a:blip r:embed="rId8"/>
          <a:srcRect l="11188" t="20367" r="10619" b="19944"/>
          <a:stretch>
            <a:fillRect/>
          </a:stretch>
        </p:blipFill>
        <p:spPr>
          <a:xfrm>
            <a:off x="5715000" y="147254"/>
            <a:ext cx="6858000" cy="4196146"/>
          </a:xfrm>
          <a:prstGeom prst="rect">
            <a:avLst/>
          </a:prstGeom>
        </p:spPr>
      </p:pic>
      <p:sp>
        <p:nvSpPr>
          <p:cNvPr id="2" name="Rectangle 1"/>
          <p:cNvSpPr/>
          <p:nvPr/>
        </p:nvSpPr>
        <p:spPr>
          <a:xfrm>
            <a:off x="888696" y="3579447"/>
            <a:ext cx="3979051" cy="2308324"/>
          </a:xfrm>
          <a:prstGeom prst="rect">
            <a:avLst/>
          </a:prstGeom>
        </p:spPr>
        <p:txBody>
          <a:bodyPr wrap="square">
            <a:spAutoFit/>
          </a:bodyPr>
          <a:lstStyle/>
          <a:p>
            <a:pPr algn="just" eaLnBrk="0" fontAlgn="base" hangingPunct="0">
              <a:spcBef>
                <a:spcPct val="0"/>
              </a:spcBef>
              <a:spcAft>
                <a:spcPct val="0"/>
              </a:spcAft>
            </a:pPr>
            <a:r>
              <a:rPr lang="vi-VN" sz="2400" b="1" dirty="0">
                <a:solidFill>
                  <a:srgbClr val="5F5F5F">
                    <a:lumMod val="50000"/>
                  </a:srgbClr>
                </a:solidFill>
                <a:latin typeface="Times" panose="02020603050405020304" pitchFamily="18" charset="0"/>
                <a:cs typeface="Times" panose="02020603050405020304" pitchFamily="18" charset="0"/>
              </a:rPr>
              <a:t>Nêu suy nghĩ của em về câu nói: những giá trị, truyền thống tốt đẹp của gia đình, dòng họ sẽ là hành trang vững chắc cho mỗi người bước vào đời?</a:t>
            </a:r>
          </a:p>
        </p:txBody>
      </p:sp>
      <p:sp>
        <p:nvSpPr>
          <p:cNvPr id="12" name="Rectangle 11"/>
          <p:cNvSpPr/>
          <p:nvPr/>
        </p:nvSpPr>
        <p:spPr>
          <a:xfrm>
            <a:off x="6537646" y="822103"/>
            <a:ext cx="5296057" cy="2862322"/>
          </a:xfrm>
          <a:prstGeom prst="rect">
            <a:avLst/>
          </a:prstGeom>
        </p:spPr>
        <p:txBody>
          <a:bodyPr wrap="square">
            <a:spAutoFit/>
          </a:bodyPr>
          <a:lstStyle/>
          <a:p>
            <a:pPr eaLnBrk="0" fontAlgn="base" hangingPunct="0"/>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giá</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trị</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người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nói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sâu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sắc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mỗi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khi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thì</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sẽ</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phần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giúp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triển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toàn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diện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về</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mặt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tư</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lẫn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phong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Từ</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đẹp</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chính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hành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trang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chúng</a:t>
            </a:r>
            <a:r>
              <a:rPr lang="en-US" sz="2000" b="1" i="1" dirty="0">
                <a:solidFill>
                  <a:srgbClr val="FF0000"/>
                </a:solidFill>
                <a:latin typeface="Times New Roman" panose="02020603050405020304" pitchFamily="18" charset="0"/>
                <a:ea typeface="Times New Roman" panose="02020603050405020304" pitchFamily="18" charset="0"/>
              </a:rPr>
              <a:t> ta </a:t>
            </a:r>
            <a:r>
              <a:rPr lang="en-US" sz="2000" b="1" i="1" dirty="0" err="1">
                <a:solidFill>
                  <a:srgbClr val="FF0000"/>
                </a:solidFill>
                <a:latin typeface="Times New Roman" panose="02020603050405020304" pitchFamily="18" charset="0"/>
                <a:ea typeface="Times New Roman" panose="02020603050405020304" pitchFamily="18" charset="0"/>
              </a:rPr>
              <a:t>sau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này</a:t>
            </a:r>
            <a:r>
              <a:rPr lang="en-US" sz="2000" b="1" i="1" dirty="0">
                <a:solidFill>
                  <a:srgbClr val="FF0000"/>
                </a:solidFill>
                <a:latin typeface="Times New Roman" panose="02020603050405020304" pitchFamily="18" charset="0"/>
                <a:ea typeface="Times New Roman" panose="02020603050405020304" pitchFamily="18" charset="0"/>
              </a:rPr>
              <a:t>.</a:t>
            </a:r>
          </a:p>
        </p:txBody>
      </p:sp>
      <p:pic>
        <p:nvPicPr>
          <p:cNvPr id="14" name="Picture 7" descr="BACK03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5" y="-137670"/>
            <a:ext cx="4820816" cy="227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41996" y="1001957"/>
            <a:ext cx="4193326" cy="1138773"/>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a:solidFill>
                  <a:srgbClr val="FF3300"/>
                </a:solidFill>
                <a:latin typeface="Times New Roman" panose="02020603050405020304" pitchFamily="18" charset="0"/>
              </a:rPr>
              <a:t>TÔI LÀ.... </a:t>
            </a:r>
          </a:p>
          <a:p>
            <a:pPr eaLnBrk="1" fontAlgn="base" hangingPunct="1">
              <a:spcBef>
                <a:spcPct val="0"/>
              </a:spcBef>
              <a:spcAft>
                <a:spcPct val="0"/>
              </a:spcAft>
            </a:pPr>
            <a:r>
              <a:rPr lang="en-US" altLang="en-US" sz="3200" dirty="0">
                <a:solidFill>
                  <a:srgbClr val="FF3300"/>
                </a:solidFill>
                <a:latin typeface="Times New Roman" panose="02020603050405020304" pitchFamily="18" charset="0"/>
              </a:rPr>
              <a:t>NHÀ HÙNG BIỆN</a:t>
            </a:r>
          </a:p>
        </p:txBody>
      </p:sp>
    </p:spTree>
    <p:extLst>
      <p:ext uri="{BB962C8B-B14F-4D97-AF65-F5344CB8AC3E}">
        <p14:creationId xmlns:p14="http://schemas.microsoft.com/office/powerpoint/2010/main" val="1019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1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1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096194" y="-1201566"/>
            <a:ext cx="5347471" cy="9193439"/>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5" name="Text Box 5"/>
          <p:cNvSpPr txBox="1">
            <a:spLocks noChangeArrowheads="1"/>
          </p:cNvSpPr>
          <p:nvPr/>
        </p:nvSpPr>
        <p:spPr bwMode="auto">
          <a:xfrm>
            <a:off x="2187172" y="2971890"/>
            <a:ext cx="67443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fontAlgn="base">
              <a:lnSpc>
                <a:spcPct val="100000"/>
              </a:lnSpc>
              <a:spcBef>
                <a:spcPct val="50000"/>
              </a:spcBef>
              <a:spcAft>
                <a:spcPct val="0"/>
              </a:spcAft>
              <a:buNone/>
            </a:pPr>
            <a:r>
              <a:rPr lang="vi-VN" sz="2400" b="1" i="1" dirty="0">
                <a:solidFill>
                  <a:srgbClr val="0000FF"/>
                </a:solidFill>
                <a:latin typeface="#9Slide03 Arima Madurai Black" panose="00000A00000000000000" pitchFamily="2" charset="0"/>
                <a:cs typeface="#9Slide03 Arima Madurai Black" panose="00000A00000000000000" pitchFamily="2" charset="0"/>
              </a:rPr>
              <a:t>Truyền thống của gia đình, dòng họ giúp chúng ta có thêm kinh nghiệm, động lực, vượt gua khó khăn, thử thách và nỗ lực vươn lên để thành công.</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a:p>
            <a:pP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13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09596 0.12014 L -0.04505 -0.06736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4" presetID="53"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381000" y="0"/>
            <a:ext cx="10744200" cy="1964430"/>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5" name="AutoShape 3"/>
          <p:cNvSpPr>
            <a:spLocks noChangeArrowheads="1"/>
          </p:cNvSpPr>
          <p:nvPr/>
        </p:nvSpPr>
        <p:spPr bwMode="auto">
          <a:xfrm rot="10800000">
            <a:off x="381000" y="4953000"/>
            <a:ext cx="10744200"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chemeClr val="tx1"/>
            </a:solidFill>
            <a:miter lim="800000"/>
            <a:headEnd/>
            <a:tailEnd/>
          </a:ln>
          <a:effectLst>
            <a:outerShdw dist="35921" dir="2700000" algn="ctr" rotWithShape="0">
              <a:schemeClr val="bg2"/>
            </a:outerShdw>
          </a:effectLst>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6" name="AutoShape 4"/>
          <p:cNvSpPr>
            <a:spLocks noChangeArrowheads="1"/>
          </p:cNvSpPr>
          <p:nvPr/>
        </p:nvSpPr>
        <p:spPr bwMode="auto">
          <a:xfrm rot="5400000">
            <a:off x="6248400" y="1981200"/>
            <a:ext cx="6858000" cy="2895600"/>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1843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1600">
              <a:solidFill>
                <a:srgbClr val="0000FF"/>
              </a:solidFill>
              <a:latin typeface="Times New Roman" panose="02020603050405020304" pitchFamily="18" charset="0"/>
            </a:endParaRPr>
          </a:p>
        </p:txBody>
      </p:sp>
      <p:sp>
        <p:nvSpPr>
          <p:cNvPr id="208902" name="Text Box 6"/>
          <p:cNvSpPr txBox="1">
            <a:spLocks noChangeArrowheads="1"/>
          </p:cNvSpPr>
          <p:nvPr/>
        </p:nvSpPr>
        <p:spPr bwMode="auto">
          <a:xfrm>
            <a:off x="2791691" y="148728"/>
            <a:ext cx="67818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1:</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8439" name="Rectangle 7"/>
          <p:cNvSpPr>
            <a:spLocks noChangeArrowheads="1"/>
          </p:cNvSpPr>
          <p:nvPr/>
        </p:nvSpPr>
        <p:spPr bwMode="auto">
          <a:xfrm>
            <a:off x="3581400" y="1676400"/>
            <a:ext cx="4648200" cy="3505200"/>
          </a:xfrm>
          <a:prstGeom prst="rect">
            <a:avLst/>
          </a:prstGeom>
          <a:solidFill>
            <a:srgbClr val="FF9966"/>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endParaRPr lang="en-US" altLang="en-US" sz="1600">
              <a:solidFill>
                <a:srgbClr val="0000FF"/>
              </a:solidFill>
              <a:latin typeface="Times New Roman" panose="02020603050405020304" pitchFamily="18" charset="0"/>
            </a:endParaRPr>
          </a:p>
        </p:txBody>
      </p:sp>
      <p:sp>
        <p:nvSpPr>
          <p:cNvPr id="208904" name="Text Box 8"/>
          <p:cNvSpPr txBox="1">
            <a:spLocks noChangeArrowheads="1"/>
          </p:cNvSpPr>
          <p:nvPr/>
        </p:nvSpPr>
        <p:spPr bwMode="auto">
          <a:xfrm>
            <a:off x="2964874" y="5467961"/>
            <a:ext cx="6096000" cy="1200329"/>
          </a:xfrm>
          <a:prstGeom prst="rect">
            <a:avLst/>
          </a:prstGeom>
          <a:noFill/>
          <a:ln w="9525">
            <a:noFill/>
            <a:miter lim="800000"/>
            <a:headEnd/>
            <a:tailEnd/>
          </a:ln>
          <a:effectLst/>
        </p:spPr>
        <p:txBody>
          <a:bodyPr>
            <a:spAutoFit/>
          </a:bodyPr>
          <a:lstStyle/>
          <a:p>
            <a:pPr algn="just"/>
            <a:r>
              <a:rPr lang="en-US" sz="2400" b="1" u="sng" dirty="0" err="1">
                <a:solidFill>
                  <a:srgbClr val="CC00CC"/>
                </a:solidFill>
                <a:effectLst>
                  <a:outerShdw blurRad="38100" dist="38100" dir="2700000" algn="tl">
                    <a:srgbClr val="C0C0C0"/>
                  </a:outerShdw>
                </a:effectLst>
                <a:latin typeface="Times New Roman" panose="02020603050405020304" pitchFamily="18" charset="0"/>
              </a:rPr>
              <a:t>Nhóm</a:t>
            </a:r>
            <a:r>
              <a:rPr lang="en-US" sz="2400" b="1" u="sng" dirty="0">
                <a:solidFill>
                  <a:srgbClr val="CC00CC"/>
                </a:solidFill>
                <a:effectLst>
                  <a:outerShdw blurRad="38100" dist="38100" dir="2700000" algn="tl">
                    <a:srgbClr val="C0C0C0"/>
                  </a:outerShdw>
                </a:effectLst>
                <a:latin typeface="Times New Roman" panose="02020603050405020304" pitchFamily="18" charset="0"/>
              </a:rPr>
              <a:t> 3</a:t>
            </a:r>
            <a:r>
              <a:rPr lang="en-US" sz="2400" b="1" dirty="0">
                <a:solidFill>
                  <a:srgbClr val="CC00CC"/>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5" name="Text Box 9"/>
          <p:cNvSpPr txBox="1">
            <a:spLocks noChangeArrowheads="1"/>
          </p:cNvSpPr>
          <p:nvPr/>
        </p:nvSpPr>
        <p:spPr bwMode="auto">
          <a:xfrm>
            <a:off x="8765184" y="1847276"/>
            <a:ext cx="2286000" cy="3046988"/>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208906" name="Text Box 10"/>
          <p:cNvSpPr txBox="1">
            <a:spLocks noChangeArrowheads="1"/>
          </p:cNvSpPr>
          <p:nvPr/>
        </p:nvSpPr>
        <p:spPr bwMode="auto">
          <a:xfrm>
            <a:off x="826655" y="1733521"/>
            <a:ext cx="2133600" cy="3416320"/>
          </a:xfrm>
          <a:prstGeom prst="rect">
            <a:avLst/>
          </a:prstGeom>
          <a:noFill/>
          <a:ln w="9525">
            <a:noFill/>
            <a:miter lim="800000"/>
            <a:headEnd/>
            <a:tailEnd/>
          </a:ln>
          <a:effectLst/>
        </p:spPr>
        <p:txBody>
          <a:bodyPr>
            <a:spAutoFit/>
          </a:bodyPr>
          <a:lstStyle/>
          <a:p>
            <a:pPr algn="just"/>
            <a:r>
              <a:rPr lang="en-US" sz="2400" b="1" u="sng" dirty="0" err="1">
                <a:solidFill>
                  <a:srgbClr val="0000FF"/>
                </a:solidFill>
                <a:effectLst>
                  <a:outerShdw blurRad="38100" dist="38100" dir="2700000" algn="tl">
                    <a:srgbClr val="C0C0C0"/>
                  </a:outerShdw>
                </a:effectLst>
                <a:latin typeface="Times New Roman" panose="02020603050405020304" pitchFamily="18" charset="0"/>
              </a:rPr>
              <a:t>Nhóm</a:t>
            </a:r>
            <a:r>
              <a:rPr lang="en-US" sz="2400" b="1" u="sng" dirty="0">
                <a:solidFill>
                  <a:srgbClr val="0000FF"/>
                </a:solidFill>
                <a:effectLst>
                  <a:outerShdw blurRad="38100" dist="38100" dir="2700000" algn="tl">
                    <a:srgbClr val="C0C0C0"/>
                  </a:outerShdw>
                </a:effectLst>
                <a:latin typeface="Times New Roman" panose="02020603050405020304" pitchFamily="18" charset="0"/>
              </a:rPr>
              <a:t> 4</a:t>
            </a:r>
            <a:r>
              <a:rPr lang="en-US" sz="2400" b="1" dirty="0">
                <a:solidFill>
                  <a:srgbClr val="0000FF"/>
                </a:solidFill>
                <a:effectLst>
                  <a:outerShdw blurRad="38100" dist="38100" dir="2700000" algn="tl">
                    <a:srgbClr val="C0C0C0"/>
                  </a:outerShdw>
                </a:effectLst>
                <a:latin typeface="Times New Roman" panose="02020603050405020304" pitchFamily="18" charset="0"/>
              </a:rPr>
              <a:t>: </a:t>
            </a:r>
            <a:r>
              <a:rPr lang="en-US" altLang="en-US" sz="2400" b="1" dirty="0" err="1">
                <a:solidFill>
                  <a:srgbClr val="2B05CB"/>
                </a:solidFill>
                <a:latin typeface="Times New Roman" panose="02020603050405020304" pitchFamily="18" charset="0"/>
              </a:rPr>
              <a:t>Hãy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nêu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những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việc</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làm</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biểu</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hiện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không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giữ</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gìn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và</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phát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huy</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truyền</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thống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tốt</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đẹp</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của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gia</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đình</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dòng</a:t>
            </a:r>
            <a:r>
              <a:rPr lang="en-US" altLang="en-US" sz="2400" b="1" dirty="0">
                <a:solidFill>
                  <a:srgbClr val="2B05CB"/>
                </a:solidFill>
                <a:latin typeface="Times New Roman" panose="02020603050405020304" pitchFamily="18" charset="0"/>
              </a:rPr>
              <a:t> </a:t>
            </a:r>
            <a:r>
              <a:rPr lang="en-US" altLang="en-US" sz="2400" b="1" dirty="0" err="1">
                <a:solidFill>
                  <a:srgbClr val="2B05CB"/>
                </a:solidFill>
                <a:latin typeface="Times New Roman" panose="02020603050405020304" pitchFamily="18" charset="0"/>
              </a:rPr>
              <a:t>họ</a:t>
            </a:r>
            <a:r>
              <a:rPr lang="en-US" altLang="en-US" sz="2400" b="1" dirty="0">
                <a:solidFill>
                  <a:srgbClr val="2B05CB"/>
                </a:solidFill>
                <a:latin typeface="Times New Roman" panose="02020603050405020304" pitchFamily="18" charset="0"/>
              </a:rPr>
              <a:t>?</a:t>
            </a:r>
          </a:p>
        </p:txBody>
      </p:sp>
      <p:sp>
        <p:nvSpPr>
          <p:cNvPr id="16" name="Rectangle 15"/>
          <p:cNvSpPr/>
          <p:nvPr/>
        </p:nvSpPr>
        <p:spPr>
          <a:xfrm>
            <a:off x="5259984" y="3246004"/>
            <a:ext cx="1000125" cy="1082098"/>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VnArial"/>
              </a:rPr>
              <a:t>?</a:t>
            </a:r>
            <a:endParaRPr lang="en-US" sz="96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
        <p:nvSpPr>
          <p:cNvPr id="208924" name="Text Box 28"/>
          <p:cNvSpPr txBox="1">
            <a:spLocks noChangeArrowheads="1"/>
          </p:cNvSpPr>
          <p:nvPr/>
        </p:nvSpPr>
        <p:spPr bwMode="auto">
          <a:xfrm>
            <a:off x="3505200" y="2136776"/>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(4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spTree>
    <p:extLst>
      <p:ext uri="{BB962C8B-B14F-4D97-AF65-F5344CB8AC3E}">
        <p14:creationId xmlns:p14="http://schemas.microsoft.com/office/powerpoint/2010/main" val="391231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208924"/>
                                        </p:tgtEl>
                                        <p:attrNameLst>
                                          <p:attrName>style.visibility</p:attrName>
                                        </p:attrNameLst>
                                      </p:cBhvr>
                                      <p:to>
                                        <p:strVal val="visible"/>
                                      </p:to>
                                    </p:set>
                                    <p:animEffect transition="in" filter="blinds(horizontal)">
                                      <p:cBhvr>
                                        <p:cTn id="12" dur="500"/>
                                        <p:tgtEl>
                                          <p:spTgt spid="20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3787699" y="-1797973"/>
            <a:ext cx="4888765" cy="10254563"/>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4" name="Text Box 6"/>
          <p:cNvSpPr txBox="1">
            <a:spLocks noChangeArrowheads="1"/>
          </p:cNvSpPr>
          <p:nvPr/>
        </p:nvSpPr>
        <p:spPr bwMode="auto">
          <a:xfrm>
            <a:off x="2267501" y="2633345"/>
            <a:ext cx="76701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FF0000"/>
                </a:solidFill>
                <a:latin typeface="SVN-Vanilla Daisy Pro" panose="00000500000000000000" pitchFamily="2" charset="0"/>
              </a:rPr>
              <a:t>Trân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trọng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tự</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hào</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phát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huy</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truyền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tốt</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đẹp</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Phải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sống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trong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sạch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lương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thiện</a:t>
            </a:r>
            <a:r>
              <a:rPr lang="en-US" altLang="en-US" b="1" dirty="0">
                <a:solidFill>
                  <a:srgbClr val="FF0000"/>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FF0000"/>
                </a:solidFill>
                <a:latin typeface="SVN-Vanilla Daisy Pro" panose="00000500000000000000" pitchFamily="2" charset="0"/>
              </a:rPr>
              <a:t>-</a:t>
            </a:r>
            <a:r>
              <a:rPr lang="en-US" altLang="en-US" b="1" dirty="0" err="1">
                <a:solidFill>
                  <a:srgbClr val="FF0000"/>
                </a:solidFill>
                <a:latin typeface="SVN-Vanilla Daisy Pro" panose="00000500000000000000" pitchFamily="2" charset="0"/>
              </a:rPr>
              <a:t>Không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làm</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điều</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gì</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tổn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hại</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đến</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thanh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danh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gia</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đình</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dòng</a:t>
            </a:r>
            <a:r>
              <a:rPr lang="en-US" altLang="en-US" b="1" dirty="0">
                <a:solidFill>
                  <a:srgbClr val="FF0000"/>
                </a:solidFill>
                <a:latin typeface="SVN-Vanilla Daisy Pro" panose="00000500000000000000" pitchFamily="2" charset="0"/>
              </a:rPr>
              <a:t> </a:t>
            </a:r>
            <a:r>
              <a:rPr lang="en-US" altLang="en-US" b="1" dirty="0" err="1">
                <a:solidFill>
                  <a:srgbClr val="FF0000"/>
                </a:solidFill>
                <a:latin typeface="SVN-Vanilla Daisy Pro" panose="00000500000000000000" pitchFamily="2" charset="0"/>
              </a:rPr>
              <a:t>họ</a:t>
            </a:r>
            <a:r>
              <a:rPr lang="en-US" altLang="en-US" b="1" dirty="0">
                <a:solidFill>
                  <a:srgbClr val="FF0000"/>
                </a:solidFill>
                <a:latin typeface="SVN-Vanilla Daisy Pro" panose="00000500000000000000" pitchFamily="2" charset="0"/>
              </a:rPr>
              <a:t>.</a:t>
            </a:r>
          </a:p>
        </p:txBody>
      </p:sp>
    </p:spTree>
    <p:extLst>
      <p:ext uri="{BB962C8B-B14F-4D97-AF65-F5344CB8AC3E}">
        <p14:creationId xmlns:p14="http://schemas.microsoft.com/office/powerpoint/2010/main" val="171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0" y="3440906"/>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47781"/>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54768" y="-166254"/>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3" name="Picture 1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038" y="6092825"/>
            <a:ext cx="45259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5432425"/>
            <a:ext cx="462915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3351213"/>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1738" y="2963863"/>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5388" y="294163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675" y="2932113"/>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34113" y="235108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4113" y="1941513"/>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73775" y="1543050"/>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0063" y="2681288"/>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8788" y="60642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2"/>
          <p:cNvPicPr>
            <a:picLocks noChangeAspect="1"/>
          </p:cNvPicPr>
          <p:nvPr/>
        </p:nvPicPr>
        <p:blipFill>
          <a:blip r:embed="rId18">
            <a:extLst>
              <a:ext uri="{28A0092B-C50C-407E-A947-70E740481C1C}">
                <a14:useLocalDpi xmlns:a14="http://schemas.microsoft.com/office/drawing/2010/main" val="0"/>
              </a:ext>
            </a:extLst>
          </a:blip>
          <a:srcRect l="50168" t="20952" r="548" b="27864"/>
          <a:stretch>
            <a:fillRect/>
          </a:stretch>
        </p:blipFill>
        <p:spPr bwMode="auto">
          <a:xfrm>
            <a:off x="9998300" y="1266779"/>
            <a:ext cx="2104577"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b00f0a891b96caa050f493ee863d966a.png"/>
          <p:cNvPicPr>
            <a:picLocks noChangeAspect="1"/>
          </p:cNvPicPr>
          <p:nvPr/>
        </p:nvPicPr>
        <p:blipFill>
          <a:blip r:embed="rId19">
            <a:extLst>
              <a:ext uri="{28A0092B-C50C-407E-A947-70E740481C1C}">
                <a14:useLocalDpi xmlns:a14="http://schemas.microsoft.com/office/drawing/2010/main" val="0"/>
              </a:ext>
            </a:extLst>
          </a:blip>
          <a:srcRect l="24313" t="12427" r="9872" b="3661"/>
          <a:stretch>
            <a:fillRect/>
          </a:stretch>
        </p:blipFill>
        <p:spPr bwMode="auto">
          <a:xfrm>
            <a:off x="-173221" y="3147522"/>
            <a:ext cx="2127902"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0"/>
          <a:stretch>
            <a:fillRect/>
          </a:stretch>
        </p:blipFill>
        <p:spPr>
          <a:xfrm>
            <a:off x="10902596" y="-21907"/>
            <a:ext cx="1292464" cy="993734"/>
          </a:xfrm>
          <a:prstGeom prst="rect">
            <a:avLst/>
          </a:prstGeom>
        </p:spPr>
      </p:pic>
      <p:pic>
        <p:nvPicPr>
          <p:cNvPr id="22" name="Picture 21" descr="58PIC58PIC58PIC58PICHsaGKG559akDq_PIC2018.png"/>
          <p:cNvPicPr>
            <a:picLocks noChangeAspect="1"/>
          </p:cNvPicPr>
          <p:nvPr/>
        </p:nvPicPr>
        <p:blipFill>
          <a:blip r:embed="rId21" cstate="print"/>
          <a:srcRect l="7143" t="16071" r="5357" b="14286"/>
          <a:stretch>
            <a:fillRect/>
          </a:stretch>
        </p:blipFill>
        <p:spPr>
          <a:xfrm>
            <a:off x="1154797" y="2351088"/>
            <a:ext cx="2729816" cy="2449512"/>
          </a:xfrm>
          <a:prstGeom prst="rect">
            <a:avLst/>
          </a:prstGeom>
        </p:spPr>
      </p:pic>
    </p:spTree>
    <p:extLst>
      <p:ext uri="{BB962C8B-B14F-4D97-AF65-F5344CB8AC3E}">
        <p14:creationId xmlns:p14="http://schemas.microsoft.com/office/powerpoint/2010/main" val="37107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par>
                          <p:cTn id="8" fill="hold" nodeType="withGroup">
                            <p:stCondLst>
                              <p:cond delay="500"/>
                            </p:stCondLst>
                            <p:childTnLst>
                              <p:par>
                                <p:cTn id="9" presetID="31"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509"/>
                                        </p:tgtEl>
                                        <p:attrNameLst>
                                          <p:attrName>style.visibility</p:attrName>
                                        </p:attrNameLst>
                                      </p:cBhvr>
                                      <p:to>
                                        <p:strVal val="visible"/>
                                      </p:to>
                                    </p:set>
                                    <p:animEffect transition="in" filter="wipe(left)">
                                      <p:cBhvr>
                                        <p:cTn id="19" dur="500"/>
                                        <p:tgtEl>
                                          <p:spTgt spid="2150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21510"/>
                                        </p:tgtEl>
                                        <p:attrNameLst>
                                          <p:attrName>style.visibility</p:attrName>
                                        </p:attrNameLst>
                                      </p:cBhvr>
                                      <p:to>
                                        <p:strVal val="visible"/>
                                      </p:to>
                                    </p:set>
                                    <p:animEffect transition="in" filter="wipe(left)">
                                      <p:cBhvr>
                                        <p:cTn id="24" dur="500"/>
                                        <p:tgtEl>
                                          <p:spTgt spid="2151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1511"/>
                                        </p:tgtEl>
                                        <p:attrNameLst>
                                          <p:attrName>style.visibility</p:attrName>
                                        </p:attrNameLst>
                                      </p:cBhvr>
                                      <p:to>
                                        <p:strVal val="visible"/>
                                      </p:to>
                                    </p:set>
                                    <p:animEffect transition="in" filter="wipe(left)">
                                      <p:cBhvr>
                                        <p:cTn id="29" dur="500"/>
                                        <p:tgtEl>
                                          <p:spTgt spid="215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left)">
                                      <p:cBhvr>
                                        <p:cTn id="34" dur="500"/>
                                        <p:tgtEl>
                                          <p:spTgt spid="215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3"/>
                                        </p:tgtEl>
                                        <p:attrNameLst>
                                          <p:attrName>style.visibility</p:attrName>
                                        </p:attrNameLst>
                                      </p:cBhvr>
                                      <p:to>
                                        <p:strVal val="visible"/>
                                      </p:to>
                                    </p:set>
                                    <p:animEffect transition="in" filter="wipe(left)">
                                      <p:cBhvr>
                                        <p:cTn id="39" dur="500"/>
                                        <p:tgtEl>
                                          <p:spTgt spid="2151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p:cTn id="43" dur="1" fill="hold">
                                          <p:stCondLst>
                                            <p:cond delay="0"/>
                                          </p:stCondLst>
                                        </p:cTn>
                                        <p:tgtEl>
                                          <p:spTgt spid="21514"/>
                                        </p:tgtEl>
                                        <p:attrNameLst>
                                          <p:attrName>style.visibility</p:attrName>
                                        </p:attrNameLst>
                                      </p:cBhvr>
                                      <p:to>
                                        <p:strVal val="visible"/>
                                      </p:to>
                                    </p:set>
                                    <p:animEffect transition="in" filter="wipe(left)">
                                      <p:cBhvr>
                                        <p:cTn id="44" dur="500"/>
                                        <p:tgtEl>
                                          <p:spTgt spid="21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21515"/>
                                        </p:tgtEl>
                                        <p:attrNameLst>
                                          <p:attrName>style.visibility</p:attrName>
                                        </p:attrNameLst>
                                      </p:cBhvr>
                                      <p:to>
                                        <p:strVal val="visible"/>
                                      </p:to>
                                    </p:set>
                                    <p:animEffect transition="in" filter="wipe(left)">
                                      <p:cBhvr>
                                        <p:cTn id="49" dur="500"/>
                                        <p:tgtEl>
                                          <p:spTgt spid="2151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p:cTn id="53" dur="1" fill="hold">
                                          <p:stCondLst>
                                            <p:cond delay="0"/>
                                          </p:stCondLst>
                                        </p:cTn>
                                        <p:tgtEl>
                                          <p:spTgt spid="21516"/>
                                        </p:tgtEl>
                                        <p:attrNameLst>
                                          <p:attrName>style.visibility</p:attrName>
                                        </p:attrNameLst>
                                      </p:cBhvr>
                                      <p:to>
                                        <p:strVal val="visible"/>
                                      </p:to>
                                    </p:set>
                                    <p:animEffect transition="in" filter="wipe(left)">
                                      <p:cBhvr>
                                        <p:cTn id="54" dur="500"/>
                                        <p:tgtEl>
                                          <p:spTgt spid="2151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1517"/>
                                        </p:tgtEl>
                                        <p:attrNameLst>
                                          <p:attrName>style.visibility</p:attrName>
                                        </p:attrNameLst>
                                      </p:cBhvr>
                                      <p:to>
                                        <p:strVal val="visible"/>
                                      </p:to>
                                    </p:set>
                                    <p:animEffect transition="in" filter="wipe(left)">
                                      <p:cBhvr>
                                        <p:cTn id="59" dur="500"/>
                                        <p:tgtEl>
                                          <p:spTgt spid="2151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21518"/>
                                        </p:tgtEl>
                                        <p:attrNameLst>
                                          <p:attrName>style.visibility</p:attrName>
                                        </p:attrNameLst>
                                      </p:cBhvr>
                                      <p:to>
                                        <p:strVal val="visible"/>
                                      </p:to>
                                    </p:set>
                                    <p:animEffect transition="in" filter="wipe(left)">
                                      <p:cBhvr>
                                        <p:cTn id="64" dur="500"/>
                                        <p:tgtEl>
                                          <p:spTgt spid="2151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1519"/>
                                        </p:tgtEl>
                                        <p:attrNameLst>
                                          <p:attrName>style.visibility</p:attrName>
                                        </p:attrNameLst>
                                      </p:cBhvr>
                                      <p:to>
                                        <p:strVal val="visible"/>
                                      </p:to>
                                    </p:set>
                                    <p:animEffect transition="in" filter="wipe(left)">
                                      <p:cBhvr>
                                        <p:cTn id="69" dur="500"/>
                                        <p:tgtEl>
                                          <p:spTgt spid="2151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nodeType="clickEffect">
                                  <p:stCondLst>
                                    <p:cond delay="0"/>
                                  </p:stCondLst>
                                  <p:childTnLst>
                                    <p:set>
                                      <p:cBhvr>
                                        <p:cTn id="73" dur="1" fill="hold">
                                          <p:stCondLst>
                                            <p:cond delay="0"/>
                                          </p:stCondLst>
                                        </p:cTn>
                                        <p:tgtEl>
                                          <p:spTgt spid="21520"/>
                                        </p:tgtEl>
                                        <p:attrNameLst>
                                          <p:attrName>style.visibility</p:attrName>
                                        </p:attrNameLst>
                                      </p:cBhvr>
                                      <p:to>
                                        <p:strVal val="visible"/>
                                      </p:to>
                                    </p:set>
                                    <p:animEffect transition="in" filter="wipe(left)">
                                      <p:cBhvr>
                                        <p:cTn id="74" dur="500"/>
                                        <p:tgtEl>
                                          <p:spTgt spid="2152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21521"/>
                                        </p:tgtEl>
                                        <p:attrNameLst>
                                          <p:attrName>style.visibility</p:attrName>
                                        </p:attrNameLst>
                                      </p:cBhvr>
                                      <p:to>
                                        <p:strVal val="visible"/>
                                      </p:to>
                                    </p:set>
                                    <p:animEffect transition="in" filter="wipe(left)">
                                      <p:cBhvr>
                                        <p:cTn id="79" dur="500"/>
                                        <p:tgtEl>
                                          <p:spTgt spid="2152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21522"/>
                                        </p:tgtEl>
                                        <p:attrNameLst>
                                          <p:attrName>style.visibility</p:attrName>
                                        </p:attrNameLst>
                                      </p:cBhvr>
                                      <p:to>
                                        <p:strVal val="visible"/>
                                      </p:to>
                                    </p:set>
                                    <p:animEffect transition="in" filter="wipe(left)">
                                      <p:cBhvr>
                                        <p:cTn id="84" dur="500"/>
                                        <p:tgtEl>
                                          <p:spTgt spid="215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21523"/>
                                        </p:tgtEl>
                                        <p:attrNameLst>
                                          <p:attrName>style.visibility</p:attrName>
                                        </p:attrNameLst>
                                      </p:cBhvr>
                                      <p:to>
                                        <p:strVal val="visible"/>
                                      </p:to>
                                    </p:set>
                                    <p:animEffect transition="in" filter="wipe(left)">
                                      <p:cBhvr>
                                        <p:cTn id="89" dur="500"/>
                                        <p:tgtEl>
                                          <p:spTgt spid="21523"/>
                                        </p:tgtEl>
                                      </p:cBhvr>
                                    </p:animEffect>
                                  </p:childTnLst>
                                </p:cTn>
                              </p:par>
                            </p:childTnLst>
                          </p:cTn>
                        </p:par>
                      </p:childTnLst>
                    </p:cTn>
                  </p:par>
                  <p:par>
                    <p:cTn id="90" fill="hold">
                      <p:stCondLst>
                        <p:cond delay="indefinite"/>
                      </p:stCondLst>
                      <p:childTnLst>
                        <p:par>
                          <p:cTn id="91" fill="hold">
                            <p:stCondLst>
                              <p:cond delay="0"/>
                            </p:stCondLst>
                            <p:childTnLst>
                              <p:par>
                                <p:cTn id="92" presetID="9" presetClass="entr" presetSubtype="0"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dissolve">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19</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LUYỆN TẬP</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37746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66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808675" y="881648"/>
            <a:ext cx="8142135" cy="243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marR="0" indent="25400" algn="just">
              <a:lnSpc>
                <a:spcPct val="127000"/>
              </a:lnSpc>
              <a:spcBef>
                <a:spcPts val="0"/>
              </a:spcBef>
              <a:spcAft>
                <a:spcPts val="900"/>
              </a:spcAft>
            </a:pP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20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huống 1: </a:t>
            </a:r>
            <a:r>
              <a:rPr lang="vi-VN" sz="20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2000" dirty="0">
              <a:solidFill>
                <a:srgbClr val="0000FF"/>
              </a:solidFill>
              <a:effectLst/>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79780" y="-223754"/>
            <a:ext cx="13451723" cy="648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539" y="-224871"/>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522403" y="103577"/>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567681" y="3457688"/>
            <a:ext cx="78809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a:solidFill>
                  <a:srgbClr val="FF0000"/>
                </a:solidFill>
                <a:latin typeface="#9Slide04 AdrianeSwash" panose="02000504060000090004" pitchFamily="2" charset="0"/>
                <a:ea typeface="Arial" panose="020B0604020202020204" pitchFamily="34" charset="0"/>
              </a:rPr>
              <a:t>T</a:t>
            </a:r>
            <a:r>
              <a:rPr lang="en-US" sz="2000" b="1" dirty="0">
                <a:solidFill>
                  <a:srgbClr val="FF0000"/>
                </a:solidFill>
                <a:latin typeface="#9Slide04 AdrianeSwash" panose="02000504060000090004" pitchFamily="2" charset="0"/>
                <a:ea typeface="Arial" panose="020B0604020202020204" pitchFamily="34" charset="0"/>
              </a:rPr>
              <a:t>ì</a:t>
            </a:r>
            <a:r>
              <a:rPr lang="vi-VN" sz="2000" b="1" dirty="0">
                <a:solidFill>
                  <a:srgbClr val="FF0000"/>
                </a:solidFill>
                <a:latin typeface="#9Slide04 AdrianeSwash" panose="02000504060000090004" pitchFamily="2" charset="0"/>
                <a:ea typeface="Arial" panose="020B0604020202020204" pitchFamily="34" charset="0"/>
              </a:rPr>
              <a:t>nh huống 2: </a:t>
            </a:r>
            <a:r>
              <a:rPr lang="vi-VN" sz="2000" b="1" dirty="0">
                <a:solidFill>
                  <a:srgbClr val="FF0000"/>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qua</a:t>
            </a:r>
            <a:r>
              <a:rPr lang="en-US" sz="2000" b="1" dirty="0">
                <a:solidFill>
                  <a:srgbClr val="FF0000"/>
                </a:solidFill>
                <a:latin typeface="#9Slide04 AdrianeSwash" panose="02000504060000090004" pitchFamily="2" charset="0"/>
                <a:ea typeface="Courier New" panose="02070309020205020404" pitchFamily="49" charset="0"/>
              </a:rPr>
              <a:t>.</a:t>
            </a:r>
            <a:endParaRPr lang="en-US" altLang="en-US" sz="2000" b="1" dirty="0">
              <a:solidFill>
                <a:srgbClr val="FF0000"/>
              </a:solidFill>
              <a:latin typeface="#9Slide04 AdrianeSwash" panose="02000504060000090004" pitchFamily="2" charset="0"/>
              <a:cs typeface="Times New Roman" panose="02020603050405020304" pitchFamily="18" charset="0"/>
            </a:endParaRP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85990" y="881063"/>
            <a:ext cx="3529890" cy="2188140"/>
          </a:xfrm>
          <a:prstGeom prst="rect">
            <a:avLst/>
          </a:prstGeom>
        </p:spPr>
      </p:pic>
      <p:pic>
        <p:nvPicPr>
          <p:cNvPr id="4" name="Picture 3"/>
          <p:cNvPicPr>
            <a:picLocks noChangeAspect="1"/>
          </p:cNvPicPr>
          <p:nvPr/>
        </p:nvPicPr>
        <p:blipFill>
          <a:blip r:embed="rId6"/>
          <a:stretch>
            <a:fillRect/>
          </a:stretch>
        </p:blipFill>
        <p:spPr>
          <a:xfrm>
            <a:off x="8997178" y="3394346"/>
            <a:ext cx="2848557" cy="2214205"/>
          </a:xfrm>
          <a:prstGeom prst="rect">
            <a:avLst/>
          </a:prstGeom>
        </p:spPr>
      </p:pic>
      <p:sp>
        <p:nvSpPr>
          <p:cNvPr id="16" name="Rectangle 15"/>
          <p:cNvSpPr/>
          <p:nvPr/>
        </p:nvSpPr>
        <p:spPr>
          <a:xfrm>
            <a:off x="139959" y="5665463"/>
            <a:ext cx="11810852" cy="1200329"/>
          </a:xfrm>
          <a:prstGeom prst="rect">
            <a:avLst/>
          </a:prstGeom>
          <a:solidFill>
            <a:srgbClr val="FFE79B"/>
          </a:solidFill>
          <a:ln w="38100">
            <a:solidFill>
              <a:srgbClr val="FF0000"/>
            </a:solidFill>
          </a:ln>
        </p:spPr>
        <p:txBody>
          <a:bodyPr wrap="square">
            <a:spAutoFit/>
          </a:bodyPr>
          <a:lstStyle/>
          <a:p>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 1: </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Em nhận xét gì v</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ề</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thái độ của Hoàng? N</a:t>
            </a:r>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ếu</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là bạn của Hoàng, em sẽ khuyên Hoàng như th</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ế</a:t>
            </a:r>
            <a:r>
              <a:rPr lang="vi-VN" sz="2400" b="1" dirty="0">
                <a:solidFill>
                  <a:srgbClr val="000000"/>
                </a:solidFill>
                <a:latin typeface="Times" panose="02020603050405020304" pitchFamily="18" charset="0"/>
                <a:ea typeface="Cambria" panose="02040503050406030204" pitchFamily="18" charset="0"/>
                <a:cs typeface="Times" panose="02020603050405020304" pitchFamily="18" charset="0"/>
              </a:rPr>
              <a:t> nào?</a:t>
            </a:r>
            <a:endPar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endParaRPr>
          </a:p>
          <a:p>
            <a:r>
              <a:rPr lang="en-US" sz="2400" b="1" dirty="0" err="1">
                <a:solidFill>
                  <a:srgbClr val="000000"/>
                </a:solidFill>
                <a:latin typeface="Times" panose="02020603050405020304" pitchFamily="18" charset="0"/>
                <a:ea typeface="Cambria" panose="02040503050406030204" pitchFamily="18" charset="0"/>
                <a:cs typeface="Times" panose="02020603050405020304" pitchFamily="18" charset="0"/>
              </a:rPr>
              <a:t>Nhóm</a:t>
            </a:r>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 2: </a:t>
            </a:r>
            <a:r>
              <a:rPr lang="vi-VN" sz="2400" b="1" dirty="0">
                <a:solidFill>
                  <a:schemeClr val="tx1">
                    <a:lumMod val="50000"/>
                  </a:schemeClr>
                </a:solidFill>
                <a:latin typeface="Cambria" panose="02040503050406030204" pitchFamily="18" charset="0"/>
                <a:ea typeface="Cambria" panose="02040503050406030204" pitchFamily="18" charset="0"/>
                <a:cs typeface="Cambria" panose="02040503050406030204" pitchFamily="18" charset="0"/>
              </a:rPr>
              <a:t>Em có suy nghĩ gì về việc làm của bạn Lan cùng gia đình?</a:t>
            </a:r>
            <a:endParaRPr lang="en-US" sz="2400" dirty="0">
              <a:solidFill>
                <a:schemeClr val="tx1">
                  <a:lumMod val="50000"/>
                </a:schemeClr>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Tree>
    <p:extLst>
      <p:ext uri="{BB962C8B-B14F-4D97-AF65-F5344CB8AC3E}">
        <p14:creationId xmlns:p14="http://schemas.microsoft.com/office/powerpoint/2010/main" val="31726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2381009" y="785493"/>
            <a:ext cx="9535886" cy="18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marL="469900" indent="25400" algn="just">
              <a:lnSpc>
                <a:spcPct val="127000"/>
              </a:lnSpc>
              <a:spcBef>
                <a:spcPts val="0"/>
              </a:spcBef>
              <a:spcAft>
                <a:spcPts val="900"/>
              </a:spcAft>
            </a:pPr>
            <a:r>
              <a:rPr lang="vi-VN"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T</a:t>
            </a:r>
            <a:r>
              <a:rPr lang="en-US"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ì</a:t>
            </a:r>
            <a:r>
              <a:rPr lang="vi-VN" sz="1800" b="1" dirty="0">
                <a:solidFill>
                  <a:srgbClr val="0000FF"/>
                </a:solidFill>
                <a:latin typeface="#9Slide03 Arima Madurai Black" panose="00000A00000000000000" pitchFamily="2" charset="0"/>
                <a:ea typeface="Arial" panose="020B0604020202020204" pitchFamily="34" charset="0"/>
                <a:cs typeface="#9Slide03 Arima Madurai Black" panose="00000A00000000000000" pitchFamily="2" charset="0"/>
              </a:rPr>
              <a:t>nh huống 1: </a:t>
            </a:r>
            <a:r>
              <a:rPr lang="vi-VN"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rPr>
              <a:t>Hoàng là con trai duy nhất trong một gia đình khá giả làm nghề buôn bán phế liệu ở thị trấn. Công việc của bố mẹ Hoàng có thu nhập cao nhưng vô cùng vất vả. Hoàng không những không giúp đỡ bố mẹ mà còn lười học. Khi được các bạn góp ý, Hoàng còn nói: “Tôi như thế này sao có thể đi thu gom phế liệu được. Sau này, tôi nhất định sẽ không làm cái nghề ấy.”</a:t>
            </a:r>
            <a:endParaRPr lang="en-US" sz="1800" dirty="0">
              <a:solidFill>
                <a:srgbClr val="0000FF"/>
              </a:solidFill>
              <a:latin typeface="#9Slide03 Arima Madurai Black" panose="00000A00000000000000" pitchFamily="2" charset="0"/>
              <a:ea typeface="Cambria" panose="02040503050406030204" pitchFamily="18" charset="0"/>
              <a:cs typeface="#9Slide03 Arima Madurai Black" panose="00000A00000000000000" pitchFamily="2" charset="0"/>
            </a:endParaRPr>
          </a:p>
        </p:txBody>
      </p:sp>
      <p:pic>
        <p:nvPicPr>
          <p:cNvPr id="7"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567" y="-35750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308359" y="14790"/>
            <a:ext cx="326390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372324" y="3944022"/>
            <a:ext cx="824916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vi-VN" sz="2000" b="1" dirty="0">
                <a:solidFill>
                  <a:srgbClr val="0000FF"/>
                </a:solidFill>
                <a:latin typeface="#9Slide04 AdrianeSwash" panose="02000504060000090004" pitchFamily="2" charset="0"/>
                <a:ea typeface="Arial" panose="020B0604020202020204" pitchFamily="34" charset="0"/>
              </a:rPr>
              <a:t>T</a:t>
            </a:r>
            <a:r>
              <a:rPr lang="en-US" sz="2000" b="1" dirty="0">
                <a:solidFill>
                  <a:srgbClr val="0000FF"/>
                </a:solidFill>
                <a:latin typeface="#9Slide04 AdrianeSwash" panose="02000504060000090004" pitchFamily="2" charset="0"/>
                <a:ea typeface="Arial" panose="020B0604020202020204" pitchFamily="34" charset="0"/>
              </a:rPr>
              <a:t>ì</a:t>
            </a:r>
            <a:r>
              <a:rPr lang="vi-VN" sz="2000" b="1" dirty="0">
                <a:solidFill>
                  <a:srgbClr val="0000FF"/>
                </a:solidFill>
                <a:latin typeface="#9Slide04 AdrianeSwash" panose="02000504060000090004" pitchFamily="2" charset="0"/>
                <a:ea typeface="Arial" panose="020B0604020202020204" pitchFamily="34" charset="0"/>
              </a:rPr>
              <a:t>nh huống 2: </a:t>
            </a:r>
            <a:r>
              <a:rPr lang="vi-VN" sz="2000" b="1" dirty="0">
                <a:solidFill>
                  <a:srgbClr val="0000FF"/>
                </a:solidFill>
                <a:latin typeface="#9Slide04 AdrianeSwash" panose="02000504060000090004" pitchFamily="2" charset="0"/>
                <a:ea typeface="Courier New" panose="02070309020205020404" pitchFamily="49" charset="0"/>
              </a:rPr>
              <a:t>Lan là học sinh của lớp 6A1, Ngày chủ nhật của tuần cuối tháng là ngày mà Lan yêu thích nhất. Vì khi đến ngày đó, Lan cùng gia đình tham gia những việc làm thiện nguyện đẩy ý nghĩa như: tặng quà cho các cụ già neo đơn; tặng sách vở, quần áo cho trẻ em cơ nhỡ... Theo kế hoạch của gia đình trong lần tới, là đi đến miền Trung để giúp đờ những gia đình bị tổn thất nhiều trong trận bão lụt vừa qua</a:t>
            </a:r>
            <a:r>
              <a:rPr lang="en-US" sz="2000" b="1" dirty="0">
                <a:solidFill>
                  <a:srgbClr val="0000FF"/>
                </a:solidFill>
                <a:latin typeface="#9Slide04 AdrianeSwash" panose="02000504060000090004" pitchFamily="2" charset="0"/>
                <a:ea typeface="Courier New" panose="02070309020205020404" pitchFamily="49" charset="0"/>
              </a:rPr>
              <a:t>.</a:t>
            </a:r>
            <a:endParaRPr lang="en-US" altLang="en-US" sz="2000" b="1" dirty="0">
              <a:solidFill>
                <a:srgbClr val="0000FF"/>
              </a:solidFill>
              <a:latin typeface="#9Slide04 AdrianeSwash" panose="02000504060000090004" pitchFamily="2" charset="0"/>
              <a:cs typeface="Times New Roman" panose="02020603050405020304" pitchFamily="18" charset="0"/>
            </a:endParaRPr>
          </a:p>
        </p:txBody>
      </p:sp>
      <p:pic>
        <p:nvPicPr>
          <p:cNvPr id="10793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96600" y="-12700"/>
            <a:ext cx="1295400" cy="69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4883" y="685155"/>
            <a:ext cx="2633071" cy="1788022"/>
          </a:xfrm>
          <a:prstGeom prst="rect">
            <a:avLst/>
          </a:prstGeom>
        </p:spPr>
      </p:pic>
      <p:pic>
        <p:nvPicPr>
          <p:cNvPr id="4" name="Picture 3"/>
          <p:cNvPicPr>
            <a:picLocks noChangeAspect="1"/>
          </p:cNvPicPr>
          <p:nvPr/>
        </p:nvPicPr>
        <p:blipFill>
          <a:blip r:embed="rId5"/>
          <a:stretch>
            <a:fillRect/>
          </a:stretch>
        </p:blipFill>
        <p:spPr>
          <a:xfrm>
            <a:off x="8997178" y="3944022"/>
            <a:ext cx="2848557" cy="1938992"/>
          </a:xfrm>
          <a:prstGeom prst="rect">
            <a:avLst/>
          </a:prstGeom>
        </p:spPr>
      </p:pic>
      <p:sp>
        <p:nvSpPr>
          <p:cNvPr id="16" name="Rectangle 15"/>
          <p:cNvSpPr/>
          <p:nvPr/>
        </p:nvSpPr>
        <p:spPr>
          <a:xfrm>
            <a:off x="106043" y="2709367"/>
            <a:ext cx="11810852" cy="1015663"/>
          </a:xfrm>
          <a:prstGeom prst="rect">
            <a:avLst/>
          </a:prstGeom>
          <a:solidFill>
            <a:srgbClr val="FFE79B"/>
          </a:solidFill>
          <a:ln w="38100">
            <a:solidFill>
              <a:srgbClr val="FF0000"/>
            </a:solidFill>
          </a:ln>
        </p:spPr>
        <p:txBody>
          <a:bodyPr wrap="square">
            <a:spAutoFit/>
          </a:bodyPr>
          <a:lstStyle/>
          <a:p>
            <a:r>
              <a:rPr lang="en-US" b="1" dirty="0">
                <a:solidFill>
                  <a:srgbClr val="000000"/>
                </a:solidFill>
                <a:latin typeface="Times" panose="02020603050405020304" pitchFamily="18" charset="0"/>
                <a:ea typeface="Cambria" panose="02040503050406030204" pitchFamily="18" charset="0"/>
                <a:cs typeface="Times" panose="02020603050405020304" pitchFamily="18" charset="0"/>
              </a:rPr>
              <a:t>TH 1: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thiếu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trách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nhiệm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đỡ</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bố</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mẹ</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Nếu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em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khuyên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không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vậy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Hoàng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cuộc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sống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như</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nhờ</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buôn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liệu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vì</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thế</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bạn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tôn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trọng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nghề</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nghiệp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của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mình</a:t>
            </a:r>
            <a:r>
              <a:rPr lang="en-US" sz="2000" b="1" dirty="0">
                <a:solidFill>
                  <a:srgbClr val="FF0000"/>
                </a:solidFill>
                <a:latin typeface="#9Slide04 AdrianeSwash" panose="02000504060000090004" pitchFamily="2" charset="0"/>
              </a:rPr>
              <a:t>.</a:t>
            </a:r>
          </a:p>
        </p:txBody>
      </p:sp>
      <p:sp>
        <p:nvSpPr>
          <p:cNvPr id="17" name="AutoShape 3"/>
          <p:cNvSpPr>
            <a:spLocks noChangeArrowheads="1"/>
          </p:cNvSpPr>
          <p:nvPr/>
        </p:nvSpPr>
        <p:spPr bwMode="gray">
          <a:xfrm>
            <a:off x="-55660" y="3181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2" name="Rectangle 11"/>
          <p:cNvSpPr/>
          <p:nvPr/>
        </p:nvSpPr>
        <p:spPr>
          <a:xfrm>
            <a:off x="34883" y="5984795"/>
            <a:ext cx="11810852" cy="769441"/>
          </a:xfrm>
          <a:prstGeom prst="rect">
            <a:avLst/>
          </a:prstGeom>
          <a:solidFill>
            <a:srgbClr val="FFE79B"/>
          </a:solidFill>
          <a:ln w="38100">
            <a:solidFill>
              <a:srgbClr val="FF0000"/>
            </a:solidFill>
          </a:ln>
        </p:spPr>
        <p:txBody>
          <a:bodyPr wrap="square">
            <a:spAutoFit/>
          </a:bodyPr>
          <a:lstStyle/>
          <a:p>
            <a:r>
              <a:rPr lang="en-US" sz="2400" b="1" dirty="0">
                <a:solidFill>
                  <a:srgbClr val="000000"/>
                </a:solidFill>
                <a:latin typeface="Times" panose="02020603050405020304" pitchFamily="18" charset="0"/>
                <a:ea typeface="Cambria" panose="02040503050406030204" pitchFamily="18" charset="0"/>
                <a:cs typeface="Times" panose="02020603050405020304" pitchFamily="18" charset="0"/>
              </a:rPr>
              <a:t>TH 2: </a:t>
            </a:r>
            <a:r>
              <a:rPr lang="en-US" sz="2000" b="1" dirty="0" err="1">
                <a:solidFill>
                  <a:srgbClr val="FF0000"/>
                </a:solidFill>
                <a:latin typeface="#9Slide04 AdrianeSwash" panose="02000504060000090004" pitchFamily="2" charset="0"/>
              </a:rPr>
              <a:t>Đây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một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sức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ý </a:t>
            </a:r>
            <a:r>
              <a:rPr lang="en-US" sz="2000" b="1" dirty="0" err="1">
                <a:solidFill>
                  <a:srgbClr val="FF0000"/>
                </a:solidFill>
                <a:latin typeface="#9Slide04 AdrianeSwash" panose="02000504060000090004" pitchFamily="2" charset="0"/>
              </a:rPr>
              <a:t>nghĩa</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Việc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làm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ấy</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cũng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phần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nào</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giúp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Lan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hình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thành</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nên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thói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quen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tốt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đẹp</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biết</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thương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đồng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cảm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sẻ</a:t>
            </a:r>
            <a:r>
              <a:rPr lang="en-US" sz="2000" b="1" dirty="0">
                <a:solidFill>
                  <a:srgbClr val="FF0000"/>
                </a:solidFill>
                <a:latin typeface="#9Slide04 AdrianeSwash" panose="02000504060000090004" pitchFamily="2" charset="0"/>
              </a:rPr>
              <a:t> chia, </a:t>
            </a:r>
            <a:r>
              <a:rPr lang="en-US" sz="2000" b="1" dirty="0" err="1">
                <a:solidFill>
                  <a:srgbClr val="FF0000"/>
                </a:solidFill>
                <a:latin typeface="#9Slide04 AdrianeSwash" panose="02000504060000090004" pitchFamily="2" charset="0"/>
              </a:rPr>
              <a:t>có</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tấm</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lòng</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nhân</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ái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và</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sẽ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được</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nhiều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người</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yêu</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quý</a:t>
            </a:r>
            <a:r>
              <a:rPr lang="en-US" sz="2000" b="1" dirty="0">
                <a:solidFill>
                  <a:srgbClr val="FF0000"/>
                </a:solidFill>
                <a:latin typeface="#9Slide04 AdrianeSwash" panose="02000504060000090004" pitchFamily="2" charset="0"/>
              </a:rPr>
              <a:t> </a:t>
            </a:r>
            <a:r>
              <a:rPr lang="en-US" sz="2000" b="1" dirty="0" err="1">
                <a:solidFill>
                  <a:srgbClr val="FF0000"/>
                </a:solidFill>
                <a:latin typeface="#9Slide04 AdrianeSwash" panose="02000504060000090004" pitchFamily="2" charset="0"/>
              </a:rPr>
              <a:t>hơn</a:t>
            </a:r>
            <a:r>
              <a:rPr lang="en-US" sz="2000" b="1" dirty="0">
                <a:solidFill>
                  <a:srgbClr val="FF0000"/>
                </a:solidFill>
                <a:latin typeface="#9Slide04 AdrianeSwash" panose="02000504060000090004" pitchFamily="2" charset="0"/>
              </a:rPr>
              <a:t>.</a:t>
            </a:r>
          </a:p>
        </p:txBody>
      </p:sp>
    </p:spTree>
    <p:extLst>
      <p:ext uri="{BB962C8B-B14F-4D97-AF65-F5344CB8AC3E}">
        <p14:creationId xmlns:p14="http://schemas.microsoft.com/office/powerpoint/2010/main" val="32562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2672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533400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27869" y="5406321"/>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567899" y="4776789"/>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7" descr="blumen-pflanzen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480332" y="5186631"/>
            <a:ext cx="2286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3014" y="566943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WhitecornerFlow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02567" y="530136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47244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2"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10001"/>
            <a:ext cx="123825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148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4"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87374" y="5468139"/>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5" descr="WhitecornerFlow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520" y="49103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6"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09975" y="5449338"/>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7"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77834" y="4899700"/>
            <a:ext cx="1419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8"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85433" y="5357065"/>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20"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538070" y="5339112"/>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21" descr="blumen-pflanzen04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19401" y="5111750"/>
            <a:ext cx="1428751"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22" descr="Blue_ros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315575" y="5166400"/>
            <a:ext cx="10223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2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00600" y="42672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2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563224" y="4584343"/>
            <a:ext cx="666751"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25"/>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8682075">
            <a:off x="1600200" y="4572000"/>
            <a:ext cx="60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4" name="Picture 26"/>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39624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5" name="Picture 27"/>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5800" y="3733800"/>
            <a:ext cx="3048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6" name="Picture 28"/>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137955">
            <a:off x="2825751" y="5270501"/>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7" name="Picture 29"/>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682075">
            <a:off x="10048875" y="4987926"/>
            <a:ext cx="5334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8" name="Picture 30"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35814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Picture 31" descr="200463042511690x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40386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Picture 32" descr="sun14[1]"/>
          <p:cNvPicPr>
            <a:picLocks noChangeAspect="1" noChangeArrowheads="1" noCrop="1"/>
          </p:cNvPicPr>
          <p:nvPr/>
        </p:nvPicPr>
        <p:blipFill>
          <a:blip r:embed="rId14">
            <a:lum bright="-6000"/>
            <a:extLst>
              <a:ext uri="{28A0092B-C50C-407E-A947-70E740481C1C}">
                <a14:useLocalDpi xmlns:a14="http://schemas.microsoft.com/office/drawing/2010/main" val="0"/>
              </a:ext>
            </a:extLst>
          </a:blip>
          <a:srcRect/>
          <a:stretch>
            <a:fillRect/>
          </a:stretch>
        </p:blipFill>
        <p:spPr bwMode="auto">
          <a:xfrm>
            <a:off x="7155992" y="-42171"/>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31" name="WordArt 5"/>
          <p:cNvSpPr>
            <a:spLocks noChangeArrowheads="1" noChangeShapeType="1" noTextEdit="1"/>
          </p:cNvSpPr>
          <p:nvPr/>
        </p:nvSpPr>
        <p:spPr bwMode="auto">
          <a:xfrm>
            <a:off x="704851" y="491229"/>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304161" name="Text Box 33"/>
          <p:cNvSpPr txBox="1">
            <a:spLocks noChangeArrowheads="1"/>
          </p:cNvSpPr>
          <p:nvPr/>
        </p:nvSpPr>
        <p:spPr bwMode="auto">
          <a:xfrm>
            <a:off x="1688027" y="308121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rPr>
              <a:t>Tìm</a:t>
            </a:r>
            <a:r>
              <a:rPr lang="en-US" altLang="en-US" sz="4000" b="1" dirty="0">
                <a:solidFill>
                  <a:srgbClr val="FF00FF"/>
                </a:solidFill>
              </a:rPr>
              <a:t> ca </a:t>
            </a:r>
            <a:r>
              <a:rPr lang="en-US" altLang="en-US" sz="4000" b="1" dirty="0" err="1">
                <a:solidFill>
                  <a:srgbClr val="FF00FF"/>
                </a:solidFill>
              </a:rPr>
              <a:t>dao</a:t>
            </a:r>
            <a:r>
              <a:rPr lang="en-US" altLang="en-US" sz="4000" b="1" dirty="0">
                <a:solidFill>
                  <a:srgbClr val="FF00FF"/>
                </a:solidFill>
              </a:rPr>
              <a:t>, </a:t>
            </a:r>
            <a:r>
              <a:rPr lang="en-US" altLang="en-US" sz="4000" b="1" dirty="0" err="1">
                <a:solidFill>
                  <a:srgbClr val="FF00FF"/>
                </a:solidFill>
              </a:rPr>
              <a:t>tục</a:t>
            </a:r>
            <a:r>
              <a:rPr lang="en-US" altLang="en-US" sz="4000" b="1" dirty="0">
                <a:solidFill>
                  <a:srgbClr val="FF00FF"/>
                </a:solidFill>
              </a:rPr>
              <a:t> </a:t>
            </a:r>
            <a:r>
              <a:rPr lang="en-US" altLang="en-US" sz="4000" b="1" dirty="0" err="1">
                <a:solidFill>
                  <a:srgbClr val="FF00FF"/>
                </a:solidFill>
              </a:rPr>
              <a:t>ngữ</a:t>
            </a:r>
            <a:r>
              <a:rPr lang="vi-VN" altLang="en-US" sz="4000" b="1" dirty="0">
                <a:solidFill>
                  <a:srgbClr val="FF00FF"/>
                </a:solidFill>
              </a:rPr>
              <a:t>, châm ngôn</a:t>
            </a:r>
            <a:r>
              <a:rPr lang="en-US" altLang="en-US" sz="4000" b="1" dirty="0">
                <a:solidFill>
                  <a:srgbClr val="FF00FF"/>
                </a:solidFill>
              </a:rPr>
              <a:t> </a:t>
            </a:r>
            <a:r>
              <a:rPr lang="en-US" altLang="en-US" sz="4000" b="1" dirty="0" err="1">
                <a:solidFill>
                  <a:srgbClr val="FF00FF"/>
                </a:solidFill>
              </a:rPr>
              <a:t>về</a:t>
            </a:r>
            <a:r>
              <a:rPr lang="en-US" altLang="en-US" sz="4000" b="1" dirty="0">
                <a:solidFill>
                  <a:srgbClr val="FF00FF"/>
                </a:solidFill>
              </a:rPr>
              <a:t> </a:t>
            </a:r>
            <a:r>
              <a:rPr lang="en-US" altLang="en-US" sz="4000" b="1" dirty="0" err="1">
                <a:solidFill>
                  <a:srgbClr val="FF00FF"/>
                </a:solidFill>
              </a:rPr>
              <a:t>truyền</a:t>
            </a:r>
            <a:r>
              <a:rPr lang="en-US" altLang="en-US" sz="4000" b="1" dirty="0">
                <a:solidFill>
                  <a:srgbClr val="FF00FF"/>
                </a:solidFill>
              </a:rPr>
              <a:t> </a:t>
            </a:r>
            <a:r>
              <a:rPr lang="en-US" altLang="en-US" sz="4000" b="1" dirty="0" err="1">
                <a:solidFill>
                  <a:srgbClr val="FF00FF"/>
                </a:solidFill>
              </a:rPr>
              <a:t>thống</a:t>
            </a:r>
            <a:r>
              <a:rPr lang="en-US" altLang="en-US" sz="4000" b="1" dirty="0">
                <a:solidFill>
                  <a:srgbClr val="FF00FF"/>
                </a:solidFill>
              </a:rPr>
              <a:t> </a:t>
            </a:r>
            <a:r>
              <a:rPr lang="en-US" altLang="en-US" sz="4000" b="1" dirty="0" err="1">
                <a:solidFill>
                  <a:srgbClr val="FF00FF"/>
                </a:solidFill>
              </a:rPr>
              <a:t>tốt</a:t>
            </a:r>
            <a:r>
              <a:rPr lang="en-US" altLang="en-US" sz="4000" b="1" dirty="0">
                <a:solidFill>
                  <a:srgbClr val="FF00FF"/>
                </a:solidFill>
              </a:rPr>
              <a:t> </a:t>
            </a:r>
            <a:r>
              <a:rPr lang="en-US" altLang="en-US" sz="4000" b="1" dirty="0" err="1">
                <a:solidFill>
                  <a:srgbClr val="FF00FF"/>
                </a:solidFill>
              </a:rPr>
              <a:t>đẹp</a:t>
            </a:r>
            <a:endParaRPr lang="en-US" altLang="en-US" sz="4000" b="1" dirty="0">
              <a:solidFill>
                <a:srgbClr val="FF00FF"/>
              </a:solidFill>
            </a:endParaRPr>
          </a:p>
        </p:txBody>
      </p:sp>
      <p:sp>
        <p:nvSpPr>
          <p:cNvPr id="33" name="TextBox 32"/>
          <p:cNvSpPr txBox="1"/>
          <p:nvPr/>
        </p:nvSpPr>
        <p:spPr>
          <a:xfrm>
            <a:off x="-3228" y="4590868"/>
            <a:ext cx="6939056" cy="2308324"/>
          </a:xfrm>
          <a:prstGeom prst="rect">
            <a:avLst/>
          </a:prstGeom>
          <a:solidFill>
            <a:srgbClr val="FFC000"/>
          </a:solidFill>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30520" y="4603510"/>
            <a:ext cx="6569761"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tham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bạn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ca </a:t>
            </a:r>
            <a:r>
              <a:rPr lang="en-US" sz="2400" dirty="0" err="1">
                <a:solidFill>
                  <a:prstClr val="black"/>
                </a:solidFill>
                <a:latin typeface="Times New Roman" panose="02020603050405020304" pitchFamily="18" charset="0"/>
                <a:cs typeface="Times New Roman" panose="02020603050405020304" pitchFamily="18" charset="0"/>
              </a:rPr>
              <a:t>dao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đẹp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lặp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bị</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loại</a:t>
            </a:r>
            <a:r>
              <a:rPr lang="en-US" sz="2400" dirty="0">
                <a:solidFill>
                  <a:prstClr val="black"/>
                </a:solidFill>
                <a:latin typeface="Times New Roman" panose="02020603050405020304" pitchFamily="18" charset="0"/>
                <a:cs typeface="Times New Roman" panose="02020603050405020304" pitchFamily="18" charset="0"/>
              </a:rPr>
              <a:t>. </a:t>
            </a:r>
          </a:p>
        </p:txBody>
      </p:sp>
      <p:pic>
        <p:nvPicPr>
          <p:cNvPr id="35" name="Picture 34"/>
          <p:cNvPicPr>
            <a:picLocks noChangeAspect="1"/>
          </p:cNvPicPr>
          <p:nvPr/>
        </p:nvPicPr>
        <p:blipFill>
          <a:blip r:embed="rId15"/>
          <a:stretch>
            <a:fillRect/>
          </a:stretch>
        </p:blipFill>
        <p:spPr>
          <a:xfrm>
            <a:off x="8776977" y="1623608"/>
            <a:ext cx="3853006" cy="4359018"/>
          </a:xfrm>
          <a:prstGeom prst="rect">
            <a:avLst/>
          </a:prstGeom>
        </p:spPr>
      </p:pic>
      <p:pic>
        <p:nvPicPr>
          <p:cNvPr id="37" name="图片 8" descr="6fc417983c9675ce1b60e983870aeb8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77045" y="4227936"/>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1"/>
          <p:cNvPicPr>
            <a:picLocks noChangeAspect="1"/>
          </p:cNvPicPr>
          <p:nvPr/>
        </p:nvPicPr>
        <p:blipFill rotWithShape="1">
          <a:blip r:embed="rId17" cstate="print">
            <a:extLst>
              <a:ext uri="{28A0092B-C50C-407E-A947-70E740481C1C}">
                <a14:useLocalDpi xmlns:a14="http://schemas.microsoft.com/office/drawing/2010/main" val="0"/>
              </a:ext>
            </a:extLst>
          </a:blip>
          <a:srcRect l="32760" r="8347"/>
          <a:stretch>
            <a:fillRect/>
          </a:stretch>
        </p:blipFill>
        <p:spPr>
          <a:xfrm flipH="1">
            <a:off x="-198183" y="2543161"/>
            <a:ext cx="2113322" cy="2112622"/>
          </a:xfrm>
          <a:prstGeom prst="rect">
            <a:avLst/>
          </a:prstGeom>
        </p:spPr>
      </p:pic>
    </p:spTree>
    <p:extLst>
      <p:ext uri="{BB962C8B-B14F-4D97-AF65-F5344CB8AC3E}">
        <p14:creationId xmlns:p14="http://schemas.microsoft.com/office/powerpoint/2010/main" val="941688770"/>
      </p:ext>
    </p:extLst>
  </p:cSld>
  <p:clrMapOvr>
    <a:masterClrMapping/>
  </p:clrMapOvr>
  <p:transition spd="med">
    <p:wheel/>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900" decel="100000" fill="hold"/>
                                        <p:tgtEl>
                                          <p:spTgt spid="3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5631"/>
                                        </p:tgtEl>
                                        <p:attrNameLst>
                                          <p:attrName>style.visibility</p:attrName>
                                        </p:attrNameLst>
                                      </p:cBhvr>
                                      <p:to>
                                        <p:strVal val="visible"/>
                                      </p:to>
                                    </p:set>
                                    <p:animEffect transition="in" filter="fade">
                                      <p:cBhvr>
                                        <p:cTn id="13" dur="1000"/>
                                        <p:tgtEl>
                                          <p:spTgt spid="25631"/>
                                        </p:tgtEl>
                                      </p:cBhvr>
                                    </p:animEffect>
                                    <p:anim calcmode="lin" valueType="num">
                                      <p:cBhvr>
                                        <p:cTn id="14" dur="1000" fill="hold"/>
                                        <p:tgtEl>
                                          <p:spTgt spid="25631"/>
                                        </p:tgtEl>
                                        <p:attrNameLst>
                                          <p:attrName>ppt_x</p:attrName>
                                        </p:attrNameLst>
                                      </p:cBhvr>
                                      <p:tavLst>
                                        <p:tav tm="0">
                                          <p:val>
                                            <p:strVal val="#ppt_x"/>
                                          </p:val>
                                        </p:tav>
                                        <p:tav tm="100000">
                                          <p:val>
                                            <p:strVal val="#ppt_x"/>
                                          </p:val>
                                        </p:tav>
                                      </p:tavLst>
                                    </p:anim>
                                    <p:anim calcmode="lin" valueType="num">
                                      <p:cBhvr>
                                        <p:cTn id="15" dur="1000" fill="hold"/>
                                        <p:tgtEl>
                                          <p:spTgt spid="2563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04161"/>
                                        </p:tgtEl>
                                        <p:attrNameLst>
                                          <p:attrName>style.visibility</p:attrName>
                                        </p:attrNameLst>
                                      </p:cBhvr>
                                      <p:to>
                                        <p:strVal val="visible"/>
                                      </p:to>
                                    </p:set>
                                    <p:animEffect transition="in" filter="slide(fromBottom)">
                                      <p:cBhvr>
                                        <p:cTn id="20" dur="500"/>
                                        <p:tgtEl>
                                          <p:spTgt spid="30416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304161" grpId="0" animBg="1"/>
      <p:bldP spid="33" grpId="0"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828800" y="869950"/>
            <a:ext cx="8243888" cy="2044700"/>
          </a:xfrm>
        </p:spPr>
        <p:txBody>
          <a:bodyPr rtlCol="0">
            <a:normAutofit fontScale="90000"/>
          </a:bodyPr>
          <a:lstStyle/>
          <a:p>
            <a:pPr fontAlgn="auto">
              <a:spcAft>
                <a:spcPts val="0"/>
              </a:spcAft>
              <a:defRPr/>
            </a:pPr>
            <a:br>
              <a:rPr lang="en-US" altLang="en-US" sz="4000"/>
            </a:br>
            <a:br>
              <a:rPr lang="en-US" altLang="en-US" sz="4000"/>
            </a:br>
            <a:br>
              <a:rPr lang="en-US" altLang="en-US" sz="4000"/>
            </a:br>
            <a:br>
              <a:rPr lang="en-US" altLang="en-US" sz="4000"/>
            </a:br>
            <a:endParaRPr lang="en-US" altLang="en-US" sz="4000"/>
          </a:p>
        </p:txBody>
      </p:sp>
      <p:sp>
        <p:nvSpPr>
          <p:cNvPr id="483331" name="Text Box 3"/>
          <p:cNvSpPr txBox="1">
            <a:spLocks noChangeArrowheads="1"/>
          </p:cNvSpPr>
          <p:nvPr/>
        </p:nvSpPr>
        <p:spPr bwMode="auto">
          <a:xfrm>
            <a:off x="4085254" y="1735930"/>
            <a:ext cx="5429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rách</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phải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giữ</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lấy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lề</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hơn</a:t>
            </a:r>
            <a:r>
              <a:rPr lang="en-US" altLang="en-US" sz="2800" dirty="0">
                <a:solidFill>
                  <a:srgbClr val="FF0066"/>
                </a:solidFill>
                <a:latin typeface="Times New Roman" panose="02020603050405020304" pitchFamily="18" charset="0"/>
              </a:rPr>
              <a:t> cha </a:t>
            </a:r>
            <a:r>
              <a:rPr lang="en-US" altLang="en-US" sz="2800" dirty="0" err="1">
                <a:solidFill>
                  <a:srgbClr val="FF0066"/>
                </a:solidFill>
                <a:latin typeface="Times New Roman" panose="02020603050405020304" pitchFamily="18" charset="0"/>
              </a:rPr>
              <a:t>là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nhà</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phúc</a:t>
            </a:r>
            <a:r>
              <a:rPr lang="en-US" altLang="en-US" sz="2800" dirty="0">
                <a:solidFill>
                  <a:srgbClr val="FF0066"/>
                </a:solidFill>
                <a:latin typeface="Times New Roman"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145860" name="Text Box 4"/>
          <p:cNvSpPr txBox="1">
            <a:spLocks noChangeArrowheads="1"/>
          </p:cNvSpPr>
          <p:nvPr/>
        </p:nvSpPr>
        <p:spPr bwMode="auto">
          <a:xfrm>
            <a:off x="6934200" y="32766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spcAft>
                <a:spcPct val="0"/>
              </a:spcAft>
            </a:pPr>
            <a:endParaRPr lang="en-US" altLang="en-US" sz="1800">
              <a:solidFill>
                <a:srgbClr val="5F5F5F"/>
              </a:solidFill>
              <a:latin typeface="Verdana" panose="020B0604030504040204" pitchFamily="34" charset="0"/>
            </a:endParaRPr>
          </a:p>
        </p:txBody>
      </p:sp>
      <p:sp>
        <p:nvSpPr>
          <p:cNvPr id="483334" name="Text Box 6"/>
          <p:cNvSpPr txBox="1">
            <a:spLocks noChangeArrowheads="1"/>
          </p:cNvSpPr>
          <p:nvPr/>
        </p:nvSpPr>
        <p:spPr bwMode="auto">
          <a:xfrm>
            <a:off x="2362200" y="615156"/>
            <a:ext cx="632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spcAft>
                <a:spcPct val="0"/>
              </a:spcAft>
            </a:pPr>
            <a:r>
              <a:rPr lang="en-US" altLang="en-US" sz="3200" b="1" i="1" u="sng" dirty="0" err="1">
                <a:solidFill>
                  <a:srgbClr val="2B05CB"/>
                </a:solidFill>
              </a:rPr>
              <a:t>Các</a:t>
            </a:r>
            <a:r>
              <a:rPr lang="en-US" altLang="en-US" sz="3200" b="1" i="1" u="sng" dirty="0">
                <a:solidFill>
                  <a:srgbClr val="2B05CB"/>
                </a:solidFill>
              </a:rPr>
              <a:t> </a:t>
            </a:r>
            <a:r>
              <a:rPr lang="en-US" altLang="en-US" sz="3200" b="1" i="1" u="sng" dirty="0" err="1">
                <a:solidFill>
                  <a:srgbClr val="2B05CB"/>
                </a:solidFill>
              </a:rPr>
              <a:t>câu</a:t>
            </a:r>
            <a:r>
              <a:rPr lang="en-US" altLang="en-US" sz="3200" b="1" i="1" u="sng" dirty="0">
                <a:solidFill>
                  <a:srgbClr val="2B05CB"/>
                </a:solidFill>
              </a:rPr>
              <a:t> ca </a:t>
            </a:r>
            <a:r>
              <a:rPr lang="en-US" altLang="en-US" sz="3200" b="1" i="1" u="sng" dirty="0" err="1">
                <a:solidFill>
                  <a:srgbClr val="2B05CB"/>
                </a:solidFill>
              </a:rPr>
              <a:t>dao</a:t>
            </a:r>
            <a:r>
              <a:rPr lang="en-US" altLang="en-US" sz="3200" b="1" i="1" u="sng" dirty="0">
                <a:solidFill>
                  <a:srgbClr val="2B05CB"/>
                </a:solidFill>
              </a:rPr>
              <a:t>, </a:t>
            </a:r>
            <a:r>
              <a:rPr lang="en-US" altLang="en-US" sz="3200" b="1" i="1" u="sng" dirty="0" err="1">
                <a:solidFill>
                  <a:srgbClr val="2B05CB"/>
                </a:solidFill>
              </a:rPr>
              <a:t>tục</a:t>
            </a:r>
            <a:r>
              <a:rPr lang="en-US" altLang="en-US" sz="3200" b="1" i="1" u="sng" dirty="0">
                <a:solidFill>
                  <a:srgbClr val="2B05CB"/>
                </a:solidFill>
              </a:rPr>
              <a:t> </a:t>
            </a:r>
            <a:r>
              <a:rPr lang="en-US" altLang="en-US" sz="3200" b="1" i="1" u="sng" dirty="0" err="1">
                <a:solidFill>
                  <a:srgbClr val="2B05CB"/>
                </a:solidFill>
              </a:rPr>
              <a:t>ngữ</a:t>
            </a:r>
            <a:r>
              <a:rPr lang="en-US" altLang="en-US" sz="3200" b="1" i="1" u="sng" dirty="0">
                <a:solidFill>
                  <a:srgbClr val="2B05CB"/>
                </a:solidFill>
              </a:rPr>
              <a:t>:</a:t>
            </a:r>
          </a:p>
        </p:txBody>
      </p:sp>
      <p:pic>
        <p:nvPicPr>
          <p:cNvPr id="483335" name="Picture 7" descr="cam%20h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078" y="1624806"/>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6" name="Text Box 8"/>
          <p:cNvSpPr txBox="1">
            <a:spLocks noChangeArrowheads="1"/>
          </p:cNvSpPr>
          <p:nvPr/>
        </p:nvSpPr>
        <p:spPr bwMode="auto">
          <a:xfrm>
            <a:off x="4194256" y="3536155"/>
            <a:ext cx="5593556"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2800" dirty="0">
                <a:solidFill>
                  <a:srgbClr val="FF0066"/>
                </a:solidFill>
                <a:latin typeface="Times New Roman" panose="02020603050405020304" pitchFamily="18" charset="0"/>
              </a:rPr>
              <a:t>- Con </a:t>
            </a:r>
            <a:r>
              <a:rPr lang="en-US" altLang="en-US" sz="2800" dirty="0" err="1">
                <a:solidFill>
                  <a:srgbClr val="FF0066"/>
                </a:solidFill>
                <a:latin typeface="Times New Roman" panose="02020603050405020304" pitchFamily="18" charset="0"/>
              </a:rPr>
              <a:t>người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tổ</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tông</a:t>
            </a:r>
            <a:r>
              <a:rPr lang="en-US" altLang="en-US" sz="2800" dirty="0">
                <a:solidFill>
                  <a:srgbClr val="FF0066"/>
                </a:solidFill>
                <a:latin typeface="Times New Roman" panose="02020603050405020304" pitchFamily="18" charset="0"/>
              </a:rPr>
              <a:t>.</a:t>
            </a:r>
          </a:p>
          <a:p>
            <a:pPr algn="l" eaLnBrk="0" fontAlgn="base" hangingPunct="0">
              <a:lnSpc>
                <a:spcPct val="140000"/>
              </a:lnSpc>
              <a:spcBef>
                <a:spcPct val="0"/>
              </a:spcBef>
              <a:spcAft>
                <a:spcPct val="0"/>
              </a:spcAft>
            </a:pP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cây</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cội</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như</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sông</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có</a:t>
            </a:r>
            <a:r>
              <a:rPr lang="en-US" altLang="en-US" sz="2800" dirty="0">
                <a:solidFill>
                  <a:srgbClr val="FF0066"/>
                </a:solidFill>
                <a:latin typeface="Times New Roman" panose="02020603050405020304" pitchFamily="18" charset="0"/>
              </a:rPr>
              <a:t> </a:t>
            </a:r>
            <a:r>
              <a:rPr lang="en-US" altLang="en-US" sz="2800" dirty="0" err="1">
                <a:solidFill>
                  <a:srgbClr val="FF0066"/>
                </a:solidFill>
                <a:latin typeface="Times New Roman" panose="02020603050405020304" pitchFamily="18" charset="0"/>
              </a:rPr>
              <a:t>nguồn</a:t>
            </a:r>
            <a:r>
              <a:rPr lang="en-US" altLang="en-US" sz="2800" dirty="0">
                <a:solidFill>
                  <a:srgbClr val="FF0066"/>
                </a:solidFill>
                <a:latin typeface="Times New Roman" panose="02020603050405020304" pitchFamily="18"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8857318" y="2222626"/>
            <a:ext cx="2988925" cy="4359018"/>
          </a:xfrm>
          <a:prstGeom prst="rect">
            <a:avLst/>
          </a:prstGeom>
        </p:spPr>
      </p:pic>
    </p:spTree>
    <p:extLst>
      <p:ext uri="{BB962C8B-B14F-4D97-AF65-F5344CB8AC3E}">
        <p14:creationId xmlns:p14="http://schemas.microsoft.com/office/powerpoint/2010/main" val="20843757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83334"/>
                                        </p:tgtEl>
                                        <p:attrNameLst>
                                          <p:attrName>style.visibility</p:attrName>
                                        </p:attrNameLst>
                                      </p:cBhvr>
                                      <p:to>
                                        <p:strVal val="visible"/>
                                      </p:to>
                                    </p:set>
                                    <p:anim calcmode="lin" valueType="num">
                                      <p:cBhvr>
                                        <p:cTn id="7" dur="500" fill="hold"/>
                                        <p:tgtEl>
                                          <p:spTgt spid="483334"/>
                                        </p:tgtEl>
                                        <p:attrNameLst>
                                          <p:attrName>ppt_x</p:attrName>
                                        </p:attrNameLst>
                                      </p:cBhvr>
                                      <p:tavLst>
                                        <p:tav tm="0">
                                          <p:val>
                                            <p:strVal val="#ppt_x-.2"/>
                                          </p:val>
                                        </p:tav>
                                        <p:tav tm="100000">
                                          <p:val>
                                            <p:strVal val="#ppt_x"/>
                                          </p:val>
                                        </p:tav>
                                      </p:tavLst>
                                    </p:anim>
                                    <p:anim calcmode="lin" valueType="num">
                                      <p:cBhvr>
                                        <p:cTn id="8" dur="500" fill="hold"/>
                                        <p:tgtEl>
                                          <p:spTgt spid="483334"/>
                                        </p:tgtEl>
                                        <p:attrNameLst>
                                          <p:attrName>ppt_y</p:attrName>
                                        </p:attrNameLst>
                                      </p:cBhvr>
                                      <p:tavLst>
                                        <p:tav tm="0">
                                          <p:val>
                                            <p:strVal val="#ppt_y"/>
                                          </p:val>
                                        </p:tav>
                                        <p:tav tm="100000">
                                          <p:val>
                                            <p:strVal val="#ppt_y"/>
                                          </p:val>
                                        </p:tav>
                                      </p:tavLst>
                                    </p:anim>
                                    <p:animEffect transition="in" filter="wipe(right)" prLst="gradientSize: 0.1">
                                      <p:cBhvr>
                                        <p:cTn id="9" dur="500"/>
                                        <p:tgtEl>
                                          <p:spTgt spid="4833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483335"/>
                                        </p:tgtEl>
                                        <p:attrNameLst>
                                          <p:attrName>style.visibility</p:attrName>
                                        </p:attrNameLst>
                                      </p:cBhvr>
                                      <p:to>
                                        <p:strVal val="visible"/>
                                      </p:to>
                                    </p:set>
                                    <p:anim calcmode="lin" valueType="num">
                                      <p:cBhvr>
                                        <p:cTn id="14" dur="1000" fill="hold"/>
                                        <p:tgtEl>
                                          <p:spTgt spid="483335"/>
                                        </p:tgtEl>
                                        <p:attrNameLst>
                                          <p:attrName>ppt_x</p:attrName>
                                        </p:attrNameLst>
                                      </p:cBhvr>
                                      <p:tavLst>
                                        <p:tav tm="0">
                                          <p:val>
                                            <p:strVal val="#ppt_x-.2"/>
                                          </p:val>
                                        </p:tav>
                                        <p:tav tm="100000">
                                          <p:val>
                                            <p:strVal val="#ppt_x"/>
                                          </p:val>
                                        </p:tav>
                                      </p:tavLst>
                                    </p:anim>
                                    <p:anim calcmode="lin" valueType="num">
                                      <p:cBhvr>
                                        <p:cTn id="15" dur="1000" fill="hold"/>
                                        <p:tgtEl>
                                          <p:spTgt spid="48333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8333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483331"/>
                                        </p:tgtEl>
                                        <p:attrNameLst>
                                          <p:attrName>style.visibility</p:attrName>
                                        </p:attrNameLst>
                                      </p:cBhvr>
                                      <p:to>
                                        <p:strVal val="visible"/>
                                      </p:to>
                                    </p:set>
                                    <p:anim calcmode="lin" valueType="num">
                                      <p:cBhvr>
                                        <p:cTn id="19" dur="1000" fill="hold"/>
                                        <p:tgtEl>
                                          <p:spTgt spid="483331"/>
                                        </p:tgtEl>
                                        <p:attrNameLst>
                                          <p:attrName>ppt_x</p:attrName>
                                        </p:attrNameLst>
                                      </p:cBhvr>
                                      <p:tavLst>
                                        <p:tav tm="0">
                                          <p:val>
                                            <p:strVal val="#ppt_x-.2"/>
                                          </p:val>
                                        </p:tav>
                                        <p:tav tm="100000">
                                          <p:val>
                                            <p:strVal val="#ppt_x"/>
                                          </p:val>
                                        </p:tav>
                                      </p:tavLst>
                                    </p:anim>
                                    <p:anim calcmode="lin" valueType="num">
                                      <p:cBhvr>
                                        <p:cTn id="20" dur="1000" fill="hold"/>
                                        <p:tgtEl>
                                          <p:spTgt spid="48333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833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483336"/>
                                        </p:tgtEl>
                                        <p:attrNameLst>
                                          <p:attrName>style.visibility</p:attrName>
                                        </p:attrNameLst>
                                      </p:cBhvr>
                                      <p:to>
                                        <p:strVal val="visible"/>
                                      </p:to>
                                    </p:set>
                                    <p:anim calcmode="lin" valueType="num">
                                      <p:cBhvr>
                                        <p:cTn id="26" dur="500" fill="hold"/>
                                        <p:tgtEl>
                                          <p:spTgt spid="483336"/>
                                        </p:tgtEl>
                                        <p:attrNameLst>
                                          <p:attrName>ppt_x</p:attrName>
                                        </p:attrNameLst>
                                      </p:cBhvr>
                                      <p:tavLst>
                                        <p:tav tm="0">
                                          <p:val>
                                            <p:strVal val="#ppt_x-.2"/>
                                          </p:val>
                                        </p:tav>
                                        <p:tav tm="100000">
                                          <p:val>
                                            <p:strVal val="#ppt_x"/>
                                          </p:val>
                                        </p:tav>
                                      </p:tavLst>
                                    </p:anim>
                                    <p:anim calcmode="lin" valueType="num">
                                      <p:cBhvr>
                                        <p:cTn id="27" dur="500" fill="hold"/>
                                        <p:tgtEl>
                                          <p:spTgt spid="483336"/>
                                        </p:tgtEl>
                                        <p:attrNameLst>
                                          <p:attrName>ppt_y</p:attrName>
                                        </p:attrNameLst>
                                      </p:cBhvr>
                                      <p:tavLst>
                                        <p:tav tm="0">
                                          <p:val>
                                            <p:strVal val="#ppt_y"/>
                                          </p:val>
                                        </p:tav>
                                        <p:tav tm="100000">
                                          <p:val>
                                            <p:strVal val="#ppt_y"/>
                                          </p:val>
                                        </p:tav>
                                      </p:tavLst>
                                    </p:anim>
                                    <p:animEffect transition="in" filter="wipe(right)" prLst="gradientSize: 0.1">
                                      <p:cBhvr>
                                        <p:cTn id="28" dur="500"/>
                                        <p:tgtEl>
                                          <p:spTgt spid="483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p:bldP spid="483334" grpId="0"/>
      <p:bldP spid="4833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2683633" y="3416608"/>
            <a:ext cx="7878620"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695109" y="1225896"/>
            <a:ext cx="6913771" cy="2104789"/>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p:nvPr/>
        </p:nvSpPr>
        <p:spPr>
          <a:xfrm>
            <a:off x="-91573" y="4202347"/>
            <a:ext cx="2946740" cy="1569660"/>
          </a:xfrm>
          <a:prstGeom prst="rect">
            <a:avLst/>
          </a:prstGeom>
          <a:solidFill>
            <a:srgbClr val="FFC000"/>
          </a:solidFill>
          <a:ln w="57150">
            <a:solidFill>
              <a:schemeClr val="tx1"/>
            </a:solidFill>
          </a:ln>
        </p:spPr>
        <p:txBody>
          <a:bodyPr wrap="square" rtlCol="0">
            <a:spAutoFit/>
          </a:bodyPr>
          <a:lstStyle/>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7" name="AutoShape 7"/>
          <p:cNvSpPr>
            <a:spLocks noChangeArrowheads="1"/>
          </p:cNvSpPr>
          <p:nvPr/>
        </p:nvSpPr>
        <p:spPr bwMode="auto">
          <a:xfrm>
            <a:off x="8032893" y="700435"/>
            <a:ext cx="4083183"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2" name="Rectangle 1"/>
          <p:cNvSpPr/>
          <p:nvPr/>
        </p:nvSpPr>
        <p:spPr>
          <a:xfrm>
            <a:off x="-108667" y="4202347"/>
            <a:ext cx="2963833" cy="1569660"/>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S</a:t>
            </a:r>
            <a:r>
              <a:rPr lang="vi-VN" sz="2400" dirty="0">
                <a:solidFill>
                  <a:prstClr val="black"/>
                </a:solidFill>
                <a:latin typeface="Times New Roman" panose="02020603050405020304" pitchFamily="18" charset="0"/>
                <a:cs typeface="Times New Roman" panose="02020603050405020304" pitchFamily="18" charset="0"/>
              </a:rPr>
              <a:t>ắm vai ở tình huống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chuyên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lời</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1588794" y="1524000"/>
            <a:ext cx="5750901" cy="1477328"/>
          </a:xfrm>
          <a:prstGeom prst="rect">
            <a:avLst/>
          </a:prstGeom>
        </p:spPr>
        <p:txBody>
          <a:bodyPr wrap="square">
            <a:spAutoFit/>
          </a:bodyPr>
          <a:lstStyle/>
          <a:p>
            <a:r>
              <a:rPr lang="en-US" b="1" dirty="0" err="1">
                <a:solidFill>
                  <a:srgbClr val="FF0000"/>
                </a:solidFill>
                <a:latin typeface="Times New Roman" panose="02020603050405020304" pitchFamily="18" charset="0"/>
                <a:cs typeface="Times New Roman" panose="02020603050405020304" pitchFamily="18" charset="0"/>
              </a:rPr>
              <a:t>Tình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huống</a:t>
            </a:r>
            <a:r>
              <a:rPr lang="en-US" b="1" dirty="0">
                <a:solidFill>
                  <a:srgbClr val="FF0000"/>
                </a:solidFill>
                <a:latin typeface="Times New Roman" panose="02020603050405020304" pitchFamily="18" charset="0"/>
                <a:cs typeface="Times New Roman" panose="02020603050405020304" pitchFamily="18" charset="0"/>
              </a:rPr>
              <a:t> : </a:t>
            </a:r>
            <a:r>
              <a:rPr lang="vi-VN" b="1" dirty="0">
                <a:solidFill>
                  <a:schemeClr val="bg2">
                    <a:lumMod val="10000"/>
                  </a:schemeClr>
                </a:solidFill>
                <a:latin typeface="#9Slide04 AdrianeSwash" panose="02000504060000090004" pitchFamily="2" charset="0"/>
              </a:rPr>
              <a:t>Giang sinh ra trong một gia đình có truyền thống hiếu học, có trình độ học vấn cao, vì vậy bố mẹ muốn Giang trở thành một nhà khoa học. Giang còn đang phân vân thì các bạn bảo rằng cứ làm theo ý mình chứ sao phải vì gia đình.</a:t>
            </a:r>
            <a:endParaRPr lang="en-US" b="1" dirty="0">
              <a:solidFill>
                <a:schemeClr val="bg2">
                  <a:lumMod val="10000"/>
                </a:schemeClr>
              </a:solidFill>
              <a:latin typeface="#9Slide04 AdrianeSwash" panose="02000504060000090004" pitchFamily="2" charset="0"/>
            </a:endParaRPr>
          </a:p>
        </p:txBody>
      </p:sp>
      <p:sp>
        <p:nvSpPr>
          <p:cNvPr id="19" name="Rectangle 18"/>
          <p:cNvSpPr/>
          <p:nvPr/>
        </p:nvSpPr>
        <p:spPr>
          <a:xfrm>
            <a:off x="8509520" y="1140235"/>
            <a:ext cx="3461656" cy="1908215"/>
          </a:xfrm>
          <a:prstGeom prst="rect">
            <a:avLst/>
          </a:prstGeom>
        </p:spPr>
        <p:txBody>
          <a:bodyPr wrap="square">
            <a:spAutoFit/>
          </a:bodyPr>
          <a:lstStyle/>
          <a:p>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Câu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hỏi</a:t>
            </a:r>
            <a:r>
              <a:rPr lang="en-US" b="1" dirty="0">
                <a:solidFill>
                  <a:srgbClr val="FF0000"/>
                </a:solidFill>
                <a:latin typeface="Times New Roman" panose="02020603050405020304" pitchFamily="18" charset="0"/>
                <a:cs typeface="Times New Roman" panose="02020603050405020304" pitchFamily="18" charset="0"/>
              </a:rPr>
              <a:t>: </a:t>
            </a:r>
          </a:p>
          <a:p>
            <a:r>
              <a:rPr lang="vi-VN" sz="2000" b="1" dirty="0">
                <a:solidFill>
                  <a:srgbClr val="0000FF"/>
                </a:solidFill>
                <a:latin typeface="#9Slide04 AdrianeSwash" panose="02000504060000090004" pitchFamily="2" charset="0"/>
              </a:rPr>
              <a:t>1. Nếu là Giang em sẽ ứng xử như th</a:t>
            </a:r>
            <a:r>
              <a:rPr lang="en-US" sz="2000" b="1" dirty="0">
                <a:solidFill>
                  <a:srgbClr val="0000FF"/>
                </a:solidFill>
                <a:latin typeface="#9Slide04 AdrianeSwash" panose="02000504060000090004" pitchFamily="2" charset="0"/>
              </a:rPr>
              <a:t>ế</a:t>
            </a:r>
            <a:r>
              <a:rPr lang="vi-VN" sz="2000" b="1" dirty="0">
                <a:solidFill>
                  <a:srgbClr val="0000FF"/>
                </a:solidFill>
                <a:latin typeface="#9Slide04 AdrianeSwash" panose="02000504060000090004" pitchFamily="2" charset="0"/>
              </a:rPr>
              <a:t> nào với bạn bè?</a:t>
            </a:r>
            <a:endParaRPr lang="en-US" sz="2000" b="1" dirty="0">
              <a:solidFill>
                <a:srgbClr val="0000FF"/>
              </a:solidFill>
              <a:latin typeface="#9Slide04 AdrianeSwash" panose="02000504060000090004" pitchFamily="2" charset="0"/>
            </a:endParaRPr>
          </a:p>
          <a:p>
            <a:r>
              <a:rPr lang="vi-VN" sz="2000" b="1" dirty="0">
                <a:solidFill>
                  <a:srgbClr val="0000FF"/>
                </a:solidFill>
                <a:latin typeface="#9Slide04 AdrianeSwash" panose="02000504060000090004" pitchFamily="2" charset="0"/>
              </a:rPr>
              <a:t>2. Em sẽ làm gì để thể hiện sự tự hào về truyền thống của gia đình em?</a:t>
            </a:r>
            <a:endParaRPr lang="en-US" sz="2000" b="1" dirty="0">
              <a:solidFill>
                <a:srgbClr val="0000FF"/>
              </a:solidFill>
              <a:latin typeface="#9Slide04 AdrianeSwash" panose="02000504060000090004" pitchFamily="2" charset="0"/>
            </a:endParaRPr>
          </a:p>
        </p:txBody>
      </p:sp>
    </p:spTree>
    <p:extLst>
      <p:ext uri="{BB962C8B-B14F-4D97-AF65-F5344CB8AC3E}">
        <p14:creationId xmlns:p14="http://schemas.microsoft.com/office/powerpoint/2010/main" val="2046313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ircle(in)">
                                      <p:cBhvr>
                                        <p:cTn id="37" dur="20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500" fill="hold"/>
                                        <p:tgtEl>
                                          <p:spTgt spid="17"/>
                                        </p:tgtEl>
                                        <p:attrNameLst>
                                          <p:attrName>ppt_x</p:attrName>
                                        </p:attrNameLst>
                                      </p:cBhvr>
                                      <p:tavLst>
                                        <p:tav tm="0">
                                          <p:val>
                                            <p:strVal val="#ppt_x"/>
                                          </p:val>
                                        </p:tav>
                                        <p:tav tm="100000">
                                          <p:val>
                                            <p:strVal val="#ppt_x"/>
                                          </p:val>
                                        </p:tav>
                                      </p:tavLst>
                                    </p:anim>
                                    <p:anim calcmode="lin" valueType="num">
                                      <p:cBhvr additive="base">
                                        <p:cTn id="51" dur="500" fill="hold"/>
                                        <p:tgtEl>
                                          <p:spTgt spid="1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35" grpId="0" animBg="1"/>
      <p:bldP spid="17" grpId="0" animBg="1"/>
      <p:bldP spid="2" grpId="0"/>
      <p:bldP spid="16"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603503" y="0"/>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pic>
        <p:nvPicPr>
          <p:cNvPr id="5"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850" y="-226377"/>
            <a:ext cx="3933063" cy="1976754"/>
          </a:xfrm>
          <a:prstGeom prst="rect">
            <a:avLst/>
          </a:prstGeom>
        </p:spPr>
      </p:pic>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91" y="0"/>
            <a:ext cx="1590675" cy="1524000"/>
          </a:xfrm>
          <a:prstGeom prst="rect">
            <a:avLst/>
          </a:prstGeom>
        </p:spPr>
      </p:pic>
      <p:sp>
        <p:nvSpPr>
          <p:cNvPr id="7" name="Rectangle 6"/>
          <p:cNvSpPr/>
          <p:nvPr/>
        </p:nvSpPr>
        <p:spPr>
          <a:xfrm>
            <a:off x="172237" y="417314"/>
            <a:ext cx="3316224" cy="707886"/>
          </a:xfrm>
          <a:prstGeom prst="rect">
            <a:avLst/>
          </a:prstGeom>
        </p:spPr>
        <p:txBody>
          <a:bodyPr wrap="square">
            <a:spAutoFit/>
          </a:bodyPr>
          <a:lstStyle/>
          <a:p>
            <a:pPr algn="ctr" defTabSz="457200"/>
            <a:r>
              <a:rPr lang="en-US" sz="2000" b="1" dirty="0">
                <a:solidFill>
                  <a:srgbClr val="FF0000"/>
                </a:solidFill>
                <a:latin typeface="Times" panose="02020603050405020304" pitchFamily="18" charset="0"/>
                <a:ea typeface="微软雅黑"/>
                <a:cs typeface="Times" panose="02020603050405020304" pitchFamily="18" charset="0"/>
              </a:rPr>
              <a:t>AI THÔNG MINH HƠN HỌC SINH LỚP 6</a:t>
            </a:r>
          </a:p>
        </p:txBody>
      </p:sp>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877" t="53352" r="11679"/>
          <a:stretch/>
        </p:blipFill>
        <p:spPr bwMode="auto">
          <a:xfrm>
            <a:off x="1871380" y="3709489"/>
            <a:ext cx="8499958"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172237" y="1030834"/>
            <a:ext cx="7436643" cy="2478748"/>
          </a:xfrm>
          <a:prstGeom prst="cloudCallout">
            <a:avLst>
              <a:gd name="adj1" fmla="val -17685"/>
              <a:gd name="adj2" fmla="val 85880"/>
            </a:avLst>
          </a:prstGeom>
          <a:solidFill>
            <a:srgbClr val="FFCCFF"/>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pic>
        <p:nvPicPr>
          <p:cNvPr id="32"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82200" y="4720589"/>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733375" y="3209029"/>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7588862" y="700435"/>
            <a:ext cx="4642257" cy="2809147"/>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p:spPr>
        <p:txBody>
          <a:bodyPr anchor="ctr"/>
          <a:lstStyle/>
          <a:p>
            <a:pPr algn="ctr" fontAlgn="base">
              <a:spcBef>
                <a:spcPct val="0"/>
              </a:spcBef>
              <a:spcAft>
                <a:spcPct val="0"/>
              </a:spcAft>
              <a:defRPr/>
            </a:pPr>
            <a:endParaRPr lang="en-US" sz="2000" b="1" i="1" kern="0" dirty="0">
              <a:solidFill>
                <a:srgbClr val="A50021"/>
              </a:solidFill>
            </a:endParaRPr>
          </a:p>
        </p:txBody>
      </p:sp>
      <p:sp>
        <p:nvSpPr>
          <p:cNvPr id="16" name="Rectangle 15"/>
          <p:cNvSpPr/>
          <p:nvPr/>
        </p:nvSpPr>
        <p:spPr>
          <a:xfrm>
            <a:off x="989046" y="1524000"/>
            <a:ext cx="6484774" cy="1569660"/>
          </a:xfrm>
          <a:prstGeom prst="rect">
            <a:avLst/>
          </a:prstGeom>
        </p:spPr>
        <p:txBody>
          <a:bodyPr wrap="square">
            <a:spAutoFit/>
          </a:bodyPr>
          <a:lstStyle/>
          <a:p>
            <a:r>
              <a:rPr lang="en-US" sz="2400" b="1" dirty="0" err="1">
                <a:solidFill>
                  <a:srgbClr val="0000FF"/>
                </a:solidFill>
                <a:latin typeface="SVN-Vanilla Daisy Pro" panose="00000500000000000000" pitchFamily="2" charset="0"/>
              </a:rPr>
              <a:t>Nếu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là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ứng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xử</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bè</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em</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sẽ</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xác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định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ước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mơ</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và</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nói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với</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hiểu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truyền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thống</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hiếu</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học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của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gia</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đình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để</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bạn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nhìn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nhận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vấn</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đề</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một</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cách</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rõ</a:t>
            </a:r>
            <a:r>
              <a:rPr lang="en-US" sz="2400" b="1" dirty="0">
                <a:solidFill>
                  <a:srgbClr val="0000FF"/>
                </a:solidFill>
                <a:latin typeface="SVN-Vanilla Daisy Pro" panose="00000500000000000000" pitchFamily="2" charset="0"/>
              </a:rPr>
              <a:t> </a:t>
            </a:r>
            <a:r>
              <a:rPr lang="en-US" sz="2400" b="1" dirty="0" err="1">
                <a:solidFill>
                  <a:srgbClr val="0000FF"/>
                </a:solidFill>
                <a:latin typeface="SVN-Vanilla Daisy Pro" panose="00000500000000000000" pitchFamily="2" charset="0"/>
              </a:rPr>
              <a:t>ràng</a:t>
            </a:r>
            <a:r>
              <a:rPr lang="en-US" sz="2400" b="1" dirty="0">
                <a:solidFill>
                  <a:srgbClr val="0000FF"/>
                </a:solidFill>
                <a:latin typeface="SVN-Vanilla Daisy Pro" panose="00000500000000000000" pitchFamily="2" charset="0"/>
              </a:rPr>
              <a:t>.</a:t>
            </a:r>
          </a:p>
        </p:txBody>
      </p:sp>
      <p:sp>
        <p:nvSpPr>
          <p:cNvPr id="19" name="Rectangle 18"/>
          <p:cNvSpPr/>
          <p:nvPr/>
        </p:nvSpPr>
        <p:spPr>
          <a:xfrm>
            <a:off x="8017619" y="1090081"/>
            <a:ext cx="4213501" cy="1815882"/>
          </a:xfrm>
          <a:prstGeom prst="rect">
            <a:avLst/>
          </a:prstGeom>
        </p:spPr>
        <p:txBody>
          <a:bodyPr wrap="square">
            <a:spAutoFit/>
          </a:bodyPr>
          <a:lstStyle/>
          <a:p>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làm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tự</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hào</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về</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truyền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thống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của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gia</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em</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sẽ</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nổ</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lực</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cố</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gắng</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tập</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thật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tốt</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để</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hoàn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thiện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bản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thân</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mình</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mỗi</a:t>
            </a:r>
            <a:r>
              <a:rPr lang="en-US" sz="2800" dirty="0">
                <a:solidFill>
                  <a:srgbClr val="FF0000"/>
                </a:solidFill>
                <a:latin typeface="#9Slide05 SVNStandly" pitchFamily="2" charset="0"/>
              </a:rPr>
              <a:t> </a:t>
            </a:r>
            <a:r>
              <a:rPr lang="en-US" sz="2800" dirty="0" err="1">
                <a:solidFill>
                  <a:srgbClr val="FF0000"/>
                </a:solidFill>
                <a:latin typeface="#9Slide05 SVNStandly" pitchFamily="2" charset="0"/>
              </a:rPr>
              <a:t>ngày</a:t>
            </a:r>
            <a:r>
              <a:rPr lang="en-US" sz="2800" dirty="0">
                <a:solidFill>
                  <a:srgbClr val="FF0000"/>
                </a:solidFill>
                <a:latin typeface="#9Slide05 SVNStandly" pitchFamily="2" charset="0"/>
              </a:rPr>
              <a:t>.</a:t>
            </a:r>
          </a:p>
        </p:txBody>
      </p:sp>
    </p:spTree>
    <p:extLst>
      <p:ext uri="{BB962C8B-B14F-4D97-AF65-F5344CB8AC3E}">
        <p14:creationId xmlns:p14="http://schemas.microsoft.com/office/powerpoint/2010/main" val="24588616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circle(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30" grpId="0" animBg="1"/>
      <p:bldP spid="17" grpId="0" animBg="1"/>
      <p:bldP spid="16"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26</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9"/>
          <a:stretch>
            <a:fillRect/>
          </a:stretch>
        </p:blipFill>
        <p:spPr>
          <a:xfrm>
            <a:off x="10899536" y="16395"/>
            <a:ext cx="1292464" cy="993734"/>
          </a:xfrm>
          <a:prstGeom prst="rect">
            <a:avLst/>
          </a:prstGeom>
        </p:spPr>
      </p:pic>
    </p:spTree>
    <p:extLst>
      <p:ext uri="{BB962C8B-B14F-4D97-AF65-F5344CB8AC3E}">
        <p14:creationId xmlns:p14="http://schemas.microsoft.com/office/powerpoint/2010/main" val="16298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1"/>
          <p:cNvGrpSpPr/>
          <p:nvPr/>
        </p:nvGrpSpPr>
        <p:grpSpPr>
          <a:xfrm rot="15939895">
            <a:off x="3786373" y="-1232306"/>
            <a:ext cx="4393727" cy="8570909"/>
            <a:chOff x="1100490" y="0"/>
            <a:chExt cx="7448764" cy="6858000"/>
          </a:xfrm>
        </p:grpSpPr>
        <p:pic>
          <p:nvPicPr>
            <p:cNvPr id="5"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7576" y="279401"/>
              <a:ext cx="6450782" cy="6299199"/>
            </a:xfrm>
            <a:prstGeom prst="rect">
              <a:avLst/>
            </a:prstGeom>
            <a:effectLst>
              <a:innerShdw blurRad="114300">
                <a:prstClr val="black"/>
              </a:innerShdw>
            </a:effectLst>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9336" y="1163047"/>
            <a:ext cx="1063853" cy="1355319"/>
          </a:xfrm>
          <a:prstGeom prst="rect">
            <a:avLst/>
          </a:prstGeom>
        </p:spPr>
      </p:pic>
      <p:pic>
        <p:nvPicPr>
          <p:cNvPr id="9" name="Picture 8"/>
          <p:cNvPicPr>
            <a:picLocks noChangeAspect="1"/>
          </p:cNvPicPr>
          <p:nvPr/>
        </p:nvPicPr>
        <p:blipFill>
          <a:blip r:embed="rId6"/>
          <a:stretch>
            <a:fillRect/>
          </a:stretch>
        </p:blipFill>
        <p:spPr>
          <a:xfrm>
            <a:off x="8442283" y="2392597"/>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3509" y="14962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09863" y="4368562"/>
            <a:ext cx="2687293" cy="2703088"/>
          </a:xfrm>
          <a:prstGeom prst="rect">
            <a:avLst/>
          </a:prstGeom>
        </p:spPr>
      </p:pic>
      <p:sp>
        <p:nvSpPr>
          <p:cNvPr id="2" name="Rectangle 1"/>
          <p:cNvSpPr/>
          <p:nvPr/>
        </p:nvSpPr>
        <p:spPr>
          <a:xfrm>
            <a:off x="1956045" y="1609913"/>
            <a:ext cx="6888660" cy="2554545"/>
          </a:xfrm>
          <a:prstGeom prst="rect">
            <a:avLst/>
          </a:prstGeom>
        </p:spPr>
        <p:txBody>
          <a:bodyPr wrap="square">
            <a:spAutoFit/>
          </a:bodyPr>
          <a:lstStyle/>
          <a:p>
            <a:pPr algn="ctr" defTabSz="457200">
              <a:defRPr/>
            </a:pPr>
            <a:r>
              <a:rPr lang="en-US" sz="4000" b="1" u="sng" dirty="0">
                <a:solidFill>
                  <a:srgbClr val="0000FF"/>
                </a:solidFill>
                <a:effectLst>
                  <a:outerShdw blurRad="38100" dist="38100" dir="2700000" algn="tl">
                    <a:srgbClr val="000000"/>
                  </a:outerShdw>
                </a:effectLst>
                <a:latin typeface="Arial" charset="0"/>
              </a:rPr>
              <a:t>TRÒ CHƠI</a:t>
            </a:r>
          </a:p>
          <a:p>
            <a:pPr algn="ctr" defTabSz="457200">
              <a:defRPr/>
            </a:pPr>
            <a:endParaRPr lang="en-US" sz="4000" b="1" u="sng" dirty="0">
              <a:solidFill>
                <a:srgbClr val="0000FF"/>
              </a:solidFill>
              <a:effectLst>
                <a:outerShdw blurRad="38100" dist="38100" dir="2700000" algn="tl">
                  <a:srgbClr val="000000"/>
                </a:outerShdw>
              </a:effectLst>
              <a:latin typeface="Arial" charset="0"/>
            </a:endParaRPr>
          </a:p>
          <a:p>
            <a:pPr algn="ctr" defTabSz="457200">
              <a:defRPr/>
            </a:pPr>
            <a:r>
              <a:rPr lang="en-US" sz="8000" b="1" dirty="0">
                <a:solidFill>
                  <a:srgbClr val="FF00FF"/>
                </a:solidFill>
                <a:latin typeface="Times New Roman" pitchFamily="18" charset="0"/>
              </a:rPr>
              <a:t>“</a:t>
            </a:r>
            <a:r>
              <a:rPr lang="en-US" sz="8000" b="1" dirty="0">
                <a:solidFill>
                  <a:srgbClr val="FF00FF"/>
                </a:solidFill>
                <a:latin typeface="SVN-Very Berry" panose="00000500000000000000" pitchFamily="2" charset="0"/>
              </a:rPr>
              <a:t>ĐOÁN Ô CHỮ”</a:t>
            </a:r>
            <a:endParaRPr lang="en-US" sz="8000" b="1" dirty="0">
              <a:solidFill>
                <a:srgbClr val="5F5F5F"/>
              </a:solidFill>
              <a:latin typeface="SVN-Very Berry" panose="00000500000000000000" pitchFamily="2" charset="0"/>
            </a:endParaRPr>
          </a:p>
        </p:txBody>
      </p:sp>
      <p:pic>
        <p:nvPicPr>
          <p:cNvPr id="14" name="Picture 13">
            <a:extLst>
              <a:ext uri="{FF2B5EF4-FFF2-40B4-BE49-F238E27FC236}">
                <a16:creationId xmlns:a16="http://schemas.microsoft.com/office/drawing/2014/main" id="{BD962193-21B2-4DA2-846C-3AFDAD5C38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3785836" y="5356183"/>
            <a:ext cx="890879" cy="1352319"/>
          </a:xfrm>
          <a:prstGeom prst="rect">
            <a:avLst/>
          </a:prstGeom>
        </p:spPr>
      </p:pic>
      <p:pic>
        <p:nvPicPr>
          <p:cNvPr id="15" name="Picture 14">
            <a:extLst>
              <a:ext uri="{FF2B5EF4-FFF2-40B4-BE49-F238E27FC236}">
                <a16:creationId xmlns:a16="http://schemas.microsoft.com/office/drawing/2014/main" id="{FCB43015-413F-4C5B-94E5-955ED94AF47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994" t="19605" r="802" b="26873"/>
          <a:stretch/>
        </p:blipFill>
        <p:spPr>
          <a:xfrm>
            <a:off x="6148048" y="5184742"/>
            <a:ext cx="924982" cy="1695199"/>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44650" y="-66346"/>
            <a:ext cx="1273358" cy="2275192"/>
          </a:xfrm>
          <a:prstGeom prst="rect">
            <a:avLst/>
          </a:prstGeom>
        </p:spPr>
      </p:pic>
    </p:spTree>
    <p:extLst>
      <p:ext uri="{BB962C8B-B14F-4D97-AF65-F5344CB8AC3E}">
        <p14:creationId xmlns:p14="http://schemas.microsoft.com/office/powerpoint/2010/main" val="2269054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750"/>
                                        <p:tgtEl>
                                          <p:spTgt spid="8"/>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8"/>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4" presetID="64" presetClass="path" presetSubtype="0" accel="50000" decel="50000" fill="hold" nodeType="withEffect">
                                  <p:stCondLst>
                                    <p:cond delay="0"/>
                                  </p:stCondLst>
                                  <p:childTnLst>
                                    <p:animMotion origin="layout" path="M 4.79167E-6 3.7037E-7 L 0.0069 -0.27176 " pathEditMode="relative" rAng="0" ptsTypes="AA">
                                      <p:cBhvr>
                                        <p:cTn id="25" dur="2000" fill="hold"/>
                                        <p:tgtEl>
                                          <p:spTgt spid="14"/>
                                        </p:tgtEl>
                                        <p:attrNameLst>
                                          <p:attrName>ppt_x</p:attrName>
                                          <p:attrName>ppt_y</p:attrName>
                                        </p:attrNameLst>
                                      </p:cBhvr>
                                      <p:rCtr x="339" y="-13588"/>
                                    </p:animMotion>
                                  </p:childTnLst>
                                </p:cTn>
                              </p:par>
                              <p:par>
                                <p:cTn id="26" presetID="64" presetClass="path" presetSubtype="0" accel="50000" decel="50000" fill="hold" nodeType="withEffect">
                                  <p:stCondLst>
                                    <p:cond delay="0"/>
                                  </p:stCondLst>
                                  <p:childTnLst>
                                    <p:animMotion origin="layout" path="M 2.5E-6 3.7037E-7 L 0.01836 -0.21944 " pathEditMode="relative" rAng="0" ptsTypes="AA">
                                      <p:cBhvr>
                                        <p:cTn id="27" dur="2000" fill="hold"/>
                                        <p:tgtEl>
                                          <p:spTgt spid="15"/>
                                        </p:tgtEl>
                                        <p:attrNameLst>
                                          <p:attrName>ppt_x</p:attrName>
                                          <p:attrName>ppt_y</p:attrName>
                                        </p:attrNameLst>
                                      </p:cBhvr>
                                      <p:rCtr x="911" y="-10972"/>
                                    </p:animMotion>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750"/>
                                        <p:tgtEl>
                                          <p:spTgt spid="16"/>
                                        </p:tgtEl>
                                      </p:cBhvr>
                                    </p:animEffect>
                                  </p:childTnLst>
                                </p:cTn>
                              </p:par>
                              <p:par>
                                <p:cTn id="31" presetID="42" presetClass="path" presetSubtype="0" decel="46667" fill="hold" nodeType="withEffect">
                                  <p:stCondLst>
                                    <p:cond delay="0"/>
                                  </p:stCondLst>
                                  <p:childTnLst>
                                    <p:animMotion origin="layout" path="M -0.14062 -0.00741 L -6.25E-7 1.48148E-6 " pathEditMode="relative" rAng="0" ptsTypes="AA">
                                      <p:cBhvr>
                                        <p:cTn id="32" dur="750" fill="hold"/>
                                        <p:tgtEl>
                                          <p:spTgt spid="16"/>
                                        </p:tgtEl>
                                        <p:attrNameLst>
                                          <p:attrName>ppt_x</p:attrName>
                                          <p:attrName>ppt_y</p:attrName>
                                        </p:attrNameLst>
                                      </p:cBhvr>
                                      <p:rCtr x="7031"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858" name="Group 2"/>
          <p:cNvGrpSpPr>
            <a:grpSpLocks/>
          </p:cNvGrpSpPr>
          <p:nvPr/>
        </p:nvGrpSpPr>
        <p:grpSpPr bwMode="auto">
          <a:xfrm>
            <a:off x="2514600" y="1219200"/>
            <a:ext cx="7086600" cy="4324350"/>
            <a:chOff x="624" y="816"/>
            <a:chExt cx="4464" cy="2724"/>
          </a:xfrm>
        </p:grpSpPr>
        <p:graphicFrame>
          <p:nvGraphicFramePr>
            <p:cNvPr id="6147"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2" imgW="1209524" imgH="1047619" progId="Paint.Picture">
                    <p:embed/>
                  </p:oleObj>
                </mc:Choice>
                <mc:Fallback>
                  <p:oleObj name="Bitmap Image" r:id="rId2" imgW="1209524" imgH="1047619" progId="Paint.Picture">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solidFill>
                    <a:srgbClr val="3333CC"/>
                  </a:solidFill>
                </a:rPr>
                <a:t>Ô </a:t>
              </a:r>
              <a:r>
                <a:rPr lang="en-US" altLang="en-US" sz="2800" b="1" dirty="0" err="1">
                  <a:solidFill>
                    <a:srgbClr val="3333CC"/>
                  </a:solidFill>
                </a:rPr>
                <a:t>chữ</a:t>
              </a:r>
              <a:r>
                <a:rPr lang="en-US" altLang="en-US" b="1" dirty="0">
                  <a:solidFill>
                    <a:srgbClr val="000000"/>
                  </a:solidFill>
                </a:rPr>
                <a:t>  </a:t>
              </a:r>
              <a:r>
                <a:rPr lang="en-US" altLang="en-US" sz="2800" b="1" dirty="0" err="1">
                  <a:solidFill>
                    <a:srgbClr val="3333CC"/>
                  </a:solidFill>
                </a:rPr>
                <a:t>thứ</a:t>
              </a:r>
              <a:r>
                <a:rPr lang="en-US" altLang="en-US" sz="2800" b="1" dirty="0">
                  <a:solidFill>
                    <a:srgbClr val="3333CC"/>
                  </a:solidFill>
                </a:rPr>
                <a:t> </a:t>
              </a:r>
              <a:r>
                <a:rPr lang="en-US" altLang="en-US" sz="2800" b="1" dirty="0" err="1">
                  <a:solidFill>
                    <a:srgbClr val="3333CC"/>
                  </a:solidFill>
                </a:rPr>
                <a:t>nhất</a:t>
              </a:r>
              <a:r>
                <a:rPr lang="en-US" altLang="en-US" b="1" dirty="0">
                  <a:solidFill>
                    <a:srgbClr val="000000"/>
                  </a:solidFill>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7 </a:t>
              </a:r>
              <a:r>
                <a:rPr lang="en-US" altLang="en-US" sz="3200" b="1" dirty="0" err="1">
                  <a:solidFill>
                    <a:srgbClr val="0000FF"/>
                  </a:solidFill>
                  <a:latin typeface="Times New Roman" panose="02020603050405020304" pitchFamily="18" charset="0"/>
                  <a:cs typeface="Times New Roman" panose="02020603050405020304" pitchFamily="18" charset="0"/>
                </a:rPr>
                <a:t>chữ</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nói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về</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vị</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xã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hội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gồm</a:t>
              </a:r>
              <a:r>
                <a:rPr lang="en-US" altLang="en-US" sz="3200" b="1" dirty="0">
                  <a:solidFill>
                    <a:srgbClr val="0000FF"/>
                  </a:solidFill>
                  <a:latin typeface="Times New Roman" panose="02020603050405020304" pitchFamily="18" charset="0"/>
                  <a:cs typeface="Times New Roman" panose="02020603050405020304" pitchFamily="18" charset="0"/>
                </a:rPr>
                <a:t> cha </a:t>
              </a:r>
              <a:r>
                <a:rPr lang="en-US" altLang="en-US" sz="3200" b="1" dirty="0" err="1">
                  <a:solidFill>
                    <a:srgbClr val="0000FF"/>
                  </a:solidFill>
                  <a:latin typeface="Times New Roman" panose="02020603050405020304" pitchFamily="18" charset="0"/>
                  <a:cs typeface="Times New Roman" panose="02020603050405020304" pitchFamily="18" charset="0"/>
                </a:rPr>
                <a:t>mẹ</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cái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đôi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ông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bà</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grpSp>
      <p:sp>
        <p:nvSpPr>
          <p:cNvPr id="5" name="Rectangle 14"/>
          <p:cNvSpPr>
            <a:spLocks noChangeArrowheads="1"/>
          </p:cNvSpPr>
          <p:nvPr/>
        </p:nvSpPr>
        <p:spPr bwMode="auto">
          <a:xfrm>
            <a:off x="68097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800" b="1">
                <a:solidFill>
                  <a:srgbClr val="5F5F5F"/>
                </a:solidFill>
                <a:latin typeface="Times New Roman" panose="02020603050405020304" pitchFamily="18" charset="0"/>
                <a:cs typeface="Times New Roman" panose="02020603050405020304" pitchFamily="18" charset="0"/>
              </a:rPr>
              <a:t>Ì</a:t>
            </a:r>
          </a:p>
        </p:txBody>
      </p:sp>
      <p:sp>
        <p:nvSpPr>
          <p:cNvPr id="6" name="Rectangle 16"/>
          <p:cNvSpPr>
            <a:spLocks noChangeArrowheads="1"/>
          </p:cNvSpPr>
          <p:nvPr/>
        </p:nvSpPr>
        <p:spPr bwMode="auto">
          <a:xfrm>
            <a:off x="84861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H</a:t>
            </a:r>
          </a:p>
        </p:txBody>
      </p:sp>
      <p:sp>
        <p:nvSpPr>
          <p:cNvPr id="7" name="Rectangle 17"/>
          <p:cNvSpPr>
            <a:spLocks noChangeArrowheads="1"/>
          </p:cNvSpPr>
          <p:nvPr/>
        </p:nvSpPr>
        <p:spPr bwMode="auto">
          <a:xfrm>
            <a:off x="76479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N</a:t>
            </a:r>
          </a:p>
        </p:txBody>
      </p:sp>
      <p:sp>
        <p:nvSpPr>
          <p:cNvPr id="8" name="Rectangle 18"/>
          <p:cNvSpPr>
            <a:spLocks noChangeArrowheads="1"/>
          </p:cNvSpPr>
          <p:nvPr/>
        </p:nvSpPr>
        <p:spPr bwMode="auto">
          <a:xfrm>
            <a:off x="3685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6000" b="1" dirty="0">
                <a:solidFill>
                  <a:srgbClr val="5F5F5F"/>
                </a:solidFill>
                <a:latin typeface="Times New Roman" panose="02020603050405020304" pitchFamily="18" charset="0"/>
                <a:cs typeface="Times New Roman" panose="02020603050405020304" pitchFamily="18" charset="0"/>
              </a:rPr>
              <a:t>G</a:t>
            </a:r>
          </a:p>
        </p:txBody>
      </p:sp>
      <p:sp>
        <p:nvSpPr>
          <p:cNvPr id="9" name="Rectangle 19"/>
          <p:cNvSpPr>
            <a:spLocks noChangeArrowheads="1"/>
          </p:cNvSpPr>
          <p:nvPr/>
        </p:nvSpPr>
        <p:spPr bwMode="auto">
          <a:xfrm>
            <a:off x="4447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I</a:t>
            </a:r>
          </a:p>
        </p:txBody>
      </p:sp>
      <p:sp>
        <p:nvSpPr>
          <p:cNvPr id="10" name="Rectangle 20"/>
          <p:cNvSpPr>
            <a:spLocks noChangeArrowheads="1"/>
          </p:cNvSpPr>
          <p:nvPr/>
        </p:nvSpPr>
        <p:spPr bwMode="auto">
          <a:xfrm>
            <a:off x="5209592" y="5659437"/>
            <a:ext cx="6096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A</a:t>
            </a:r>
          </a:p>
        </p:txBody>
      </p:sp>
      <p:sp>
        <p:nvSpPr>
          <p:cNvPr id="11" name="Rectangle 21"/>
          <p:cNvSpPr>
            <a:spLocks noChangeArrowheads="1"/>
          </p:cNvSpPr>
          <p:nvPr/>
        </p:nvSpPr>
        <p:spPr bwMode="auto">
          <a:xfrm>
            <a:off x="5971592" y="5659437"/>
            <a:ext cx="6858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5400" b="1">
                <a:solidFill>
                  <a:srgbClr val="5F5F5F"/>
                </a:solidFill>
                <a:latin typeface="Times New Roman" panose="02020603050405020304" pitchFamily="18" charset="0"/>
                <a:cs typeface="Times New Roman" panose="02020603050405020304" pitchFamily="18" charset="0"/>
              </a:rPr>
              <a:t>Đ</a:t>
            </a:r>
          </a:p>
        </p:txBody>
      </p:sp>
      <p:pic>
        <p:nvPicPr>
          <p:cNvPr id="12" name="Picture 11"/>
          <p:cNvPicPr>
            <a:picLocks noChangeAspect="1"/>
          </p:cNvPicPr>
          <p:nvPr/>
        </p:nvPicPr>
        <p:blipFill>
          <a:blip r:embed="rId4"/>
          <a:stretch>
            <a:fillRect/>
          </a:stretch>
        </p:blipFill>
        <p:spPr>
          <a:xfrm>
            <a:off x="8442283" y="2392597"/>
            <a:ext cx="3853006" cy="4359018"/>
          </a:xfrm>
          <a:prstGeom prst="rect">
            <a:avLst/>
          </a:prstGeom>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70" y="0"/>
            <a:ext cx="260530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629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49858"/>
                                        </p:tgtEl>
                                        <p:attrNameLst>
                                          <p:attrName>style.visibility</p:attrName>
                                        </p:attrNameLst>
                                      </p:cBhvr>
                                      <p:to>
                                        <p:strVal val="visible"/>
                                      </p:to>
                                    </p:set>
                                    <p:animEffect transition="in" filter="slide(fromBottom)">
                                      <p:cBhvr>
                                        <p:cTn id="7" dur="500"/>
                                        <p:tgtEl>
                                          <p:spTgt spid="249858"/>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290841" y="355415"/>
            <a:ext cx="7086600" cy="4953000"/>
            <a:chOff x="672" y="720"/>
            <a:chExt cx="4464" cy="3120"/>
          </a:xfrm>
        </p:grpSpPr>
        <p:graphicFrame>
          <p:nvGraphicFramePr>
            <p:cNvPr id="1089539"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3" imgW="1000000" imgH="1428949" progId="PBrush">
                    <p:embed/>
                  </p:oleObj>
                </mc:Choice>
                <mc:Fallback>
                  <p:oleObj name="Bitmap Image" r:id="rId3" imgW="1000000" imgH="1428949"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89540"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3000" dirty="0">
                  <a:solidFill>
                    <a:srgbClr val="0000FF"/>
                  </a:solidFill>
                  <a:latin typeface="Times New Roman" panose="02020603050405020304" pitchFamily="18" charset="0"/>
                  <a:cs typeface="Times New Roman" panose="02020603050405020304" pitchFamily="18" charset="0"/>
                </a:rPr>
                <a:t>Ô </a:t>
              </a:r>
              <a:r>
                <a:rPr lang="en-US" altLang="en-US" sz="3000" dirty="0" err="1">
                  <a:solidFill>
                    <a:srgbClr val="0000FF"/>
                  </a:solidFill>
                  <a:latin typeface="Times New Roman" panose="02020603050405020304" pitchFamily="18" charset="0"/>
                  <a:cs typeface="Times New Roman" panose="02020603050405020304" pitchFamily="18" charset="0"/>
                </a:rPr>
                <a:t>thứ</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hai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gồm</a:t>
              </a:r>
              <a:r>
                <a:rPr lang="en-US" altLang="en-US" sz="3000" dirty="0">
                  <a:solidFill>
                    <a:srgbClr val="0000FF"/>
                  </a:solidFill>
                  <a:latin typeface="Times New Roman" panose="02020603050405020304" pitchFamily="18" charset="0"/>
                  <a:cs typeface="Times New Roman" panose="02020603050405020304" pitchFamily="18" charset="0"/>
                </a:rPr>
                <a:t> 6 </a:t>
              </a:r>
              <a:r>
                <a:rPr lang="en-US" altLang="en-US" sz="3000" dirty="0" err="1">
                  <a:solidFill>
                    <a:srgbClr val="0000FF"/>
                  </a:solidFill>
                  <a:latin typeface="Times New Roman" panose="02020603050405020304" pitchFamily="18" charset="0"/>
                  <a:cs typeface="Times New Roman" panose="02020603050405020304" pitchFamily="18" charset="0"/>
                </a:rPr>
                <a:t>chữ</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có</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nội</a:t>
              </a:r>
              <a:r>
                <a:rPr lang="en-US" altLang="en-US" sz="3000" dirty="0">
                  <a:solidFill>
                    <a:srgbClr val="0000FF"/>
                  </a:solidFill>
                  <a:latin typeface="Times New Roman" panose="02020603050405020304" pitchFamily="18" charset="0"/>
                  <a:cs typeface="Times New Roman" panose="02020603050405020304" pitchFamily="18" charset="0"/>
                </a:rPr>
                <a:t> dung: Chỉ </a:t>
              </a:r>
              <a:r>
                <a:rPr lang="en-US" altLang="en-US" sz="3000" dirty="0" err="1">
                  <a:solidFill>
                    <a:srgbClr val="0000FF"/>
                  </a:solidFill>
                  <a:latin typeface="Times New Roman" panose="02020603050405020304" pitchFamily="18" charset="0"/>
                  <a:cs typeface="Times New Roman" panose="02020603050405020304" pitchFamily="18" charset="0"/>
                </a:rPr>
                <a:t>toàn</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thể</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nói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chung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những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người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cùng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huyết</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thống</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làm</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thành</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các</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thế</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hệ</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nối</a:t>
              </a:r>
              <a:r>
                <a:rPr lang="en-US" altLang="en-US" sz="3000" dirty="0">
                  <a:solidFill>
                    <a:srgbClr val="0000FF"/>
                  </a:solidFill>
                  <a:latin typeface="Times New Roman" panose="02020603050405020304" pitchFamily="18" charset="0"/>
                  <a:cs typeface="Times New Roman" panose="02020603050405020304" pitchFamily="18" charset="0"/>
                </a:rPr>
                <a:t> </a:t>
              </a:r>
              <a:r>
                <a:rPr lang="en-US" altLang="en-US" sz="3000" dirty="0" err="1">
                  <a:solidFill>
                    <a:srgbClr val="0000FF"/>
                  </a:solidFill>
                  <a:latin typeface="Times New Roman" panose="02020603050405020304" pitchFamily="18" charset="0"/>
                  <a:cs typeface="Times New Roman" panose="02020603050405020304" pitchFamily="18" charset="0"/>
                </a:rPr>
                <a:t>tiếp</a:t>
              </a:r>
              <a:endParaRPr lang="en-US" altLang="en-US" sz="3000" dirty="0">
                <a:solidFill>
                  <a:srgbClr val="0000FF"/>
                </a:solidFill>
                <a:latin typeface="Times New Roman" panose="02020603050405020304" pitchFamily="18" charset="0"/>
                <a:cs typeface="Times New Roman" panose="02020603050405020304" pitchFamily="18" charset="0"/>
              </a:endParaRPr>
            </a:p>
          </p:txBody>
        </p:sp>
      </p:grpSp>
      <p:sp>
        <p:nvSpPr>
          <p:cNvPr id="14" name="Rectangle 6"/>
          <p:cNvSpPr>
            <a:spLocks noChangeArrowheads="1"/>
          </p:cNvSpPr>
          <p:nvPr/>
        </p:nvSpPr>
        <p:spPr bwMode="auto">
          <a:xfrm>
            <a:off x="72281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H</a:t>
            </a:r>
          </a:p>
        </p:txBody>
      </p:sp>
      <p:sp>
        <p:nvSpPr>
          <p:cNvPr id="15" name="Rectangle 7"/>
          <p:cNvSpPr>
            <a:spLocks noChangeArrowheads="1"/>
          </p:cNvSpPr>
          <p:nvPr/>
        </p:nvSpPr>
        <p:spPr bwMode="auto">
          <a:xfrm>
            <a:off x="80663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ä</a:t>
            </a:r>
          </a:p>
        </p:txBody>
      </p:sp>
      <p:sp>
        <p:nvSpPr>
          <p:cNvPr id="16" name="Rectangle 8"/>
          <p:cNvSpPr>
            <a:spLocks noChangeArrowheads="1"/>
          </p:cNvSpPr>
          <p:nvPr/>
        </p:nvSpPr>
        <p:spPr bwMode="auto">
          <a:xfrm>
            <a:off x="4027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D</a:t>
            </a:r>
          </a:p>
        </p:txBody>
      </p:sp>
      <p:sp>
        <p:nvSpPr>
          <p:cNvPr id="17" name="Rectangle 10"/>
          <p:cNvSpPr>
            <a:spLocks noChangeArrowheads="1"/>
          </p:cNvSpPr>
          <p:nvPr/>
        </p:nvSpPr>
        <p:spPr bwMode="auto">
          <a:xfrm>
            <a:off x="56279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N</a:t>
            </a:r>
          </a:p>
        </p:txBody>
      </p:sp>
      <p:sp>
        <p:nvSpPr>
          <p:cNvPr id="18" name="Rectangle 11"/>
          <p:cNvSpPr>
            <a:spLocks noChangeArrowheads="1"/>
          </p:cNvSpPr>
          <p:nvPr/>
        </p:nvSpPr>
        <p:spPr bwMode="auto">
          <a:xfrm>
            <a:off x="6389914" y="5702559"/>
            <a:ext cx="6858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G</a:t>
            </a:r>
          </a:p>
        </p:txBody>
      </p:sp>
      <p:sp>
        <p:nvSpPr>
          <p:cNvPr id="19" name="Rectangle 12"/>
          <p:cNvSpPr>
            <a:spLocks noChangeArrowheads="1"/>
          </p:cNvSpPr>
          <p:nvPr/>
        </p:nvSpPr>
        <p:spPr bwMode="auto">
          <a:xfrm>
            <a:off x="4789714" y="5702559"/>
            <a:ext cx="609600" cy="609600"/>
          </a:xfrm>
          <a:prstGeom prst="rect">
            <a:avLst/>
          </a:prstGeom>
          <a:solidFill>
            <a:schemeClr val="accent1"/>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5400">
                <a:solidFill>
                  <a:srgbClr val="000099"/>
                </a:solidFill>
                <a:latin typeface=".VnTimeH" panose="020B7200000000000000" pitchFamily="34" charset="0"/>
              </a:rPr>
              <a:t>ß</a:t>
            </a:r>
          </a:p>
        </p:txBody>
      </p:sp>
      <p:pic>
        <p:nvPicPr>
          <p:cNvPr id="20" name="Picture 19"/>
          <p:cNvPicPr>
            <a:picLocks noChangeAspect="1"/>
          </p:cNvPicPr>
          <p:nvPr/>
        </p:nvPicPr>
        <p:blipFill>
          <a:blip r:embed="rId5"/>
          <a:stretch>
            <a:fillRect/>
          </a:stretch>
        </p:blipFill>
        <p:spPr>
          <a:xfrm>
            <a:off x="8828314" y="2318153"/>
            <a:ext cx="2788638" cy="4359018"/>
          </a:xfrm>
          <a:prstGeom prst="rect">
            <a:avLst/>
          </a:prstGeom>
        </p:spPr>
      </p:pic>
      <p:pic>
        <p:nvPicPr>
          <p:cNvPr id="22"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997" y="0"/>
            <a:ext cx="2178844"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896006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614930" cy="2709228"/>
          </a:xfrm>
          <a:prstGeom prst="rect">
            <a:avLst/>
          </a:prstGeom>
        </p:spPr>
      </p:pic>
      <p:pic>
        <p:nvPicPr>
          <p:cNvPr id="15" name="Shape 40"/>
          <p:cNvPicPr/>
          <p:nvPr/>
        </p:nvPicPr>
        <p:blipFill>
          <a:blip r:embed="rId8"/>
          <a:stretch/>
        </p:blipFill>
        <p:spPr>
          <a:xfrm>
            <a:off x="2790825" y="3554413"/>
            <a:ext cx="3108880" cy="2726690"/>
          </a:xfrm>
          <a:prstGeom prst="rect">
            <a:avLst/>
          </a:prstGeom>
        </p:spPr>
      </p:pic>
      <p:pic>
        <p:nvPicPr>
          <p:cNvPr id="16" name="Shape 42"/>
          <p:cNvPicPr/>
          <p:nvPr/>
        </p:nvPicPr>
        <p:blipFill>
          <a:blip r:embed="rId9"/>
          <a:stretch/>
        </p:blipFill>
        <p:spPr>
          <a:xfrm>
            <a:off x="6064885" y="3554413"/>
            <a:ext cx="2602865" cy="2726690"/>
          </a:xfrm>
          <a:prstGeom prst="rect">
            <a:avLst/>
          </a:prstGeom>
        </p:spPr>
      </p:pic>
      <p:pic>
        <p:nvPicPr>
          <p:cNvPr id="17" name="Shape 44"/>
          <p:cNvPicPr/>
          <p:nvPr/>
        </p:nvPicPr>
        <p:blipFill>
          <a:blip r:embed="rId10"/>
          <a:stretch/>
        </p:blipFill>
        <p:spPr>
          <a:xfrm>
            <a:off x="8993186" y="3611562"/>
            <a:ext cx="3103563" cy="2669541"/>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7" y="0"/>
            <a:ext cx="5747658" cy="387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87" name="Rectangle 3"/>
          <p:cNvSpPr>
            <a:spLocks noChangeArrowheads="1"/>
          </p:cNvSpPr>
          <p:nvPr/>
        </p:nvSpPr>
        <p:spPr bwMode="auto">
          <a:xfrm>
            <a:off x="111967" y="3915035"/>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4098" name="Picture 2" descr="i-gia-nh-nh-gio-s-tn-tht-t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7493" y="1534789"/>
            <a:ext cx="5719667" cy="42121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708707" y="5905565"/>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custDataLst>
      <p:tags r:id="rId1"/>
    </p:custDataLst>
    <p:extLst>
      <p:ext uri="{BB962C8B-B14F-4D97-AF65-F5344CB8AC3E}">
        <p14:creationId xmlns:p14="http://schemas.microsoft.com/office/powerpoint/2010/main" val="42802923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27" y="-282598"/>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7"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3" name="Right Brace 12"/>
          <p:cNvSpPr/>
          <p:nvPr/>
        </p:nvSpPr>
        <p:spPr>
          <a:xfrm>
            <a:off x="6926687" y="1608767"/>
            <a:ext cx="586853" cy="528799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7343191" y="1734676"/>
            <a:ext cx="3868559"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3200" dirty="0">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3200" dirty="0">
                <a:latin typeface="#9Slide03 Arima Madurai Black" panose="00000A00000000000000" pitchFamily="2" charset="0"/>
                <a:cs typeface="#9Slide03 Arima Madurai Black" panose="00000A00000000000000" pitchFamily="2" charset="0"/>
              </a:rPr>
              <a:t>video;...</a:t>
            </a:r>
            <a:endParaRPr lang="en-US" sz="3000" dirty="0">
              <a:solidFill>
                <a:srgbClr val="5F5F5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5"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SVN-Vanilla Daisy Pro" panose="00000500000000000000" pitchFamily="2" charset="0"/>
                <a:ea typeface="Calibri" pitchFamily="34" charset="0"/>
                <a:cs typeface="Times New Roman" pitchFamily="18" charset="0"/>
                <a:sym typeface="Wingdings" pitchFamily="2" charset="2"/>
              </a:rPr>
              <a:t> </a:t>
            </a:r>
            <a:r>
              <a:rPr lang="en-US" sz="3000" dirty="0" err="1">
                <a:solidFill>
                  <a:srgbClr val="5F5F5F"/>
                </a:solidFill>
                <a:latin typeface="SVN-Vanilla Daisy Pro" panose="00000500000000000000" pitchFamily="2" charset="0"/>
                <a:ea typeface="Calibri" pitchFamily="34" charset="0"/>
                <a:cs typeface="Times New Roman" pitchFamily="18" charset="0"/>
              </a:rPr>
              <a:t>Dán</a:t>
            </a:r>
            <a:r>
              <a:rPr lang="en-US" sz="3000" dirty="0">
                <a:solidFill>
                  <a:srgbClr val="5F5F5F"/>
                </a:solidFill>
                <a:latin typeface="SVN-Vanilla Daisy Pro" panose="00000500000000000000" pitchFamily="2" charset="0"/>
                <a:ea typeface="Calibri" pitchFamily="34" charset="0"/>
                <a:cs typeface="Times New Roman" pitchFamily="18" charset="0"/>
              </a:rPr>
              <a:t> </a:t>
            </a:r>
            <a:r>
              <a:rPr lang="en-US" sz="3000" dirty="0" err="1">
                <a:solidFill>
                  <a:srgbClr val="5F5F5F"/>
                </a:solidFill>
                <a:latin typeface="SVN-Vanilla Daisy Pro" panose="00000500000000000000" pitchFamily="2" charset="0"/>
                <a:ea typeface="Calibri" pitchFamily="34" charset="0"/>
                <a:cs typeface="Times New Roman" pitchFamily="18" charset="0"/>
              </a:rPr>
              <a:t>vào</a:t>
            </a:r>
            <a:r>
              <a:rPr lang="en-US" sz="3000" dirty="0">
                <a:solidFill>
                  <a:srgbClr val="5F5F5F"/>
                </a:solidFill>
                <a:latin typeface="SVN-Vanilla Daisy Pro" panose="00000500000000000000" pitchFamily="2" charset="0"/>
                <a:ea typeface="Calibri" pitchFamily="34" charset="0"/>
                <a:cs typeface="Times New Roman" pitchFamily="18" charset="0"/>
              </a:rPr>
              <a:t>   </a:t>
            </a:r>
            <a:r>
              <a:rPr lang="en-US" sz="3000" dirty="0" err="1">
                <a:solidFill>
                  <a:srgbClr val="5F5F5F"/>
                </a:solidFill>
                <a:latin typeface="SVN-Vanilla Daisy Pro" panose="00000500000000000000" pitchFamily="2" charset="0"/>
                <a:ea typeface="Calibri" pitchFamily="34" charset="0"/>
                <a:cs typeface="Times New Roman" pitchFamily="18" charset="0"/>
              </a:rPr>
              <a:t>bảng</a:t>
            </a:r>
            <a:endParaRPr lang="en-US" sz="3000" dirty="0">
              <a:solidFill>
                <a:srgbClr val="5F5F5F"/>
              </a:solidFill>
              <a:latin typeface="SVN-Vanilla Daisy Pro" panose="00000500000000000000" pitchFamily="2" charset="0"/>
              <a:ea typeface="Calibri" pitchFamily="34" charset="0"/>
              <a:cs typeface="Times New Roman" pitchFamily="18" charset="0"/>
            </a:endParaRPr>
          </a:p>
        </p:txBody>
      </p:sp>
      <p:sp>
        <p:nvSpPr>
          <p:cNvPr id="17"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dirty="0" err="1">
                <a:solidFill>
                  <a:srgbClr val="FF0000"/>
                </a:solidFill>
                <a:latin typeface="SVN-Very Berry" panose="00000500000000000000" pitchFamily="2" charset="0"/>
                <a:ea typeface="Calibri" pitchFamily="34" charset="0"/>
                <a:cs typeface="Times New Roman" pitchFamily="18" charset="0"/>
              </a:rPr>
              <a:t>Chia</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sẻ</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cho</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cả</a:t>
            </a:r>
            <a:r>
              <a:rPr lang="en-US" sz="3000" dirty="0">
                <a:solidFill>
                  <a:srgbClr val="FF0000"/>
                </a:solidFill>
                <a:latin typeface="SVN-Very Berry" panose="00000500000000000000" pitchFamily="2" charset="0"/>
                <a:ea typeface="Calibri" pitchFamily="34" charset="0"/>
                <a:cs typeface="Times New Roman" pitchFamily="18" charset="0"/>
              </a:rPr>
              <a:t> </a:t>
            </a:r>
            <a:r>
              <a:rPr lang="en-US" sz="3000" dirty="0" err="1">
                <a:solidFill>
                  <a:srgbClr val="FF0000"/>
                </a:solidFill>
                <a:latin typeface="SVN-Very Berry" panose="00000500000000000000" pitchFamily="2" charset="0"/>
                <a:ea typeface="Calibri" pitchFamily="34" charset="0"/>
                <a:cs typeface="Times New Roman" pitchFamily="18" charset="0"/>
              </a:rPr>
              <a:t>lớp</a:t>
            </a:r>
            <a:endParaRPr lang="en-US" sz="3000" dirty="0">
              <a:solidFill>
                <a:srgbClr val="FF0000"/>
              </a:solidFill>
              <a:latin typeface="SVN-Very Berry" panose="00000500000000000000" pitchFamily="2" charset="0"/>
              <a:ea typeface="Calibri" pitchFamily="34" charset="0"/>
              <a:cs typeface="Times New Roman" pitchFamily="18" charset="0"/>
            </a:endParaRPr>
          </a:p>
        </p:txBody>
      </p:sp>
      <p:sp>
        <p:nvSpPr>
          <p:cNvPr id="18" name="Rectangle 1"/>
          <p:cNvSpPr>
            <a:spLocks noChangeArrowheads="1"/>
          </p:cNvSpPr>
          <p:nvPr/>
        </p:nvSpPr>
        <p:spPr bwMode="auto">
          <a:xfrm>
            <a:off x="103465" y="1608767"/>
            <a:ext cx="66131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dirty="0" err="1">
                <a:solidFill>
                  <a:srgbClr val="0000FF"/>
                </a:solidFill>
                <a:latin typeface="#9Slide03 Arima Madurai Black" panose="00000A00000000000000" pitchFamily="2" charset="0"/>
                <a:ea typeface="Calibri" pitchFamily="34" charset="0"/>
                <a:cs typeface="#9Slide03 Arima Madurai Black" panose="00000A00000000000000" pitchFamily="2" charset="0"/>
              </a:rPr>
              <a:t>Nhóm</a:t>
            </a:r>
            <a:r>
              <a:rPr lang="en-US" sz="2400" b="1" dirty="0">
                <a:solidFill>
                  <a:srgbClr val="0000FF"/>
                </a:solidFill>
                <a:latin typeface="#9Slide03 Arima Madurai Black" panose="00000A00000000000000" pitchFamily="2" charset="0"/>
                <a:ea typeface="Calibri" pitchFamily="34" charset="0"/>
                <a:cs typeface="#9Slide03 Arima Madurai Black" panose="00000A00000000000000" pitchFamily="2" charset="0"/>
              </a:rPr>
              <a:t> 1: </a:t>
            </a:r>
            <a:r>
              <a:rPr lang="vi-VN" sz="2400" b="1" dirty="0">
                <a:solidFill>
                  <a:srgbClr val="0000FF"/>
                </a:solidFill>
                <a:latin typeface="#9Slide03 Arima Madurai Black" panose="00000A00000000000000" pitchFamily="2" charset="0"/>
                <a:cs typeface="#9Slide03 Arima Madurai Black" panose="00000A00000000000000" pitchFamily="2" charset="0"/>
              </a:rPr>
              <a:t>Em hãy thu thập một số thông tin về truyền thống của gia đình Giáo sư</a:t>
            </a:r>
            <a:r>
              <a:rPr lang="en-US" sz="2400" b="1" dirty="0">
                <a:solidFill>
                  <a:srgbClr val="0000FF"/>
                </a:solidFill>
                <a:latin typeface="#9Slide03 Arima Madurai Black" panose="00000A00000000000000" pitchFamily="2" charset="0"/>
                <a:cs typeface="#9Slide03 Arima Madurai Black" panose="00000A00000000000000" pitchFamily="2" charset="0"/>
              </a:rPr>
              <a:t> </a:t>
            </a:r>
            <a:r>
              <a:rPr lang="vi-VN" sz="2400" b="1" dirty="0">
                <a:solidFill>
                  <a:srgbClr val="0000FF"/>
                </a:solidFill>
                <a:latin typeface="#9Slide03 Arima Madurai Black" panose="00000A00000000000000" pitchFamily="2" charset="0"/>
                <a:cs typeface="#9Slide03 Arima Madurai Black" panose="00000A00000000000000" pitchFamily="2" charset="0"/>
              </a:rPr>
              <a:t>Tôn Thất Tùng. Qua đó, em hãy cho biết các thành viên trong gia đình của Giáo sư đã làm gì để giữ gìn, phát huy truyền thống của gia đình mình?</a:t>
            </a:r>
            <a:endParaRPr lang="en-US" sz="2400" b="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19" name="Rectangle 1"/>
          <p:cNvSpPr>
            <a:spLocks noChangeArrowheads="1"/>
          </p:cNvSpPr>
          <p:nvPr/>
        </p:nvSpPr>
        <p:spPr bwMode="auto">
          <a:xfrm>
            <a:off x="279709" y="3763202"/>
            <a:ext cx="664697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SVN-Vanilla Daisy Pro" panose="00000500000000000000" pitchFamily="2" charset="0"/>
                <a:ea typeface="Calibri" pitchFamily="34" charset="0"/>
                <a:cs typeface="#9Slide03 Arima Madurai Black" panose="00000A00000000000000" pitchFamily="2" charset="0"/>
              </a:rPr>
              <a:t>Nhóm</a:t>
            </a:r>
            <a:r>
              <a:rPr lang="en-US" sz="2800" b="1" i="1" dirty="0">
                <a:solidFill>
                  <a:srgbClr val="008000"/>
                </a:solidFill>
                <a:latin typeface="SVN-Vanilla Daisy Pro" panose="00000500000000000000" pitchFamily="2" charset="0"/>
                <a:ea typeface="Calibri" pitchFamily="34" charset="0"/>
                <a:cs typeface="#9Slide03 Arima Madurai Black" panose="00000A00000000000000" pitchFamily="2" charset="0"/>
              </a:rPr>
              <a:t> 2: </a:t>
            </a:r>
            <a:r>
              <a:rPr lang="vi-VN" sz="2800" b="1" i="1" dirty="0">
                <a:solidFill>
                  <a:srgbClr val="008000"/>
                </a:solidFill>
                <a:latin typeface="#9Slide05 Fourth" panose="00000500000000000000" pitchFamily="2" charset="0"/>
                <a:cs typeface="#9Slide03 Arima Madurai Black" panose="00000A00000000000000" pitchFamily="2" charset="0"/>
              </a:rPr>
              <a:t>Em hãy vẽ một bức tranh về ước mơ nghề nghiệp của em trong tương lai, tiếp nối truyền thống của gia đình, dòng họ.</a:t>
            </a:r>
            <a:endParaRPr lang="en-US" sz="2800" b="1" i="1" dirty="0">
              <a:solidFill>
                <a:srgbClr val="008000"/>
              </a:solidFill>
              <a:latin typeface="SVN-Vanilla Daisy Pro" panose="00000500000000000000" pitchFamily="2" charset="0"/>
              <a:cs typeface="#9Slide03 Arima Madurai Black" panose="00000A00000000000000" pitchFamily="2" charset="0"/>
            </a:endParaRPr>
          </a:p>
        </p:txBody>
      </p:sp>
      <p:sp>
        <p:nvSpPr>
          <p:cNvPr id="20" name="Rectangle 1"/>
          <p:cNvSpPr>
            <a:spLocks noChangeArrowheads="1"/>
          </p:cNvSpPr>
          <p:nvPr/>
        </p:nvSpPr>
        <p:spPr bwMode="auto">
          <a:xfrm>
            <a:off x="204342" y="5372226"/>
            <a:ext cx="6465049" cy="141577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3000" dirty="0">
                <a:solidFill>
                  <a:srgbClr val="5F5F5F"/>
                </a:solidFill>
                <a:latin typeface="Times New Roman" pitchFamily="18"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Nhóm</a:t>
            </a:r>
            <a:r>
              <a:rPr lang="en-US" sz="2800" b="1" dirty="0">
                <a:solidFill>
                  <a:srgbClr val="FF0000"/>
                </a:solidFill>
                <a:latin typeface="SVN-Vanilla Daisy Pro" panose="00000500000000000000" pitchFamily="2" charset="0"/>
                <a:ea typeface="Calibri" pitchFamily="34" charset="0"/>
                <a:cs typeface="Times New Roman" pitchFamily="18" charset="0"/>
              </a:rPr>
              <a:t> 3:Viết </a:t>
            </a:r>
            <a:r>
              <a:rPr lang="en-US" sz="2800" b="1" dirty="0" err="1">
                <a:solidFill>
                  <a:srgbClr val="FF0000"/>
                </a:solidFill>
                <a:latin typeface="SVN-Vanilla Daisy Pro" panose="00000500000000000000" pitchFamily="2" charset="0"/>
                <a:ea typeface="Calibri" pitchFamily="34" charset="0"/>
                <a:cs typeface="Times New Roman" pitchFamily="18" charset="0"/>
              </a:rPr>
              <a:t>một</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lá</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thư</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ngắn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gửi</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người</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bạn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thân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thể</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hiện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suy</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nghĩ</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của</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em</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về</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truyền</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thống</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gia</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đình</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dòng</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họ</a:t>
            </a:r>
            <a:r>
              <a:rPr lang="en-US" sz="2800" b="1" dirty="0">
                <a:solidFill>
                  <a:srgbClr val="FF0000"/>
                </a:solidFill>
                <a:latin typeface="SVN-Vanilla Daisy Pro" panose="00000500000000000000" pitchFamily="2" charset="0"/>
                <a:ea typeface="Calibri" pitchFamily="34" charset="0"/>
                <a:cs typeface="Times New Roman" pitchFamily="18" charset="0"/>
              </a:rPr>
              <a:t> </a:t>
            </a:r>
            <a:r>
              <a:rPr lang="en-US" sz="2800" b="1" dirty="0" err="1">
                <a:solidFill>
                  <a:srgbClr val="FF0000"/>
                </a:solidFill>
                <a:latin typeface="SVN-Vanilla Daisy Pro" panose="00000500000000000000" pitchFamily="2" charset="0"/>
                <a:ea typeface="Calibri" pitchFamily="34" charset="0"/>
                <a:cs typeface="Times New Roman" pitchFamily="18" charset="0"/>
              </a:rPr>
              <a:t>mình</a:t>
            </a:r>
            <a:r>
              <a:rPr lang="en-US" sz="2800" b="1" dirty="0">
                <a:solidFill>
                  <a:srgbClr val="FF0000"/>
                </a:solidFill>
                <a:latin typeface="SVN-Vanilla Daisy Pro" panose="00000500000000000000" pitchFamily="2" charset="0"/>
                <a:ea typeface="Calibri" pitchFamily="34" charset="0"/>
                <a:cs typeface="Times New Roman" pitchFamily="18" charset="0"/>
              </a:rPr>
              <a:t>.</a:t>
            </a:r>
          </a:p>
        </p:txBody>
      </p:sp>
    </p:spTree>
    <p:extLst>
      <p:ext uri="{BB962C8B-B14F-4D97-AF65-F5344CB8AC3E}">
        <p14:creationId xmlns:p14="http://schemas.microsoft.com/office/powerpoint/2010/main" val="349772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2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380181">
            <a:off x="3137416" y="-683043"/>
            <a:ext cx="4786107" cy="6881212"/>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3087822" y="174306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310918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AutoShape 6"/>
          <p:cNvSpPr>
            <a:spLocks noChangeArrowheads="1"/>
          </p:cNvSpPr>
          <p:nvPr/>
        </p:nvSpPr>
        <p:spPr bwMode="auto">
          <a:xfrm>
            <a:off x="2557463" y="1444625"/>
            <a:ext cx="6516687" cy="1936750"/>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2938" y="1677988"/>
            <a:ext cx="57150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lnSpc>
                <a:spcPct val="110000"/>
              </a:lnSpc>
              <a:spcBef>
                <a:spcPct val="0"/>
              </a:spcBef>
              <a:spcAft>
                <a:spcPct val="0"/>
              </a:spcAft>
            </a:pPr>
            <a:r>
              <a:rPr lang="nl-NL" altLang="en-US" b="1">
                <a:solidFill>
                  <a:srgbClr val="000000"/>
                </a:solidFill>
                <a:latin typeface="Times New Roman" panose="02020603050405020304" pitchFamily="18" charset="0"/>
                <a:cs typeface="Times New Roman" panose="02020603050405020304" pitchFamily="18" charset="0"/>
              </a:rPr>
              <a:t>Quan sát những hình ảnh dưới đây và cho biết các hình ảnh đó thể hiện những truyền thống nào của gia đình, dòng họ.</a:t>
            </a:r>
            <a:endParaRPr lang="en-US" altLang="en-US" b="1">
              <a:solidFill>
                <a:srgbClr val="5F5F5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1-原创素材\1_mm1102\PPT\PPT_014\materaials\pageimg_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88" y="130175"/>
            <a:ext cx="91360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057400" y="360363"/>
            <a:ext cx="60579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300" b="1">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r>
              <a:rPr lang="en-US" altLang="en-US" sz="33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AI HIỂU BIẾT</a:t>
            </a:r>
            <a:endParaRPr lang="it-IT" altLang="en-US" sz="24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74650"/>
            <a:ext cx="163036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7750" y="295275"/>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72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937875" y="317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Shape 38"/>
          <p:cNvPicPr/>
          <p:nvPr/>
        </p:nvPicPr>
        <p:blipFill>
          <a:blip r:embed="rId7"/>
          <a:stretch/>
        </p:blipFill>
        <p:spPr>
          <a:xfrm>
            <a:off x="98266" y="3571875"/>
            <a:ext cx="2879884" cy="2709228"/>
          </a:xfrm>
          <a:prstGeom prst="rect">
            <a:avLst/>
          </a:prstGeom>
        </p:spPr>
      </p:pic>
      <p:pic>
        <p:nvPicPr>
          <p:cNvPr id="15" name="Shape 40"/>
          <p:cNvPicPr/>
          <p:nvPr/>
        </p:nvPicPr>
        <p:blipFill>
          <a:blip r:embed="rId8"/>
          <a:stretch/>
        </p:blipFill>
        <p:spPr>
          <a:xfrm>
            <a:off x="3182938" y="3554413"/>
            <a:ext cx="2835115" cy="2726690"/>
          </a:xfrm>
          <a:prstGeom prst="rect">
            <a:avLst/>
          </a:prstGeom>
        </p:spPr>
      </p:pic>
      <p:pic>
        <p:nvPicPr>
          <p:cNvPr id="16" name="Shape 42"/>
          <p:cNvPicPr/>
          <p:nvPr/>
        </p:nvPicPr>
        <p:blipFill>
          <a:blip r:embed="rId9"/>
          <a:stretch/>
        </p:blipFill>
        <p:spPr>
          <a:xfrm>
            <a:off x="6222841" y="3554413"/>
            <a:ext cx="2602865" cy="2726690"/>
          </a:xfrm>
          <a:prstGeom prst="rect">
            <a:avLst/>
          </a:prstGeom>
        </p:spPr>
      </p:pic>
      <p:pic>
        <p:nvPicPr>
          <p:cNvPr id="17" name="Shape 44"/>
          <p:cNvPicPr/>
          <p:nvPr/>
        </p:nvPicPr>
        <p:blipFill>
          <a:blip r:embed="rId10"/>
          <a:stretch/>
        </p:blipFill>
        <p:spPr>
          <a:xfrm>
            <a:off x="9101931" y="3611562"/>
            <a:ext cx="3103563" cy="2669541"/>
          </a:xfrm>
          <a:prstGeom prst="rect">
            <a:avLst/>
          </a:prstGeom>
        </p:spPr>
      </p:pic>
      <p:sp>
        <p:nvSpPr>
          <p:cNvPr id="18" name="Text Box 3"/>
          <p:cNvSpPr txBox="1">
            <a:spLocks noChangeArrowheads="1"/>
          </p:cNvSpPr>
          <p:nvPr/>
        </p:nvSpPr>
        <p:spPr bwMode="auto">
          <a:xfrm>
            <a:off x="177286" y="6331903"/>
            <a:ext cx="2787809"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hiếu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học</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19" name="Text Box 4"/>
          <p:cNvSpPr txBox="1">
            <a:spLocks noChangeArrowheads="1"/>
          </p:cNvSpPr>
          <p:nvPr/>
        </p:nvSpPr>
        <p:spPr bwMode="auto">
          <a:xfrm>
            <a:off x="9194641" y="6423025"/>
            <a:ext cx="2795256" cy="396875"/>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yêu</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nước</a:t>
            </a:r>
            <a:endParaRPr lang="en-US" altLang="en-US" sz="2000" b="1" kern="0" dirty="0">
              <a:solidFill>
                <a:srgbClr val="FF0066"/>
              </a:solidFill>
              <a:latin typeface=".VnSouthern" panose="020B7200000000000000" pitchFamily="34" charset="0"/>
              <a:cs typeface="Arial" panose="020B0604020202020204" pitchFamily="34" charset="0"/>
            </a:endParaRPr>
          </a:p>
        </p:txBody>
      </p:sp>
      <p:sp>
        <p:nvSpPr>
          <p:cNvPr id="20" name="Text Box 5"/>
          <p:cNvSpPr txBox="1">
            <a:spLocks noChangeArrowheads="1"/>
          </p:cNvSpPr>
          <p:nvPr/>
        </p:nvSpPr>
        <p:spPr bwMode="auto">
          <a:xfrm>
            <a:off x="6140291" y="6331903"/>
            <a:ext cx="2757647"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làm</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gốm</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
        <p:nvSpPr>
          <p:cNvPr id="21" name="Rectangle 7"/>
          <p:cNvSpPr>
            <a:spLocks noChangeArrowheads="1"/>
          </p:cNvSpPr>
          <p:nvPr/>
        </p:nvSpPr>
        <p:spPr bwMode="auto">
          <a:xfrm>
            <a:off x="3182938" y="6281103"/>
            <a:ext cx="2822060" cy="40011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000" b="1" kern="0" dirty="0" err="1">
                <a:solidFill>
                  <a:srgbClr val="FF0066"/>
                </a:solidFill>
                <a:latin typeface="Times New Roman" panose="02020603050405020304" pitchFamily="18" charset="0"/>
                <a:cs typeface="Arial" panose="020B0604020202020204" pitchFamily="34" charset="0"/>
              </a:rPr>
              <a:t>Truyền</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thống</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dệt</a:t>
            </a:r>
            <a:r>
              <a:rPr lang="en-US" altLang="en-US" sz="2000" b="1" kern="0" dirty="0">
                <a:solidFill>
                  <a:srgbClr val="FF0066"/>
                </a:solidFill>
                <a:latin typeface="Times New Roman" panose="02020603050405020304" pitchFamily="18" charset="0"/>
                <a:cs typeface="Arial" panose="020B0604020202020204" pitchFamily="34" charset="0"/>
              </a:rPr>
              <a:t> </a:t>
            </a:r>
            <a:r>
              <a:rPr lang="en-US" altLang="en-US" sz="2000" b="1" kern="0" dirty="0" err="1">
                <a:solidFill>
                  <a:srgbClr val="FF0066"/>
                </a:solidFill>
                <a:latin typeface="Times New Roman" panose="02020603050405020304" pitchFamily="18" charset="0"/>
                <a:cs typeface="Arial" panose="020B0604020202020204" pitchFamily="34" charset="0"/>
              </a:rPr>
              <a:t>vải</a:t>
            </a:r>
            <a:endParaRPr lang="en-US" altLang="en-US" sz="2000" b="1" kern="0" dirty="0">
              <a:solidFill>
                <a:srgbClr val="FF0066"/>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225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18" presetClass="entr" presetSubtype="1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1500"/>
                                        <p:tgtEl>
                                          <p:spTgt spid="9"/>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par>
                                <p:cTn id="21" presetID="31" presetClass="entr" presetSubtype="0" fill="hold" nodeType="withEffect">
                                  <p:stCondLst>
                                    <p:cond delay="0"/>
                                  </p:stCondLst>
                                  <p:iterate type="lt">
                                    <p:tmPct val="5000"/>
                                  </p:iterate>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linds(horizont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1491191-C361-4BD8-90FB-45DF1C661FED}" type="slidenum">
              <a:rPr lang="en-US" smtClean="0">
                <a:solidFill>
                  <a:prstClr val="black">
                    <a:tint val="75000"/>
                  </a:prstClr>
                </a:solidFill>
              </a:rPr>
              <a:pPr>
                <a:defRPr/>
              </a:pPr>
              <a:t>5</a:t>
            </a:fld>
            <a:endParaRPr lang="en-US">
              <a:solidFill>
                <a:prstClr val="black">
                  <a:tint val="75000"/>
                </a:prstClr>
              </a:solidFill>
            </a:endParaRPr>
          </a:p>
        </p:txBody>
      </p:sp>
      <p:sp>
        <p:nvSpPr>
          <p:cNvPr id="3" name="矩形 4"/>
          <p:cNvSpPr/>
          <p:nvPr/>
        </p:nvSpPr>
        <p:spPr>
          <a:xfrm>
            <a:off x="28106" y="0"/>
            <a:ext cx="4235450" cy="7025640"/>
          </a:xfrm>
          <a:prstGeom prst="rect">
            <a:avLst/>
          </a:prstGeom>
          <a:solidFill>
            <a:srgbClr val="1D9BB8">
              <a:alpha val="37000"/>
            </a:srgbClr>
          </a:solidFill>
          <a:ln w="12700" cap="flat" cmpd="sng" algn="ctr">
            <a:solidFill>
              <a:srgbClr val="1D9BB8">
                <a:shade val="50000"/>
              </a:srgbClr>
            </a:solidFill>
            <a:prstDash val="solid"/>
            <a:miter lim="800000"/>
          </a:ln>
          <a:effectLst/>
        </p:spPr>
        <p:txBody>
          <a:bodyPr rtlCol="0" anchor="ctr"/>
          <a:lstStyle/>
          <a:p>
            <a:pPr algn="ctr"/>
            <a:endParaRPr lang="zh-CN" altLang="en-US" kern="0">
              <a:solidFill>
                <a:prstClr val="white"/>
              </a:solidFill>
              <a:latin typeface="Lato Light"/>
            </a:endParaRPr>
          </a:p>
        </p:txBody>
      </p:sp>
      <p:sp>
        <p:nvSpPr>
          <p:cNvPr id="4" name="矩形 2"/>
          <p:cNvSpPr/>
          <p:nvPr/>
        </p:nvSpPr>
        <p:spPr>
          <a:xfrm>
            <a:off x="3733800" y="16395"/>
            <a:ext cx="1751514" cy="6858000"/>
          </a:xfrm>
          <a:prstGeom prst="rect">
            <a:avLst/>
          </a:prstGeom>
          <a:solidFill>
            <a:srgbClr val="1D9BB8"/>
          </a:solidFill>
          <a:ln w="12700" cap="flat" cmpd="sng" algn="ctr">
            <a:noFill/>
            <a:prstDash val="solid"/>
            <a:miter lim="800000"/>
          </a:ln>
          <a:effectLst/>
        </p:spPr>
        <p:txBody>
          <a:bodyPr rtlCol="0" anchor="ctr"/>
          <a:lstStyle/>
          <a:p>
            <a:pPr algn="ctr"/>
            <a:endParaRPr lang="zh-CN" altLang="en-US" kern="0">
              <a:solidFill>
                <a:prstClr val="white"/>
              </a:solidFill>
              <a:latin typeface="Lato Light"/>
            </a:endParaRPr>
          </a:p>
        </p:txBody>
      </p:sp>
      <p:sp>
        <p:nvSpPr>
          <p:cNvPr id="5" name="PA_菱形 1"/>
          <p:cNvSpPr/>
          <p:nvPr>
            <p:custDataLst>
              <p:tags r:id="rId1"/>
            </p:custDataLst>
          </p:nvPr>
        </p:nvSpPr>
        <p:spPr>
          <a:xfrm>
            <a:off x="104292" y="1186524"/>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PA_菱形 1"/>
          <p:cNvSpPr/>
          <p:nvPr>
            <p:custDataLst>
              <p:tags r:id="rId2"/>
            </p:custDataLst>
          </p:nvPr>
        </p:nvSpPr>
        <p:spPr>
          <a:xfrm>
            <a:off x="619797" y="1736818"/>
            <a:ext cx="2375459" cy="2375459"/>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dirty="0">
              <a:solidFill>
                <a:prstClr val="white"/>
              </a:solidFill>
              <a:latin typeface="Georgia" panose="02040502050405020303" pitchFamily="18" charset="0"/>
            </a:endParaRPr>
          </a:p>
        </p:txBody>
      </p:sp>
      <p:grpSp>
        <p:nvGrpSpPr>
          <p:cNvPr id="7" name="组合 33"/>
          <p:cNvGrpSpPr/>
          <p:nvPr/>
        </p:nvGrpSpPr>
        <p:grpSpPr>
          <a:xfrm rot="16200000" flipH="1">
            <a:off x="3741435" y="2579523"/>
            <a:ext cx="1442024" cy="719424"/>
            <a:chOff x="2467503" y="4400363"/>
            <a:chExt cx="1442024" cy="719424"/>
          </a:xfrm>
        </p:grpSpPr>
        <p:cxnSp>
          <p:nvCxnSpPr>
            <p:cNvPr id="8" name="PA_直接连接符 30"/>
            <p:cNvCxnSpPr/>
            <p:nvPr>
              <p:custDataLst>
                <p:tags r:id="rId14"/>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9" name="PA_直接连接符 30"/>
            <p:cNvCxnSpPr/>
            <p:nvPr>
              <p:custDataLst>
                <p:tags r:id="rId15"/>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0" name="PA_组合 58"/>
          <p:cNvGrpSpPr/>
          <p:nvPr>
            <p:custDataLst>
              <p:tags r:id="rId3"/>
            </p:custDataLst>
          </p:nvPr>
        </p:nvGrpSpPr>
        <p:grpSpPr>
          <a:xfrm>
            <a:off x="5182600" y="5727457"/>
            <a:ext cx="369806" cy="856603"/>
            <a:chOff x="6697441" y="5773974"/>
            <a:chExt cx="439960" cy="1019104"/>
          </a:xfrm>
        </p:grpSpPr>
        <p:grpSp>
          <p:nvGrpSpPr>
            <p:cNvPr id="11" name="PA_组合 49"/>
            <p:cNvGrpSpPr/>
            <p:nvPr>
              <p:custDataLst>
                <p:tags r:id="rId5"/>
              </p:custDataLst>
            </p:nvPr>
          </p:nvGrpSpPr>
          <p:grpSpPr>
            <a:xfrm>
              <a:off x="6698167" y="6159623"/>
              <a:ext cx="439234" cy="219131"/>
              <a:chOff x="2467501" y="4444780"/>
              <a:chExt cx="1442026" cy="719417"/>
            </a:xfrm>
          </p:grpSpPr>
          <p:cxnSp>
            <p:nvCxnSpPr>
              <p:cNvPr id="18" name="PA_直接连接符 30"/>
              <p:cNvCxnSpPr/>
              <p:nvPr>
                <p:custDataLst>
                  <p:tags r:id="rId12"/>
                </p:custDataLst>
              </p:nvPr>
            </p:nvCxnSpPr>
            <p:spPr>
              <a:xfrm flipH="1">
                <a:off x="3190895" y="4445567"/>
                <a:ext cx="718632" cy="718630"/>
              </a:xfrm>
              <a:prstGeom prst="line">
                <a:avLst/>
              </a:prstGeom>
              <a:noFill/>
              <a:ln w="38100" cap="rnd" cmpd="sng" algn="ctr">
                <a:solidFill>
                  <a:sysClr val="window" lastClr="FFFFFF"/>
                </a:solidFill>
                <a:prstDash val="solid"/>
                <a:miter lim="800000"/>
              </a:ln>
              <a:effectLst/>
            </p:spPr>
          </p:cxnSp>
          <p:cxnSp>
            <p:nvCxnSpPr>
              <p:cNvPr id="19" name="PA_直接连接符 30"/>
              <p:cNvCxnSpPr/>
              <p:nvPr>
                <p:custDataLst>
                  <p:tags r:id="rId13"/>
                </p:custDataLst>
              </p:nvPr>
            </p:nvCxnSpPr>
            <p:spPr>
              <a:xfrm rot="5400000" flipH="1">
                <a:off x="2467503" y="4444778"/>
                <a:ext cx="718630" cy="718633"/>
              </a:xfrm>
              <a:prstGeom prst="line">
                <a:avLst/>
              </a:prstGeom>
              <a:noFill/>
              <a:ln w="38100" cap="rnd" cmpd="sng" algn="ctr">
                <a:solidFill>
                  <a:sysClr val="window" lastClr="FFFFFF"/>
                </a:solidFill>
                <a:prstDash val="solid"/>
                <a:miter lim="800000"/>
              </a:ln>
              <a:effectLst/>
            </p:spPr>
          </p:cxnSp>
        </p:grpSp>
        <p:grpSp>
          <p:nvGrpSpPr>
            <p:cNvPr id="12" name="PA_组合 49"/>
            <p:cNvGrpSpPr/>
            <p:nvPr>
              <p:custDataLst>
                <p:tags r:id="rId6"/>
              </p:custDataLst>
            </p:nvPr>
          </p:nvGrpSpPr>
          <p:grpSpPr>
            <a:xfrm>
              <a:off x="6698167" y="5773974"/>
              <a:ext cx="439233" cy="219133"/>
              <a:chOff x="2467503" y="4400363"/>
              <a:chExt cx="1442024" cy="719424"/>
            </a:xfrm>
          </p:grpSpPr>
          <p:cxnSp>
            <p:nvCxnSpPr>
              <p:cNvPr id="16" name="PA_直接连接符 30"/>
              <p:cNvCxnSpPr/>
              <p:nvPr>
                <p:custDataLst>
                  <p:tags r:id="rId10"/>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7" name="PA_直接连接符 30"/>
              <p:cNvCxnSpPr/>
              <p:nvPr>
                <p:custDataLst>
                  <p:tags r:id="rId11"/>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nvGrpSpPr>
            <p:cNvPr id="13" name="PA_组合 49"/>
            <p:cNvGrpSpPr/>
            <p:nvPr>
              <p:custDataLst>
                <p:tags r:id="rId7"/>
              </p:custDataLst>
            </p:nvPr>
          </p:nvGrpSpPr>
          <p:grpSpPr>
            <a:xfrm>
              <a:off x="6697441" y="6573945"/>
              <a:ext cx="439233" cy="219133"/>
              <a:chOff x="2467503" y="4400363"/>
              <a:chExt cx="1442024" cy="719424"/>
            </a:xfrm>
          </p:grpSpPr>
          <p:cxnSp>
            <p:nvCxnSpPr>
              <p:cNvPr id="14" name="PA_直接连接符 30"/>
              <p:cNvCxnSpPr/>
              <p:nvPr>
                <p:custDataLst>
                  <p:tags r:id="rId8"/>
                </p:custDataLst>
              </p:nvPr>
            </p:nvCxnSpPr>
            <p:spPr>
              <a:xfrm flipH="1">
                <a:off x="3190897" y="4401156"/>
                <a:ext cx="718630" cy="718631"/>
              </a:xfrm>
              <a:prstGeom prst="line">
                <a:avLst/>
              </a:prstGeom>
              <a:noFill/>
              <a:ln w="38100" cap="rnd" cmpd="sng" algn="ctr">
                <a:solidFill>
                  <a:sysClr val="window" lastClr="FFFFFF"/>
                </a:solidFill>
                <a:prstDash val="solid"/>
                <a:miter lim="800000"/>
              </a:ln>
              <a:effectLst/>
            </p:spPr>
          </p:cxnSp>
          <p:cxnSp>
            <p:nvCxnSpPr>
              <p:cNvPr id="15" name="PA_直接连接符 30"/>
              <p:cNvCxnSpPr/>
              <p:nvPr>
                <p:custDataLst>
                  <p:tags r:id="rId9"/>
                </p:custDataLst>
              </p:nvPr>
            </p:nvCxnSpPr>
            <p:spPr>
              <a:xfrm rot="5400000" flipH="1">
                <a:off x="2467504" y="4400362"/>
                <a:ext cx="718630" cy="718631"/>
              </a:xfrm>
              <a:prstGeom prst="line">
                <a:avLst/>
              </a:prstGeom>
              <a:noFill/>
              <a:ln w="38100" cap="rnd" cmpd="sng" algn="ctr">
                <a:solidFill>
                  <a:sysClr val="window" lastClr="FFFFFF"/>
                </a:solidFill>
                <a:prstDash val="solid"/>
                <a:miter lim="800000"/>
              </a:ln>
              <a:effectLst/>
            </p:spPr>
          </p:cxnSp>
        </p:grpSp>
      </p:grpSp>
      <p:sp>
        <p:nvSpPr>
          <p:cNvPr id="20" name="文本框 6"/>
          <p:cNvSpPr txBox="1"/>
          <p:nvPr/>
        </p:nvSpPr>
        <p:spPr>
          <a:xfrm>
            <a:off x="4448420" y="2092845"/>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Times New Roman" pitchFamily="18" charset="0"/>
              <a:ea typeface="微软雅黑" panose="020B0503020204020204" charset="-122"/>
              <a:cs typeface="Times New Roman" pitchFamily="18" charset="0"/>
            </a:endParaRPr>
          </a:p>
        </p:txBody>
      </p:sp>
      <p:sp>
        <p:nvSpPr>
          <p:cNvPr id="21" name="PA_菱形 23"/>
          <p:cNvSpPr/>
          <p:nvPr>
            <p:custDataLst>
              <p:tags r:id="rId4"/>
            </p:custDataLst>
          </p:nvPr>
        </p:nvSpPr>
        <p:spPr>
          <a:xfrm flipH="1">
            <a:off x="9253457" y="1329233"/>
            <a:ext cx="422417" cy="422417"/>
          </a:xfrm>
          <a:prstGeom prst="diamond">
            <a:avLst/>
          </a:prstGeom>
          <a:solidFill>
            <a:srgbClr val="F3D3B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22" name="文本框 10"/>
          <p:cNvSpPr txBox="1"/>
          <p:nvPr/>
        </p:nvSpPr>
        <p:spPr>
          <a:xfrm>
            <a:off x="1231637" y="2361239"/>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23" name="图片 2"/>
          <p:cNvPicPr>
            <a:picLocks noChangeAspect="1"/>
          </p:cNvPicPr>
          <p:nvPr/>
        </p:nvPicPr>
        <p:blipFill>
          <a:blip r:embed="rId17">
            <a:extLst>
              <a:ext uri="{28A0092B-C50C-407E-A947-70E740481C1C}">
                <a14:useLocalDpi xmlns:a14="http://schemas.microsoft.com/office/drawing/2010/main" val="0"/>
              </a:ext>
            </a:extLst>
          </a:blip>
          <a:srcRect l="50168" t="20952" r="548" b="27864"/>
          <a:stretch>
            <a:fillRect/>
          </a:stretch>
        </p:blipFill>
        <p:spPr bwMode="auto">
          <a:xfrm>
            <a:off x="6069014" y="2819400"/>
            <a:ext cx="5886450" cy="437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b00f0a891b96caa050f493ee863d966a.png"/>
          <p:cNvPicPr>
            <a:picLocks noChangeAspect="1"/>
          </p:cNvPicPr>
          <p:nvPr/>
        </p:nvPicPr>
        <p:blipFill>
          <a:blip r:embed="rId18">
            <a:extLst>
              <a:ext uri="{28A0092B-C50C-407E-A947-70E740481C1C}">
                <a14:useLocalDpi xmlns:a14="http://schemas.microsoft.com/office/drawing/2010/main" val="0"/>
              </a:ext>
            </a:extLst>
          </a:blip>
          <a:srcRect l="24313" t="12427" r="9872" b="3661"/>
          <a:stretch>
            <a:fillRect/>
          </a:stretch>
        </p:blipFill>
        <p:spPr bwMode="auto">
          <a:xfrm>
            <a:off x="1963138" y="3429000"/>
            <a:ext cx="3259137"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899775" y="16395"/>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75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100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500"/>
                            </p:stCondLst>
                            <p:childTnLst>
                              <p:par>
                                <p:cTn id="29" presetID="26" presetClass="emph" presetSubtype="0" repeatCount="indefinite" fill="hold" nodeType="afterEffect">
                                  <p:stCondLst>
                                    <p:cond delay="0"/>
                                  </p:stCondLst>
                                  <p:endCondLst>
                                    <p:cond evt="onNext" delay="0">
                                      <p:tgtEl>
                                        <p:sldTgt/>
                                      </p:tgtEl>
                                    </p:cond>
                                  </p:end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par>
                                <p:cTn id="32" presetID="26" presetClass="entr" presetSubtype="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290">
                                          <p:stCondLst>
                                            <p:cond delay="0"/>
                                          </p:stCondLst>
                                        </p:cTn>
                                        <p:tgtEl>
                                          <p:spTgt spid="21"/>
                                        </p:tgtEl>
                                      </p:cBhvr>
                                    </p:animEffect>
                                    <p:anim calcmode="lin" valueType="num">
                                      <p:cBhvr>
                                        <p:cTn id="3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40" dur="13">
                                          <p:stCondLst>
                                            <p:cond delay="325"/>
                                          </p:stCondLst>
                                        </p:cTn>
                                        <p:tgtEl>
                                          <p:spTgt spid="21"/>
                                        </p:tgtEl>
                                      </p:cBhvr>
                                      <p:to x="100000" y="60000"/>
                                    </p:animScale>
                                    <p:animScale>
                                      <p:cBhvr>
                                        <p:cTn id="41" dur="83" decel="50000">
                                          <p:stCondLst>
                                            <p:cond delay="338"/>
                                          </p:stCondLst>
                                        </p:cTn>
                                        <p:tgtEl>
                                          <p:spTgt spid="21"/>
                                        </p:tgtEl>
                                      </p:cBhvr>
                                      <p:to x="100000" y="100000"/>
                                    </p:animScale>
                                    <p:animScale>
                                      <p:cBhvr>
                                        <p:cTn id="42" dur="13">
                                          <p:stCondLst>
                                            <p:cond delay="656"/>
                                          </p:stCondLst>
                                        </p:cTn>
                                        <p:tgtEl>
                                          <p:spTgt spid="21"/>
                                        </p:tgtEl>
                                      </p:cBhvr>
                                      <p:to x="100000" y="80000"/>
                                    </p:animScale>
                                    <p:animScale>
                                      <p:cBhvr>
                                        <p:cTn id="43" dur="83" decel="50000">
                                          <p:stCondLst>
                                            <p:cond delay="669"/>
                                          </p:stCondLst>
                                        </p:cTn>
                                        <p:tgtEl>
                                          <p:spTgt spid="21"/>
                                        </p:tgtEl>
                                      </p:cBhvr>
                                      <p:to x="100000" y="100000"/>
                                    </p:animScale>
                                    <p:animScale>
                                      <p:cBhvr>
                                        <p:cTn id="44" dur="13">
                                          <p:stCondLst>
                                            <p:cond delay="821"/>
                                          </p:stCondLst>
                                        </p:cTn>
                                        <p:tgtEl>
                                          <p:spTgt spid="21"/>
                                        </p:tgtEl>
                                      </p:cBhvr>
                                      <p:to x="100000" y="90000"/>
                                    </p:animScale>
                                    <p:animScale>
                                      <p:cBhvr>
                                        <p:cTn id="45" dur="83" decel="50000">
                                          <p:stCondLst>
                                            <p:cond delay="834"/>
                                          </p:stCondLst>
                                        </p:cTn>
                                        <p:tgtEl>
                                          <p:spTgt spid="21"/>
                                        </p:tgtEl>
                                      </p:cBhvr>
                                      <p:to x="100000" y="100000"/>
                                    </p:animScale>
                                    <p:animScale>
                                      <p:cBhvr>
                                        <p:cTn id="46" dur="13">
                                          <p:stCondLst>
                                            <p:cond delay="904"/>
                                          </p:stCondLst>
                                        </p:cTn>
                                        <p:tgtEl>
                                          <p:spTgt spid="21"/>
                                        </p:tgtEl>
                                      </p:cBhvr>
                                      <p:to x="100000" y="95000"/>
                                    </p:animScale>
                                    <p:animScale>
                                      <p:cBhvr>
                                        <p:cTn id="47" dur="83" decel="50000">
                                          <p:stCondLst>
                                            <p:cond delay="917"/>
                                          </p:stCondLst>
                                        </p:cTn>
                                        <p:tgtEl>
                                          <p:spTgt spid="21"/>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childTnLst>
                          </p:cTn>
                        </p:par>
                        <p:par>
                          <p:cTn id="53" fill="hold">
                            <p:stCondLst>
                              <p:cond delay="500"/>
                            </p:stCondLst>
                            <p:childTnLst>
                              <p:par>
                                <p:cTn id="54" presetID="31"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fltVal val="0"/>
                                          </p:val>
                                        </p:tav>
                                        <p:tav tm="100000">
                                          <p:val>
                                            <p:strVal val="#ppt_w"/>
                                          </p:val>
                                        </p:tav>
                                      </p:tavLst>
                                    </p:anim>
                                    <p:anim calcmode="lin" valueType="num">
                                      <p:cBhvr>
                                        <p:cTn id="57" dur="1000" fill="hold"/>
                                        <p:tgtEl>
                                          <p:spTgt spid="23"/>
                                        </p:tgtEl>
                                        <p:attrNameLst>
                                          <p:attrName>ppt_h</p:attrName>
                                        </p:attrNameLst>
                                      </p:cBhvr>
                                      <p:tavLst>
                                        <p:tav tm="0">
                                          <p:val>
                                            <p:fltVal val="0"/>
                                          </p:val>
                                        </p:tav>
                                        <p:tav tm="100000">
                                          <p:val>
                                            <p:strVal val="#ppt_h"/>
                                          </p:val>
                                        </p:tav>
                                      </p:tavLst>
                                    </p:anim>
                                    <p:anim calcmode="lin" valueType="num">
                                      <p:cBhvr>
                                        <p:cTn id="58" dur="1000" fill="hold"/>
                                        <p:tgtEl>
                                          <p:spTgt spid="23"/>
                                        </p:tgtEl>
                                        <p:attrNameLst>
                                          <p:attrName>style.rotation</p:attrName>
                                        </p:attrNameLst>
                                      </p:cBhvr>
                                      <p:tavLst>
                                        <p:tav tm="0">
                                          <p:val>
                                            <p:fltVal val="90"/>
                                          </p:val>
                                        </p:tav>
                                        <p:tav tm="100000">
                                          <p:val>
                                            <p:fltVal val="0"/>
                                          </p:val>
                                        </p:tav>
                                      </p:tavLst>
                                    </p:anim>
                                    <p:animEffect transition="in" filter="fade">
                                      <p:cBhvr>
                                        <p:cTn id="5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bldLvl="0" animBg="1"/>
      <p:bldP spid="20" grpId="0"/>
      <p:bldP spid="2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4"/>
          <p:cNvSpPr>
            <a:spLocks noChangeArrowheads="1"/>
          </p:cNvSpPr>
          <p:nvPr/>
        </p:nvSpPr>
        <p:spPr bwMode="auto">
          <a:xfrm>
            <a:off x="3681412" y="821472"/>
            <a:ext cx="786288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1. Nam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lên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hiếu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lực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tập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nói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ngoại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ngữ</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nhớ</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tác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tự</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rèn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luyện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diễn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Hôm</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nhận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được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giải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thuyết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xuất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tiếng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Anh</a:t>
            </a:r>
            <a:r>
              <a:rPr lang="en-US" altLang="en-US" sz="2000" dirty="0">
                <a:solidFill>
                  <a:srgbClr val="3B3838"/>
                </a:solidFill>
                <a:latin typeface="Times New Roman" panose="02020603050405020304" pitchFamily="18" charset="0"/>
                <a:cs typeface="Times New Roman" panose="02020603050405020304" pitchFamily="18" charset="0"/>
              </a:rPr>
              <a:t>, Nam </a:t>
            </a:r>
            <a:r>
              <a:rPr lang="en-US" altLang="en-US" sz="2000" dirty="0" err="1">
                <a:solidFill>
                  <a:srgbClr val="3B3838"/>
                </a:solidFill>
                <a:latin typeface="Times New Roman" panose="02020603050405020304" pitchFamily="18" charset="0"/>
                <a:cs typeface="Times New Roman" panose="02020603050405020304" pitchFamily="18" charset="0"/>
              </a:rPr>
              <a:t>cảm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thầy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cô</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niềm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hạnh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phúc</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6" name="Picture 5"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23850" y="-439737"/>
            <a:ext cx="13266738"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439737"/>
            <a:ext cx="3263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301" name="TextBox 7"/>
          <p:cNvSpPr txBox="1">
            <a:spLocks noChangeArrowheads="1"/>
          </p:cNvSpPr>
          <p:nvPr/>
        </p:nvSpPr>
        <p:spPr bwMode="auto">
          <a:xfrm>
            <a:off x="4013200" y="-76279"/>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1079302" name="Rectangle 8"/>
          <p:cNvSpPr>
            <a:spLocks noChangeArrowheads="1"/>
          </p:cNvSpPr>
          <p:nvPr/>
        </p:nvSpPr>
        <p:spPr bwMode="auto">
          <a:xfrm>
            <a:off x="675482" y="2582069"/>
            <a:ext cx="77676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2. Hai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khăn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tế</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dạy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bảo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chỉ</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như</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còn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sẵn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lòng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con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giềng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Noi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bố</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mẹ</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chị</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em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chan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hòa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đoàn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kết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yêu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thương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giúp</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đỡ</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mọi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Vì</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vậy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từ</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người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trẻ</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nhỏ</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xóm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ai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cũng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quí</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mến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Hà</a:t>
            </a:r>
            <a:r>
              <a:rPr lang="en-US" altLang="en-US" sz="2000" dirty="0">
                <a:solidFill>
                  <a:srgbClr val="3B3838"/>
                </a:solidFill>
                <a:latin typeface="Times New Roman" panose="02020603050405020304" pitchFamily="18" charset="0"/>
                <a:cs typeface="Times New Roman" panose="02020603050405020304" pitchFamily="18" charset="0"/>
              </a:rPr>
              <a:t>.</a:t>
            </a:r>
          </a:p>
        </p:txBody>
      </p:sp>
      <p:sp>
        <p:nvSpPr>
          <p:cNvPr id="1079303" name="Rectangle 9"/>
          <p:cNvSpPr>
            <a:spLocks noChangeArrowheads="1"/>
          </p:cNvSpPr>
          <p:nvPr/>
        </p:nvSpPr>
        <p:spPr bwMode="auto">
          <a:xfrm>
            <a:off x="4803777" y="4587875"/>
            <a:ext cx="65246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tabLst>
                <a:tab pos="274638" algn="l"/>
              </a:tabLst>
              <a:defRPr sz="2400">
                <a:solidFill>
                  <a:srgbClr val="A50021"/>
                </a:solidFill>
                <a:latin typeface="Arial" panose="020B0604020202020204" pitchFamily="34" charset="0"/>
              </a:defRPr>
            </a:lvl1pPr>
            <a:lvl2pPr marL="742950" indent="-285750" algn="ctr">
              <a:spcBef>
                <a:spcPct val="50000"/>
              </a:spcBef>
              <a:tabLst>
                <a:tab pos="274638" algn="l"/>
              </a:tabLst>
              <a:defRPr sz="2400">
                <a:solidFill>
                  <a:srgbClr val="A50021"/>
                </a:solidFill>
                <a:latin typeface="Arial" panose="020B0604020202020204" pitchFamily="34" charset="0"/>
              </a:defRPr>
            </a:lvl2pPr>
            <a:lvl3pPr marL="1143000" indent="-228600" algn="ctr">
              <a:spcBef>
                <a:spcPct val="50000"/>
              </a:spcBef>
              <a:tabLst>
                <a:tab pos="274638" algn="l"/>
              </a:tabLst>
              <a:defRPr sz="2400">
                <a:solidFill>
                  <a:srgbClr val="A50021"/>
                </a:solidFill>
                <a:latin typeface="Arial" panose="020B0604020202020204" pitchFamily="34" charset="0"/>
              </a:defRPr>
            </a:lvl3pPr>
            <a:lvl4pPr marL="1600200" indent="-228600" algn="ctr">
              <a:spcBef>
                <a:spcPct val="50000"/>
              </a:spcBef>
              <a:tabLst>
                <a:tab pos="274638" algn="l"/>
              </a:tabLst>
              <a:defRPr sz="2400">
                <a:solidFill>
                  <a:srgbClr val="A50021"/>
                </a:solidFill>
                <a:latin typeface="Arial" panose="020B0604020202020204" pitchFamily="34" charset="0"/>
              </a:defRPr>
            </a:lvl4pPr>
            <a:lvl5pPr marL="2057400" indent="-228600" algn="ctr">
              <a:spcBef>
                <a:spcPct val="50000"/>
              </a:spcBef>
              <a:tabLst>
                <a:tab pos="274638" algn="l"/>
              </a:tabLst>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tabLst>
                <a:tab pos="274638" algn="l"/>
              </a:tabLst>
              <a:defRPr sz="2400">
                <a:solidFill>
                  <a:srgbClr val="A50021"/>
                </a:solidFill>
                <a:latin typeface="Arial" panose="020B0604020202020204" pitchFamily="34" charset="0"/>
              </a:defRPr>
            </a:lvl9pPr>
          </a:lstStyle>
          <a:p>
            <a:pPr algn="just" fontAlgn="base">
              <a:spcBef>
                <a:spcPct val="0"/>
              </a:spcBef>
              <a:spcAft>
                <a:spcPct val="0"/>
              </a:spcAft>
            </a:pPr>
            <a:r>
              <a:rPr lang="en-US" altLang="en-US" sz="2000" dirty="0">
                <a:solidFill>
                  <a:srgbClr val="3B3838"/>
                </a:solidFill>
                <a:latin typeface="Times New Roman" panose="02020603050405020304" pitchFamily="18" charset="0"/>
                <a:cs typeface="Times New Roman" panose="02020603050405020304" pitchFamily="18" charset="0"/>
              </a:rPr>
              <a:t>3.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nhiều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đời</a:t>
            </a:r>
            <a:r>
              <a:rPr lang="en-US" altLang="en-US" sz="2000" dirty="0">
                <a:solidFill>
                  <a:srgbClr val="3B3838"/>
                </a:solidFill>
                <a:latin typeface="Times New Roman" panose="02020603050405020304" pitchFamily="18" charset="0"/>
                <a:cs typeface="Times New Roman" panose="02020603050405020304" pitchFamily="18" charset="0"/>
              </a:rPr>
              <a:t> nay </a:t>
            </a:r>
            <a:r>
              <a:rPr lang="en-US" altLang="en-US" sz="2000" dirty="0" err="1">
                <a:solidFill>
                  <a:srgbClr val="3B3838"/>
                </a:solidFill>
                <a:latin typeface="Times New Roman" panose="02020603050405020304" pitchFamily="18" charset="0"/>
                <a:cs typeface="Times New Roman" panose="02020603050405020304" pitchFamily="18" charset="0"/>
              </a:rPr>
              <a:t>đều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làm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kinh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doanh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đồ</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Những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sản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phẩm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bằng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luôn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sức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hút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rất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lớn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đối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với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thường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dành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thời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rảnh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rỗi</a:t>
            </a:r>
            <a:r>
              <a:rPr lang="en-US" altLang="en-US" sz="2000" dirty="0">
                <a:solidFill>
                  <a:srgbClr val="3B3838"/>
                </a:solidFill>
                <a:latin typeface="Times New Roman" panose="02020603050405020304" pitchFamily="18" charset="0"/>
                <a:cs typeface="Times New Roman" panose="02020603050405020304" pitchFamily="18" charset="0"/>
              </a:rPr>
              <a:t> ở </a:t>
            </a:r>
            <a:r>
              <a:rPr lang="en-US" altLang="en-US" sz="2000" dirty="0" err="1">
                <a:solidFill>
                  <a:srgbClr val="3B3838"/>
                </a:solidFill>
                <a:latin typeface="Times New Roman" panose="02020603050405020304" pitchFamily="18" charset="0"/>
                <a:cs typeface="Times New Roman" panose="02020603050405020304" pitchFamily="18" charset="0"/>
              </a:rPr>
              <a:t>xưởng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mộc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học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hỏi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thêm</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nghề</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của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ông</a:t>
            </a:r>
            <a:r>
              <a:rPr lang="en-US" altLang="en-US" sz="2000" dirty="0">
                <a:solidFill>
                  <a:srgbClr val="3B3838"/>
                </a:solidFill>
                <a:latin typeface="Times New Roman" panose="02020603050405020304" pitchFamily="18" charset="0"/>
                <a:cs typeface="Times New Roman" panose="02020603050405020304" pitchFamily="18" charset="0"/>
              </a:rPr>
              <a:t> cha. </a:t>
            </a:r>
            <a:r>
              <a:rPr lang="en-US" altLang="en-US" sz="2000" dirty="0" err="1">
                <a:solidFill>
                  <a:srgbClr val="3B3838"/>
                </a:solidFill>
                <a:latin typeface="Times New Roman" panose="02020603050405020304" pitchFamily="18" charset="0"/>
                <a:cs typeface="Times New Roman" panose="02020603050405020304" pitchFamily="18" charset="0"/>
              </a:rPr>
              <a:t>Khuê</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mong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sau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này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sẽ</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thi</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đỗ</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vào</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ngành</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điêu</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khắc</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có</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thể</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phát</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huy</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hơn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nữa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truyền</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thống</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gia</a:t>
            </a:r>
            <a:r>
              <a:rPr lang="en-US" altLang="en-US" sz="2000" dirty="0">
                <a:solidFill>
                  <a:srgbClr val="3B3838"/>
                </a:solidFill>
                <a:latin typeface="Times New Roman" panose="02020603050405020304" pitchFamily="18" charset="0"/>
                <a:cs typeface="Times New Roman" panose="02020603050405020304" pitchFamily="18" charset="0"/>
              </a:rPr>
              <a:t> </a:t>
            </a:r>
            <a:r>
              <a:rPr lang="en-US" altLang="en-US" sz="2000" dirty="0" err="1">
                <a:solidFill>
                  <a:srgbClr val="3B3838"/>
                </a:solidFill>
                <a:latin typeface="Times New Roman" panose="02020603050405020304" pitchFamily="18" charset="0"/>
                <a:cs typeface="Times New Roman" panose="02020603050405020304" pitchFamily="18" charset="0"/>
              </a:rPr>
              <a:t>đình</a:t>
            </a:r>
            <a:r>
              <a:rPr lang="en-US" altLang="en-US" sz="2000" dirty="0">
                <a:solidFill>
                  <a:srgbClr val="3B3838"/>
                </a:solidFill>
                <a:latin typeface="Times New Roman" panose="02020603050405020304" pitchFamily="18" charset="0"/>
                <a:cs typeface="Times New Roman" panose="02020603050405020304" pitchFamily="18" charset="0"/>
              </a:rPr>
              <a:t>.</a:t>
            </a:r>
          </a:p>
        </p:txBody>
      </p:sp>
      <p:pic>
        <p:nvPicPr>
          <p:cNvPr id="107930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96600" y="-12700"/>
            <a:ext cx="12954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5"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2025" y="2497138"/>
            <a:ext cx="31686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30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0126" y="4527550"/>
            <a:ext cx="3365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687388" y="633728"/>
            <a:ext cx="2781299" cy="1859441"/>
          </a:xfrm>
          <a:prstGeom prst="rect">
            <a:avLst/>
          </a:prstGeom>
        </p:spPr>
      </p:pic>
    </p:spTree>
    <p:extLst>
      <p:ext uri="{BB962C8B-B14F-4D97-AF65-F5344CB8AC3E}">
        <p14:creationId xmlns:p14="http://schemas.microsoft.com/office/powerpoint/2010/main" val="303831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409425" y="1089820"/>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01133" y="116319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43100"/>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53600" y="2028825"/>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02384" y="2429135"/>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969151" y="2544310"/>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37727" y="2351893"/>
            <a:ext cx="3886200" cy="1341941"/>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290745" y="2490321"/>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9844" y="2484955"/>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103583" y="2429135"/>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a:solidFill>
                  <a:srgbClr val="006600"/>
                </a:solidFill>
                <a:latin typeface="Times New Roman" panose="02020603050405020304" pitchFamily="18" charset="0"/>
                <a:cs typeface="Times New Roman" panose="02020603050405020304" pitchFamily="18" charset="0"/>
              </a:rPr>
              <a:t>làm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201613" y="4243388"/>
            <a:ext cx="33797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4191000" y="4243362"/>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269779" y="4253162"/>
            <a:ext cx="3886200" cy="2520964"/>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188575" y="3725863"/>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4400550" y="4391025"/>
            <a:ext cx="3429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8521700" y="4391025"/>
            <a:ext cx="34432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2985293" y="353530"/>
            <a:ext cx="8673307" cy="64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501133" y="38674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2226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53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501133" y="913402"/>
            <a:ext cx="4147929" cy="700546"/>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3554989" y="1013533"/>
            <a:ext cx="3964512" cy="67080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4085591" y="1041977"/>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PHIẾU BÀI TẬP</a:t>
            </a:r>
          </a:p>
        </p:txBody>
      </p:sp>
      <p:cxnSp>
        <p:nvCxnSpPr>
          <p:cNvPr id="22" name="Straight Connector 21"/>
          <p:cNvCxnSpPr/>
          <p:nvPr/>
        </p:nvCxnSpPr>
        <p:spPr>
          <a:xfrm>
            <a:off x="5632450" y="1684338"/>
            <a:ext cx="0" cy="2857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1785938" y="1910439"/>
            <a:ext cx="7967662"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646738" y="1910439"/>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68475" y="1970088"/>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9748058" y="191043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13628" y="2324235"/>
            <a:ext cx="3195798" cy="1370822"/>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33325" y="2412366"/>
            <a:ext cx="3105870" cy="113665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838091" y="2291681"/>
            <a:ext cx="3957994" cy="127951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3892980" y="2268346"/>
            <a:ext cx="3727049" cy="115074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8249017" y="2235833"/>
            <a:ext cx="3886200" cy="1341941"/>
          </a:xfrm>
          <a:prstGeom prst="roundRect">
            <a:avLst/>
          </a:prstGeom>
          <a:solidFill>
            <a:srgbClr val="FFCCFF"/>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8314299" y="2199124"/>
            <a:ext cx="3797160" cy="11725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88321" y="2386966"/>
            <a:ext cx="3046412"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altLang="en-US" sz="2000" b="1" dirty="0" err="1">
                <a:solidFill>
                  <a:srgbClr val="006600"/>
                </a:solidFill>
                <a:latin typeface="Times" panose="02020603050405020304" pitchFamily="18" charset="0"/>
                <a:cs typeface="Times" panose="02020603050405020304" pitchFamily="18" charset="0"/>
              </a:rPr>
              <a:t>Các</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bạn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nhỏ</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trên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tự</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về</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truyền</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thống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nào</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của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gia</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đình</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dòng</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họ</a:t>
            </a:r>
            <a:r>
              <a:rPr lang="en-US" altLang="en-US" sz="2000" b="1" dirty="0">
                <a:solidFill>
                  <a:srgbClr val="006600"/>
                </a:solidFill>
                <a:latin typeface="Times" panose="02020603050405020304" pitchFamily="18" charset="0"/>
                <a:cs typeface="Times" panose="02020603050405020304" pitchFamily="18" charset="0"/>
              </a:rPr>
              <a:t> </a:t>
            </a:r>
            <a:r>
              <a:rPr lang="en-US" altLang="en-US" sz="2000" b="1" dirty="0" err="1">
                <a:solidFill>
                  <a:srgbClr val="006600"/>
                </a:solidFill>
                <a:latin typeface="Times" panose="02020603050405020304" pitchFamily="18" charset="0"/>
                <a:cs typeface="Times" panose="02020603050405020304" pitchFamily="18" charset="0"/>
              </a:rPr>
              <a:t>mình</a:t>
            </a:r>
            <a:r>
              <a:rPr lang="en-US" altLang="en-US" sz="2000" b="1" dirty="0">
                <a:solidFill>
                  <a:srgbClr val="006600"/>
                </a:solidFill>
                <a:latin typeface="Times" panose="02020603050405020304" pitchFamily="18" charset="0"/>
                <a:cs typeface="Times" panose="02020603050405020304" pitchFamily="18" charset="0"/>
              </a:rPr>
              <a:t>?</a:t>
            </a:r>
            <a:endParaRPr lang="en-US" sz="2000" dirty="0">
              <a:latin typeface="Times" panose="02020603050405020304" pitchFamily="18" charset="0"/>
              <a:ea typeface="Segoe UI" panose="020B0502040204020203" pitchFamily="34" charset="0"/>
              <a:cs typeface="Times" panose="02020603050405020304" pitchFamily="18" charset="0"/>
            </a:endParaRPr>
          </a:p>
        </p:txBody>
      </p:sp>
      <p:sp>
        <p:nvSpPr>
          <p:cNvPr id="50" name="TextBox 49"/>
          <p:cNvSpPr txBox="1">
            <a:spLocks noChangeArrowheads="1"/>
          </p:cNvSpPr>
          <p:nvPr/>
        </p:nvSpPr>
        <p:spPr bwMode="auto">
          <a:xfrm>
            <a:off x="3820320" y="2192147"/>
            <a:ext cx="3879850" cy="133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marL="342900" indent="-342900" algn="just" eaLnBrk="0" fontAlgn="base" hangingPunct="0">
              <a:lnSpc>
                <a:spcPct val="115000"/>
              </a:lnSpc>
              <a:spcBef>
                <a:spcPts val="0"/>
              </a:spcBef>
              <a:spcAft>
                <a:spcPts val="400"/>
              </a:spcAft>
              <a:buClr>
                <a:srgbClr val="000000"/>
              </a:buClr>
              <a:buSzPts val="1000"/>
              <a:buFont typeface="+mj-lt"/>
              <a:buAutoNum type="arabicPeriod"/>
              <a:tabLst>
                <a:tab pos="510540" algn="l"/>
              </a:tabLst>
            </a:pPr>
            <a:r>
              <a:rPr lang="en-US" altLang="en-US" b="1" dirty="0" err="1">
                <a:solidFill>
                  <a:srgbClr val="006600"/>
                </a:solidFill>
                <a:latin typeface="Times New Roman" panose="02020603050405020304" pitchFamily="18" charset="0"/>
                <a:cs typeface="Times New Roman" panose="02020603050405020304" pitchFamily="18" charset="0"/>
              </a:rPr>
              <a:t>Thái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độ</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tự</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hào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góp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ích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cho</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Tại</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sao</a:t>
            </a:r>
            <a:r>
              <a:rPr lang="en-US" altLang="en-US" b="1" dirty="0">
                <a:solidFill>
                  <a:srgbClr val="006600"/>
                </a:solidFill>
                <a:latin typeface="Times New Roman" panose="02020603050405020304" pitchFamily="18" charset="0"/>
                <a:cs typeface="Times New Roman" panose="02020603050405020304" pitchFamily="18" charset="0"/>
              </a:rPr>
              <a:t>?</a:t>
            </a:r>
            <a:endParaRPr lang="vi-VN" altLang="en-US" b="1" dirty="0">
              <a:solidFill>
                <a:srgbClr val="00660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8067012" y="2155051"/>
            <a:ext cx="4154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spcAft>
                <a:spcPct val="0"/>
              </a:spcAft>
            </a:pPr>
            <a:r>
              <a:rPr lang="en-US" altLang="en-US" b="1" dirty="0" err="1">
                <a:solidFill>
                  <a:srgbClr val="006600"/>
                </a:solidFill>
                <a:latin typeface="Times New Roman" panose="02020603050405020304" pitchFamily="18" charset="0"/>
                <a:cs typeface="Times New Roman" panose="02020603050405020304" pitchFamily="18" charset="0"/>
              </a:rPr>
              <a:t>Các</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bạn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nhỏ</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đã</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làm</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gì</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để</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phát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huy</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truyền</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thống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tốt</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đẹp</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của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gia</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đình</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dòng</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họ</a:t>
            </a:r>
            <a:r>
              <a:rPr lang="en-US" altLang="en-US" b="1" dirty="0">
                <a:solidFill>
                  <a:srgbClr val="006600"/>
                </a:solidFill>
                <a:latin typeface="Times New Roman" panose="02020603050405020304" pitchFamily="18" charset="0"/>
                <a:cs typeface="Times New Roman" panose="02020603050405020304" pitchFamily="18" charset="0"/>
              </a:rPr>
              <a:t> </a:t>
            </a:r>
            <a:r>
              <a:rPr lang="en-US" altLang="en-US" b="1" dirty="0" err="1">
                <a:solidFill>
                  <a:srgbClr val="006600"/>
                </a:solidFill>
                <a:latin typeface="Times New Roman" panose="02020603050405020304" pitchFamily="18" charset="0"/>
                <a:cs typeface="Times New Roman" panose="02020603050405020304" pitchFamily="18" charset="0"/>
              </a:rPr>
              <a:t>mình</a:t>
            </a:r>
            <a:r>
              <a:rPr lang="en-US" altLang="en-US" b="1" dirty="0">
                <a:solidFill>
                  <a:srgbClr val="006600"/>
                </a:solidFill>
                <a:latin typeface="Times New Roman" panose="02020603050405020304" pitchFamily="18" charset="0"/>
                <a:cs typeface="Times New Roman" panose="02020603050405020304" pitchFamily="18" charset="0"/>
              </a:rPr>
              <a:t>?</a:t>
            </a:r>
            <a:endParaRPr lang="en-US" altLang="en-US" b="1" dirty="0">
              <a:solidFill>
                <a:srgbClr val="92D050"/>
              </a:solidFill>
              <a:latin typeface="Times" panose="02020603050405020304" pitchFamily="18" charset="0"/>
              <a:cs typeface="Times" panose="02020603050405020304" pitchFamily="18" charset="0"/>
            </a:endParaRPr>
          </a:p>
        </p:txBody>
      </p:sp>
      <p:sp>
        <p:nvSpPr>
          <p:cNvPr id="20" name="Down Arrow 19"/>
          <p:cNvSpPr/>
          <p:nvPr/>
        </p:nvSpPr>
        <p:spPr>
          <a:xfrm>
            <a:off x="1151732" y="3753311"/>
            <a:ext cx="1014412" cy="406545"/>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1" name="Rounded Rectangle 20"/>
          <p:cNvSpPr/>
          <p:nvPr/>
        </p:nvSpPr>
        <p:spPr>
          <a:xfrm>
            <a:off x="-22225" y="4230399"/>
            <a:ext cx="3581400" cy="2598044"/>
          </a:xfrm>
          <a:prstGeom prst="roundRect">
            <a:avLst/>
          </a:prstGeom>
          <a:solidFill>
            <a:schemeClr val="bg1"/>
          </a:solidFill>
          <a:ln w="9525" cap="flat" cmpd="sng" algn="ctr">
            <a:solidFill>
              <a:schemeClr val="tx1"/>
            </a:solid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endParaRPr>
          </a:p>
        </p:txBody>
      </p:sp>
      <p:sp>
        <p:nvSpPr>
          <p:cNvPr id="24" name="TextBox 23"/>
          <p:cNvSpPr txBox="1">
            <a:spLocks noChangeArrowheads="1"/>
          </p:cNvSpPr>
          <p:nvPr/>
        </p:nvSpPr>
        <p:spPr bwMode="auto">
          <a:xfrm>
            <a:off x="-34907" y="4354364"/>
            <a:ext cx="36472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dirty="0">
                <a:solidFill>
                  <a:srgbClr val="270BF5"/>
                </a:solidFill>
                <a:latin typeface="Times New Roman" panose="02020603050405020304" pitchFamily="18" charset="0"/>
                <a:ea typeface="Times New Roman" panose="02020603050405020304" pitchFamily="18" charset="0"/>
              </a:rPr>
              <a:t>- </a:t>
            </a:r>
            <a:r>
              <a:rPr lang="en-US" sz="2000" b="1" dirty="0">
                <a:solidFill>
                  <a:srgbClr val="270BF5"/>
                </a:solidFill>
                <a:latin typeface="Times New Roman" panose="02020603050405020304" pitchFamily="18" charset="0"/>
                <a:ea typeface="Times New Roman" panose="02020603050405020304" pitchFamily="18" charset="0"/>
              </a:rPr>
              <a:t>Gia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Nam: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hiếu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học</a:t>
            </a:r>
            <a:r>
              <a:rPr lang="en-US" sz="2000" b="1" dirty="0">
                <a:solidFill>
                  <a:srgbClr val="270BF5"/>
                </a:solidFill>
                <a:latin typeface="Times New Roman" panose="02020603050405020304" pitchFamily="18" charset="0"/>
                <a:ea typeface="Times New Roman" panose="02020603050405020304" pitchFamily="18" charset="0"/>
              </a:rPr>
              <a:t>.</a:t>
            </a: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Hà</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yêu</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thương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giúp</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đỡ</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người</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khác</a:t>
            </a:r>
            <a:endParaRPr lang="en-US" sz="2000" b="1" dirty="0">
              <a:solidFill>
                <a:srgbClr val="270BF5"/>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Gia</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đình</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Khuê</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truyền</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thống</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làm</a:t>
            </a:r>
            <a:r>
              <a:rPr lang="en-US" sz="2000" b="1" dirty="0">
                <a:solidFill>
                  <a:srgbClr val="270BF5"/>
                </a:solidFill>
                <a:latin typeface="Times New Roman" panose="02020603050405020304" pitchFamily="18" charset="0"/>
                <a:ea typeface="Times New Roman" panose="02020603050405020304" pitchFamily="18" charset="0"/>
              </a:rPr>
              <a:t> </a:t>
            </a:r>
            <a:r>
              <a:rPr lang="en-US" sz="2000" b="1" dirty="0" err="1">
                <a:solidFill>
                  <a:srgbClr val="270BF5"/>
                </a:solidFill>
                <a:latin typeface="Times New Roman" panose="02020603050405020304" pitchFamily="18" charset="0"/>
                <a:ea typeface="Times New Roman" panose="02020603050405020304" pitchFamily="18" charset="0"/>
              </a:rPr>
              <a:t>mộc</a:t>
            </a:r>
            <a:endParaRPr lang="en-US" sz="2000" b="1" dirty="0">
              <a:solidFill>
                <a:srgbClr val="270BF5"/>
              </a:solidFill>
              <a:latin typeface="Times New Roman" panose="02020603050405020304" pitchFamily="18" charset="0"/>
              <a:ea typeface="Times New Roman" panose="02020603050405020304" pitchFamily="18" charset="0"/>
            </a:endParaRPr>
          </a:p>
        </p:txBody>
      </p:sp>
      <p:sp>
        <p:nvSpPr>
          <p:cNvPr id="25" name="Down Arrow 24"/>
          <p:cNvSpPr/>
          <p:nvPr/>
        </p:nvSpPr>
        <p:spPr>
          <a:xfrm>
            <a:off x="5423059" y="3477705"/>
            <a:ext cx="877887" cy="454631"/>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26" name="Rounded Rectangle 25"/>
          <p:cNvSpPr/>
          <p:nvPr/>
        </p:nvSpPr>
        <p:spPr>
          <a:xfrm>
            <a:off x="3645221" y="3990948"/>
            <a:ext cx="4355779" cy="2756760"/>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Rounded Rectangle 26"/>
          <p:cNvSpPr/>
          <p:nvPr/>
        </p:nvSpPr>
        <p:spPr>
          <a:xfrm>
            <a:off x="8165724" y="4060703"/>
            <a:ext cx="4052786" cy="2943252"/>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9" name="Down Arrow 28"/>
          <p:cNvSpPr/>
          <p:nvPr/>
        </p:nvSpPr>
        <p:spPr>
          <a:xfrm>
            <a:off x="10017423" y="3518240"/>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endParaRPr>
          </a:p>
        </p:txBody>
      </p:sp>
      <p:sp>
        <p:nvSpPr>
          <p:cNvPr id="30" name="TextBox 29"/>
          <p:cNvSpPr txBox="1">
            <a:spLocks noChangeArrowheads="1"/>
          </p:cNvSpPr>
          <p:nvPr/>
        </p:nvSpPr>
        <p:spPr bwMode="auto">
          <a:xfrm>
            <a:off x="3726613" y="3956583"/>
            <a:ext cx="4295188" cy="2862322"/>
          </a:xfrm>
          <a:prstGeom prst="rect">
            <a:avLst/>
          </a:prstGeom>
          <a:solidFill>
            <a:schemeClr val="bg1"/>
          </a:solidFill>
          <a:ln>
            <a:noFill/>
          </a:ln>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Nam: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nhất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nổ</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lực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tập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nói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được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nhiều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ngoại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ngữ</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bố</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trí</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nhớ</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tác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phẩm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văn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rèn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luyện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đọc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diễn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cảm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mẹ</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tấm</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lòng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sống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chan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hòa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yêu</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thương</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đoàn</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kết</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giúp</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đỡ</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khác</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Khuê</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tự</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hào</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nghề</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mộc</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và</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kinh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doanh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đồ</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gỗ</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của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gia</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đình</a:t>
            </a:r>
            <a:r>
              <a:rPr lang="en-US" sz="2000" b="1" i="1" dirty="0">
                <a:latin typeface="Times New Roman" panose="02020603050405020304" pitchFamily="18" charset="0"/>
                <a:ea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rPr>
              <a:t>mình</a:t>
            </a:r>
            <a:r>
              <a:rPr lang="en-US" sz="2000" b="1" i="1" dirty="0">
                <a:latin typeface="Times New Roman" panose="02020603050405020304" pitchFamily="18" charset="0"/>
                <a:ea typeface="Times New Roman" panose="02020603050405020304" pitchFamily="18" charset="0"/>
              </a:rPr>
              <a:t>.</a:t>
            </a:r>
            <a:endParaRPr lang="en-US" sz="1800" b="1" i="1" dirty="0">
              <a:latin typeface="Times New Roman" panose="02020603050405020304" pitchFamily="18" charset="0"/>
              <a:ea typeface="Times New Roman" panose="02020603050405020304" pitchFamily="18" charset="0"/>
            </a:endParaRPr>
          </a:p>
        </p:txBody>
      </p:sp>
      <p:sp>
        <p:nvSpPr>
          <p:cNvPr id="31" name="TextBox 30"/>
          <p:cNvSpPr txBox="1">
            <a:spLocks noChangeArrowheads="1"/>
          </p:cNvSpPr>
          <p:nvPr/>
        </p:nvSpPr>
        <p:spPr bwMode="auto">
          <a:xfrm>
            <a:off x="8189239" y="4111607"/>
            <a:ext cx="4064460" cy="2862322"/>
          </a:xfrm>
          <a:prstGeom prst="rect">
            <a:avLst/>
          </a:prstGeom>
          <a:solidFill>
            <a:schemeClr val="bg1"/>
          </a:solidFill>
          <a:ln>
            <a:noFill/>
          </a:ln>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ý </a:t>
            </a:r>
            <a:r>
              <a:rPr lang="en-US" sz="2000" b="1" i="1" dirty="0" err="1">
                <a:solidFill>
                  <a:srgbClr val="FF0000"/>
                </a:solidFill>
                <a:latin typeface="Times New Roman" panose="02020603050405020304" pitchFamily="18" charset="0"/>
                <a:ea typeface="Times New Roman" panose="02020603050405020304" pitchFamily="18" charset="0"/>
              </a:rPr>
              <a:t>nghĩa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với</a:t>
            </a:r>
            <a:r>
              <a:rPr lang="en-US" sz="2000" b="1" i="1" dirty="0">
                <a:solidFill>
                  <a:srgbClr val="FF0000"/>
                </a:solidFill>
                <a:latin typeface="Times New Roman" panose="02020603050405020304" pitchFamily="18" charset="0"/>
                <a:ea typeface="Times New Roman" panose="02020603050405020304" pitchFamily="18" charset="0"/>
              </a:rPr>
              <a:t> Nam, </a:t>
            </a:r>
            <a:r>
              <a:rPr lang="en-US" sz="2000" b="1" i="1" dirty="0" err="1">
                <a:solidFill>
                  <a:srgbClr val="FF0000"/>
                </a:solidFill>
                <a:latin typeface="Times New Roman" panose="02020603050405020304" pitchFamily="18" charset="0"/>
                <a:ea typeface="Times New Roman" panose="02020603050405020304" pitchFamily="18" charset="0"/>
              </a:rPr>
              <a:t>Hà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Khuê</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tạo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cho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có</a:t>
            </a:r>
            <a:r>
              <a:rPr lang="en-US" sz="2000" b="1" i="1" dirty="0">
                <a:solidFill>
                  <a:srgbClr val="FF0000"/>
                </a:solidFill>
                <a:latin typeface="Times New Roman" panose="02020603050405020304" pitchFamily="18" charset="0"/>
                <a:ea typeface="Times New Roman" panose="02020603050405020304" pitchFamily="18" charset="0"/>
              </a:rPr>
              <a:t> 1 </a:t>
            </a:r>
            <a:r>
              <a:rPr lang="en-US" sz="2000" b="1" i="1" dirty="0" err="1">
                <a:solidFill>
                  <a:srgbClr val="FF0000"/>
                </a:solidFill>
                <a:latin typeface="Times New Roman" panose="02020603050405020304" pitchFamily="18" charset="0"/>
                <a:ea typeface="Times New Roman" panose="02020603050405020304" pitchFamily="18" charset="0"/>
              </a:rPr>
              <a:t>sự</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nỗ</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lực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quyết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tâm</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rất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lớn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để</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nối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bước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theo</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đó</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a:p>
            <a:pPr algn="just" eaLnBrk="0" fontAlgn="base" hangingPunct="0">
              <a:spcBef>
                <a:spcPts val="0"/>
              </a:spcBef>
            </a:pPr>
            <a:r>
              <a:rPr lang="en-US" sz="2000" b="1" i="1" dirty="0" err="1">
                <a:solidFill>
                  <a:srgbClr val="FF0000"/>
                </a:solidFill>
                <a:latin typeface="Times New Roman" panose="02020603050405020304" pitchFamily="18" charset="0"/>
                <a:ea typeface="Times New Roman" panose="02020603050405020304" pitchFamily="18" charset="0"/>
              </a:rPr>
              <a:t>Các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bạn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đã</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phát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huy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truyền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thống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của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gia</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dòng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mình</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cố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gắng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học</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tốt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vâng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lời</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ông</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bố</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mẹ</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và</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ngày</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một</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phấn</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đấu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nhiều</a:t>
            </a:r>
            <a:r>
              <a:rPr lang="en-US" sz="2000" b="1" i="1" dirty="0">
                <a:solidFill>
                  <a:srgbClr val="FF0000"/>
                </a:solidFill>
                <a:latin typeface="Times New Roman" panose="02020603050405020304" pitchFamily="18" charset="0"/>
                <a:ea typeface="Times New Roman" panose="02020603050405020304" pitchFamily="18" charset="0"/>
              </a:rPr>
              <a:t> </a:t>
            </a:r>
            <a:r>
              <a:rPr lang="en-US" sz="2000" b="1" i="1" dirty="0" err="1">
                <a:solidFill>
                  <a:srgbClr val="FF0000"/>
                </a:solidFill>
                <a:latin typeface="Times New Roman" panose="02020603050405020304" pitchFamily="18" charset="0"/>
                <a:ea typeface="Times New Roman" panose="02020603050405020304" pitchFamily="18" charset="0"/>
              </a:rPr>
              <a:t>hơn</a:t>
            </a:r>
            <a:r>
              <a:rPr lang="en-US" sz="2000" b="1" i="1" dirty="0">
                <a:solidFill>
                  <a:srgbClr val="FF0000"/>
                </a:solidFill>
                <a:latin typeface="Times New Roman" panose="02020603050405020304" pitchFamily="18" charset="0"/>
                <a:ea typeface="Times New Roman" panose="02020603050405020304" pitchFamily="18" charset="0"/>
              </a:rPr>
              <a:t>.</a:t>
            </a:r>
            <a:endParaRPr lang="en-US" sz="1800" b="1" i="1" dirty="0">
              <a:solidFill>
                <a:srgbClr val="FF0000"/>
              </a:solidFill>
              <a:latin typeface="Times New Roman" panose="02020603050405020304" pitchFamily="18" charset="0"/>
              <a:ea typeface="Times New Roman" panose="02020603050405020304" pitchFamily="18" charset="0"/>
            </a:endParaRPr>
          </a:p>
        </p:txBody>
      </p:sp>
      <p:sp>
        <p:nvSpPr>
          <p:cNvPr id="33" name="AutoShape 3"/>
          <p:cNvSpPr>
            <a:spLocks noChangeArrowheads="1"/>
          </p:cNvSpPr>
          <p:nvPr/>
        </p:nvSpPr>
        <p:spPr bwMode="gray">
          <a:xfrm>
            <a:off x="-46038" y="463550"/>
            <a:ext cx="3384551"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a:t>
            </a:r>
          </a:p>
        </p:txBody>
      </p:sp>
      <p:pic>
        <p:nvPicPr>
          <p:cNvPr id="34" name="Picture 33" descr="58PIC58PIC58PIC58PICHsaGKG559akDq_PIC2018.png"/>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3085180" y="53644"/>
            <a:ext cx="7797134" cy="80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0350" name="Rectangle 35"/>
          <p:cNvSpPr>
            <a:spLocks noChangeArrowheads="1"/>
          </p:cNvSpPr>
          <p:nvPr/>
        </p:nvSpPr>
        <p:spPr bwMode="auto">
          <a:xfrm>
            <a:off x="3648075" y="36513"/>
            <a:ext cx="6410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Aft>
                <a:spcPts val="800"/>
              </a:spcAft>
            </a:pP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1;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2;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3.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thiện</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phiếu</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tập</a:t>
            </a:r>
            <a:r>
              <a:rPr lang="en-US" altLang="en-US" sz="1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solidFill>
                <a:srgbClr val="5F5F5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3900" y="0"/>
            <a:ext cx="1292225"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9329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par>
                                <p:cTn id="24" presetID="16" presetClass="entr" presetSubtype="2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arn(inVertical)">
                                      <p:cBhvr>
                                        <p:cTn id="29" dur="500"/>
                                        <p:tgtEl>
                                          <p:spTgt spid="49"/>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arn(inVertical)">
                                      <p:cBhvr>
                                        <p:cTn id="35" dur="5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barn(inVertical)">
                                      <p:cBhvr>
                                        <p:cTn id="43" dur="500"/>
                                        <p:tgtEl>
                                          <p:spTgt spid="50"/>
                                        </p:tgtEl>
                                      </p:cBhvr>
                                    </p:animEffect>
                                  </p:childTnLst>
                                </p:cTn>
                              </p:par>
                              <p:par>
                                <p:cTn id="44" presetID="16" presetClass="entr" presetSubtype="21"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barn(inVertical)">
                                      <p:cBhvr>
                                        <p:cTn id="49" dur="500"/>
                                        <p:tgtEl>
                                          <p:spTgt spid="4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16" presetClass="entr" presetSubtype="21"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barn(inVertical)">
                                      <p:cBhvr>
                                        <p:cTn id="82" dur="500"/>
                                        <p:tgtEl>
                                          <p:spTgt spid="29"/>
                                        </p:tgtEl>
                                      </p:cBhvr>
                                    </p:animEffect>
                                  </p:childTnLst>
                                </p:cTn>
                              </p:par>
                              <p:par>
                                <p:cTn id="83" presetID="16" presetClass="entr" presetSubtype="2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arn(inVertical)">
                                      <p:cBhvr>
                                        <p:cTn id="88" dur="500"/>
                                        <p:tgtEl>
                                          <p:spTgt spid="30"/>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dissolve">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0" grpId="0" animBg="1"/>
      <p:bldP spid="24" grpId="0"/>
      <p:bldP spid="25"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518515" y="-2490190"/>
            <a:ext cx="6456186" cy="11223840"/>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02869" y="1134139"/>
            <a:ext cx="1063853" cy="1355319"/>
          </a:xfrm>
          <a:prstGeom prst="rect">
            <a:avLst/>
          </a:prstGeom>
        </p:spPr>
      </p:pic>
      <p:pic>
        <p:nvPicPr>
          <p:cNvPr id="8" name="Picture 7"/>
          <p:cNvPicPr>
            <a:picLocks noChangeAspect="1"/>
          </p:cNvPicPr>
          <p:nvPr/>
        </p:nvPicPr>
        <p:blipFill>
          <a:blip r:embed="rId6"/>
          <a:stretch>
            <a:fillRect/>
          </a:stretch>
        </p:blipFill>
        <p:spPr>
          <a:xfrm>
            <a:off x="8755163" y="2463890"/>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24" y="4643399"/>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457200" y="2796784"/>
            <a:ext cx="86172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a:solidFill>
                  <a:srgbClr val="FF0000"/>
                </a:solidFill>
                <a:latin typeface="#9Slide03 Arima Madurai Black" panose="00000A00000000000000" pitchFamily="2" charset="0"/>
                <a:cs typeface="#9Slide03 Arima Madurai Black" panose="00000A00000000000000" pitchFamily="2" charset="0"/>
              </a:rPr>
              <a:t>- T</a:t>
            </a:r>
            <a:r>
              <a:rPr lang="vi-VN" sz="2400" i="1" dirty="0">
                <a:solidFill>
                  <a:srgbClr val="FF0000"/>
                </a:solidFill>
                <a:latin typeface="#9Slide03 Arima Madurai Black" panose="00000A00000000000000" pitchFamily="2" charset="0"/>
                <a:cs typeface="#9Slide03 Arima Madurai Black" panose="00000A00000000000000" pitchFamily="2" charset="0"/>
              </a:rPr>
              <a:t>ruyền thống gia đình, dòng họ</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vi-VN" sz="2400" i="1" dirty="0">
                <a:solidFill>
                  <a:srgbClr val="FF0000"/>
                </a:solidFill>
                <a:latin typeface="#9Slide03 Arima Madurai Black" panose="00000A00000000000000" pitchFamily="2" charset="0"/>
                <a:cs typeface="#9Slide03 Arima Madurai Black" panose="00000A00000000000000" pitchFamily="2" charset="0"/>
              </a:rPr>
              <a:t>là </a:t>
            </a:r>
            <a:r>
              <a:rPr lang="en-US" sz="2400" i="1" dirty="0" err="1">
                <a:solidFill>
                  <a:srgbClr val="FF0000"/>
                </a:solidFill>
                <a:latin typeface="#9Slide03 Arima Madurai Black" panose="00000A00000000000000" pitchFamily="2" charset="0"/>
                <a:cs typeface="#9Slide03 Arima Madurai Black" panose="00000A00000000000000" pitchFamily="2" charset="0"/>
              </a:rPr>
              <a:t>những</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giá</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trị</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tốt</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đẹp</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mà</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gia</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đình</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dòng</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họ</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đã</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tạo</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ra</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được</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lưu</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truyền</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phát</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huy</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từ</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thế</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hệ</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này</a:t>
            </a:r>
            <a:r>
              <a:rPr lang="en-US" sz="2400" i="1" dirty="0">
                <a:solidFill>
                  <a:srgbClr val="FF0000"/>
                </a:solidFill>
                <a:latin typeface="#9Slide03 Arima Madurai Black" panose="00000A00000000000000" pitchFamily="2" charset="0"/>
                <a:cs typeface="#9Slide03 Arima Madurai Black" panose="00000A00000000000000" pitchFamily="2" charset="0"/>
              </a:rPr>
              <a:t> sang </a:t>
            </a:r>
            <a:r>
              <a:rPr lang="en-US" sz="2400" i="1" dirty="0" err="1">
                <a:solidFill>
                  <a:srgbClr val="FF0000"/>
                </a:solidFill>
                <a:latin typeface="#9Slide03 Arima Madurai Black" panose="00000A00000000000000" pitchFamily="2" charset="0"/>
                <a:cs typeface="#9Slide03 Arima Madurai Black" panose="00000A00000000000000" pitchFamily="2" charset="0"/>
              </a:rPr>
              <a:t>thế</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hệ</a:t>
            </a:r>
            <a:r>
              <a:rPr lang="en-US" sz="2400" i="1" dirty="0">
                <a:solidFill>
                  <a:srgbClr val="FF0000"/>
                </a:solidFill>
                <a:latin typeface="#9Slide03 Arima Madurai Black" panose="00000A00000000000000" pitchFamily="2" charset="0"/>
                <a:cs typeface="#9Slide03 Arima Madurai Black" panose="00000A00000000000000" pitchFamily="2" charset="0"/>
              </a:rPr>
              <a:t> </a:t>
            </a:r>
            <a:r>
              <a:rPr lang="en-US" sz="2400" i="1" dirty="0" err="1">
                <a:solidFill>
                  <a:srgbClr val="FF0000"/>
                </a:solidFill>
                <a:latin typeface="#9Slide03 Arima Madurai Black" panose="00000A00000000000000" pitchFamily="2" charset="0"/>
                <a:cs typeface="#9Slide03 Arima Madurai Black" panose="00000A00000000000000" pitchFamily="2" charset="0"/>
              </a:rPr>
              <a:t>khác</a:t>
            </a:r>
            <a:r>
              <a:rPr lang="en-US" sz="2400" i="1" dirty="0">
                <a:solidFill>
                  <a:srgbClr val="FF0000"/>
                </a:solidFill>
                <a:latin typeface="#9Slide03 Arima Madurai Black" panose="00000A00000000000000" pitchFamily="2" charset="0"/>
                <a:cs typeface="#9Slide03 Arima Madurai Black" panose="00000A00000000000000" pitchFamily="2" charset="0"/>
              </a:rPr>
              <a:t>.</a:t>
            </a:r>
            <a:endParaRPr lang="en-US" altLang="en-US" sz="2400" b="1" kern="0" dirty="0">
              <a:solidFill>
                <a:srgbClr val="000000"/>
              </a:solidFill>
            </a:endParaRPr>
          </a:p>
        </p:txBody>
      </p:sp>
      <p:pic>
        <p:nvPicPr>
          <p:cNvPr id="12" name="Picture 11"/>
          <p:cNvPicPr>
            <a:picLocks noChangeAspect="1"/>
          </p:cNvPicPr>
          <p:nvPr/>
        </p:nvPicPr>
        <p:blipFill>
          <a:blip r:embed="rId8"/>
          <a:stretch>
            <a:fillRect/>
          </a:stretch>
        </p:blipFill>
        <p:spPr>
          <a:xfrm>
            <a:off x="11009273" y="-27533"/>
            <a:ext cx="1182727" cy="859611"/>
          </a:xfrm>
          <a:prstGeom prst="rect">
            <a:avLst/>
          </a:prstGeom>
        </p:spPr>
      </p:pic>
      <p:sp>
        <p:nvSpPr>
          <p:cNvPr id="13" name="Text Box 6"/>
          <p:cNvSpPr txBox="1">
            <a:spLocks noChangeArrowheads="1"/>
          </p:cNvSpPr>
          <p:nvPr/>
        </p:nvSpPr>
        <p:spPr bwMode="auto">
          <a:xfrm>
            <a:off x="1584545" y="4028519"/>
            <a:ext cx="769342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dirty="0">
                <a:solidFill>
                  <a:srgbClr val="FF0000"/>
                </a:solidFill>
                <a:latin typeface="#9Slide03 Arima Madurai Black" panose="00000A00000000000000" pitchFamily="2" charset="0"/>
                <a:cs typeface="#9Slide03 Arima Madurai Black" panose="00000A00000000000000" pitchFamily="2" charset="0"/>
              </a:rPr>
              <a:t>-</a:t>
            </a:r>
            <a:r>
              <a:rPr lang="vi-VN" sz="2400" i="1" dirty="0">
                <a:solidFill>
                  <a:srgbClr val="FF0000"/>
                </a:solidFill>
                <a:latin typeface="#9Slide03 Arima Madurai Black" panose="00000A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dirty="0">
              <a:solidFill>
                <a:srgbClr val="FF0000"/>
              </a:solidFill>
              <a:latin typeface="#9Slide03 Arima Madurai Black" panose="00000A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5" name="Text Box 5"/>
          <p:cNvSpPr txBox="1">
            <a:spLocks noChangeArrowheads="1"/>
          </p:cNvSpPr>
          <p:nvPr/>
        </p:nvSpPr>
        <p:spPr bwMode="auto">
          <a:xfrm>
            <a:off x="3132263" y="953584"/>
            <a:ext cx="66469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2400" b="1" u="sng" dirty="0" err="1">
                <a:solidFill>
                  <a:srgbClr val="0000FF"/>
                </a:solidFill>
                <a:latin typeface="Times New Roman" panose="02020603050405020304" pitchFamily="18" charset="0"/>
              </a:rPr>
              <a:t>Truyền</a:t>
            </a:r>
            <a:r>
              <a:rPr lang="en-US" altLang="en-US" sz="2400" b="1" u="sng" dirty="0">
                <a:solidFill>
                  <a:srgbClr val="0000FF"/>
                </a:solidFill>
                <a:latin typeface="Times New Roman" panose="02020603050405020304" pitchFamily="18" charset="0"/>
              </a:rPr>
              <a:t> </a:t>
            </a:r>
            <a:r>
              <a:rPr lang="en-US" altLang="en-US" sz="2400" b="1" u="sng" dirty="0" err="1">
                <a:solidFill>
                  <a:srgbClr val="0000FF"/>
                </a:solidFill>
                <a:latin typeface="Times New Roman" panose="02020603050405020304" pitchFamily="18" charset="0"/>
              </a:rPr>
              <a:t>thống</a:t>
            </a:r>
            <a:r>
              <a:rPr lang="en-US" altLang="en-US" sz="2400" b="1" dirty="0">
                <a:solidFill>
                  <a:srgbClr val="0000FF"/>
                </a:solidFill>
                <a:latin typeface="Times New Roman" panose="02020603050405020304" pitchFamily="18" charset="0"/>
              </a:rPr>
              <a:t>:</a:t>
            </a:r>
            <a:r>
              <a:rPr lang="en-US" altLang="en-US" sz="2400" b="1" dirty="0">
                <a:solidFill>
                  <a:prstClr val="black"/>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Là</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những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giá</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trị</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tinh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thần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được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hình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thành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trong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quá</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trình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lịch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sử</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lâu</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dài</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của</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một</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cộng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đồng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Nó</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bao</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gồm</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những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đức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tính</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tập</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quán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tư</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tưởng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lối</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sống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và</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ứng</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xử</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được</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truyền</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từ</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thế</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hệ</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này</a:t>
            </a:r>
            <a:r>
              <a:rPr lang="en-US" altLang="en-US" sz="2400" b="1" i="1" dirty="0">
                <a:solidFill>
                  <a:srgbClr val="660066"/>
                </a:solidFill>
                <a:latin typeface="Times New Roman" panose="02020603050405020304" pitchFamily="18" charset="0"/>
              </a:rPr>
              <a:t> sang </a:t>
            </a:r>
            <a:r>
              <a:rPr lang="en-US" altLang="en-US" sz="2400" b="1" i="1" dirty="0" err="1">
                <a:solidFill>
                  <a:srgbClr val="660066"/>
                </a:solidFill>
                <a:latin typeface="Times New Roman" panose="02020603050405020304" pitchFamily="18" charset="0"/>
              </a:rPr>
              <a:t>thế</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hệ</a:t>
            </a:r>
            <a:r>
              <a:rPr lang="en-US" altLang="en-US" sz="2400" b="1" i="1" dirty="0">
                <a:solidFill>
                  <a:srgbClr val="660066"/>
                </a:solidFill>
                <a:latin typeface="Times New Roman" panose="02020603050405020304" pitchFamily="18" charset="0"/>
              </a:rPr>
              <a:t> </a:t>
            </a:r>
            <a:r>
              <a:rPr lang="en-US" altLang="en-US" sz="2400" b="1" i="1" dirty="0" err="1">
                <a:solidFill>
                  <a:srgbClr val="660066"/>
                </a:solidFill>
                <a:latin typeface="Times New Roman" panose="02020603050405020304" pitchFamily="18" charset="0"/>
              </a:rPr>
              <a:t>khác</a:t>
            </a:r>
            <a:r>
              <a:rPr lang="en-US" altLang="en-US" sz="2400" b="1" i="1" dirty="0">
                <a:solidFill>
                  <a:srgbClr val="660066"/>
                </a:solidFill>
                <a:latin typeface="Times New Roman" panose="02020603050405020304" pitchFamily="18" charset="0"/>
              </a:rPr>
              <a:t>.</a:t>
            </a:r>
          </a:p>
        </p:txBody>
      </p:sp>
    </p:spTree>
    <p:extLst>
      <p:ext uri="{BB962C8B-B14F-4D97-AF65-F5344CB8AC3E}">
        <p14:creationId xmlns:p14="http://schemas.microsoft.com/office/powerpoint/2010/main" val="10769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5 L -0.07617 -0.04005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lide(fromBottom)">
                                      <p:cBhvr>
                                        <p:cTn id="33" dur="2000"/>
                                        <p:tgtEl>
                                          <p:spTgt spid="13"/>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39.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40.xml><?xml version="1.0" encoding="utf-8"?>
<p:tagLst xmlns:a="http://schemas.openxmlformats.org/drawingml/2006/main" xmlns:r="http://schemas.openxmlformats.org/officeDocument/2006/relationships" xmlns:p="http://schemas.openxmlformats.org/presentationml/2006/main">
  <p:tag name="PA" val="v3.2.0"/>
</p:tagLst>
</file>

<file path=ppt/tags/tag41.xml><?xml version="1.0" encoding="utf-8"?>
<p:tagLst xmlns:a="http://schemas.openxmlformats.org/drawingml/2006/main" xmlns:r="http://schemas.openxmlformats.org/officeDocument/2006/relationships" xmlns:p="http://schemas.openxmlformats.org/presentationml/2006/main">
  <p:tag name="PA" val="v3.2.0"/>
</p:tagLst>
</file>

<file path=ppt/tags/tag42.xml><?xml version="1.0" encoding="utf-8"?>
<p:tagLst xmlns:a="http://schemas.openxmlformats.org/drawingml/2006/main" xmlns:r="http://schemas.openxmlformats.org/officeDocument/2006/relationships" xmlns:p="http://schemas.openxmlformats.org/presentationml/2006/main">
  <p:tag name="PA" val="v3.2.0"/>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44.xml><?xml version="1.0" encoding="utf-8"?>
<p:tagLst xmlns:a="http://schemas.openxmlformats.org/drawingml/2006/main" xmlns:r="http://schemas.openxmlformats.org/officeDocument/2006/relationships" xmlns:p="http://schemas.openxmlformats.org/presentationml/2006/main">
  <p:tag name="PA" val="v3.2.0"/>
</p:tagLst>
</file>

<file path=ppt/tags/tag45.xml><?xml version="1.0" encoding="utf-8"?>
<p:tagLst xmlns:a="http://schemas.openxmlformats.org/drawingml/2006/main" xmlns:r="http://schemas.openxmlformats.org/officeDocument/2006/relationships" xmlns:p="http://schemas.openxmlformats.org/presentationml/2006/main">
  <p:tag name="PA" val="v3.2.0"/>
</p:tagLst>
</file>

<file path=ppt/tags/tag46.xml><?xml version="1.0" encoding="utf-8"?>
<p:tagLst xmlns:a="http://schemas.openxmlformats.org/drawingml/2006/main" xmlns:r="http://schemas.openxmlformats.org/officeDocument/2006/relationships" xmlns:p="http://schemas.openxmlformats.org/presentationml/2006/main">
  <p:tag name="PA" val="v3.2.0"/>
</p:tagLst>
</file>

<file path=ppt/tags/tag47.xml><?xml version="1.0" encoding="utf-8"?>
<p:tagLst xmlns:a="http://schemas.openxmlformats.org/drawingml/2006/main" xmlns:r="http://schemas.openxmlformats.org/officeDocument/2006/relationships" xmlns:p="http://schemas.openxmlformats.org/presentationml/2006/main">
  <p:tag name="PA" val="v3.2.0"/>
</p:tagLst>
</file>

<file path=ppt/tags/tag48.xml><?xml version="1.0" encoding="utf-8"?>
<p:tagLst xmlns:a="http://schemas.openxmlformats.org/drawingml/2006/main" xmlns:r="http://schemas.openxmlformats.org/officeDocument/2006/relationships" xmlns:p="http://schemas.openxmlformats.org/presentationml/2006/main">
  <p:tag name="PA" val="v3.2.0"/>
</p:tagLst>
</file>

<file path=ppt/tags/tag49.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50.xml><?xml version="1.0" encoding="utf-8"?>
<p:tagLst xmlns:a="http://schemas.openxmlformats.org/drawingml/2006/main" xmlns:r="http://schemas.openxmlformats.org/officeDocument/2006/relationships" xmlns:p="http://schemas.openxmlformats.org/presentationml/2006/main">
  <p:tag name="PA" val="v3.2.0"/>
</p:tagLst>
</file>

<file path=ppt/tags/tag51.xml><?xml version="1.0" encoding="utf-8"?>
<p:tagLst xmlns:a="http://schemas.openxmlformats.org/drawingml/2006/main" xmlns:r="http://schemas.openxmlformats.org/officeDocument/2006/relationships" xmlns:p="http://schemas.openxmlformats.org/presentationml/2006/main">
  <p:tag name="PA" val="v3.2.0"/>
</p:tagLst>
</file>

<file path=ppt/tags/tag52.xml><?xml version="1.0" encoding="utf-8"?>
<p:tagLst xmlns:a="http://schemas.openxmlformats.org/drawingml/2006/main" xmlns:r="http://schemas.openxmlformats.org/officeDocument/2006/relationships" xmlns:p="http://schemas.openxmlformats.org/presentationml/2006/main">
  <p:tag name="PA" val="v3.2.0"/>
</p:tagLst>
</file>

<file path=ppt/tags/tag53.xml><?xml version="1.0" encoding="utf-8"?>
<p:tagLst xmlns:a="http://schemas.openxmlformats.org/drawingml/2006/main" xmlns:r="http://schemas.openxmlformats.org/officeDocument/2006/relationships" xmlns:p="http://schemas.openxmlformats.org/presentationml/2006/main">
  <p:tag name="PA" val="v3.2.0"/>
</p:tagLst>
</file>

<file path=ppt/tags/tag54.xml><?xml version="1.0" encoding="utf-8"?>
<p:tagLst xmlns:a="http://schemas.openxmlformats.org/drawingml/2006/main" xmlns:r="http://schemas.openxmlformats.org/officeDocument/2006/relationships" xmlns:p="http://schemas.openxmlformats.org/presentationml/2006/main">
  <p:tag name="PA" val="v3.2.0"/>
</p:tagLst>
</file>

<file path=ppt/tags/tag55.xml><?xml version="1.0" encoding="utf-8"?>
<p:tagLst xmlns:a="http://schemas.openxmlformats.org/drawingml/2006/main" xmlns:r="http://schemas.openxmlformats.org/officeDocument/2006/relationships" xmlns:p="http://schemas.openxmlformats.org/presentationml/2006/main">
  <p:tag name="PA" val="v3.2.0"/>
</p:tagLst>
</file>

<file path=ppt/tags/tag56.xml><?xml version="1.0" encoding="utf-8"?>
<p:tagLst xmlns:a="http://schemas.openxmlformats.org/drawingml/2006/main" xmlns:r="http://schemas.openxmlformats.org/officeDocument/2006/relationships" xmlns:p="http://schemas.openxmlformats.org/presentationml/2006/main">
  <p:tag name="PA" val="v3.2.0"/>
</p:tagLst>
</file>

<file path=ppt/tags/tag57.xml><?xml version="1.0" encoding="utf-8"?>
<p:tagLst xmlns:a="http://schemas.openxmlformats.org/drawingml/2006/main" xmlns:r="http://schemas.openxmlformats.org/officeDocument/2006/relationships" xmlns:p="http://schemas.openxmlformats.org/presentationml/2006/main">
  <p:tag name="PA" val="v3.2.0"/>
</p:tagLst>
</file>

<file path=ppt/tags/tag58.xml><?xml version="1.0" encoding="utf-8"?>
<p:tagLst xmlns:a="http://schemas.openxmlformats.org/drawingml/2006/main" xmlns:r="http://schemas.openxmlformats.org/officeDocument/2006/relationships" xmlns:p="http://schemas.openxmlformats.org/presentationml/2006/main">
  <p:tag name="PA" val="v3.2.0"/>
</p:tagLst>
</file>

<file path=ppt/tags/tag59.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60.xml><?xml version="1.0" encoding="utf-8"?>
<p:tagLst xmlns:a="http://schemas.openxmlformats.org/drawingml/2006/main" xmlns:r="http://schemas.openxmlformats.org/officeDocument/2006/relationships" xmlns:p="http://schemas.openxmlformats.org/presentationml/2006/main">
  <p:tag name="PA" val="v3.2.0"/>
</p:tagLst>
</file>

<file path=ppt/tags/tag61.xml><?xml version="1.0" encoding="utf-8"?>
<p:tagLst xmlns:a="http://schemas.openxmlformats.org/drawingml/2006/main" xmlns:r="http://schemas.openxmlformats.org/officeDocument/2006/relationships" xmlns:p="http://schemas.openxmlformats.org/presentationml/2006/main">
  <p:tag name="PA" val="v3.2.0"/>
</p:tagLst>
</file>

<file path=ppt/tags/tag62.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ags/tag63.xml><?xml version="1.0" encoding="utf-8"?>
<p:tagLst xmlns:a="http://schemas.openxmlformats.org/drawingml/2006/main" xmlns:r="http://schemas.openxmlformats.org/officeDocument/2006/relationships" xmlns:p="http://schemas.openxmlformats.org/presentationml/2006/main">
  <p:tag name="PPSNARRATION" val="9,1960121741,C:\Documents and Settings\Vinaghost\Desktop\bai giang dien tu\GIU GIN VA PHAT HUY TRUYEN THONG TOT DEP CUA GIA DINH, DONG HO\Media.ppcx"/>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6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1214</TotalTime>
  <Words>2658</Words>
  <Application>Microsoft Office PowerPoint</Application>
  <PresentationFormat>Widescreen</PresentationFormat>
  <Paragraphs>200</Paragraphs>
  <Slides>32</Slides>
  <Notes>2</Notes>
  <HiddenSlides>0</HiddenSlides>
  <MMClips>0</MMClips>
  <ScaleCrop>false</ScaleCrop>
  <HeadingPairs>
    <vt:vector size="8" baseType="variant">
      <vt:variant>
        <vt:lpstr>Fonts Used</vt:lpstr>
      </vt:variant>
      <vt:variant>
        <vt:i4>26</vt:i4>
      </vt:variant>
      <vt:variant>
        <vt:lpstr>Theme</vt:lpstr>
      </vt:variant>
      <vt:variant>
        <vt:i4>9</vt:i4>
      </vt:variant>
      <vt:variant>
        <vt:lpstr>Embedded OLE Servers</vt:lpstr>
      </vt:variant>
      <vt:variant>
        <vt:i4>1</vt:i4>
      </vt:variant>
      <vt:variant>
        <vt:lpstr>Slide Titles</vt:lpstr>
      </vt:variant>
      <vt:variant>
        <vt:i4>32</vt:i4>
      </vt:variant>
    </vt:vector>
  </HeadingPairs>
  <TitlesOfParts>
    <vt:vector size="68" baseType="lpstr">
      <vt:lpstr>微软雅黑</vt:lpstr>
      <vt:lpstr>#9Slide03 Arima Madurai Black</vt:lpstr>
      <vt:lpstr>#9Slide03 Aturdida</vt:lpstr>
      <vt:lpstr>#9Slide04 AdrianeSwash</vt:lpstr>
      <vt:lpstr>#9Slide05 Fourth</vt:lpstr>
      <vt:lpstr>#9Slide05 SVNStandly</vt:lpstr>
      <vt:lpstr>.VnArial</vt:lpstr>
      <vt:lpstr>.VnSouthern</vt:lpstr>
      <vt:lpstr>.VnTimeH</vt:lpstr>
      <vt:lpstr>Arial</vt:lpstr>
      <vt:lpstr>Calibri</vt:lpstr>
      <vt:lpstr>Calibri Light</vt:lpstr>
      <vt:lpstr>Cambria</vt:lpstr>
      <vt:lpstr>Georgia</vt:lpstr>
      <vt:lpstr>Lato Light</vt:lpstr>
      <vt:lpstr>Lato Regular</vt:lpstr>
      <vt:lpstr>SVN-Vanilla Daisy Pro</vt:lpstr>
      <vt:lpstr>SVN-Very Berry</vt:lpstr>
      <vt:lpstr>SVN-Wallington</vt:lpstr>
      <vt:lpstr>Tahoma</vt:lpstr>
      <vt:lpstr>Times</vt:lpstr>
      <vt:lpstr>Times New Roman</vt:lpstr>
      <vt:lpstr>Trebuchet MS</vt:lpstr>
      <vt:lpstr>Verdana</vt:lpstr>
      <vt:lpstr>Wingdings</vt:lpstr>
      <vt:lpstr>Wingdings 3</vt:lpstr>
      <vt:lpstr>Office Theme</vt:lpstr>
      <vt:lpstr>15_Office Theme</vt:lpstr>
      <vt:lpstr>12_Office Theme</vt:lpstr>
      <vt:lpstr>9_Office Theme</vt:lpstr>
      <vt:lpstr>10_Office Theme</vt:lpstr>
      <vt:lpstr>11_Office Theme</vt:lpstr>
      <vt:lpstr>13_Office Theme</vt:lpstr>
      <vt:lpstr>14_Office Theme</vt:lpstr>
      <vt:lpstr>16_Office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Vu Duy Tuong</cp:lastModifiedBy>
  <cp:revision>38</cp:revision>
  <dcterms:created xsi:type="dcterms:W3CDTF">2021-06-28T15:32:15Z</dcterms:created>
  <dcterms:modified xsi:type="dcterms:W3CDTF">2023-09-07T03:06:57Z</dcterms:modified>
</cp:coreProperties>
</file>